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4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5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6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7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8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9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0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1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2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13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14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15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16.xml" ContentType="application/vnd.openxmlformats-officedocument.presentationml.notesSlide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17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18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19.xml" ContentType="application/vnd.openxmlformats-officedocument.presentationml.notesSlid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notesSlides/notesSlide20.xml" ContentType="application/vnd.openxmlformats-officedocument.presentationml.notesSlide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notesSlides/notesSlide21.xml" ContentType="application/vnd.openxmlformats-officedocument.presentationml.notesSlide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notesSlides/notesSlide22.xml" ContentType="application/vnd.openxmlformats-officedocument.presentationml.notesSlide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notesSlides/notesSlide23.xml" ContentType="application/vnd.openxmlformats-officedocument.presentationml.notesSlid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notesSlides/notesSlide24.xml" ContentType="application/vnd.openxmlformats-officedocument.presentationml.notesSlide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notesSlides/notesSlide25.xml" ContentType="application/vnd.openxmlformats-officedocument.presentationml.notesSlide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notesSlides/notesSlide26.xml" ContentType="application/vnd.openxmlformats-officedocument.presentationml.notesSlide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notesSlides/notesSlide27.xml" ContentType="application/vnd.openxmlformats-officedocument.presentationml.notesSlide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notesSlides/notesSlide28.xml" ContentType="application/vnd.openxmlformats-officedocument.presentationml.notesSlide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notesSlides/notesSlide29.xml" ContentType="application/vnd.openxmlformats-officedocument.presentationml.notesSlide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notesSlides/notesSlide30.xml" ContentType="application/vnd.openxmlformats-officedocument.presentationml.notesSlide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notesSlides/notesSlide31.xml" ContentType="application/vnd.openxmlformats-officedocument.presentationml.notesSlide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notesSlides/notesSlide32.xml" ContentType="application/vnd.openxmlformats-officedocument.presentationml.notesSlide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notesSlides/notesSlide33.xml" ContentType="application/vnd.openxmlformats-officedocument.presentationml.notesSlide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notesSlides/notesSlide34.xml" ContentType="application/vnd.openxmlformats-officedocument.presentationml.notesSlide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notesSlides/notesSlide35.xml" ContentType="application/vnd.openxmlformats-officedocument.presentationml.notesSlide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notesSlides/notesSlide36.xml" ContentType="application/vnd.openxmlformats-officedocument.presentationml.notesSlide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notesSlides/notesSlide37.xml" ContentType="application/vnd.openxmlformats-officedocument.presentationml.notesSlide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1" r:id="rId2"/>
    <p:sldId id="361" r:id="rId3"/>
    <p:sldId id="328" r:id="rId4"/>
    <p:sldId id="327" r:id="rId5"/>
    <p:sldId id="322" r:id="rId6"/>
    <p:sldId id="379" r:id="rId7"/>
    <p:sldId id="335" r:id="rId8"/>
    <p:sldId id="377" r:id="rId9"/>
    <p:sldId id="337" r:id="rId10"/>
    <p:sldId id="329" r:id="rId11"/>
    <p:sldId id="382" r:id="rId12"/>
    <p:sldId id="362" r:id="rId13"/>
    <p:sldId id="323" r:id="rId14"/>
    <p:sldId id="378" r:id="rId15"/>
    <p:sldId id="330" r:id="rId16"/>
    <p:sldId id="324" r:id="rId17"/>
    <p:sldId id="331" r:id="rId18"/>
    <p:sldId id="325" r:id="rId19"/>
    <p:sldId id="326" r:id="rId20"/>
    <p:sldId id="363" r:id="rId21"/>
    <p:sldId id="375" r:id="rId22"/>
    <p:sldId id="374" r:id="rId23"/>
    <p:sldId id="380" r:id="rId24"/>
    <p:sldId id="376" r:id="rId25"/>
    <p:sldId id="365" r:id="rId26"/>
    <p:sldId id="372" r:id="rId27"/>
    <p:sldId id="381" r:id="rId28"/>
    <p:sldId id="366" r:id="rId29"/>
    <p:sldId id="373" r:id="rId30"/>
    <p:sldId id="346" r:id="rId31"/>
    <p:sldId id="357" r:id="rId32"/>
    <p:sldId id="358" r:id="rId33"/>
    <p:sldId id="336" r:id="rId34"/>
    <p:sldId id="334" r:id="rId35"/>
    <p:sldId id="338" r:id="rId36"/>
    <p:sldId id="339" r:id="rId37"/>
    <p:sldId id="340" r:id="rId38"/>
    <p:sldId id="343" r:id="rId39"/>
    <p:sldId id="341" r:id="rId40"/>
    <p:sldId id="342" r:id="rId41"/>
    <p:sldId id="371" r:id="rId42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2784" autoAdjust="0"/>
  </p:normalViewPr>
  <p:slideViewPr>
    <p:cSldViewPr>
      <p:cViewPr varScale="1">
        <p:scale>
          <a:sx n="76" d="100"/>
          <a:sy n="7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F5F2641-3985-421B-BA74-A19B10F66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69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0CDFC-0B6A-4934-BCEF-D43B9A236B5D}" type="slidenum">
              <a:rPr lang="en-US"/>
              <a:pPr/>
              <a:t>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89003-E135-43AA-8FE6-2E1080D93921}" type="slidenum">
              <a:rPr lang="en-US"/>
              <a:pPr/>
              <a:t>13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89003-E135-43AA-8FE6-2E1080D93921}" type="slidenum">
              <a:rPr lang="en-US"/>
              <a:pPr/>
              <a:t>14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988FC-86D7-4EF9-A52F-CC567F602B05}" type="slidenum">
              <a:rPr lang="en-US"/>
              <a:pPr/>
              <a:t>15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55791-554A-48F7-9F27-35E67D042FA2}" type="slidenum">
              <a:rPr lang="en-US"/>
              <a:pPr/>
              <a:t>16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341AF-8697-4AE8-ABB7-138391CBC636}" type="slidenum">
              <a:rPr lang="en-US"/>
              <a:pPr/>
              <a:t>17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E5CDE-793F-4FF5-A0BF-41738971E898}" type="slidenum">
              <a:rPr lang="en-US"/>
              <a:pPr/>
              <a:t>18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2BD81-B937-43DA-8F50-56CFDBBE0B59}" type="slidenum">
              <a:rPr lang="en-US"/>
              <a:pPr/>
              <a:t>19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1CD34-8635-4DA6-94EB-7EBEF1E43300}" type="slidenum">
              <a:rPr lang="en-US"/>
              <a:pPr/>
              <a:t>20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1CD34-8635-4DA6-94EB-7EBEF1E43300}" type="slidenum">
              <a:rPr lang="en-US"/>
              <a:pPr/>
              <a:t>21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52604-BC6B-4E61-B947-FE38920BEF37}" type="slidenum">
              <a:rPr lang="en-US"/>
              <a:pPr/>
              <a:t>22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0FDF7-DE40-4CDB-94A7-D832B5C42DC9}" type="slidenum">
              <a:rPr lang="en-US"/>
              <a:pPr/>
              <a:t>5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52604-BC6B-4E61-B947-FE38920BEF37}" type="slidenum">
              <a:rPr lang="en-US"/>
              <a:pPr/>
              <a:t>23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52604-BC6B-4E61-B947-FE38920BEF37}" type="slidenum">
              <a:rPr lang="en-US"/>
              <a:pPr/>
              <a:t>24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D1CCF-1253-4873-BD38-172EC7F34905}" type="slidenum">
              <a:rPr lang="en-US"/>
              <a:pPr/>
              <a:t>25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854D-4C83-4459-B4ED-A20371E8AF66}" type="slidenum">
              <a:rPr lang="en-US"/>
              <a:pPr/>
              <a:t>26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854D-4C83-4459-B4ED-A20371E8AF66}" type="slidenum">
              <a:rPr lang="en-US"/>
              <a:pPr/>
              <a:t>27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35B2-411D-4F24-85D6-3C0EEDA0388B}" type="slidenum">
              <a:rPr lang="en-US"/>
              <a:pPr/>
              <a:t>28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97949-719D-4518-BE2F-3BA49FD4E24D}" type="slidenum">
              <a:rPr lang="en-US"/>
              <a:pPr/>
              <a:t>29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A9C50-DD6E-4B35-BE8E-BDA038BF6B54}" type="slidenum">
              <a:rPr lang="en-US"/>
              <a:pPr/>
              <a:t>30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ACEDD-B6E3-40ED-98F9-AF846219F6CA}" type="slidenum">
              <a:rPr lang="en-US"/>
              <a:pPr/>
              <a:t>31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E3281-285B-4BDA-A23E-F2436E7062A2}" type="slidenum">
              <a:rPr lang="en-US"/>
              <a:pPr/>
              <a:t>32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0FDF7-DE40-4CDB-94A7-D832B5C42DC9}" type="slidenum">
              <a:rPr lang="en-US"/>
              <a:pPr/>
              <a:t>6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0B656-6FA8-4569-B5B9-6FB53A0B9417}" type="slidenum">
              <a:rPr lang="en-US"/>
              <a:pPr/>
              <a:t>33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90016-3E10-4907-B5FF-8949B3B15D4A}" type="slidenum">
              <a:rPr lang="en-US"/>
              <a:pPr/>
              <a:t>34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70C51-DDEA-4CDA-AF44-70B100735B7E}" type="slidenum">
              <a:rPr lang="en-US"/>
              <a:pPr/>
              <a:t>35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B6F57-F5A9-4EB5-B7B6-167FCECF379A}" type="slidenum">
              <a:rPr lang="en-US"/>
              <a:pPr/>
              <a:t>36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A2FCA-635B-4D60-9FF3-B2707BFA818A}" type="slidenum">
              <a:rPr lang="en-US"/>
              <a:pPr/>
              <a:t>37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54730-6D9A-4F21-A971-DB99D13B81B5}" type="slidenum">
              <a:rPr lang="en-US"/>
              <a:pPr/>
              <a:t>38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B5C90-391D-4BC2-805E-AA94320B81FA}" type="slidenum">
              <a:rPr lang="en-US"/>
              <a:pPr/>
              <a:t>39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3ED4-4CF2-42AD-A5A4-681A28A2718B}" type="slidenum">
              <a:rPr lang="en-US"/>
              <a:pPr/>
              <a:t>40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818C7-A511-448B-A89B-369DAE021C1B}" type="slidenum">
              <a:rPr lang="en-US"/>
              <a:pPr/>
              <a:t>7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818C7-A511-448B-A89B-369DAE021C1B}" type="slidenum">
              <a:rPr lang="en-US"/>
              <a:pPr/>
              <a:t>8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920E0-2934-42F2-B29B-157CD0201102}" type="slidenum">
              <a:rPr lang="en-US"/>
              <a:pPr/>
              <a:t>9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66B88-0FF7-490C-B94E-A18E42DB064F}" type="slidenum">
              <a:rPr lang="en-US"/>
              <a:pPr/>
              <a:t>10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66B88-0FF7-490C-B94E-A18E42DB064F}" type="slidenum">
              <a:rPr lang="en-US"/>
              <a:pPr/>
              <a:t>11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255EB-8AE9-48C9-90B8-4FF45E214BA2}" type="slidenum">
              <a:rPr lang="en-US"/>
              <a:pPr/>
              <a:t>12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86D86-B8BC-46D7-A9E0-AEAD22EF9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F5786-C02F-496D-A792-95E2AD192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E20C-B6D8-41CF-8842-D69487442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9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D8C09-963E-4148-8C0F-95132B0FE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2FF71-6F59-4F40-BF00-917F56959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4D44-21D4-43E8-A8D5-9F37C14F7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03BD6-56E2-48B8-BFB1-9E4241820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C42C0-7056-4BF8-BDE7-6331105E7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4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95F9-4E7A-4F57-8DA2-2F9464382D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191DD-F714-4A5B-8ED9-EA8F46780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5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DF0FA-2866-4F66-89F6-FD8BDBAD6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E00063-068A-4449-8E70-8E7C6D81A5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image" Target="../media/image77.png"/><Relationship Id="rId3" Type="http://schemas.openxmlformats.org/officeDocument/2006/relationships/tags" Target="../tags/tag224.xml"/><Relationship Id="rId21" Type="http://schemas.openxmlformats.org/officeDocument/2006/relationships/tags" Target="../tags/tag242.xml"/><Relationship Id="rId34" Type="http://schemas.openxmlformats.org/officeDocument/2006/relationships/image" Target="../media/image65.png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76.png"/><Relationship Id="rId33" Type="http://schemas.openxmlformats.org/officeDocument/2006/relationships/image" Target="../media/image89.png"/><Relationship Id="rId38" Type="http://schemas.openxmlformats.org/officeDocument/2006/relationships/image" Target="../media/image2.png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image" Target="../media/image34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notesSlide" Target="../notesSlides/notesSlide7.xml"/><Relationship Id="rId32" Type="http://schemas.openxmlformats.org/officeDocument/2006/relationships/image" Target="../media/image42.png"/><Relationship Id="rId37" Type="http://schemas.openxmlformats.org/officeDocument/2006/relationships/image" Target="../media/image94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9.png"/><Relationship Id="rId36" Type="http://schemas.openxmlformats.org/officeDocument/2006/relationships/image" Target="../media/image93.png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image" Target="../media/image63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image" Target="../media/image78.png"/><Relationship Id="rId30" Type="http://schemas.openxmlformats.org/officeDocument/2006/relationships/image" Target="../media/image38.png"/><Relationship Id="rId35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image" Target="../media/image76.png"/><Relationship Id="rId39" Type="http://schemas.openxmlformats.org/officeDocument/2006/relationships/image" Target="../media/image2.png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34" Type="http://schemas.openxmlformats.org/officeDocument/2006/relationships/image" Target="../media/image89.png"/><Relationship Id="rId42" Type="http://schemas.openxmlformats.org/officeDocument/2006/relationships/image" Target="../media/image97.png"/><Relationship Id="rId47" Type="http://schemas.openxmlformats.org/officeDocument/2006/relationships/image" Target="../media/image49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notesSlide" Target="../notesSlides/notesSlide8.xml"/><Relationship Id="rId33" Type="http://schemas.openxmlformats.org/officeDocument/2006/relationships/image" Target="../media/image42.png"/><Relationship Id="rId38" Type="http://schemas.openxmlformats.org/officeDocument/2006/relationships/image" Target="../media/image94.png"/><Relationship Id="rId46" Type="http://schemas.openxmlformats.org/officeDocument/2006/relationships/image" Target="../media/image45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image" Target="../media/image29.png"/><Relationship Id="rId41" Type="http://schemas.openxmlformats.org/officeDocument/2006/relationships/image" Target="../media/image96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3.png"/><Relationship Id="rId37" Type="http://schemas.openxmlformats.org/officeDocument/2006/relationships/image" Target="../media/image93.png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image" Target="../media/image78.png"/><Relationship Id="rId36" Type="http://schemas.openxmlformats.org/officeDocument/2006/relationships/image" Target="../media/image75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image" Target="../media/image38.png"/><Relationship Id="rId44" Type="http://schemas.openxmlformats.org/officeDocument/2006/relationships/image" Target="../media/image99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image" Target="../media/image77.png"/><Relationship Id="rId30" Type="http://schemas.openxmlformats.org/officeDocument/2006/relationships/image" Target="../media/image34.png"/><Relationship Id="rId35" Type="http://schemas.openxmlformats.org/officeDocument/2006/relationships/image" Target="../media/image65.png"/><Relationship Id="rId43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9" Type="http://schemas.openxmlformats.org/officeDocument/2006/relationships/tags" Target="../tags/tag305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42" Type="http://schemas.openxmlformats.org/officeDocument/2006/relationships/tags" Target="../tags/tag308.xml"/><Relationship Id="rId47" Type="http://schemas.openxmlformats.org/officeDocument/2006/relationships/tags" Target="../tags/tag313.xml"/><Relationship Id="rId50" Type="http://schemas.openxmlformats.org/officeDocument/2006/relationships/image" Target="../media/image101.png"/><Relationship Id="rId55" Type="http://schemas.openxmlformats.org/officeDocument/2006/relationships/image" Target="../media/image89.png"/><Relationship Id="rId63" Type="http://schemas.openxmlformats.org/officeDocument/2006/relationships/image" Target="../media/image30.png"/><Relationship Id="rId68" Type="http://schemas.openxmlformats.org/officeDocument/2006/relationships/image" Target="../media/image106.png"/><Relationship Id="rId76" Type="http://schemas.openxmlformats.org/officeDocument/2006/relationships/image" Target="../media/image112.png"/><Relationship Id="rId84" Type="http://schemas.openxmlformats.org/officeDocument/2006/relationships/image" Target="../media/image120.png"/><Relationship Id="rId7" Type="http://schemas.openxmlformats.org/officeDocument/2006/relationships/tags" Target="../tags/tag273.xml"/><Relationship Id="rId71" Type="http://schemas.openxmlformats.org/officeDocument/2006/relationships/image" Target="../media/image107.png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9" Type="http://schemas.openxmlformats.org/officeDocument/2006/relationships/tags" Target="../tags/tag295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tags" Target="../tags/tag303.xml"/><Relationship Id="rId40" Type="http://schemas.openxmlformats.org/officeDocument/2006/relationships/tags" Target="../tags/tag306.xml"/><Relationship Id="rId45" Type="http://schemas.openxmlformats.org/officeDocument/2006/relationships/tags" Target="../tags/tag311.xml"/><Relationship Id="rId53" Type="http://schemas.openxmlformats.org/officeDocument/2006/relationships/image" Target="../media/image63.png"/><Relationship Id="rId58" Type="http://schemas.openxmlformats.org/officeDocument/2006/relationships/image" Target="../media/image76.png"/><Relationship Id="rId66" Type="http://schemas.openxmlformats.org/officeDocument/2006/relationships/image" Target="../media/image104.png"/><Relationship Id="rId74" Type="http://schemas.openxmlformats.org/officeDocument/2006/relationships/image" Target="../media/image110.png"/><Relationship Id="rId79" Type="http://schemas.openxmlformats.org/officeDocument/2006/relationships/image" Target="../media/image115.png"/><Relationship Id="rId87" Type="http://schemas.openxmlformats.org/officeDocument/2006/relationships/image" Target="../media/image2.png"/><Relationship Id="rId5" Type="http://schemas.openxmlformats.org/officeDocument/2006/relationships/tags" Target="../tags/tag271.xml"/><Relationship Id="rId61" Type="http://schemas.openxmlformats.org/officeDocument/2006/relationships/image" Target="../media/image79.png"/><Relationship Id="rId82" Type="http://schemas.openxmlformats.org/officeDocument/2006/relationships/image" Target="../media/image118.png"/><Relationship Id="rId19" Type="http://schemas.openxmlformats.org/officeDocument/2006/relationships/tags" Target="../tags/tag285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Relationship Id="rId43" Type="http://schemas.openxmlformats.org/officeDocument/2006/relationships/tags" Target="../tags/tag309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75.png"/><Relationship Id="rId64" Type="http://schemas.openxmlformats.org/officeDocument/2006/relationships/image" Target="../media/image102.png"/><Relationship Id="rId69" Type="http://schemas.openxmlformats.org/officeDocument/2006/relationships/image" Target="../media/image93.png"/><Relationship Id="rId77" Type="http://schemas.openxmlformats.org/officeDocument/2006/relationships/image" Target="../media/image113.png"/><Relationship Id="rId8" Type="http://schemas.openxmlformats.org/officeDocument/2006/relationships/tags" Target="../tags/tag274.xml"/><Relationship Id="rId51" Type="http://schemas.openxmlformats.org/officeDocument/2006/relationships/image" Target="../media/image29.png"/><Relationship Id="rId72" Type="http://schemas.openxmlformats.org/officeDocument/2006/relationships/image" Target="../media/image108.png"/><Relationship Id="rId80" Type="http://schemas.openxmlformats.org/officeDocument/2006/relationships/image" Target="../media/image116.png"/><Relationship Id="rId85" Type="http://schemas.openxmlformats.org/officeDocument/2006/relationships/image" Target="../media/image121.png"/><Relationship Id="rId3" Type="http://schemas.openxmlformats.org/officeDocument/2006/relationships/tags" Target="../tags/tag269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38" Type="http://schemas.openxmlformats.org/officeDocument/2006/relationships/tags" Target="../tags/tag304.xml"/><Relationship Id="rId46" Type="http://schemas.openxmlformats.org/officeDocument/2006/relationships/tags" Target="../tags/tag312.xml"/><Relationship Id="rId59" Type="http://schemas.openxmlformats.org/officeDocument/2006/relationships/image" Target="../media/image77.png"/><Relationship Id="rId67" Type="http://schemas.openxmlformats.org/officeDocument/2006/relationships/image" Target="../media/image105.png"/><Relationship Id="rId20" Type="http://schemas.openxmlformats.org/officeDocument/2006/relationships/tags" Target="../tags/tag286.xml"/><Relationship Id="rId41" Type="http://schemas.openxmlformats.org/officeDocument/2006/relationships/tags" Target="../tags/tag307.xml"/><Relationship Id="rId54" Type="http://schemas.openxmlformats.org/officeDocument/2006/relationships/image" Target="../media/image42.png"/><Relationship Id="rId62" Type="http://schemas.openxmlformats.org/officeDocument/2006/relationships/image" Target="../media/image34.png"/><Relationship Id="rId70" Type="http://schemas.openxmlformats.org/officeDocument/2006/relationships/image" Target="../media/image94.png"/><Relationship Id="rId75" Type="http://schemas.openxmlformats.org/officeDocument/2006/relationships/image" Target="../media/image111.png"/><Relationship Id="rId83" Type="http://schemas.openxmlformats.org/officeDocument/2006/relationships/image" Target="../media/image119.png"/><Relationship Id="rId88" Type="http://schemas.openxmlformats.org/officeDocument/2006/relationships/image" Target="../media/image49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tags" Target="../tags/tag302.xml"/><Relationship Id="rId49" Type="http://schemas.openxmlformats.org/officeDocument/2006/relationships/notesSlide" Target="../notesSlides/notesSlide9.xml"/><Relationship Id="rId57" Type="http://schemas.openxmlformats.org/officeDocument/2006/relationships/image" Target="../media/image65.png"/><Relationship Id="rId10" Type="http://schemas.openxmlformats.org/officeDocument/2006/relationships/tags" Target="../tags/tag276.xml"/><Relationship Id="rId31" Type="http://schemas.openxmlformats.org/officeDocument/2006/relationships/tags" Target="../tags/tag297.xml"/><Relationship Id="rId44" Type="http://schemas.openxmlformats.org/officeDocument/2006/relationships/tags" Target="../tags/tag310.xml"/><Relationship Id="rId52" Type="http://schemas.openxmlformats.org/officeDocument/2006/relationships/image" Target="../media/image38.png"/><Relationship Id="rId60" Type="http://schemas.openxmlformats.org/officeDocument/2006/relationships/image" Target="../media/image78.png"/><Relationship Id="rId65" Type="http://schemas.openxmlformats.org/officeDocument/2006/relationships/image" Target="../media/image103.png"/><Relationship Id="rId73" Type="http://schemas.openxmlformats.org/officeDocument/2006/relationships/image" Target="../media/image109.png"/><Relationship Id="rId78" Type="http://schemas.openxmlformats.org/officeDocument/2006/relationships/image" Target="../media/image114.png"/><Relationship Id="rId81" Type="http://schemas.openxmlformats.org/officeDocument/2006/relationships/image" Target="../media/image117.png"/><Relationship Id="rId86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tags" Target="../tags/tag339.xml"/><Relationship Id="rId39" Type="http://schemas.openxmlformats.org/officeDocument/2006/relationships/tags" Target="../tags/tag352.xml"/><Relationship Id="rId21" Type="http://schemas.openxmlformats.org/officeDocument/2006/relationships/tags" Target="../tags/tag334.xml"/><Relationship Id="rId34" Type="http://schemas.openxmlformats.org/officeDocument/2006/relationships/tags" Target="../tags/tag347.xml"/><Relationship Id="rId42" Type="http://schemas.openxmlformats.org/officeDocument/2006/relationships/tags" Target="../tags/tag355.xml"/><Relationship Id="rId47" Type="http://schemas.openxmlformats.org/officeDocument/2006/relationships/notesSlide" Target="../notesSlides/notesSlide10.xml"/><Relationship Id="rId50" Type="http://schemas.openxmlformats.org/officeDocument/2006/relationships/image" Target="../media/image76.png"/><Relationship Id="rId55" Type="http://schemas.openxmlformats.org/officeDocument/2006/relationships/image" Target="../media/image124.png"/><Relationship Id="rId63" Type="http://schemas.openxmlformats.org/officeDocument/2006/relationships/image" Target="../media/image30.png"/><Relationship Id="rId68" Type="http://schemas.openxmlformats.org/officeDocument/2006/relationships/image" Target="../media/image106.png"/><Relationship Id="rId76" Type="http://schemas.openxmlformats.org/officeDocument/2006/relationships/image" Target="../media/image2.png"/><Relationship Id="rId84" Type="http://schemas.openxmlformats.org/officeDocument/2006/relationships/image" Target="../media/image134.png"/><Relationship Id="rId89" Type="http://schemas.openxmlformats.org/officeDocument/2006/relationships/image" Target="../media/image138.png"/><Relationship Id="rId7" Type="http://schemas.openxmlformats.org/officeDocument/2006/relationships/tags" Target="../tags/tag320.xml"/><Relationship Id="rId71" Type="http://schemas.openxmlformats.org/officeDocument/2006/relationships/image" Target="../media/image126.png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9" Type="http://schemas.openxmlformats.org/officeDocument/2006/relationships/tags" Target="../tags/tag342.xml"/><Relationship Id="rId11" Type="http://schemas.openxmlformats.org/officeDocument/2006/relationships/tags" Target="../tags/tag324.xml"/><Relationship Id="rId24" Type="http://schemas.openxmlformats.org/officeDocument/2006/relationships/tags" Target="../tags/tag337.xml"/><Relationship Id="rId32" Type="http://schemas.openxmlformats.org/officeDocument/2006/relationships/tags" Target="../tags/tag345.xml"/><Relationship Id="rId37" Type="http://schemas.openxmlformats.org/officeDocument/2006/relationships/tags" Target="../tags/tag350.xml"/><Relationship Id="rId40" Type="http://schemas.openxmlformats.org/officeDocument/2006/relationships/tags" Target="../tags/tag353.xml"/><Relationship Id="rId45" Type="http://schemas.openxmlformats.org/officeDocument/2006/relationships/tags" Target="../tags/tag358.xml"/><Relationship Id="rId53" Type="http://schemas.openxmlformats.org/officeDocument/2006/relationships/image" Target="../media/image79.png"/><Relationship Id="rId58" Type="http://schemas.openxmlformats.org/officeDocument/2006/relationships/image" Target="../media/image38.png"/><Relationship Id="rId66" Type="http://schemas.openxmlformats.org/officeDocument/2006/relationships/image" Target="../media/image104.png"/><Relationship Id="rId74" Type="http://schemas.openxmlformats.org/officeDocument/2006/relationships/image" Target="../media/image94.png"/><Relationship Id="rId79" Type="http://schemas.openxmlformats.org/officeDocument/2006/relationships/image" Target="../media/image14.png"/><Relationship Id="rId87" Type="http://schemas.openxmlformats.org/officeDocument/2006/relationships/image" Target="../media/image137.png"/><Relationship Id="rId5" Type="http://schemas.openxmlformats.org/officeDocument/2006/relationships/tags" Target="../tags/tag318.xml"/><Relationship Id="rId61" Type="http://schemas.openxmlformats.org/officeDocument/2006/relationships/image" Target="../media/image42.png"/><Relationship Id="rId82" Type="http://schemas.openxmlformats.org/officeDocument/2006/relationships/image" Target="../media/image132.png"/><Relationship Id="rId90" Type="http://schemas.openxmlformats.org/officeDocument/2006/relationships/image" Target="../media/image139.png"/><Relationship Id="rId19" Type="http://schemas.openxmlformats.org/officeDocument/2006/relationships/tags" Target="../tags/tag332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Relationship Id="rId27" Type="http://schemas.openxmlformats.org/officeDocument/2006/relationships/tags" Target="../tags/tag340.xml"/><Relationship Id="rId30" Type="http://schemas.openxmlformats.org/officeDocument/2006/relationships/tags" Target="../tags/tag343.xml"/><Relationship Id="rId35" Type="http://schemas.openxmlformats.org/officeDocument/2006/relationships/tags" Target="../tags/tag348.xml"/><Relationship Id="rId43" Type="http://schemas.openxmlformats.org/officeDocument/2006/relationships/tags" Target="../tags/tag356.xml"/><Relationship Id="rId48" Type="http://schemas.openxmlformats.org/officeDocument/2006/relationships/image" Target="../media/image121.png"/><Relationship Id="rId56" Type="http://schemas.openxmlformats.org/officeDocument/2006/relationships/image" Target="../media/image125.png"/><Relationship Id="rId64" Type="http://schemas.openxmlformats.org/officeDocument/2006/relationships/image" Target="../media/image102.png"/><Relationship Id="rId69" Type="http://schemas.openxmlformats.org/officeDocument/2006/relationships/image" Target="../media/image75.png"/><Relationship Id="rId77" Type="http://schemas.openxmlformats.org/officeDocument/2006/relationships/image" Target="../media/image128.png"/><Relationship Id="rId8" Type="http://schemas.openxmlformats.org/officeDocument/2006/relationships/tags" Target="../tags/tag321.xml"/><Relationship Id="rId51" Type="http://schemas.openxmlformats.org/officeDocument/2006/relationships/image" Target="../media/image77.png"/><Relationship Id="rId72" Type="http://schemas.openxmlformats.org/officeDocument/2006/relationships/image" Target="../media/image65.png"/><Relationship Id="rId80" Type="http://schemas.openxmlformats.org/officeDocument/2006/relationships/image" Target="../media/image130.png"/><Relationship Id="rId85" Type="http://schemas.openxmlformats.org/officeDocument/2006/relationships/image" Target="../media/image135.png"/><Relationship Id="rId3" Type="http://schemas.openxmlformats.org/officeDocument/2006/relationships/tags" Target="../tags/tag316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tags" Target="../tags/tag338.xml"/><Relationship Id="rId33" Type="http://schemas.openxmlformats.org/officeDocument/2006/relationships/tags" Target="../tags/tag346.xml"/><Relationship Id="rId38" Type="http://schemas.openxmlformats.org/officeDocument/2006/relationships/tags" Target="../tags/tag351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34.png"/><Relationship Id="rId67" Type="http://schemas.openxmlformats.org/officeDocument/2006/relationships/image" Target="../media/image105.png"/><Relationship Id="rId20" Type="http://schemas.openxmlformats.org/officeDocument/2006/relationships/tags" Target="../tags/tag333.xml"/><Relationship Id="rId41" Type="http://schemas.openxmlformats.org/officeDocument/2006/relationships/tags" Target="../tags/tag354.xml"/><Relationship Id="rId54" Type="http://schemas.openxmlformats.org/officeDocument/2006/relationships/image" Target="../media/image123.png"/><Relationship Id="rId62" Type="http://schemas.openxmlformats.org/officeDocument/2006/relationships/image" Target="../media/image89.png"/><Relationship Id="rId70" Type="http://schemas.openxmlformats.org/officeDocument/2006/relationships/image" Target="../media/image115.png"/><Relationship Id="rId75" Type="http://schemas.openxmlformats.org/officeDocument/2006/relationships/image" Target="../media/image127.png"/><Relationship Id="rId83" Type="http://schemas.openxmlformats.org/officeDocument/2006/relationships/image" Target="../media/image133.png"/><Relationship Id="rId88" Type="http://schemas.openxmlformats.org/officeDocument/2006/relationships/image" Target="../media/image101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5" Type="http://schemas.openxmlformats.org/officeDocument/2006/relationships/tags" Target="../tags/tag328.xml"/><Relationship Id="rId23" Type="http://schemas.openxmlformats.org/officeDocument/2006/relationships/tags" Target="../tags/tag336.xml"/><Relationship Id="rId28" Type="http://schemas.openxmlformats.org/officeDocument/2006/relationships/tags" Target="../tags/tag341.xml"/><Relationship Id="rId36" Type="http://schemas.openxmlformats.org/officeDocument/2006/relationships/tags" Target="../tags/tag349.xml"/><Relationship Id="rId49" Type="http://schemas.openxmlformats.org/officeDocument/2006/relationships/image" Target="../media/image122.png"/><Relationship Id="rId57" Type="http://schemas.openxmlformats.org/officeDocument/2006/relationships/image" Target="../media/image29.png"/><Relationship Id="rId10" Type="http://schemas.openxmlformats.org/officeDocument/2006/relationships/tags" Target="../tags/tag323.xml"/><Relationship Id="rId31" Type="http://schemas.openxmlformats.org/officeDocument/2006/relationships/tags" Target="../tags/tag344.xml"/><Relationship Id="rId44" Type="http://schemas.openxmlformats.org/officeDocument/2006/relationships/tags" Target="../tags/tag357.xml"/><Relationship Id="rId52" Type="http://schemas.openxmlformats.org/officeDocument/2006/relationships/image" Target="../media/image78.png"/><Relationship Id="rId60" Type="http://schemas.openxmlformats.org/officeDocument/2006/relationships/image" Target="../media/image63.png"/><Relationship Id="rId65" Type="http://schemas.openxmlformats.org/officeDocument/2006/relationships/image" Target="../media/image103.png"/><Relationship Id="rId73" Type="http://schemas.openxmlformats.org/officeDocument/2006/relationships/image" Target="../media/image93.png"/><Relationship Id="rId78" Type="http://schemas.openxmlformats.org/officeDocument/2006/relationships/image" Target="../media/image129.png"/><Relationship Id="rId81" Type="http://schemas.openxmlformats.org/officeDocument/2006/relationships/image" Target="../media/image131.png"/><Relationship Id="rId86" Type="http://schemas.openxmlformats.org/officeDocument/2006/relationships/image" Target="../media/image13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tags" Target="../tags/tag384.xml"/><Relationship Id="rId39" Type="http://schemas.openxmlformats.org/officeDocument/2006/relationships/tags" Target="../tags/tag397.xml"/><Relationship Id="rId21" Type="http://schemas.openxmlformats.org/officeDocument/2006/relationships/tags" Target="../tags/tag379.xml"/><Relationship Id="rId34" Type="http://schemas.openxmlformats.org/officeDocument/2006/relationships/tags" Target="../tags/tag392.xml"/><Relationship Id="rId42" Type="http://schemas.openxmlformats.org/officeDocument/2006/relationships/tags" Target="../tags/tag400.xml"/><Relationship Id="rId47" Type="http://schemas.openxmlformats.org/officeDocument/2006/relationships/image" Target="../media/image121.png"/><Relationship Id="rId50" Type="http://schemas.openxmlformats.org/officeDocument/2006/relationships/image" Target="../media/image77.png"/><Relationship Id="rId55" Type="http://schemas.openxmlformats.org/officeDocument/2006/relationships/image" Target="../media/image124.png"/><Relationship Id="rId63" Type="http://schemas.openxmlformats.org/officeDocument/2006/relationships/image" Target="../media/image30.png"/><Relationship Id="rId68" Type="http://schemas.openxmlformats.org/officeDocument/2006/relationships/image" Target="../media/image106.png"/><Relationship Id="rId76" Type="http://schemas.openxmlformats.org/officeDocument/2006/relationships/image" Target="../media/image133.png"/><Relationship Id="rId7" Type="http://schemas.openxmlformats.org/officeDocument/2006/relationships/tags" Target="../tags/tag365.xml"/><Relationship Id="rId71" Type="http://schemas.openxmlformats.org/officeDocument/2006/relationships/image" Target="../media/image131.png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9" Type="http://schemas.openxmlformats.org/officeDocument/2006/relationships/tags" Target="../tags/tag387.xml"/><Relationship Id="rId11" Type="http://schemas.openxmlformats.org/officeDocument/2006/relationships/tags" Target="../tags/tag369.xml"/><Relationship Id="rId24" Type="http://schemas.openxmlformats.org/officeDocument/2006/relationships/tags" Target="../tags/tag382.xml"/><Relationship Id="rId32" Type="http://schemas.openxmlformats.org/officeDocument/2006/relationships/tags" Target="../tags/tag390.xml"/><Relationship Id="rId37" Type="http://schemas.openxmlformats.org/officeDocument/2006/relationships/tags" Target="../tags/tag395.xml"/><Relationship Id="rId40" Type="http://schemas.openxmlformats.org/officeDocument/2006/relationships/tags" Target="../tags/tag398.xml"/><Relationship Id="rId45" Type="http://schemas.openxmlformats.org/officeDocument/2006/relationships/image" Target="../media/image137.png"/><Relationship Id="rId53" Type="http://schemas.openxmlformats.org/officeDocument/2006/relationships/image" Target="../media/image14.png"/><Relationship Id="rId58" Type="http://schemas.openxmlformats.org/officeDocument/2006/relationships/image" Target="../media/image38.png"/><Relationship Id="rId66" Type="http://schemas.openxmlformats.org/officeDocument/2006/relationships/image" Target="../media/image104.png"/><Relationship Id="rId74" Type="http://schemas.openxmlformats.org/officeDocument/2006/relationships/image" Target="../media/image126.png"/><Relationship Id="rId79" Type="http://schemas.openxmlformats.org/officeDocument/2006/relationships/image" Target="../media/image65.png"/><Relationship Id="rId5" Type="http://schemas.openxmlformats.org/officeDocument/2006/relationships/tags" Target="../tags/tag363.xml"/><Relationship Id="rId61" Type="http://schemas.openxmlformats.org/officeDocument/2006/relationships/image" Target="../media/image42.png"/><Relationship Id="rId82" Type="http://schemas.openxmlformats.org/officeDocument/2006/relationships/image" Target="../media/image2.png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31" Type="http://schemas.openxmlformats.org/officeDocument/2006/relationships/tags" Target="../tags/tag389.xml"/><Relationship Id="rId44" Type="http://schemas.openxmlformats.org/officeDocument/2006/relationships/notesSlide" Target="../notesSlides/notesSlide11.xml"/><Relationship Id="rId52" Type="http://schemas.openxmlformats.org/officeDocument/2006/relationships/image" Target="../media/image79.png"/><Relationship Id="rId60" Type="http://schemas.openxmlformats.org/officeDocument/2006/relationships/image" Target="../media/image63.png"/><Relationship Id="rId65" Type="http://schemas.openxmlformats.org/officeDocument/2006/relationships/image" Target="../media/image103.png"/><Relationship Id="rId73" Type="http://schemas.openxmlformats.org/officeDocument/2006/relationships/image" Target="../media/image115.png"/><Relationship Id="rId78" Type="http://schemas.openxmlformats.org/officeDocument/2006/relationships/image" Target="../media/image142.png"/><Relationship Id="rId81" Type="http://schemas.openxmlformats.org/officeDocument/2006/relationships/image" Target="../media/image94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tags" Target="../tags/tag380.xml"/><Relationship Id="rId27" Type="http://schemas.openxmlformats.org/officeDocument/2006/relationships/tags" Target="../tags/tag385.xml"/><Relationship Id="rId30" Type="http://schemas.openxmlformats.org/officeDocument/2006/relationships/tags" Target="../tags/tag388.xml"/><Relationship Id="rId35" Type="http://schemas.openxmlformats.org/officeDocument/2006/relationships/tags" Target="../tags/tag393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22.png"/><Relationship Id="rId56" Type="http://schemas.openxmlformats.org/officeDocument/2006/relationships/image" Target="../media/image125.png"/><Relationship Id="rId64" Type="http://schemas.openxmlformats.org/officeDocument/2006/relationships/image" Target="../media/image102.png"/><Relationship Id="rId69" Type="http://schemas.openxmlformats.org/officeDocument/2006/relationships/image" Target="../media/image130.png"/><Relationship Id="rId77" Type="http://schemas.openxmlformats.org/officeDocument/2006/relationships/image" Target="../media/image141.png"/><Relationship Id="rId8" Type="http://schemas.openxmlformats.org/officeDocument/2006/relationships/tags" Target="../tags/tag366.xml"/><Relationship Id="rId51" Type="http://schemas.openxmlformats.org/officeDocument/2006/relationships/image" Target="../media/image78.png"/><Relationship Id="rId72" Type="http://schemas.openxmlformats.org/officeDocument/2006/relationships/image" Target="../media/image140.png"/><Relationship Id="rId80" Type="http://schemas.openxmlformats.org/officeDocument/2006/relationships/image" Target="../media/image93.png"/><Relationship Id="rId3" Type="http://schemas.openxmlformats.org/officeDocument/2006/relationships/tags" Target="../tags/tag361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tags" Target="../tags/tag383.xml"/><Relationship Id="rId33" Type="http://schemas.openxmlformats.org/officeDocument/2006/relationships/tags" Target="../tags/tag391.xml"/><Relationship Id="rId38" Type="http://schemas.openxmlformats.org/officeDocument/2006/relationships/tags" Target="../tags/tag396.xml"/><Relationship Id="rId46" Type="http://schemas.openxmlformats.org/officeDocument/2006/relationships/image" Target="../media/image101.png"/><Relationship Id="rId59" Type="http://schemas.openxmlformats.org/officeDocument/2006/relationships/image" Target="../media/image34.png"/><Relationship Id="rId67" Type="http://schemas.openxmlformats.org/officeDocument/2006/relationships/image" Target="../media/image105.png"/><Relationship Id="rId20" Type="http://schemas.openxmlformats.org/officeDocument/2006/relationships/tags" Target="../tags/tag378.xml"/><Relationship Id="rId41" Type="http://schemas.openxmlformats.org/officeDocument/2006/relationships/tags" Target="../tags/tag399.xml"/><Relationship Id="rId54" Type="http://schemas.openxmlformats.org/officeDocument/2006/relationships/image" Target="../media/image123.png"/><Relationship Id="rId62" Type="http://schemas.openxmlformats.org/officeDocument/2006/relationships/image" Target="../media/image89.png"/><Relationship Id="rId70" Type="http://schemas.openxmlformats.org/officeDocument/2006/relationships/image" Target="../media/image75.png"/><Relationship Id="rId75" Type="http://schemas.openxmlformats.org/officeDocument/2006/relationships/image" Target="../media/image132.pn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5" Type="http://schemas.openxmlformats.org/officeDocument/2006/relationships/tags" Target="../tags/tag373.xml"/><Relationship Id="rId23" Type="http://schemas.openxmlformats.org/officeDocument/2006/relationships/tags" Target="../tags/tag381.xml"/><Relationship Id="rId28" Type="http://schemas.openxmlformats.org/officeDocument/2006/relationships/tags" Target="../tags/tag386.xml"/><Relationship Id="rId36" Type="http://schemas.openxmlformats.org/officeDocument/2006/relationships/tags" Target="../tags/tag394.xml"/><Relationship Id="rId49" Type="http://schemas.openxmlformats.org/officeDocument/2006/relationships/image" Target="../media/image76.png"/><Relationship Id="rId57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image" Target="../media/image34.png"/><Relationship Id="rId3" Type="http://schemas.openxmlformats.org/officeDocument/2006/relationships/tags" Target="../tags/tag403.xml"/><Relationship Id="rId21" Type="http://schemas.openxmlformats.org/officeDocument/2006/relationships/image" Target="../media/image76.png"/><Relationship Id="rId34" Type="http://schemas.openxmlformats.org/officeDocument/2006/relationships/image" Target="../media/image144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image" Target="../media/image38.png"/><Relationship Id="rId33" Type="http://schemas.openxmlformats.org/officeDocument/2006/relationships/image" Target="../media/image143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42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image" Target="../media/image29.png"/><Relationship Id="rId32" Type="http://schemas.openxmlformats.org/officeDocument/2006/relationships/image" Target="../media/image65.png"/><Relationship Id="rId37" Type="http://schemas.openxmlformats.org/officeDocument/2006/relationships/image" Target="../media/image2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image" Target="../media/image78.png"/><Relationship Id="rId28" Type="http://schemas.openxmlformats.org/officeDocument/2006/relationships/image" Target="../media/image63.png"/><Relationship Id="rId36" Type="http://schemas.openxmlformats.org/officeDocument/2006/relationships/image" Target="../media/image146.png"/><Relationship Id="rId10" Type="http://schemas.openxmlformats.org/officeDocument/2006/relationships/tags" Target="../tags/tag41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5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image" Target="../media/image77.png"/><Relationship Id="rId27" Type="http://schemas.openxmlformats.org/officeDocument/2006/relationships/image" Target="../media/image103.png"/><Relationship Id="rId30" Type="http://schemas.openxmlformats.org/officeDocument/2006/relationships/image" Target="../media/image89.png"/><Relationship Id="rId35" Type="http://schemas.openxmlformats.org/officeDocument/2006/relationships/image" Target="../media/image14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image" Target="../media/image145.png"/><Relationship Id="rId21" Type="http://schemas.openxmlformats.org/officeDocument/2006/relationships/tags" Target="../tags/tag439.xml"/><Relationship Id="rId34" Type="http://schemas.openxmlformats.org/officeDocument/2006/relationships/image" Target="../media/image76.png"/><Relationship Id="rId42" Type="http://schemas.openxmlformats.org/officeDocument/2006/relationships/image" Target="../media/image29.png"/><Relationship Id="rId47" Type="http://schemas.openxmlformats.org/officeDocument/2006/relationships/image" Target="../media/image147.png"/><Relationship Id="rId50" Type="http://schemas.openxmlformats.org/officeDocument/2006/relationships/image" Target="../media/image150.png"/><Relationship Id="rId55" Type="http://schemas.openxmlformats.org/officeDocument/2006/relationships/image" Target="../media/image89.png"/><Relationship Id="rId63" Type="http://schemas.openxmlformats.org/officeDocument/2006/relationships/image" Target="../media/image2.png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29" Type="http://schemas.openxmlformats.org/officeDocument/2006/relationships/tags" Target="../tags/tag447.xml"/><Relationship Id="rId41" Type="http://schemas.openxmlformats.org/officeDocument/2006/relationships/image" Target="../media/image103.png"/><Relationship Id="rId54" Type="http://schemas.openxmlformats.org/officeDocument/2006/relationships/image" Target="../media/image75.png"/><Relationship Id="rId62" Type="http://schemas.openxmlformats.org/officeDocument/2006/relationships/image" Target="../media/image159.png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45" Type="http://schemas.openxmlformats.org/officeDocument/2006/relationships/image" Target="../media/image63.png"/><Relationship Id="rId53" Type="http://schemas.openxmlformats.org/officeDocument/2006/relationships/image" Target="../media/image153.png"/><Relationship Id="rId58" Type="http://schemas.openxmlformats.org/officeDocument/2006/relationships/image" Target="../media/image155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image" Target="../media/image78.png"/><Relationship Id="rId49" Type="http://schemas.openxmlformats.org/officeDocument/2006/relationships/image" Target="../media/image149.png"/><Relationship Id="rId57" Type="http://schemas.openxmlformats.org/officeDocument/2006/relationships/image" Target="../media/image154.png"/><Relationship Id="rId61" Type="http://schemas.openxmlformats.org/officeDocument/2006/relationships/image" Target="../media/image158.png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tags" Target="../tags/tag449.xml"/><Relationship Id="rId44" Type="http://schemas.openxmlformats.org/officeDocument/2006/relationships/image" Target="../media/image34.png"/><Relationship Id="rId52" Type="http://schemas.openxmlformats.org/officeDocument/2006/relationships/image" Target="../media/image152.png"/><Relationship Id="rId60" Type="http://schemas.openxmlformats.org/officeDocument/2006/relationships/image" Target="../media/image157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image" Target="../media/image77.png"/><Relationship Id="rId43" Type="http://schemas.openxmlformats.org/officeDocument/2006/relationships/image" Target="../media/image38.png"/><Relationship Id="rId48" Type="http://schemas.openxmlformats.org/officeDocument/2006/relationships/image" Target="../media/image148.png"/><Relationship Id="rId56" Type="http://schemas.openxmlformats.org/officeDocument/2006/relationships/image" Target="../media/image65.png"/><Relationship Id="rId8" Type="http://schemas.openxmlformats.org/officeDocument/2006/relationships/tags" Target="../tags/tag426.xml"/><Relationship Id="rId51" Type="http://schemas.openxmlformats.org/officeDocument/2006/relationships/image" Target="../media/image151.png"/><Relationship Id="rId3" Type="http://schemas.openxmlformats.org/officeDocument/2006/relationships/tags" Target="../tags/tag421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notesSlide" Target="../notesSlides/notesSlide13.xml"/><Relationship Id="rId38" Type="http://schemas.openxmlformats.org/officeDocument/2006/relationships/image" Target="../media/image144.png"/><Relationship Id="rId46" Type="http://schemas.openxmlformats.org/officeDocument/2006/relationships/image" Target="../media/image42.png"/><Relationship Id="rId59" Type="http://schemas.openxmlformats.org/officeDocument/2006/relationships/image" Target="../media/image15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tags" Target="../tags/tag475.xml"/><Relationship Id="rId39" Type="http://schemas.openxmlformats.org/officeDocument/2006/relationships/image" Target="../media/image155.png"/><Relationship Id="rId21" Type="http://schemas.openxmlformats.org/officeDocument/2006/relationships/tags" Target="../tags/tag470.xml"/><Relationship Id="rId34" Type="http://schemas.openxmlformats.org/officeDocument/2006/relationships/notesSlide" Target="../notesSlides/notesSlide14.xml"/><Relationship Id="rId42" Type="http://schemas.openxmlformats.org/officeDocument/2006/relationships/image" Target="../media/image158.png"/><Relationship Id="rId47" Type="http://schemas.openxmlformats.org/officeDocument/2006/relationships/image" Target="../media/image146.png"/><Relationship Id="rId50" Type="http://schemas.openxmlformats.org/officeDocument/2006/relationships/image" Target="../media/image38.png"/><Relationship Id="rId55" Type="http://schemas.openxmlformats.org/officeDocument/2006/relationships/image" Target="../media/image89.png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tags" Target="../tags/tag47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54.png"/><Relationship Id="rId46" Type="http://schemas.openxmlformats.org/officeDocument/2006/relationships/image" Target="../media/image145.png"/><Relationship Id="rId59" Type="http://schemas.openxmlformats.org/officeDocument/2006/relationships/image" Target="../media/image2.png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tags" Target="../tags/tag469.xml"/><Relationship Id="rId29" Type="http://schemas.openxmlformats.org/officeDocument/2006/relationships/tags" Target="../tags/tag478.xml"/><Relationship Id="rId41" Type="http://schemas.openxmlformats.org/officeDocument/2006/relationships/image" Target="../media/image157.png"/><Relationship Id="rId54" Type="http://schemas.openxmlformats.org/officeDocument/2006/relationships/image" Target="../media/image75.png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tags" Target="../tags/tag473.xml"/><Relationship Id="rId32" Type="http://schemas.openxmlformats.org/officeDocument/2006/relationships/tags" Target="../tags/tag481.xml"/><Relationship Id="rId37" Type="http://schemas.openxmlformats.org/officeDocument/2006/relationships/image" Target="../media/image78.png"/><Relationship Id="rId40" Type="http://schemas.openxmlformats.org/officeDocument/2006/relationships/image" Target="../media/image156.png"/><Relationship Id="rId45" Type="http://schemas.openxmlformats.org/officeDocument/2006/relationships/image" Target="../media/image144.png"/><Relationship Id="rId53" Type="http://schemas.openxmlformats.org/officeDocument/2006/relationships/image" Target="../media/image42.png"/><Relationship Id="rId58" Type="http://schemas.openxmlformats.org/officeDocument/2006/relationships/image" Target="../media/image161.png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tags" Target="../tags/tag472.xml"/><Relationship Id="rId28" Type="http://schemas.openxmlformats.org/officeDocument/2006/relationships/tags" Target="../tags/tag477.xml"/><Relationship Id="rId36" Type="http://schemas.openxmlformats.org/officeDocument/2006/relationships/image" Target="../media/image77.png"/><Relationship Id="rId49" Type="http://schemas.openxmlformats.org/officeDocument/2006/relationships/image" Target="../media/image29.png"/><Relationship Id="rId57" Type="http://schemas.openxmlformats.org/officeDocument/2006/relationships/image" Target="../media/image160.png"/><Relationship Id="rId10" Type="http://schemas.openxmlformats.org/officeDocument/2006/relationships/tags" Target="../tags/tag459.xml"/><Relationship Id="rId19" Type="http://schemas.openxmlformats.org/officeDocument/2006/relationships/tags" Target="../tags/tag468.xml"/><Relationship Id="rId31" Type="http://schemas.openxmlformats.org/officeDocument/2006/relationships/tags" Target="../tags/tag480.xml"/><Relationship Id="rId44" Type="http://schemas.openxmlformats.org/officeDocument/2006/relationships/image" Target="../media/image143.png"/><Relationship Id="rId52" Type="http://schemas.openxmlformats.org/officeDocument/2006/relationships/image" Target="../media/image63.png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tags" Target="../tags/tag471.xml"/><Relationship Id="rId27" Type="http://schemas.openxmlformats.org/officeDocument/2006/relationships/tags" Target="../tags/tag476.xml"/><Relationship Id="rId30" Type="http://schemas.openxmlformats.org/officeDocument/2006/relationships/tags" Target="../tags/tag479.xml"/><Relationship Id="rId35" Type="http://schemas.openxmlformats.org/officeDocument/2006/relationships/image" Target="../media/image76.png"/><Relationship Id="rId43" Type="http://schemas.openxmlformats.org/officeDocument/2006/relationships/image" Target="../media/image159.png"/><Relationship Id="rId48" Type="http://schemas.openxmlformats.org/officeDocument/2006/relationships/image" Target="../media/image103.png"/><Relationship Id="rId56" Type="http://schemas.openxmlformats.org/officeDocument/2006/relationships/image" Target="../media/image65.png"/><Relationship Id="rId8" Type="http://schemas.openxmlformats.org/officeDocument/2006/relationships/tags" Target="../tags/tag457.xml"/><Relationship Id="rId51" Type="http://schemas.openxmlformats.org/officeDocument/2006/relationships/image" Target="../media/image34.png"/><Relationship Id="rId3" Type="http://schemas.openxmlformats.org/officeDocument/2006/relationships/tags" Target="../tags/tag45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26" Type="http://schemas.openxmlformats.org/officeDocument/2006/relationships/tags" Target="../tags/tag507.xml"/><Relationship Id="rId39" Type="http://schemas.openxmlformats.org/officeDocument/2006/relationships/notesSlide" Target="../notesSlides/notesSlide15.xml"/><Relationship Id="rId21" Type="http://schemas.openxmlformats.org/officeDocument/2006/relationships/tags" Target="../tags/tag502.xml"/><Relationship Id="rId34" Type="http://schemas.openxmlformats.org/officeDocument/2006/relationships/tags" Target="../tags/tag515.xml"/><Relationship Id="rId42" Type="http://schemas.openxmlformats.org/officeDocument/2006/relationships/image" Target="../media/image78.png"/><Relationship Id="rId47" Type="http://schemas.openxmlformats.org/officeDocument/2006/relationships/image" Target="../media/image157.png"/><Relationship Id="rId50" Type="http://schemas.openxmlformats.org/officeDocument/2006/relationships/image" Target="../media/image160.png"/><Relationship Id="rId55" Type="http://schemas.openxmlformats.org/officeDocument/2006/relationships/image" Target="../media/image103.png"/><Relationship Id="rId63" Type="http://schemas.openxmlformats.org/officeDocument/2006/relationships/image" Target="../media/image164.png"/><Relationship Id="rId68" Type="http://schemas.openxmlformats.org/officeDocument/2006/relationships/image" Target="../media/image168.png"/><Relationship Id="rId7" Type="http://schemas.openxmlformats.org/officeDocument/2006/relationships/tags" Target="../tags/tag488.xml"/><Relationship Id="rId71" Type="http://schemas.openxmlformats.org/officeDocument/2006/relationships/image" Target="../media/image65.png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9" Type="http://schemas.openxmlformats.org/officeDocument/2006/relationships/tags" Target="../tags/tag510.xml"/><Relationship Id="rId11" Type="http://schemas.openxmlformats.org/officeDocument/2006/relationships/tags" Target="../tags/tag492.xml"/><Relationship Id="rId24" Type="http://schemas.openxmlformats.org/officeDocument/2006/relationships/tags" Target="../tags/tag505.xml"/><Relationship Id="rId32" Type="http://schemas.openxmlformats.org/officeDocument/2006/relationships/tags" Target="../tags/tag513.xml"/><Relationship Id="rId37" Type="http://schemas.openxmlformats.org/officeDocument/2006/relationships/tags" Target="../tags/tag518.xml"/><Relationship Id="rId40" Type="http://schemas.openxmlformats.org/officeDocument/2006/relationships/image" Target="../media/image76.png"/><Relationship Id="rId45" Type="http://schemas.openxmlformats.org/officeDocument/2006/relationships/image" Target="../media/image155.png"/><Relationship Id="rId53" Type="http://schemas.openxmlformats.org/officeDocument/2006/relationships/image" Target="../media/image145.png"/><Relationship Id="rId58" Type="http://schemas.openxmlformats.org/officeDocument/2006/relationships/image" Target="../media/image34.png"/><Relationship Id="rId66" Type="http://schemas.openxmlformats.org/officeDocument/2006/relationships/image" Target="../media/image75.png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36" Type="http://schemas.openxmlformats.org/officeDocument/2006/relationships/tags" Target="../tags/tag517.xml"/><Relationship Id="rId49" Type="http://schemas.openxmlformats.org/officeDocument/2006/relationships/image" Target="../media/image143.png"/><Relationship Id="rId57" Type="http://schemas.openxmlformats.org/officeDocument/2006/relationships/image" Target="../media/image38.png"/><Relationship Id="rId61" Type="http://schemas.openxmlformats.org/officeDocument/2006/relationships/image" Target="../media/image162.png"/><Relationship Id="rId10" Type="http://schemas.openxmlformats.org/officeDocument/2006/relationships/tags" Target="../tags/tag491.xml"/><Relationship Id="rId19" Type="http://schemas.openxmlformats.org/officeDocument/2006/relationships/tags" Target="../tags/tag500.xml"/><Relationship Id="rId31" Type="http://schemas.openxmlformats.org/officeDocument/2006/relationships/tags" Target="../tags/tag512.xml"/><Relationship Id="rId44" Type="http://schemas.openxmlformats.org/officeDocument/2006/relationships/image" Target="../media/image154.png"/><Relationship Id="rId52" Type="http://schemas.openxmlformats.org/officeDocument/2006/relationships/image" Target="../media/image144.png"/><Relationship Id="rId60" Type="http://schemas.openxmlformats.org/officeDocument/2006/relationships/image" Target="../media/image42.png"/><Relationship Id="rId65" Type="http://schemas.openxmlformats.org/officeDocument/2006/relationships/image" Target="../media/image166.png"/><Relationship Id="rId73" Type="http://schemas.openxmlformats.org/officeDocument/2006/relationships/image" Target="../media/image2.png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tags" Target="../tags/tag516.xml"/><Relationship Id="rId43" Type="http://schemas.openxmlformats.org/officeDocument/2006/relationships/image" Target="../media/image159.png"/><Relationship Id="rId48" Type="http://schemas.openxmlformats.org/officeDocument/2006/relationships/image" Target="../media/image158.png"/><Relationship Id="rId56" Type="http://schemas.openxmlformats.org/officeDocument/2006/relationships/image" Target="../media/image29.png"/><Relationship Id="rId64" Type="http://schemas.openxmlformats.org/officeDocument/2006/relationships/image" Target="../media/image165.png"/><Relationship Id="rId69" Type="http://schemas.openxmlformats.org/officeDocument/2006/relationships/image" Target="../media/image169.png"/><Relationship Id="rId8" Type="http://schemas.openxmlformats.org/officeDocument/2006/relationships/tags" Target="../tags/tag489.xml"/><Relationship Id="rId51" Type="http://schemas.openxmlformats.org/officeDocument/2006/relationships/image" Target="../media/image161.png"/><Relationship Id="rId72" Type="http://schemas.openxmlformats.org/officeDocument/2006/relationships/image" Target="../media/image147.png"/><Relationship Id="rId3" Type="http://schemas.openxmlformats.org/officeDocument/2006/relationships/tags" Target="../tags/tag484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56.png"/><Relationship Id="rId59" Type="http://schemas.openxmlformats.org/officeDocument/2006/relationships/image" Target="../media/image63.png"/><Relationship Id="rId67" Type="http://schemas.openxmlformats.org/officeDocument/2006/relationships/image" Target="../media/image167.png"/><Relationship Id="rId20" Type="http://schemas.openxmlformats.org/officeDocument/2006/relationships/tags" Target="../tags/tag501.xml"/><Relationship Id="rId41" Type="http://schemas.openxmlformats.org/officeDocument/2006/relationships/image" Target="../media/image77.png"/><Relationship Id="rId54" Type="http://schemas.openxmlformats.org/officeDocument/2006/relationships/image" Target="../media/image146.png"/><Relationship Id="rId62" Type="http://schemas.openxmlformats.org/officeDocument/2006/relationships/image" Target="../media/image163.png"/><Relationship Id="rId70" Type="http://schemas.openxmlformats.org/officeDocument/2006/relationships/image" Target="../media/image89.png"/><Relationship Id="rId1" Type="http://schemas.openxmlformats.org/officeDocument/2006/relationships/tags" Target="../tags/tag482.xml"/><Relationship Id="rId6" Type="http://schemas.openxmlformats.org/officeDocument/2006/relationships/tags" Target="../tags/tag48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31.xml"/><Relationship Id="rId18" Type="http://schemas.openxmlformats.org/officeDocument/2006/relationships/tags" Target="../tags/tag536.xml"/><Relationship Id="rId26" Type="http://schemas.openxmlformats.org/officeDocument/2006/relationships/tags" Target="../tags/tag544.xml"/><Relationship Id="rId39" Type="http://schemas.openxmlformats.org/officeDocument/2006/relationships/tags" Target="../tags/tag557.xml"/><Relationship Id="rId21" Type="http://schemas.openxmlformats.org/officeDocument/2006/relationships/tags" Target="../tags/tag539.xml"/><Relationship Id="rId34" Type="http://schemas.openxmlformats.org/officeDocument/2006/relationships/tags" Target="../tags/tag552.xml"/><Relationship Id="rId42" Type="http://schemas.openxmlformats.org/officeDocument/2006/relationships/tags" Target="../tags/tag560.xml"/><Relationship Id="rId47" Type="http://schemas.openxmlformats.org/officeDocument/2006/relationships/image" Target="../media/image170.png"/><Relationship Id="rId50" Type="http://schemas.openxmlformats.org/officeDocument/2006/relationships/image" Target="../media/image77.png"/><Relationship Id="rId55" Type="http://schemas.openxmlformats.org/officeDocument/2006/relationships/image" Target="../media/image157.png"/><Relationship Id="rId63" Type="http://schemas.openxmlformats.org/officeDocument/2006/relationships/image" Target="../media/image165.png"/><Relationship Id="rId68" Type="http://schemas.openxmlformats.org/officeDocument/2006/relationships/image" Target="../media/image103.png"/><Relationship Id="rId76" Type="http://schemas.openxmlformats.org/officeDocument/2006/relationships/image" Target="../media/image172.png"/><Relationship Id="rId84" Type="http://schemas.openxmlformats.org/officeDocument/2006/relationships/image" Target="../media/image2.png"/><Relationship Id="rId7" Type="http://schemas.openxmlformats.org/officeDocument/2006/relationships/tags" Target="../tags/tag525.xml"/><Relationship Id="rId71" Type="http://schemas.openxmlformats.org/officeDocument/2006/relationships/image" Target="../media/image34.png"/><Relationship Id="rId2" Type="http://schemas.openxmlformats.org/officeDocument/2006/relationships/tags" Target="../tags/tag520.xml"/><Relationship Id="rId16" Type="http://schemas.openxmlformats.org/officeDocument/2006/relationships/tags" Target="../tags/tag534.xml"/><Relationship Id="rId29" Type="http://schemas.openxmlformats.org/officeDocument/2006/relationships/tags" Target="../tags/tag547.xml"/><Relationship Id="rId11" Type="http://schemas.openxmlformats.org/officeDocument/2006/relationships/tags" Target="../tags/tag529.xml"/><Relationship Id="rId24" Type="http://schemas.openxmlformats.org/officeDocument/2006/relationships/tags" Target="../tags/tag542.xml"/><Relationship Id="rId32" Type="http://schemas.openxmlformats.org/officeDocument/2006/relationships/tags" Target="../tags/tag550.xml"/><Relationship Id="rId37" Type="http://schemas.openxmlformats.org/officeDocument/2006/relationships/tags" Target="../tags/tag555.xml"/><Relationship Id="rId40" Type="http://schemas.openxmlformats.org/officeDocument/2006/relationships/tags" Target="../tags/tag558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55.png"/><Relationship Id="rId58" Type="http://schemas.openxmlformats.org/officeDocument/2006/relationships/image" Target="../media/image143.png"/><Relationship Id="rId66" Type="http://schemas.openxmlformats.org/officeDocument/2006/relationships/image" Target="../media/image145.png"/><Relationship Id="rId74" Type="http://schemas.openxmlformats.org/officeDocument/2006/relationships/image" Target="../media/image75.png"/><Relationship Id="rId79" Type="http://schemas.openxmlformats.org/officeDocument/2006/relationships/image" Target="../media/image175.png"/><Relationship Id="rId87" Type="http://schemas.openxmlformats.org/officeDocument/2006/relationships/image" Target="../media/image181.png"/><Relationship Id="rId5" Type="http://schemas.openxmlformats.org/officeDocument/2006/relationships/tags" Target="../tags/tag523.xml"/><Relationship Id="rId61" Type="http://schemas.openxmlformats.org/officeDocument/2006/relationships/image" Target="../media/image163.png"/><Relationship Id="rId82" Type="http://schemas.openxmlformats.org/officeDocument/2006/relationships/image" Target="../media/image178.png"/><Relationship Id="rId19" Type="http://schemas.openxmlformats.org/officeDocument/2006/relationships/tags" Target="../tags/tag537.xml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2.xml"/><Relationship Id="rId22" Type="http://schemas.openxmlformats.org/officeDocument/2006/relationships/tags" Target="../tags/tag540.xml"/><Relationship Id="rId27" Type="http://schemas.openxmlformats.org/officeDocument/2006/relationships/tags" Target="../tags/tag545.xml"/><Relationship Id="rId30" Type="http://schemas.openxmlformats.org/officeDocument/2006/relationships/tags" Target="../tags/tag548.xml"/><Relationship Id="rId35" Type="http://schemas.openxmlformats.org/officeDocument/2006/relationships/tags" Target="../tags/tag553.xml"/><Relationship Id="rId43" Type="http://schemas.openxmlformats.org/officeDocument/2006/relationships/tags" Target="../tags/tag561.xml"/><Relationship Id="rId48" Type="http://schemas.openxmlformats.org/officeDocument/2006/relationships/image" Target="../media/image171.png"/><Relationship Id="rId56" Type="http://schemas.openxmlformats.org/officeDocument/2006/relationships/image" Target="../media/image158.png"/><Relationship Id="rId64" Type="http://schemas.openxmlformats.org/officeDocument/2006/relationships/image" Target="../media/image166.png"/><Relationship Id="rId69" Type="http://schemas.openxmlformats.org/officeDocument/2006/relationships/image" Target="../media/image29.png"/><Relationship Id="rId77" Type="http://schemas.openxmlformats.org/officeDocument/2006/relationships/image" Target="../media/image173.png"/><Relationship Id="rId8" Type="http://schemas.openxmlformats.org/officeDocument/2006/relationships/tags" Target="../tags/tag526.xml"/><Relationship Id="rId51" Type="http://schemas.openxmlformats.org/officeDocument/2006/relationships/image" Target="../media/image78.png"/><Relationship Id="rId72" Type="http://schemas.openxmlformats.org/officeDocument/2006/relationships/image" Target="../media/image63.png"/><Relationship Id="rId80" Type="http://schemas.openxmlformats.org/officeDocument/2006/relationships/image" Target="../media/image176.png"/><Relationship Id="rId85" Type="http://schemas.openxmlformats.org/officeDocument/2006/relationships/image" Target="../media/image179.png"/><Relationship Id="rId3" Type="http://schemas.openxmlformats.org/officeDocument/2006/relationships/tags" Target="../tags/tag521.xml"/><Relationship Id="rId12" Type="http://schemas.openxmlformats.org/officeDocument/2006/relationships/tags" Target="../tags/tag530.xml"/><Relationship Id="rId17" Type="http://schemas.openxmlformats.org/officeDocument/2006/relationships/tags" Target="../tags/tag535.xml"/><Relationship Id="rId25" Type="http://schemas.openxmlformats.org/officeDocument/2006/relationships/tags" Target="../tags/tag543.xml"/><Relationship Id="rId33" Type="http://schemas.openxmlformats.org/officeDocument/2006/relationships/tags" Target="../tags/tag551.xml"/><Relationship Id="rId38" Type="http://schemas.openxmlformats.org/officeDocument/2006/relationships/tags" Target="../tags/tag556.xml"/><Relationship Id="rId46" Type="http://schemas.openxmlformats.org/officeDocument/2006/relationships/notesSlide" Target="../notesSlides/notesSlide16.xml"/><Relationship Id="rId59" Type="http://schemas.openxmlformats.org/officeDocument/2006/relationships/image" Target="../media/image160.png"/><Relationship Id="rId67" Type="http://schemas.openxmlformats.org/officeDocument/2006/relationships/image" Target="../media/image146.png"/><Relationship Id="rId20" Type="http://schemas.openxmlformats.org/officeDocument/2006/relationships/tags" Target="../tags/tag538.xml"/><Relationship Id="rId41" Type="http://schemas.openxmlformats.org/officeDocument/2006/relationships/tags" Target="../tags/tag559.xml"/><Relationship Id="rId54" Type="http://schemas.openxmlformats.org/officeDocument/2006/relationships/image" Target="../media/image156.png"/><Relationship Id="rId62" Type="http://schemas.openxmlformats.org/officeDocument/2006/relationships/image" Target="../media/image164.png"/><Relationship Id="rId70" Type="http://schemas.openxmlformats.org/officeDocument/2006/relationships/image" Target="../media/image38.png"/><Relationship Id="rId75" Type="http://schemas.openxmlformats.org/officeDocument/2006/relationships/image" Target="../media/image89.png"/><Relationship Id="rId83" Type="http://schemas.openxmlformats.org/officeDocument/2006/relationships/image" Target="../media/image65.png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5" Type="http://schemas.openxmlformats.org/officeDocument/2006/relationships/tags" Target="../tags/tag533.xml"/><Relationship Id="rId23" Type="http://schemas.openxmlformats.org/officeDocument/2006/relationships/tags" Target="../tags/tag541.xml"/><Relationship Id="rId28" Type="http://schemas.openxmlformats.org/officeDocument/2006/relationships/tags" Target="../tags/tag546.xml"/><Relationship Id="rId36" Type="http://schemas.openxmlformats.org/officeDocument/2006/relationships/tags" Target="../tags/tag554.xml"/><Relationship Id="rId49" Type="http://schemas.openxmlformats.org/officeDocument/2006/relationships/image" Target="../media/image76.png"/><Relationship Id="rId57" Type="http://schemas.openxmlformats.org/officeDocument/2006/relationships/image" Target="../media/image159.png"/><Relationship Id="rId10" Type="http://schemas.openxmlformats.org/officeDocument/2006/relationships/tags" Target="../tags/tag528.xml"/><Relationship Id="rId31" Type="http://schemas.openxmlformats.org/officeDocument/2006/relationships/tags" Target="../tags/tag549.xml"/><Relationship Id="rId44" Type="http://schemas.openxmlformats.org/officeDocument/2006/relationships/tags" Target="../tags/tag562.xml"/><Relationship Id="rId52" Type="http://schemas.openxmlformats.org/officeDocument/2006/relationships/image" Target="../media/image154.png"/><Relationship Id="rId60" Type="http://schemas.openxmlformats.org/officeDocument/2006/relationships/image" Target="../media/image161.png"/><Relationship Id="rId65" Type="http://schemas.openxmlformats.org/officeDocument/2006/relationships/image" Target="../media/image144.png"/><Relationship Id="rId73" Type="http://schemas.openxmlformats.org/officeDocument/2006/relationships/image" Target="../media/image42.png"/><Relationship Id="rId78" Type="http://schemas.openxmlformats.org/officeDocument/2006/relationships/image" Target="../media/image174.png"/><Relationship Id="rId81" Type="http://schemas.openxmlformats.org/officeDocument/2006/relationships/image" Target="../media/image177.png"/><Relationship Id="rId86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7.png"/><Relationship Id="rId21" Type="http://schemas.openxmlformats.org/officeDocument/2006/relationships/tags" Target="../tags/tag22.xml"/><Relationship Id="rId34" Type="http://schemas.openxmlformats.org/officeDocument/2006/relationships/image" Target="../media/image2.png"/><Relationship Id="rId42" Type="http://schemas.openxmlformats.org/officeDocument/2006/relationships/image" Target="../media/image10.png"/><Relationship Id="rId47" Type="http://schemas.openxmlformats.org/officeDocument/2006/relationships/image" Target="../media/image15.png"/><Relationship Id="rId50" Type="http://schemas.openxmlformats.org/officeDocument/2006/relationships/image" Target="../media/image18.png"/><Relationship Id="rId55" Type="http://schemas.openxmlformats.org/officeDocument/2006/relationships/image" Target="../media/image2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1.png"/><Relationship Id="rId38" Type="http://schemas.openxmlformats.org/officeDocument/2006/relationships/image" Target="../media/image6.png"/><Relationship Id="rId46" Type="http://schemas.openxmlformats.org/officeDocument/2006/relationships/image" Target="../media/image14.png"/><Relationship Id="rId59" Type="http://schemas.openxmlformats.org/officeDocument/2006/relationships/image" Target="../media/image27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9.png"/><Relationship Id="rId54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45" Type="http://schemas.openxmlformats.org/officeDocument/2006/relationships/image" Target="../media/image13.png"/><Relationship Id="rId53" Type="http://schemas.openxmlformats.org/officeDocument/2006/relationships/image" Target="../media/image21.png"/><Relationship Id="rId58" Type="http://schemas.openxmlformats.org/officeDocument/2006/relationships/image" Target="../media/image2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4.png"/><Relationship Id="rId49" Type="http://schemas.openxmlformats.org/officeDocument/2006/relationships/image" Target="../media/image17.png"/><Relationship Id="rId57" Type="http://schemas.openxmlformats.org/officeDocument/2006/relationships/image" Target="../media/image25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12.png"/><Relationship Id="rId52" Type="http://schemas.openxmlformats.org/officeDocument/2006/relationships/image" Target="../media/image20.png"/><Relationship Id="rId60" Type="http://schemas.openxmlformats.org/officeDocument/2006/relationships/image" Target="../media/image2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3.png"/><Relationship Id="rId43" Type="http://schemas.openxmlformats.org/officeDocument/2006/relationships/image" Target="../media/image11.png"/><Relationship Id="rId48" Type="http://schemas.openxmlformats.org/officeDocument/2006/relationships/image" Target="../media/image16.png"/><Relationship Id="rId56" Type="http://schemas.openxmlformats.org/officeDocument/2006/relationships/image" Target="../media/image24.png"/><Relationship Id="rId8" Type="http://schemas.openxmlformats.org/officeDocument/2006/relationships/tags" Target="../tags/tag9.xml"/><Relationship Id="rId51" Type="http://schemas.openxmlformats.org/officeDocument/2006/relationships/image" Target="../media/image19.png"/><Relationship Id="rId3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tags" Target="../tags/tag575.xml"/><Relationship Id="rId18" Type="http://schemas.openxmlformats.org/officeDocument/2006/relationships/tags" Target="../tags/tag580.xml"/><Relationship Id="rId26" Type="http://schemas.openxmlformats.org/officeDocument/2006/relationships/notesSlide" Target="../notesSlides/notesSlide17.xml"/><Relationship Id="rId39" Type="http://schemas.openxmlformats.org/officeDocument/2006/relationships/image" Target="../media/image8.png"/><Relationship Id="rId3" Type="http://schemas.openxmlformats.org/officeDocument/2006/relationships/tags" Target="../tags/tag565.xml"/><Relationship Id="rId21" Type="http://schemas.openxmlformats.org/officeDocument/2006/relationships/tags" Target="../tags/tag583.xml"/><Relationship Id="rId34" Type="http://schemas.openxmlformats.org/officeDocument/2006/relationships/image" Target="../media/image189.png"/><Relationship Id="rId42" Type="http://schemas.openxmlformats.org/officeDocument/2006/relationships/image" Target="../media/image195.png"/><Relationship Id="rId47" Type="http://schemas.openxmlformats.org/officeDocument/2006/relationships/image" Target="../media/image200.png"/><Relationship Id="rId7" Type="http://schemas.openxmlformats.org/officeDocument/2006/relationships/tags" Target="../tags/tag569.xml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88.png"/><Relationship Id="rId38" Type="http://schemas.openxmlformats.org/officeDocument/2006/relationships/image" Target="../media/image7.png"/><Relationship Id="rId46" Type="http://schemas.openxmlformats.org/officeDocument/2006/relationships/image" Target="../media/image199.png"/><Relationship Id="rId2" Type="http://schemas.openxmlformats.org/officeDocument/2006/relationships/tags" Target="../tags/tag564.xml"/><Relationship Id="rId16" Type="http://schemas.openxmlformats.org/officeDocument/2006/relationships/tags" Target="../tags/tag578.xml"/><Relationship Id="rId20" Type="http://schemas.openxmlformats.org/officeDocument/2006/relationships/tags" Target="../tags/tag582.xml"/><Relationship Id="rId29" Type="http://schemas.openxmlformats.org/officeDocument/2006/relationships/image" Target="../media/image184.png"/><Relationship Id="rId41" Type="http://schemas.openxmlformats.org/officeDocument/2006/relationships/image" Target="../media/image194.png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tags" Target="../tags/tag573.xml"/><Relationship Id="rId24" Type="http://schemas.openxmlformats.org/officeDocument/2006/relationships/tags" Target="../tags/tag586.xml"/><Relationship Id="rId32" Type="http://schemas.openxmlformats.org/officeDocument/2006/relationships/image" Target="../media/image187.png"/><Relationship Id="rId37" Type="http://schemas.openxmlformats.org/officeDocument/2006/relationships/image" Target="../media/image192.png"/><Relationship Id="rId40" Type="http://schemas.openxmlformats.org/officeDocument/2006/relationships/image" Target="../media/image193.png"/><Relationship Id="rId45" Type="http://schemas.openxmlformats.org/officeDocument/2006/relationships/image" Target="../media/image198.png"/><Relationship Id="rId5" Type="http://schemas.openxmlformats.org/officeDocument/2006/relationships/tags" Target="../tags/tag567.xml"/><Relationship Id="rId15" Type="http://schemas.openxmlformats.org/officeDocument/2006/relationships/tags" Target="../tags/tag577.xml"/><Relationship Id="rId23" Type="http://schemas.openxmlformats.org/officeDocument/2006/relationships/tags" Target="../tags/tag585.xml"/><Relationship Id="rId28" Type="http://schemas.openxmlformats.org/officeDocument/2006/relationships/image" Target="../media/image183.png"/><Relationship Id="rId36" Type="http://schemas.openxmlformats.org/officeDocument/2006/relationships/image" Target="../media/image191.png"/><Relationship Id="rId10" Type="http://schemas.openxmlformats.org/officeDocument/2006/relationships/tags" Target="../tags/tag572.xml"/><Relationship Id="rId19" Type="http://schemas.openxmlformats.org/officeDocument/2006/relationships/tags" Target="../tags/tag581.xml"/><Relationship Id="rId31" Type="http://schemas.openxmlformats.org/officeDocument/2006/relationships/image" Target="../media/image186.png"/><Relationship Id="rId44" Type="http://schemas.openxmlformats.org/officeDocument/2006/relationships/image" Target="../media/image197.png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tags" Target="../tags/tag576.xml"/><Relationship Id="rId22" Type="http://schemas.openxmlformats.org/officeDocument/2006/relationships/tags" Target="../tags/tag584.xml"/><Relationship Id="rId27" Type="http://schemas.openxmlformats.org/officeDocument/2006/relationships/image" Target="../media/image182.png"/><Relationship Id="rId30" Type="http://schemas.openxmlformats.org/officeDocument/2006/relationships/image" Target="../media/image185.png"/><Relationship Id="rId35" Type="http://schemas.openxmlformats.org/officeDocument/2006/relationships/image" Target="../media/image190.png"/><Relationship Id="rId43" Type="http://schemas.openxmlformats.org/officeDocument/2006/relationships/image" Target="../media/image1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13" Type="http://schemas.openxmlformats.org/officeDocument/2006/relationships/tags" Target="../tags/tag599.xml"/><Relationship Id="rId18" Type="http://schemas.openxmlformats.org/officeDocument/2006/relationships/tags" Target="../tags/tag604.xml"/><Relationship Id="rId26" Type="http://schemas.openxmlformats.org/officeDocument/2006/relationships/image" Target="../media/image7.png"/><Relationship Id="rId3" Type="http://schemas.openxmlformats.org/officeDocument/2006/relationships/tags" Target="../tags/tag589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206.png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17" Type="http://schemas.openxmlformats.org/officeDocument/2006/relationships/tags" Target="../tags/tag603.xml"/><Relationship Id="rId25" Type="http://schemas.openxmlformats.org/officeDocument/2006/relationships/image" Target="../media/image182.png"/><Relationship Id="rId33" Type="http://schemas.openxmlformats.org/officeDocument/2006/relationships/image" Target="../media/image205.png"/><Relationship Id="rId2" Type="http://schemas.openxmlformats.org/officeDocument/2006/relationships/tags" Target="../tags/tag588.xml"/><Relationship Id="rId16" Type="http://schemas.openxmlformats.org/officeDocument/2006/relationships/tags" Target="../tags/tag60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1.png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24" Type="http://schemas.openxmlformats.org/officeDocument/2006/relationships/image" Target="../media/image195.png"/><Relationship Id="rId32" Type="http://schemas.openxmlformats.org/officeDocument/2006/relationships/image" Target="../media/image204.png"/><Relationship Id="rId37" Type="http://schemas.openxmlformats.org/officeDocument/2006/relationships/image" Target="../media/image209.png"/><Relationship Id="rId5" Type="http://schemas.openxmlformats.org/officeDocument/2006/relationships/tags" Target="../tags/tag591.xml"/><Relationship Id="rId15" Type="http://schemas.openxmlformats.org/officeDocument/2006/relationships/tags" Target="../tags/tag601.xml"/><Relationship Id="rId23" Type="http://schemas.openxmlformats.org/officeDocument/2006/relationships/image" Target="../media/image194.png"/><Relationship Id="rId28" Type="http://schemas.openxmlformats.org/officeDocument/2006/relationships/image" Target="../media/image193.png"/><Relationship Id="rId36" Type="http://schemas.openxmlformats.org/officeDocument/2006/relationships/image" Target="../media/image208.png"/><Relationship Id="rId10" Type="http://schemas.openxmlformats.org/officeDocument/2006/relationships/tags" Target="../tags/tag596.xml"/><Relationship Id="rId19" Type="http://schemas.openxmlformats.org/officeDocument/2006/relationships/tags" Target="../tags/tag605.xml"/><Relationship Id="rId31" Type="http://schemas.openxmlformats.org/officeDocument/2006/relationships/image" Target="../media/image203.png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tags" Target="../tags/tag600.xml"/><Relationship Id="rId22" Type="http://schemas.openxmlformats.org/officeDocument/2006/relationships/image" Target="../media/image200.png"/><Relationship Id="rId27" Type="http://schemas.openxmlformats.org/officeDocument/2006/relationships/image" Target="../media/image8.png"/><Relationship Id="rId30" Type="http://schemas.openxmlformats.org/officeDocument/2006/relationships/image" Target="../media/image202.png"/><Relationship Id="rId35" Type="http://schemas.openxmlformats.org/officeDocument/2006/relationships/image" Target="../media/image2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13.png"/><Relationship Id="rId3" Type="http://schemas.openxmlformats.org/officeDocument/2006/relationships/tags" Target="../tags/tag608.xml"/><Relationship Id="rId21" Type="http://schemas.openxmlformats.org/officeDocument/2006/relationships/tags" Target="../tags/tag626.xml"/><Relationship Id="rId34" Type="http://schemas.openxmlformats.org/officeDocument/2006/relationships/image" Target="../media/image208.png"/><Relationship Id="rId42" Type="http://schemas.openxmlformats.org/officeDocument/2006/relationships/image" Target="../media/image215.png"/><Relationship Id="rId47" Type="http://schemas.openxmlformats.org/officeDocument/2006/relationships/image" Target="../media/image220.png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tags" Target="../tags/tag630.xml"/><Relationship Id="rId33" Type="http://schemas.openxmlformats.org/officeDocument/2006/relationships/image" Target="../media/image193.png"/><Relationship Id="rId38" Type="http://schemas.openxmlformats.org/officeDocument/2006/relationships/image" Target="../media/image212.png"/><Relationship Id="rId46" Type="http://schemas.openxmlformats.org/officeDocument/2006/relationships/image" Target="../media/image219.png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tags" Target="../tags/tag625.xml"/><Relationship Id="rId29" Type="http://schemas.openxmlformats.org/officeDocument/2006/relationships/image" Target="../media/image194.png"/><Relationship Id="rId41" Type="http://schemas.openxmlformats.org/officeDocument/2006/relationships/image" Target="../media/image182.png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24" Type="http://schemas.openxmlformats.org/officeDocument/2006/relationships/tags" Target="../tags/tag629.xml"/><Relationship Id="rId32" Type="http://schemas.openxmlformats.org/officeDocument/2006/relationships/image" Target="../media/image8.png"/><Relationship Id="rId37" Type="http://schemas.openxmlformats.org/officeDocument/2006/relationships/image" Target="../media/image211.png"/><Relationship Id="rId40" Type="http://schemas.openxmlformats.org/officeDocument/2006/relationships/image" Target="../media/image214.png"/><Relationship Id="rId45" Type="http://schemas.openxmlformats.org/officeDocument/2006/relationships/image" Target="../media/image218.png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tags" Target="../tags/tag628.xml"/><Relationship Id="rId28" Type="http://schemas.openxmlformats.org/officeDocument/2006/relationships/image" Target="../media/image200.png"/><Relationship Id="rId36" Type="http://schemas.openxmlformats.org/officeDocument/2006/relationships/image" Target="../media/image210.png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31" Type="http://schemas.openxmlformats.org/officeDocument/2006/relationships/image" Target="../media/image7.png"/><Relationship Id="rId44" Type="http://schemas.openxmlformats.org/officeDocument/2006/relationships/image" Target="../media/image217.png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tags" Target="../tags/tag627.xml"/><Relationship Id="rId27" Type="http://schemas.openxmlformats.org/officeDocument/2006/relationships/notesSlide" Target="../notesSlides/notesSlide19.xml"/><Relationship Id="rId30" Type="http://schemas.openxmlformats.org/officeDocument/2006/relationships/image" Target="../media/image195.png"/><Relationship Id="rId35" Type="http://schemas.openxmlformats.org/officeDocument/2006/relationships/image" Target="../media/image209.png"/><Relationship Id="rId43" Type="http://schemas.openxmlformats.org/officeDocument/2006/relationships/image" Target="../media/image21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26" Type="http://schemas.openxmlformats.org/officeDocument/2006/relationships/tags" Target="../tags/tag65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51.xml"/><Relationship Id="rId34" Type="http://schemas.openxmlformats.org/officeDocument/2006/relationships/tags" Target="../tags/tag664.xml"/><Relationship Id="rId42" Type="http://schemas.openxmlformats.org/officeDocument/2006/relationships/image" Target="../media/image222.png"/><Relationship Id="rId47" Type="http://schemas.openxmlformats.org/officeDocument/2006/relationships/image" Target="../media/image211.png"/><Relationship Id="rId50" Type="http://schemas.openxmlformats.org/officeDocument/2006/relationships/image" Target="../media/image213.png"/><Relationship Id="rId55" Type="http://schemas.openxmlformats.org/officeDocument/2006/relationships/image" Target="../media/image216.png"/><Relationship Id="rId63" Type="http://schemas.openxmlformats.org/officeDocument/2006/relationships/image" Target="../media/image229.png"/><Relationship Id="rId68" Type="http://schemas.openxmlformats.org/officeDocument/2006/relationships/image" Target="../media/image234.png"/><Relationship Id="rId76" Type="http://schemas.openxmlformats.org/officeDocument/2006/relationships/image" Target="../media/image241.png"/><Relationship Id="rId7" Type="http://schemas.openxmlformats.org/officeDocument/2006/relationships/tags" Target="../tags/tag637.xml"/><Relationship Id="rId71" Type="http://schemas.openxmlformats.org/officeDocument/2006/relationships/image" Target="../media/image236.png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9" Type="http://schemas.openxmlformats.org/officeDocument/2006/relationships/tags" Target="../tags/tag659.xml"/><Relationship Id="rId11" Type="http://schemas.openxmlformats.org/officeDocument/2006/relationships/tags" Target="../tags/tag641.xml"/><Relationship Id="rId24" Type="http://schemas.openxmlformats.org/officeDocument/2006/relationships/tags" Target="../tags/tag654.xml"/><Relationship Id="rId32" Type="http://schemas.openxmlformats.org/officeDocument/2006/relationships/tags" Target="../tags/tag662.xml"/><Relationship Id="rId37" Type="http://schemas.openxmlformats.org/officeDocument/2006/relationships/tags" Target="../tags/tag667.xml"/><Relationship Id="rId40" Type="http://schemas.openxmlformats.org/officeDocument/2006/relationships/notesSlide" Target="../notesSlides/notesSlide20.xml"/><Relationship Id="rId45" Type="http://schemas.openxmlformats.org/officeDocument/2006/relationships/image" Target="../media/image209.png"/><Relationship Id="rId53" Type="http://schemas.openxmlformats.org/officeDocument/2006/relationships/image" Target="../media/image225.png"/><Relationship Id="rId58" Type="http://schemas.openxmlformats.org/officeDocument/2006/relationships/image" Target="../media/image219.png"/><Relationship Id="rId66" Type="http://schemas.openxmlformats.org/officeDocument/2006/relationships/image" Target="../media/image232.png"/><Relationship Id="rId74" Type="http://schemas.openxmlformats.org/officeDocument/2006/relationships/image" Target="../media/image239.png"/><Relationship Id="rId5" Type="http://schemas.openxmlformats.org/officeDocument/2006/relationships/tags" Target="../tags/tag635.xml"/><Relationship Id="rId15" Type="http://schemas.openxmlformats.org/officeDocument/2006/relationships/tags" Target="../tags/tag645.xml"/><Relationship Id="rId23" Type="http://schemas.openxmlformats.org/officeDocument/2006/relationships/tags" Target="../tags/tag653.xml"/><Relationship Id="rId28" Type="http://schemas.openxmlformats.org/officeDocument/2006/relationships/tags" Target="../tags/tag658.xml"/><Relationship Id="rId36" Type="http://schemas.openxmlformats.org/officeDocument/2006/relationships/tags" Target="../tags/tag666.xml"/><Relationship Id="rId49" Type="http://schemas.openxmlformats.org/officeDocument/2006/relationships/image" Target="../media/image212.png"/><Relationship Id="rId57" Type="http://schemas.openxmlformats.org/officeDocument/2006/relationships/image" Target="../media/image218.png"/><Relationship Id="rId61" Type="http://schemas.openxmlformats.org/officeDocument/2006/relationships/image" Target="../media/image227.png"/><Relationship Id="rId10" Type="http://schemas.openxmlformats.org/officeDocument/2006/relationships/tags" Target="../tags/tag640.xml"/><Relationship Id="rId19" Type="http://schemas.openxmlformats.org/officeDocument/2006/relationships/tags" Target="../tags/tag649.xml"/><Relationship Id="rId31" Type="http://schemas.openxmlformats.org/officeDocument/2006/relationships/tags" Target="../tags/tag661.xml"/><Relationship Id="rId44" Type="http://schemas.openxmlformats.org/officeDocument/2006/relationships/image" Target="../media/image208.png"/><Relationship Id="rId52" Type="http://schemas.openxmlformats.org/officeDocument/2006/relationships/image" Target="../media/image214.png"/><Relationship Id="rId60" Type="http://schemas.openxmlformats.org/officeDocument/2006/relationships/image" Target="../media/image226.png"/><Relationship Id="rId65" Type="http://schemas.openxmlformats.org/officeDocument/2006/relationships/image" Target="../media/image231.png"/><Relationship Id="rId73" Type="http://schemas.openxmlformats.org/officeDocument/2006/relationships/image" Target="../media/image238.png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tags" Target="../tags/tag657.xml"/><Relationship Id="rId30" Type="http://schemas.openxmlformats.org/officeDocument/2006/relationships/tags" Target="../tags/tag660.xml"/><Relationship Id="rId35" Type="http://schemas.openxmlformats.org/officeDocument/2006/relationships/tags" Target="../tags/tag665.xml"/><Relationship Id="rId43" Type="http://schemas.openxmlformats.org/officeDocument/2006/relationships/image" Target="../media/image223.png"/><Relationship Id="rId48" Type="http://schemas.openxmlformats.org/officeDocument/2006/relationships/image" Target="../media/image195.png"/><Relationship Id="rId56" Type="http://schemas.openxmlformats.org/officeDocument/2006/relationships/image" Target="../media/image217.png"/><Relationship Id="rId64" Type="http://schemas.openxmlformats.org/officeDocument/2006/relationships/image" Target="../media/image230.png"/><Relationship Id="rId69" Type="http://schemas.openxmlformats.org/officeDocument/2006/relationships/image" Target="../media/image235.png"/><Relationship Id="rId8" Type="http://schemas.openxmlformats.org/officeDocument/2006/relationships/tags" Target="../tags/tag638.xml"/><Relationship Id="rId51" Type="http://schemas.openxmlformats.org/officeDocument/2006/relationships/image" Target="../media/image224.png"/><Relationship Id="rId72" Type="http://schemas.openxmlformats.org/officeDocument/2006/relationships/image" Target="../media/image237.png"/><Relationship Id="rId3" Type="http://schemas.openxmlformats.org/officeDocument/2006/relationships/tags" Target="../tags/tag633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tags" Target="../tags/tag655.xml"/><Relationship Id="rId33" Type="http://schemas.openxmlformats.org/officeDocument/2006/relationships/tags" Target="../tags/tag663.xml"/><Relationship Id="rId38" Type="http://schemas.openxmlformats.org/officeDocument/2006/relationships/tags" Target="../tags/tag668.xml"/><Relationship Id="rId46" Type="http://schemas.openxmlformats.org/officeDocument/2006/relationships/image" Target="../media/image210.png"/><Relationship Id="rId59" Type="http://schemas.openxmlformats.org/officeDocument/2006/relationships/image" Target="../media/image220.png"/><Relationship Id="rId67" Type="http://schemas.openxmlformats.org/officeDocument/2006/relationships/image" Target="../media/image233.png"/><Relationship Id="rId20" Type="http://schemas.openxmlformats.org/officeDocument/2006/relationships/tags" Target="../tags/tag650.xml"/><Relationship Id="rId41" Type="http://schemas.openxmlformats.org/officeDocument/2006/relationships/image" Target="../media/image221.png"/><Relationship Id="rId54" Type="http://schemas.openxmlformats.org/officeDocument/2006/relationships/image" Target="../media/image182.png"/><Relationship Id="rId62" Type="http://schemas.openxmlformats.org/officeDocument/2006/relationships/image" Target="../media/image228.png"/><Relationship Id="rId70" Type="http://schemas.openxmlformats.org/officeDocument/2006/relationships/image" Target="../media/image191.png"/><Relationship Id="rId75" Type="http://schemas.openxmlformats.org/officeDocument/2006/relationships/image" Target="../media/image240.png"/><Relationship Id="rId1" Type="http://schemas.openxmlformats.org/officeDocument/2006/relationships/tags" Target="../tags/tag631.xml"/><Relationship Id="rId6" Type="http://schemas.openxmlformats.org/officeDocument/2006/relationships/tags" Target="../tags/tag63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81.xml"/><Relationship Id="rId18" Type="http://schemas.openxmlformats.org/officeDocument/2006/relationships/tags" Target="../tags/tag686.xml"/><Relationship Id="rId26" Type="http://schemas.openxmlformats.org/officeDocument/2006/relationships/tags" Target="../tags/tag694.xml"/><Relationship Id="rId39" Type="http://schemas.openxmlformats.org/officeDocument/2006/relationships/image" Target="../media/image210.png"/><Relationship Id="rId21" Type="http://schemas.openxmlformats.org/officeDocument/2006/relationships/tags" Target="../tags/tag689.xml"/><Relationship Id="rId34" Type="http://schemas.openxmlformats.org/officeDocument/2006/relationships/tags" Target="../tags/tag702.xml"/><Relationship Id="rId42" Type="http://schemas.openxmlformats.org/officeDocument/2006/relationships/image" Target="../media/image212.png"/><Relationship Id="rId47" Type="http://schemas.openxmlformats.org/officeDocument/2006/relationships/image" Target="../media/image222.png"/><Relationship Id="rId50" Type="http://schemas.openxmlformats.org/officeDocument/2006/relationships/image" Target="../media/image219.png"/><Relationship Id="rId55" Type="http://schemas.openxmlformats.org/officeDocument/2006/relationships/image" Target="../media/image227.png"/><Relationship Id="rId63" Type="http://schemas.openxmlformats.org/officeDocument/2006/relationships/image" Target="../media/image241.png"/><Relationship Id="rId68" Type="http://schemas.openxmlformats.org/officeDocument/2006/relationships/image" Target="../media/image182.png"/><Relationship Id="rId7" Type="http://schemas.openxmlformats.org/officeDocument/2006/relationships/tags" Target="../tags/tag675.xml"/><Relationship Id="rId2" Type="http://schemas.openxmlformats.org/officeDocument/2006/relationships/tags" Target="../tags/tag670.xml"/><Relationship Id="rId16" Type="http://schemas.openxmlformats.org/officeDocument/2006/relationships/tags" Target="../tags/tag684.xml"/><Relationship Id="rId29" Type="http://schemas.openxmlformats.org/officeDocument/2006/relationships/tags" Target="../tags/tag697.xml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1" Type="http://schemas.openxmlformats.org/officeDocument/2006/relationships/tags" Target="../tags/tag679.xml"/><Relationship Id="rId24" Type="http://schemas.openxmlformats.org/officeDocument/2006/relationships/tags" Target="../tags/tag692.xml"/><Relationship Id="rId32" Type="http://schemas.openxmlformats.org/officeDocument/2006/relationships/tags" Target="../tags/tag700.xml"/><Relationship Id="rId37" Type="http://schemas.openxmlformats.org/officeDocument/2006/relationships/image" Target="../media/image224.png"/><Relationship Id="rId40" Type="http://schemas.openxmlformats.org/officeDocument/2006/relationships/image" Target="../media/image211.png"/><Relationship Id="rId45" Type="http://schemas.openxmlformats.org/officeDocument/2006/relationships/image" Target="../media/image226.png"/><Relationship Id="rId53" Type="http://schemas.openxmlformats.org/officeDocument/2006/relationships/image" Target="../media/image208.png"/><Relationship Id="rId58" Type="http://schemas.openxmlformats.org/officeDocument/2006/relationships/image" Target="../media/image230.png"/><Relationship Id="rId66" Type="http://schemas.openxmlformats.org/officeDocument/2006/relationships/image" Target="../media/image245.png"/><Relationship Id="rId5" Type="http://schemas.openxmlformats.org/officeDocument/2006/relationships/tags" Target="../tags/tag673.xml"/><Relationship Id="rId15" Type="http://schemas.openxmlformats.org/officeDocument/2006/relationships/tags" Target="../tags/tag683.xml"/><Relationship Id="rId23" Type="http://schemas.openxmlformats.org/officeDocument/2006/relationships/tags" Target="../tags/tag691.xml"/><Relationship Id="rId28" Type="http://schemas.openxmlformats.org/officeDocument/2006/relationships/tags" Target="../tags/tag696.xml"/><Relationship Id="rId36" Type="http://schemas.openxmlformats.org/officeDocument/2006/relationships/notesSlide" Target="../notesSlides/notesSlide21.xml"/><Relationship Id="rId49" Type="http://schemas.openxmlformats.org/officeDocument/2006/relationships/image" Target="../media/image218.png"/><Relationship Id="rId57" Type="http://schemas.openxmlformats.org/officeDocument/2006/relationships/image" Target="../media/image229.png"/><Relationship Id="rId61" Type="http://schemas.openxmlformats.org/officeDocument/2006/relationships/image" Target="../media/image239.png"/><Relationship Id="rId10" Type="http://schemas.openxmlformats.org/officeDocument/2006/relationships/tags" Target="../tags/tag678.xml"/><Relationship Id="rId19" Type="http://schemas.openxmlformats.org/officeDocument/2006/relationships/tags" Target="../tags/tag687.xml"/><Relationship Id="rId31" Type="http://schemas.openxmlformats.org/officeDocument/2006/relationships/tags" Target="../tags/tag699.xml"/><Relationship Id="rId44" Type="http://schemas.openxmlformats.org/officeDocument/2006/relationships/image" Target="../media/image214.png"/><Relationship Id="rId52" Type="http://schemas.openxmlformats.org/officeDocument/2006/relationships/image" Target="../media/image225.png"/><Relationship Id="rId60" Type="http://schemas.openxmlformats.org/officeDocument/2006/relationships/image" Target="../media/image242.png"/><Relationship Id="rId65" Type="http://schemas.openxmlformats.org/officeDocument/2006/relationships/image" Target="../media/image244.png"/><Relationship Id="rId4" Type="http://schemas.openxmlformats.org/officeDocument/2006/relationships/tags" Target="../tags/tag672.xml"/><Relationship Id="rId9" Type="http://schemas.openxmlformats.org/officeDocument/2006/relationships/tags" Target="../tags/tag677.xml"/><Relationship Id="rId14" Type="http://schemas.openxmlformats.org/officeDocument/2006/relationships/tags" Target="../tags/tag682.xml"/><Relationship Id="rId22" Type="http://schemas.openxmlformats.org/officeDocument/2006/relationships/tags" Target="../tags/tag690.xml"/><Relationship Id="rId27" Type="http://schemas.openxmlformats.org/officeDocument/2006/relationships/tags" Target="../tags/tag695.xml"/><Relationship Id="rId30" Type="http://schemas.openxmlformats.org/officeDocument/2006/relationships/tags" Target="../tags/tag698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13.png"/><Relationship Id="rId48" Type="http://schemas.openxmlformats.org/officeDocument/2006/relationships/image" Target="../media/image217.png"/><Relationship Id="rId56" Type="http://schemas.openxmlformats.org/officeDocument/2006/relationships/image" Target="../media/image228.png"/><Relationship Id="rId64" Type="http://schemas.openxmlformats.org/officeDocument/2006/relationships/image" Target="../media/image243.png"/><Relationship Id="rId8" Type="http://schemas.openxmlformats.org/officeDocument/2006/relationships/tags" Target="../tags/tag676.xml"/><Relationship Id="rId51" Type="http://schemas.openxmlformats.org/officeDocument/2006/relationships/image" Target="../media/image220.png"/><Relationship Id="rId3" Type="http://schemas.openxmlformats.org/officeDocument/2006/relationships/tags" Target="../tags/tag671.xml"/><Relationship Id="rId12" Type="http://schemas.openxmlformats.org/officeDocument/2006/relationships/tags" Target="../tags/tag680.xml"/><Relationship Id="rId17" Type="http://schemas.openxmlformats.org/officeDocument/2006/relationships/tags" Target="../tags/tag685.xml"/><Relationship Id="rId25" Type="http://schemas.openxmlformats.org/officeDocument/2006/relationships/tags" Target="../tags/tag693.xml"/><Relationship Id="rId33" Type="http://schemas.openxmlformats.org/officeDocument/2006/relationships/tags" Target="../tags/tag701.xml"/><Relationship Id="rId38" Type="http://schemas.openxmlformats.org/officeDocument/2006/relationships/image" Target="../media/image221.png"/><Relationship Id="rId46" Type="http://schemas.openxmlformats.org/officeDocument/2006/relationships/image" Target="../media/image223.png"/><Relationship Id="rId59" Type="http://schemas.openxmlformats.org/officeDocument/2006/relationships/image" Target="../media/image231.png"/><Relationship Id="rId67" Type="http://schemas.openxmlformats.org/officeDocument/2006/relationships/image" Target="../media/image246.png"/><Relationship Id="rId20" Type="http://schemas.openxmlformats.org/officeDocument/2006/relationships/tags" Target="../tags/tag688.xml"/><Relationship Id="rId41" Type="http://schemas.openxmlformats.org/officeDocument/2006/relationships/image" Target="../media/image195.png"/><Relationship Id="rId54" Type="http://schemas.openxmlformats.org/officeDocument/2006/relationships/image" Target="../media/image209.png"/><Relationship Id="rId62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13" Type="http://schemas.openxmlformats.org/officeDocument/2006/relationships/tags" Target="../tags/tag715.xml"/><Relationship Id="rId18" Type="http://schemas.openxmlformats.org/officeDocument/2006/relationships/tags" Target="../tags/tag720.xml"/><Relationship Id="rId26" Type="http://schemas.openxmlformats.org/officeDocument/2006/relationships/image" Target="../media/image239.png"/><Relationship Id="rId39" Type="http://schemas.openxmlformats.org/officeDocument/2006/relationships/image" Target="../media/image249.png"/><Relationship Id="rId3" Type="http://schemas.openxmlformats.org/officeDocument/2006/relationships/tags" Target="../tags/tag705.xml"/><Relationship Id="rId21" Type="http://schemas.openxmlformats.org/officeDocument/2006/relationships/tags" Target="../tags/tag723.xml"/><Relationship Id="rId34" Type="http://schemas.openxmlformats.org/officeDocument/2006/relationships/image" Target="../media/image231.png"/><Relationship Id="rId42" Type="http://schemas.openxmlformats.org/officeDocument/2006/relationships/image" Target="../media/image252.png"/><Relationship Id="rId7" Type="http://schemas.openxmlformats.org/officeDocument/2006/relationships/tags" Target="../tags/tag709.xml"/><Relationship Id="rId12" Type="http://schemas.openxmlformats.org/officeDocument/2006/relationships/tags" Target="../tags/tag714.xml"/><Relationship Id="rId17" Type="http://schemas.openxmlformats.org/officeDocument/2006/relationships/tags" Target="../tags/tag719.xml"/><Relationship Id="rId25" Type="http://schemas.openxmlformats.org/officeDocument/2006/relationships/image" Target="../media/image242.png"/><Relationship Id="rId33" Type="http://schemas.openxmlformats.org/officeDocument/2006/relationships/image" Target="../media/image230.png"/><Relationship Id="rId38" Type="http://schemas.openxmlformats.org/officeDocument/2006/relationships/image" Target="../media/image248.png"/><Relationship Id="rId2" Type="http://schemas.openxmlformats.org/officeDocument/2006/relationships/tags" Target="../tags/tag704.xml"/><Relationship Id="rId16" Type="http://schemas.openxmlformats.org/officeDocument/2006/relationships/tags" Target="../tags/tag718.xml"/><Relationship Id="rId20" Type="http://schemas.openxmlformats.org/officeDocument/2006/relationships/tags" Target="../tags/tag722.xml"/><Relationship Id="rId29" Type="http://schemas.openxmlformats.org/officeDocument/2006/relationships/image" Target="../media/image244.png"/><Relationship Id="rId41" Type="http://schemas.openxmlformats.org/officeDocument/2006/relationships/image" Target="../media/image251.png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1" Type="http://schemas.openxmlformats.org/officeDocument/2006/relationships/tags" Target="../tags/tag713.xml"/><Relationship Id="rId24" Type="http://schemas.openxmlformats.org/officeDocument/2006/relationships/image" Target="../media/image245.png"/><Relationship Id="rId32" Type="http://schemas.openxmlformats.org/officeDocument/2006/relationships/image" Target="../media/image229.png"/><Relationship Id="rId37" Type="http://schemas.openxmlformats.org/officeDocument/2006/relationships/image" Target="../media/image247.png"/><Relationship Id="rId40" Type="http://schemas.openxmlformats.org/officeDocument/2006/relationships/image" Target="../media/image250.png"/><Relationship Id="rId5" Type="http://schemas.openxmlformats.org/officeDocument/2006/relationships/tags" Target="../tags/tag707.xml"/><Relationship Id="rId15" Type="http://schemas.openxmlformats.org/officeDocument/2006/relationships/tags" Target="../tags/tag717.xml"/><Relationship Id="rId23" Type="http://schemas.openxmlformats.org/officeDocument/2006/relationships/notesSlide" Target="../notesSlides/notesSlide22.xml"/><Relationship Id="rId28" Type="http://schemas.openxmlformats.org/officeDocument/2006/relationships/image" Target="../media/image241.png"/><Relationship Id="rId36" Type="http://schemas.openxmlformats.org/officeDocument/2006/relationships/image" Target="../media/image209.png"/><Relationship Id="rId10" Type="http://schemas.openxmlformats.org/officeDocument/2006/relationships/tags" Target="../tags/tag712.xml"/><Relationship Id="rId19" Type="http://schemas.openxmlformats.org/officeDocument/2006/relationships/tags" Target="../tags/tag721.xml"/><Relationship Id="rId31" Type="http://schemas.openxmlformats.org/officeDocument/2006/relationships/image" Target="../media/image228.png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4" Type="http://schemas.openxmlformats.org/officeDocument/2006/relationships/tags" Target="../tags/tag71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40.png"/><Relationship Id="rId30" Type="http://schemas.openxmlformats.org/officeDocument/2006/relationships/image" Target="../media/image227.png"/><Relationship Id="rId35" Type="http://schemas.openxmlformats.org/officeDocument/2006/relationships/image" Target="../media/image208.png"/><Relationship Id="rId43" Type="http://schemas.openxmlformats.org/officeDocument/2006/relationships/image" Target="../media/image18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36.xml"/><Relationship Id="rId18" Type="http://schemas.openxmlformats.org/officeDocument/2006/relationships/tags" Target="../tags/tag741.xml"/><Relationship Id="rId26" Type="http://schemas.openxmlformats.org/officeDocument/2006/relationships/tags" Target="../tags/tag749.xml"/><Relationship Id="rId39" Type="http://schemas.openxmlformats.org/officeDocument/2006/relationships/image" Target="../media/image229.png"/><Relationship Id="rId21" Type="http://schemas.openxmlformats.org/officeDocument/2006/relationships/tags" Target="../tags/tag74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51.png"/><Relationship Id="rId47" Type="http://schemas.openxmlformats.org/officeDocument/2006/relationships/image" Target="../media/image242.png"/><Relationship Id="rId50" Type="http://schemas.openxmlformats.org/officeDocument/2006/relationships/image" Target="../media/image241.png"/><Relationship Id="rId55" Type="http://schemas.openxmlformats.org/officeDocument/2006/relationships/image" Target="../media/image182.png"/><Relationship Id="rId63" Type="http://schemas.openxmlformats.org/officeDocument/2006/relationships/image" Target="../media/image263.png"/><Relationship Id="rId7" Type="http://schemas.openxmlformats.org/officeDocument/2006/relationships/tags" Target="../tags/tag730.xml"/><Relationship Id="rId2" Type="http://schemas.openxmlformats.org/officeDocument/2006/relationships/tags" Target="../tags/tag725.xml"/><Relationship Id="rId16" Type="http://schemas.openxmlformats.org/officeDocument/2006/relationships/tags" Target="../tags/tag739.xml"/><Relationship Id="rId20" Type="http://schemas.openxmlformats.org/officeDocument/2006/relationships/tags" Target="../tags/tag743.xml"/><Relationship Id="rId29" Type="http://schemas.openxmlformats.org/officeDocument/2006/relationships/tags" Target="../tags/tag752.xml"/><Relationship Id="rId41" Type="http://schemas.openxmlformats.org/officeDocument/2006/relationships/image" Target="../media/image231.png"/><Relationship Id="rId54" Type="http://schemas.openxmlformats.org/officeDocument/2006/relationships/image" Target="../media/image255.png"/><Relationship Id="rId62" Type="http://schemas.openxmlformats.org/officeDocument/2006/relationships/image" Target="../media/image262.png"/><Relationship Id="rId1" Type="http://schemas.openxmlformats.org/officeDocument/2006/relationships/tags" Target="../tags/tag724.xml"/><Relationship Id="rId6" Type="http://schemas.openxmlformats.org/officeDocument/2006/relationships/tags" Target="../tags/tag729.xml"/><Relationship Id="rId11" Type="http://schemas.openxmlformats.org/officeDocument/2006/relationships/tags" Target="../tags/tag734.xml"/><Relationship Id="rId24" Type="http://schemas.openxmlformats.org/officeDocument/2006/relationships/tags" Target="../tags/tag747.xml"/><Relationship Id="rId32" Type="http://schemas.openxmlformats.org/officeDocument/2006/relationships/tags" Target="../tags/tag755.xml"/><Relationship Id="rId37" Type="http://schemas.openxmlformats.org/officeDocument/2006/relationships/image" Target="../media/image227.png"/><Relationship Id="rId40" Type="http://schemas.openxmlformats.org/officeDocument/2006/relationships/image" Target="../media/image230.png"/><Relationship Id="rId45" Type="http://schemas.openxmlformats.org/officeDocument/2006/relationships/image" Target="../media/image254.png"/><Relationship Id="rId53" Type="http://schemas.openxmlformats.org/officeDocument/2006/relationships/image" Target="../media/image209.png"/><Relationship Id="rId58" Type="http://schemas.openxmlformats.org/officeDocument/2006/relationships/image" Target="../media/image258.png"/><Relationship Id="rId5" Type="http://schemas.openxmlformats.org/officeDocument/2006/relationships/tags" Target="../tags/tag728.xml"/><Relationship Id="rId15" Type="http://schemas.openxmlformats.org/officeDocument/2006/relationships/tags" Target="../tags/tag738.xml"/><Relationship Id="rId23" Type="http://schemas.openxmlformats.org/officeDocument/2006/relationships/tags" Target="../tags/tag746.xml"/><Relationship Id="rId28" Type="http://schemas.openxmlformats.org/officeDocument/2006/relationships/tags" Target="../tags/tag751.xml"/><Relationship Id="rId36" Type="http://schemas.openxmlformats.org/officeDocument/2006/relationships/image" Target="../media/image249.png"/><Relationship Id="rId49" Type="http://schemas.openxmlformats.org/officeDocument/2006/relationships/image" Target="../media/image240.png"/><Relationship Id="rId57" Type="http://schemas.openxmlformats.org/officeDocument/2006/relationships/image" Target="../media/image257.png"/><Relationship Id="rId61" Type="http://schemas.openxmlformats.org/officeDocument/2006/relationships/image" Target="../media/image261.png"/><Relationship Id="rId10" Type="http://schemas.openxmlformats.org/officeDocument/2006/relationships/tags" Target="../tags/tag733.xml"/><Relationship Id="rId19" Type="http://schemas.openxmlformats.org/officeDocument/2006/relationships/tags" Target="../tags/tag742.xml"/><Relationship Id="rId31" Type="http://schemas.openxmlformats.org/officeDocument/2006/relationships/tags" Target="../tags/tag754.xml"/><Relationship Id="rId44" Type="http://schemas.openxmlformats.org/officeDocument/2006/relationships/image" Target="../media/image253.png"/><Relationship Id="rId52" Type="http://schemas.openxmlformats.org/officeDocument/2006/relationships/image" Target="../media/image208.png"/><Relationship Id="rId60" Type="http://schemas.openxmlformats.org/officeDocument/2006/relationships/image" Target="../media/image260.png"/><Relationship Id="rId4" Type="http://schemas.openxmlformats.org/officeDocument/2006/relationships/tags" Target="../tags/tag727.xml"/><Relationship Id="rId9" Type="http://schemas.openxmlformats.org/officeDocument/2006/relationships/tags" Target="../tags/tag732.xml"/><Relationship Id="rId14" Type="http://schemas.openxmlformats.org/officeDocument/2006/relationships/tags" Target="../tags/tag737.xml"/><Relationship Id="rId22" Type="http://schemas.openxmlformats.org/officeDocument/2006/relationships/tags" Target="../tags/tag745.xml"/><Relationship Id="rId27" Type="http://schemas.openxmlformats.org/officeDocument/2006/relationships/tags" Target="../tags/tag750.xml"/><Relationship Id="rId30" Type="http://schemas.openxmlformats.org/officeDocument/2006/relationships/tags" Target="../tags/tag753.xml"/><Relationship Id="rId35" Type="http://schemas.openxmlformats.org/officeDocument/2006/relationships/notesSlide" Target="../notesSlides/notesSlide23.xml"/><Relationship Id="rId43" Type="http://schemas.openxmlformats.org/officeDocument/2006/relationships/image" Target="../media/image252.png"/><Relationship Id="rId48" Type="http://schemas.openxmlformats.org/officeDocument/2006/relationships/image" Target="../media/image239.png"/><Relationship Id="rId56" Type="http://schemas.openxmlformats.org/officeDocument/2006/relationships/image" Target="../media/image256.png"/><Relationship Id="rId64" Type="http://schemas.openxmlformats.org/officeDocument/2006/relationships/image" Target="../media/image264.png"/><Relationship Id="rId8" Type="http://schemas.openxmlformats.org/officeDocument/2006/relationships/tags" Target="../tags/tag731.xml"/><Relationship Id="rId51" Type="http://schemas.openxmlformats.org/officeDocument/2006/relationships/image" Target="../media/image244.png"/><Relationship Id="rId3" Type="http://schemas.openxmlformats.org/officeDocument/2006/relationships/tags" Target="../tags/tag726.xml"/><Relationship Id="rId12" Type="http://schemas.openxmlformats.org/officeDocument/2006/relationships/tags" Target="../tags/tag735.xml"/><Relationship Id="rId17" Type="http://schemas.openxmlformats.org/officeDocument/2006/relationships/tags" Target="../tags/tag740.xml"/><Relationship Id="rId25" Type="http://schemas.openxmlformats.org/officeDocument/2006/relationships/tags" Target="../tags/tag748.xml"/><Relationship Id="rId33" Type="http://schemas.openxmlformats.org/officeDocument/2006/relationships/tags" Target="../tags/tag756.xml"/><Relationship Id="rId38" Type="http://schemas.openxmlformats.org/officeDocument/2006/relationships/image" Target="../media/image228.png"/><Relationship Id="rId46" Type="http://schemas.openxmlformats.org/officeDocument/2006/relationships/image" Target="../media/image245.png"/><Relationship Id="rId59" Type="http://schemas.openxmlformats.org/officeDocument/2006/relationships/image" Target="../media/image25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69.xml"/><Relationship Id="rId18" Type="http://schemas.openxmlformats.org/officeDocument/2006/relationships/tags" Target="../tags/tag774.xml"/><Relationship Id="rId26" Type="http://schemas.openxmlformats.org/officeDocument/2006/relationships/tags" Target="../tags/tag782.xml"/><Relationship Id="rId39" Type="http://schemas.openxmlformats.org/officeDocument/2006/relationships/image" Target="../media/image252.png"/><Relationship Id="rId21" Type="http://schemas.openxmlformats.org/officeDocument/2006/relationships/tags" Target="../tags/tag777.xml"/><Relationship Id="rId34" Type="http://schemas.openxmlformats.org/officeDocument/2006/relationships/image" Target="../media/image228.png"/><Relationship Id="rId42" Type="http://schemas.openxmlformats.org/officeDocument/2006/relationships/image" Target="../media/image245.png"/><Relationship Id="rId47" Type="http://schemas.openxmlformats.org/officeDocument/2006/relationships/image" Target="../media/image244.png"/><Relationship Id="rId50" Type="http://schemas.openxmlformats.org/officeDocument/2006/relationships/image" Target="../media/image249.png"/><Relationship Id="rId55" Type="http://schemas.openxmlformats.org/officeDocument/2006/relationships/image" Target="../media/image268.png"/><Relationship Id="rId7" Type="http://schemas.openxmlformats.org/officeDocument/2006/relationships/tags" Target="../tags/tag763.xml"/><Relationship Id="rId2" Type="http://schemas.openxmlformats.org/officeDocument/2006/relationships/tags" Target="../tags/tag758.xml"/><Relationship Id="rId16" Type="http://schemas.openxmlformats.org/officeDocument/2006/relationships/tags" Target="../tags/tag772.xml"/><Relationship Id="rId20" Type="http://schemas.openxmlformats.org/officeDocument/2006/relationships/tags" Target="../tags/tag776.xml"/><Relationship Id="rId29" Type="http://schemas.openxmlformats.org/officeDocument/2006/relationships/tags" Target="../tags/tag785.xml"/><Relationship Id="rId41" Type="http://schemas.openxmlformats.org/officeDocument/2006/relationships/image" Target="../media/image254.png"/><Relationship Id="rId54" Type="http://schemas.openxmlformats.org/officeDocument/2006/relationships/image" Target="../media/image267.png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11" Type="http://schemas.openxmlformats.org/officeDocument/2006/relationships/tags" Target="../tags/tag767.xml"/><Relationship Id="rId24" Type="http://schemas.openxmlformats.org/officeDocument/2006/relationships/tags" Target="../tags/tag780.xml"/><Relationship Id="rId32" Type="http://schemas.openxmlformats.org/officeDocument/2006/relationships/notesSlide" Target="../notesSlides/notesSlide24.xml"/><Relationship Id="rId37" Type="http://schemas.openxmlformats.org/officeDocument/2006/relationships/image" Target="../media/image231.png"/><Relationship Id="rId40" Type="http://schemas.openxmlformats.org/officeDocument/2006/relationships/image" Target="../media/image253.png"/><Relationship Id="rId45" Type="http://schemas.openxmlformats.org/officeDocument/2006/relationships/image" Target="../media/image240.png"/><Relationship Id="rId53" Type="http://schemas.openxmlformats.org/officeDocument/2006/relationships/image" Target="../media/image266.png"/><Relationship Id="rId58" Type="http://schemas.openxmlformats.org/officeDocument/2006/relationships/image" Target="../media/image182.png"/><Relationship Id="rId5" Type="http://schemas.openxmlformats.org/officeDocument/2006/relationships/tags" Target="../tags/tag761.xml"/><Relationship Id="rId15" Type="http://schemas.openxmlformats.org/officeDocument/2006/relationships/tags" Target="../tags/tag771.xml"/><Relationship Id="rId23" Type="http://schemas.openxmlformats.org/officeDocument/2006/relationships/tags" Target="../tags/tag779.xml"/><Relationship Id="rId28" Type="http://schemas.openxmlformats.org/officeDocument/2006/relationships/tags" Target="../tags/tag784.xml"/><Relationship Id="rId36" Type="http://schemas.openxmlformats.org/officeDocument/2006/relationships/image" Target="../media/image230.png"/><Relationship Id="rId49" Type="http://schemas.openxmlformats.org/officeDocument/2006/relationships/image" Target="../media/image209.png"/><Relationship Id="rId57" Type="http://schemas.openxmlformats.org/officeDocument/2006/relationships/image" Target="../media/image270.png"/><Relationship Id="rId61" Type="http://schemas.openxmlformats.org/officeDocument/2006/relationships/image" Target="../media/image273.png"/><Relationship Id="rId10" Type="http://schemas.openxmlformats.org/officeDocument/2006/relationships/tags" Target="../tags/tag766.xml"/><Relationship Id="rId19" Type="http://schemas.openxmlformats.org/officeDocument/2006/relationships/tags" Target="../tags/tag77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39.png"/><Relationship Id="rId52" Type="http://schemas.openxmlformats.org/officeDocument/2006/relationships/image" Target="../media/image265.png"/><Relationship Id="rId60" Type="http://schemas.openxmlformats.org/officeDocument/2006/relationships/image" Target="../media/image272.png"/><Relationship Id="rId4" Type="http://schemas.openxmlformats.org/officeDocument/2006/relationships/tags" Target="../tags/tag760.xml"/><Relationship Id="rId9" Type="http://schemas.openxmlformats.org/officeDocument/2006/relationships/tags" Target="../tags/tag765.xml"/><Relationship Id="rId14" Type="http://schemas.openxmlformats.org/officeDocument/2006/relationships/tags" Target="../tags/tag770.xml"/><Relationship Id="rId22" Type="http://schemas.openxmlformats.org/officeDocument/2006/relationships/tags" Target="../tags/tag778.xml"/><Relationship Id="rId27" Type="http://schemas.openxmlformats.org/officeDocument/2006/relationships/tags" Target="../tags/tag783.xml"/><Relationship Id="rId30" Type="http://schemas.openxmlformats.org/officeDocument/2006/relationships/tags" Target="../tags/tag786.xml"/><Relationship Id="rId35" Type="http://schemas.openxmlformats.org/officeDocument/2006/relationships/image" Target="../media/image229.png"/><Relationship Id="rId43" Type="http://schemas.openxmlformats.org/officeDocument/2006/relationships/image" Target="../media/image242.png"/><Relationship Id="rId48" Type="http://schemas.openxmlformats.org/officeDocument/2006/relationships/image" Target="../media/image208.png"/><Relationship Id="rId56" Type="http://schemas.openxmlformats.org/officeDocument/2006/relationships/image" Target="../media/image269.png"/><Relationship Id="rId8" Type="http://schemas.openxmlformats.org/officeDocument/2006/relationships/tags" Target="../tags/tag764.xml"/><Relationship Id="rId51" Type="http://schemas.openxmlformats.org/officeDocument/2006/relationships/image" Target="../media/image255.png"/><Relationship Id="rId3" Type="http://schemas.openxmlformats.org/officeDocument/2006/relationships/tags" Target="../tags/tag759.xml"/><Relationship Id="rId12" Type="http://schemas.openxmlformats.org/officeDocument/2006/relationships/tags" Target="../tags/tag768.xml"/><Relationship Id="rId17" Type="http://schemas.openxmlformats.org/officeDocument/2006/relationships/tags" Target="../tags/tag773.xml"/><Relationship Id="rId25" Type="http://schemas.openxmlformats.org/officeDocument/2006/relationships/tags" Target="../tags/tag781.xml"/><Relationship Id="rId33" Type="http://schemas.openxmlformats.org/officeDocument/2006/relationships/image" Target="../media/image227.png"/><Relationship Id="rId38" Type="http://schemas.openxmlformats.org/officeDocument/2006/relationships/image" Target="../media/image251.png"/><Relationship Id="rId46" Type="http://schemas.openxmlformats.org/officeDocument/2006/relationships/image" Target="../media/image241.png"/><Relationship Id="rId59" Type="http://schemas.openxmlformats.org/officeDocument/2006/relationships/image" Target="../media/image27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26" Type="http://schemas.openxmlformats.org/officeDocument/2006/relationships/tags" Target="../tags/tag812.xml"/><Relationship Id="rId39" Type="http://schemas.openxmlformats.org/officeDocument/2006/relationships/image" Target="../media/image269.png"/><Relationship Id="rId21" Type="http://schemas.openxmlformats.org/officeDocument/2006/relationships/tags" Target="../tags/tag807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55.png"/><Relationship Id="rId47" Type="http://schemas.openxmlformats.org/officeDocument/2006/relationships/image" Target="../media/image265.png"/><Relationship Id="rId50" Type="http://schemas.openxmlformats.org/officeDocument/2006/relationships/image" Target="../media/image242.png"/><Relationship Id="rId55" Type="http://schemas.openxmlformats.org/officeDocument/2006/relationships/image" Target="../media/image227.png"/><Relationship Id="rId63" Type="http://schemas.openxmlformats.org/officeDocument/2006/relationships/image" Target="../media/image273.png"/><Relationship Id="rId7" Type="http://schemas.openxmlformats.org/officeDocument/2006/relationships/tags" Target="../tags/tag793.xml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9" Type="http://schemas.openxmlformats.org/officeDocument/2006/relationships/tags" Target="../tags/tag815.xml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tags" Target="../tags/tag810.xml"/><Relationship Id="rId32" Type="http://schemas.openxmlformats.org/officeDocument/2006/relationships/tags" Target="../tags/tag818.xml"/><Relationship Id="rId37" Type="http://schemas.openxmlformats.org/officeDocument/2006/relationships/image" Target="../media/image249.png"/><Relationship Id="rId40" Type="http://schemas.openxmlformats.org/officeDocument/2006/relationships/image" Target="../media/image271.png"/><Relationship Id="rId45" Type="http://schemas.openxmlformats.org/officeDocument/2006/relationships/image" Target="../media/image253.png"/><Relationship Id="rId53" Type="http://schemas.openxmlformats.org/officeDocument/2006/relationships/image" Target="../media/image241.png"/><Relationship Id="rId58" Type="http://schemas.openxmlformats.org/officeDocument/2006/relationships/image" Target="../media/image230.png"/><Relationship Id="rId66" Type="http://schemas.openxmlformats.org/officeDocument/2006/relationships/image" Target="../media/image276.png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tags" Target="../tags/tag809.xml"/><Relationship Id="rId28" Type="http://schemas.openxmlformats.org/officeDocument/2006/relationships/tags" Target="../tags/tag814.xml"/><Relationship Id="rId36" Type="http://schemas.openxmlformats.org/officeDocument/2006/relationships/image" Target="../media/image270.png"/><Relationship Id="rId49" Type="http://schemas.openxmlformats.org/officeDocument/2006/relationships/image" Target="../media/image245.png"/><Relationship Id="rId57" Type="http://schemas.openxmlformats.org/officeDocument/2006/relationships/image" Target="../media/image229.png"/><Relationship Id="rId61" Type="http://schemas.openxmlformats.org/officeDocument/2006/relationships/image" Target="../media/image209.png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31" Type="http://schemas.openxmlformats.org/officeDocument/2006/relationships/tags" Target="../tags/tag817.xml"/><Relationship Id="rId44" Type="http://schemas.openxmlformats.org/officeDocument/2006/relationships/image" Target="../media/image252.png"/><Relationship Id="rId52" Type="http://schemas.openxmlformats.org/officeDocument/2006/relationships/image" Target="../media/image240.png"/><Relationship Id="rId60" Type="http://schemas.openxmlformats.org/officeDocument/2006/relationships/image" Target="../media/image208.png"/><Relationship Id="rId65" Type="http://schemas.openxmlformats.org/officeDocument/2006/relationships/image" Target="../media/image275.png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tags" Target="../tags/tag808.xml"/><Relationship Id="rId27" Type="http://schemas.openxmlformats.org/officeDocument/2006/relationships/tags" Target="../tags/tag813.xml"/><Relationship Id="rId30" Type="http://schemas.openxmlformats.org/officeDocument/2006/relationships/tags" Target="../tags/tag816.xml"/><Relationship Id="rId35" Type="http://schemas.openxmlformats.org/officeDocument/2006/relationships/notesSlide" Target="../notesSlides/notesSlide25.xml"/><Relationship Id="rId43" Type="http://schemas.openxmlformats.org/officeDocument/2006/relationships/image" Target="../media/image251.png"/><Relationship Id="rId48" Type="http://schemas.openxmlformats.org/officeDocument/2006/relationships/image" Target="../media/image266.png"/><Relationship Id="rId56" Type="http://schemas.openxmlformats.org/officeDocument/2006/relationships/image" Target="../media/image228.png"/><Relationship Id="rId64" Type="http://schemas.openxmlformats.org/officeDocument/2006/relationships/image" Target="../media/image274.png"/><Relationship Id="rId8" Type="http://schemas.openxmlformats.org/officeDocument/2006/relationships/tags" Target="../tags/tag794.xml"/><Relationship Id="rId51" Type="http://schemas.openxmlformats.org/officeDocument/2006/relationships/image" Target="../media/image239.png"/><Relationship Id="rId3" Type="http://schemas.openxmlformats.org/officeDocument/2006/relationships/tags" Target="../tags/tag789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tags" Target="../tags/tag811.xml"/><Relationship Id="rId33" Type="http://schemas.openxmlformats.org/officeDocument/2006/relationships/tags" Target="../tags/tag819.xml"/><Relationship Id="rId38" Type="http://schemas.openxmlformats.org/officeDocument/2006/relationships/image" Target="../media/image268.png"/><Relationship Id="rId46" Type="http://schemas.openxmlformats.org/officeDocument/2006/relationships/image" Target="../media/image254.png"/><Relationship Id="rId59" Type="http://schemas.openxmlformats.org/officeDocument/2006/relationships/image" Target="../media/image231.png"/><Relationship Id="rId67" Type="http://schemas.openxmlformats.org/officeDocument/2006/relationships/image" Target="../media/image182.png"/><Relationship Id="rId20" Type="http://schemas.openxmlformats.org/officeDocument/2006/relationships/tags" Target="../tags/tag806.xml"/><Relationship Id="rId41" Type="http://schemas.openxmlformats.org/officeDocument/2006/relationships/image" Target="../media/image267.png"/><Relationship Id="rId54" Type="http://schemas.openxmlformats.org/officeDocument/2006/relationships/image" Target="../media/image244.png"/><Relationship Id="rId62" Type="http://schemas.openxmlformats.org/officeDocument/2006/relationships/image" Target="../media/image27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32.xml"/><Relationship Id="rId18" Type="http://schemas.openxmlformats.org/officeDocument/2006/relationships/tags" Target="../tags/tag837.xml"/><Relationship Id="rId26" Type="http://schemas.openxmlformats.org/officeDocument/2006/relationships/tags" Target="../tags/tag845.xml"/><Relationship Id="rId39" Type="http://schemas.openxmlformats.org/officeDocument/2006/relationships/tags" Target="../tags/tag858.xml"/><Relationship Id="rId21" Type="http://schemas.openxmlformats.org/officeDocument/2006/relationships/tags" Target="../tags/tag840.xml"/><Relationship Id="rId34" Type="http://schemas.openxmlformats.org/officeDocument/2006/relationships/tags" Target="../tags/tag853.xml"/><Relationship Id="rId42" Type="http://schemas.openxmlformats.org/officeDocument/2006/relationships/notesSlide" Target="../notesSlides/notesSlide26.xml"/><Relationship Id="rId47" Type="http://schemas.openxmlformats.org/officeDocument/2006/relationships/image" Target="../media/image269.png"/><Relationship Id="rId50" Type="http://schemas.openxmlformats.org/officeDocument/2006/relationships/image" Target="../media/image251.png"/><Relationship Id="rId55" Type="http://schemas.openxmlformats.org/officeDocument/2006/relationships/image" Target="../media/image266.png"/><Relationship Id="rId63" Type="http://schemas.openxmlformats.org/officeDocument/2006/relationships/image" Target="../media/image228.png"/><Relationship Id="rId68" Type="http://schemas.openxmlformats.org/officeDocument/2006/relationships/image" Target="../media/image272.png"/><Relationship Id="rId76" Type="http://schemas.openxmlformats.org/officeDocument/2006/relationships/image" Target="../media/image179.png"/><Relationship Id="rId7" Type="http://schemas.openxmlformats.org/officeDocument/2006/relationships/tags" Target="../tags/tag826.xml"/><Relationship Id="rId71" Type="http://schemas.openxmlformats.org/officeDocument/2006/relationships/image" Target="../media/image275.png"/><Relationship Id="rId2" Type="http://schemas.openxmlformats.org/officeDocument/2006/relationships/tags" Target="../tags/tag821.xml"/><Relationship Id="rId16" Type="http://schemas.openxmlformats.org/officeDocument/2006/relationships/tags" Target="../tags/tag835.xml"/><Relationship Id="rId29" Type="http://schemas.openxmlformats.org/officeDocument/2006/relationships/tags" Target="../tags/tag848.xml"/><Relationship Id="rId11" Type="http://schemas.openxmlformats.org/officeDocument/2006/relationships/tags" Target="../tags/tag830.xml"/><Relationship Id="rId24" Type="http://schemas.openxmlformats.org/officeDocument/2006/relationships/tags" Target="../tags/tag843.xml"/><Relationship Id="rId32" Type="http://schemas.openxmlformats.org/officeDocument/2006/relationships/tags" Target="../tags/tag851.xml"/><Relationship Id="rId37" Type="http://schemas.openxmlformats.org/officeDocument/2006/relationships/tags" Target="../tags/tag856.xml"/><Relationship Id="rId40" Type="http://schemas.openxmlformats.org/officeDocument/2006/relationships/tags" Target="../tags/tag859.xml"/><Relationship Id="rId45" Type="http://schemas.openxmlformats.org/officeDocument/2006/relationships/image" Target="../media/image249.png"/><Relationship Id="rId53" Type="http://schemas.openxmlformats.org/officeDocument/2006/relationships/image" Target="../media/image254.png"/><Relationship Id="rId58" Type="http://schemas.openxmlformats.org/officeDocument/2006/relationships/image" Target="../media/image239.png"/><Relationship Id="rId66" Type="http://schemas.openxmlformats.org/officeDocument/2006/relationships/image" Target="../media/image231.png"/><Relationship Id="rId74" Type="http://schemas.openxmlformats.org/officeDocument/2006/relationships/image" Target="../media/image277.png"/><Relationship Id="rId79" Type="http://schemas.openxmlformats.org/officeDocument/2006/relationships/image" Target="../media/image280.png"/><Relationship Id="rId5" Type="http://schemas.openxmlformats.org/officeDocument/2006/relationships/tags" Target="../tags/tag824.xml"/><Relationship Id="rId61" Type="http://schemas.openxmlformats.org/officeDocument/2006/relationships/image" Target="../media/image244.png"/><Relationship Id="rId10" Type="http://schemas.openxmlformats.org/officeDocument/2006/relationships/tags" Target="../tags/tag829.xml"/><Relationship Id="rId19" Type="http://schemas.openxmlformats.org/officeDocument/2006/relationships/tags" Target="../tags/tag838.xml"/><Relationship Id="rId31" Type="http://schemas.openxmlformats.org/officeDocument/2006/relationships/tags" Target="../tags/tag850.xml"/><Relationship Id="rId44" Type="http://schemas.openxmlformats.org/officeDocument/2006/relationships/image" Target="../media/image255.png"/><Relationship Id="rId52" Type="http://schemas.openxmlformats.org/officeDocument/2006/relationships/image" Target="../media/image253.png"/><Relationship Id="rId60" Type="http://schemas.openxmlformats.org/officeDocument/2006/relationships/image" Target="../media/image241.png"/><Relationship Id="rId65" Type="http://schemas.openxmlformats.org/officeDocument/2006/relationships/image" Target="../media/image230.png"/><Relationship Id="rId73" Type="http://schemas.openxmlformats.org/officeDocument/2006/relationships/image" Target="../media/image209.png"/><Relationship Id="rId78" Type="http://schemas.openxmlformats.org/officeDocument/2006/relationships/image" Target="../media/image279.png"/><Relationship Id="rId4" Type="http://schemas.openxmlformats.org/officeDocument/2006/relationships/tags" Target="../tags/tag823.xml"/><Relationship Id="rId9" Type="http://schemas.openxmlformats.org/officeDocument/2006/relationships/tags" Target="../tags/tag828.xml"/><Relationship Id="rId14" Type="http://schemas.openxmlformats.org/officeDocument/2006/relationships/tags" Target="../tags/tag833.xml"/><Relationship Id="rId22" Type="http://schemas.openxmlformats.org/officeDocument/2006/relationships/tags" Target="../tags/tag841.xml"/><Relationship Id="rId27" Type="http://schemas.openxmlformats.org/officeDocument/2006/relationships/tags" Target="../tags/tag846.xml"/><Relationship Id="rId30" Type="http://schemas.openxmlformats.org/officeDocument/2006/relationships/tags" Target="../tags/tag849.xml"/><Relationship Id="rId35" Type="http://schemas.openxmlformats.org/officeDocument/2006/relationships/tags" Target="../tags/tag854.xml"/><Relationship Id="rId43" Type="http://schemas.openxmlformats.org/officeDocument/2006/relationships/image" Target="../media/image270.png"/><Relationship Id="rId48" Type="http://schemas.openxmlformats.org/officeDocument/2006/relationships/image" Target="../media/image271.png"/><Relationship Id="rId56" Type="http://schemas.openxmlformats.org/officeDocument/2006/relationships/image" Target="../media/image245.png"/><Relationship Id="rId64" Type="http://schemas.openxmlformats.org/officeDocument/2006/relationships/image" Target="../media/image229.png"/><Relationship Id="rId69" Type="http://schemas.openxmlformats.org/officeDocument/2006/relationships/image" Target="../media/image273.png"/><Relationship Id="rId77" Type="http://schemas.openxmlformats.org/officeDocument/2006/relationships/image" Target="../media/image278.png"/><Relationship Id="rId8" Type="http://schemas.openxmlformats.org/officeDocument/2006/relationships/tags" Target="../tags/tag827.xml"/><Relationship Id="rId51" Type="http://schemas.openxmlformats.org/officeDocument/2006/relationships/image" Target="../media/image252.png"/><Relationship Id="rId72" Type="http://schemas.openxmlformats.org/officeDocument/2006/relationships/image" Target="../media/image276.png"/><Relationship Id="rId80" Type="http://schemas.openxmlformats.org/officeDocument/2006/relationships/image" Target="../media/image281.png"/><Relationship Id="rId3" Type="http://schemas.openxmlformats.org/officeDocument/2006/relationships/tags" Target="../tags/tag822.xml"/><Relationship Id="rId12" Type="http://schemas.openxmlformats.org/officeDocument/2006/relationships/tags" Target="../tags/tag831.xml"/><Relationship Id="rId17" Type="http://schemas.openxmlformats.org/officeDocument/2006/relationships/tags" Target="../tags/tag836.xml"/><Relationship Id="rId25" Type="http://schemas.openxmlformats.org/officeDocument/2006/relationships/tags" Target="../tags/tag844.xml"/><Relationship Id="rId33" Type="http://schemas.openxmlformats.org/officeDocument/2006/relationships/tags" Target="../tags/tag852.xml"/><Relationship Id="rId38" Type="http://schemas.openxmlformats.org/officeDocument/2006/relationships/tags" Target="../tags/tag857.xml"/><Relationship Id="rId46" Type="http://schemas.openxmlformats.org/officeDocument/2006/relationships/image" Target="../media/image268.png"/><Relationship Id="rId59" Type="http://schemas.openxmlformats.org/officeDocument/2006/relationships/image" Target="../media/image240.png"/><Relationship Id="rId67" Type="http://schemas.openxmlformats.org/officeDocument/2006/relationships/image" Target="../media/image208.png"/><Relationship Id="rId20" Type="http://schemas.openxmlformats.org/officeDocument/2006/relationships/tags" Target="../tags/tag839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265.png"/><Relationship Id="rId62" Type="http://schemas.openxmlformats.org/officeDocument/2006/relationships/image" Target="../media/image227.png"/><Relationship Id="rId70" Type="http://schemas.openxmlformats.org/officeDocument/2006/relationships/image" Target="../media/image274.png"/><Relationship Id="rId75" Type="http://schemas.openxmlformats.org/officeDocument/2006/relationships/image" Target="../media/image182.png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15" Type="http://schemas.openxmlformats.org/officeDocument/2006/relationships/tags" Target="../tags/tag834.xml"/><Relationship Id="rId23" Type="http://schemas.openxmlformats.org/officeDocument/2006/relationships/tags" Target="../tags/tag842.xml"/><Relationship Id="rId28" Type="http://schemas.openxmlformats.org/officeDocument/2006/relationships/tags" Target="../tags/tag847.xml"/><Relationship Id="rId36" Type="http://schemas.openxmlformats.org/officeDocument/2006/relationships/tags" Target="../tags/tag855.xml"/><Relationship Id="rId49" Type="http://schemas.openxmlformats.org/officeDocument/2006/relationships/image" Target="../media/image267.png"/><Relationship Id="rId57" Type="http://schemas.openxmlformats.org/officeDocument/2006/relationships/image" Target="../media/image24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4.png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7.png"/><Relationship Id="rId42" Type="http://schemas.openxmlformats.org/officeDocument/2006/relationships/image" Target="../media/image5.png"/><Relationship Id="rId47" Type="http://schemas.openxmlformats.org/officeDocument/2006/relationships/image" Target="../media/image36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image" Target="../media/image32.png"/><Relationship Id="rId38" Type="http://schemas.openxmlformats.org/officeDocument/2006/relationships/image" Target="../media/image4.png"/><Relationship Id="rId46" Type="http://schemas.openxmlformats.org/officeDocument/2006/relationships/image" Target="../media/image35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3.png"/><Relationship Id="rId41" Type="http://schemas.openxmlformats.org/officeDocument/2006/relationships/image" Target="../media/image12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image" Target="../media/image31.png"/><Relationship Id="rId37" Type="http://schemas.openxmlformats.org/officeDocument/2006/relationships/image" Target="../media/image10.png"/><Relationship Id="rId40" Type="http://schemas.openxmlformats.org/officeDocument/2006/relationships/image" Target="../media/image11.png"/><Relationship Id="rId45" Type="http://schemas.openxmlformats.org/officeDocument/2006/relationships/image" Target="../media/image2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image" Target="../media/image17.png"/><Relationship Id="rId36" Type="http://schemas.openxmlformats.org/officeDocument/2006/relationships/image" Target="../media/image9.png"/><Relationship Id="rId49" Type="http://schemas.openxmlformats.org/officeDocument/2006/relationships/image" Target="../media/image38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30.png"/><Relationship Id="rId44" Type="http://schemas.openxmlformats.org/officeDocument/2006/relationships/image" Target="../media/image34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image" Target="../media/image1.png"/><Relationship Id="rId30" Type="http://schemas.openxmlformats.org/officeDocument/2006/relationships/image" Target="../media/image29.png"/><Relationship Id="rId35" Type="http://schemas.openxmlformats.org/officeDocument/2006/relationships/image" Target="../media/image8.png"/><Relationship Id="rId43" Type="http://schemas.openxmlformats.org/officeDocument/2006/relationships/image" Target="../media/image33.png"/><Relationship Id="rId48" Type="http://schemas.openxmlformats.org/officeDocument/2006/relationships/image" Target="../media/image37.png"/><Relationship Id="rId8" Type="http://schemas.openxmlformats.org/officeDocument/2006/relationships/tags" Target="../tags/tag4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67.xml"/><Relationship Id="rId13" Type="http://schemas.openxmlformats.org/officeDocument/2006/relationships/tags" Target="../tags/tag872.xml"/><Relationship Id="rId18" Type="http://schemas.openxmlformats.org/officeDocument/2006/relationships/image" Target="../media/image283.png"/><Relationship Id="rId26" Type="http://schemas.openxmlformats.org/officeDocument/2006/relationships/image" Target="../media/image291.png"/><Relationship Id="rId3" Type="http://schemas.openxmlformats.org/officeDocument/2006/relationships/tags" Target="../tags/tag862.xml"/><Relationship Id="rId21" Type="http://schemas.openxmlformats.org/officeDocument/2006/relationships/image" Target="../media/image286.png"/><Relationship Id="rId7" Type="http://schemas.openxmlformats.org/officeDocument/2006/relationships/tags" Target="../tags/tag866.xml"/><Relationship Id="rId12" Type="http://schemas.openxmlformats.org/officeDocument/2006/relationships/tags" Target="../tags/tag871.xml"/><Relationship Id="rId17" Type="http://schemas.openxmlformats.org/officeDocument/2006/relationships/image" Target="../media/image282.png"/><Relationship Id="rId25" Type="http://schemas.openxmlformats.org/officeDocument/2006/relationships/image" Target="../media/image290.png"/><Relationship Id="rId2" Type="http://schemas.openxmlformats.org/officeDocument/2006/relationships/tags" Target="../tags/tag861.xml"/><Relationship Id="rId16" Type="http://schemas.openxmlformats.org/officeDocument/2006/relationships/notesSlide" Target="../notesSlides/notesSlide27.xml"/><Relationship Id="rId20" Type="http://schemas.openxmlformats.org/officeDocument/2006/relationships/image" Target="../media/image285.png"/><Relationship Id="rId29" Type="http://schemas.openxmlformats.org/officeDocument/2006/relationships/image" Target="../media/image2.png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image" Target="../media/image289.png"/><Relationship Id="rId5" Type="http://schemas.openxmlformats.org/officeDocument/2006/relationships/tags" Target="../tags/tag86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8.png"/><Relationship Id="rId28" Type="http://schemas.openxmlformats.org/officeDocument/2006/relationships/image" Target="../media/image293.png"/><Relationship Id="rId10" Type="http://schemas.openxmlformats.org/officeDocument/2006/relationships/tags" Target="../tags/tag869.xml"/><Relationship Id="rId19" Type="http://schemas.openxmlformats.org/officeDocument/2006/relationships/image" Target="../media/image284.png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image" Target="../media/image287.png"/><Relationship Id="rId27" Type="http://schemas.openxmlformats.org/officeDocument/2006/relationships/image" Target="../media/image292.png"/><Relationship Id="rId30" Type="http://schemas.openxmlformats.org/officeDocument/2006/relationships/image" Target="../media/image29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81.xml"/><Relationship Id="rId13" Type="http://schemas.openxmlformats.org/officeDocument/2006/relationships/tags" Target="../tags/tag886.xml"/><Relationship Id="rId18" Type="http://schemas.openxmlformats.org/officeDocument/2006/relationships/image" Target="../media/image294.png"/><Relationship Id="rId26" Type="http://schemas.openxmlformats.org/officeDocument/2006/relationships/image" Target="../media/image290.png"/><Relationship Id="rId3" Type="http://schemas.openxmlformats.org/officeDocument/2006/relationships/tags" Target="../tags/tag876.xml"/><Relationship Id="rId21" Type="http://schemas.openxmlformats.org/officeDocument/2006/relationships/image" Target="../media/image283.png"/><Relationship Id="rId7" Type="http://schemas.openxmlformats.org/officeDocument/2006/relationships/tags" Target="../tags/tag880.xml"/><Relationship Id="rId12" Type="http://schemas.openxmlformats.org/officeDocument/2006/relationships/tags" Target="../tags/tag885.xml"/><Relationship Id="rId17" Type="http://schemas.openxmlformats.org/officeDocument/2006/relationships/image" Target="../media/image288.png"/><Relationship Id="rId25" Type="http://schemas.openxmlformats.org/officeDocument/2006/relationships/image" Target="../media/image289.png"/><Relationship Id="rId2" Type="http://schemas.openxmlformats.org/officeDocument/2006/relationships/tags" Target="../tags/tag875.xml"/><Relationship Id="rId16" Type="http://schemas.openxmlformats.org/officeDocument/2006/relationships/notesSlide" Target="../notesSlides/notesSlide28.xml"/><Relationship Id="rId20" Type="http://schemas.openxmlformats.org/officeDocument/2006/relationships/image" Target="../media/image282.png"/><Relationship Id="rId29" Type="http://schemas.openxmlformats.org/officeDocument/2006/relationships/image" Target="../media/image293.png"/><Relationship Id="rId1" Type="http://schemas.openxmlformats.org/officeDocument/2006/relationships/tags" Target="../tags/tag874.xml"/><Relationship Id="rId6" Type="http://schemas.openxmlformats.org/officeDocument/2006/relationships/tags" Target="../tags/tag879.xml"/><Relationship Id="rId11" Type="http://schemas.openxmlformats.org/officeDocument/2006/relationships/tags" Target="../tags/tag884.xml"/><Relationship Id="rId24" Type="http://schemas.openxmlformats.org/officeDocument/2006/relationships/image" Target="../media/image287.png"/><Relationship Id="rId5" Type="http://schemas.openxmlformats.org/officeDocument/2006/relationships/tags" Target="../tags/tag87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5.png"/><Relationship Id="rId28" Type="http://schemas.openxmlformats.org/officeDocument/2006/relationships/image" Target="../media/image292.png"/><Relationship Id="rId10" Type="http://schemas.openxmlformats.org/officeDocument/2006/relationships/tags" Target="../tags/tag883.xml"/><Relationship Id="rId19" Type="http://schemas.openxmlformats.org/officeDocument/2006/relationships/image" Target="../media/image286.png"/><Relationship Id="rId4" Type="http://schemas.openxmlformats.org/officeDocument/2006/relationships/tags" Target="../tags/tag877.xml"/><Relationship Id="rId9" Type="http://schemas.openxmlformats.org/officeDocument/2006/relationships/tags" Target="../tags/tag882.xml"/><Relationship Id="rId14" Type="http://schemas.openxmlformats.org/officeDocument/2006/relationships/tags" Target="../tags/tag887.xml"/><Relationship Id="rId22" Type="http://schemas.openxmlformats.org/officeDocument/2006/relationships/image" Target="../media/image284.png"/><Relationship Id="rId27" Type="http://schemas.openxmlformats.org/officeDocument/2006/relationships/image" Target="../media/image291.png"/><Relationship Id="rId30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95.xml"/><Relationship Id="rId13" Type="http://schemas.openxmlformats.org/officeDocument/2006/relationships/tags" Target="../tags/tag900.xml"/><Relationship Id="rId18" Type="http://schemas.openxmlformats.org/officeDocument/2006/relationships/tags" Target="../tags/tag905.xml"/><Relationship Id="rId26" Type="http://schemas.openxmlformats.org/officeDocument/2006/relationships/image" Target="../media/image287.png"/><Relationship Id="rId39" Type="http://schemas.openxmlformats.org/officeDocument/2006/relationships/image" Target="../media/image299.png"/><Relationship Id="rId3" Type="http://schemas.openxmlformats.org/officeDocument/2006/relationships/tags" Target="../tags/tag89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91.png"/><Relationship Id="rId42" Type="http://schemas.openxmlformats.org/officeDocument/2006/relationships/image" Target="../media/image302.png"/><Relationship Id="rId7" Type="http://schemas.openxmlformats.org/officeDocument/2006/relationships/tags" Target="../tags/tag894.xml"/><Relationship Id="rId12" Type="http://schemas.openxmlformats.org/officeDocument/2006/relationships/tags" Target="../tags/tag899.xml"/><Relationship Id="rId17" Type="http://schemas.openxmlformats.org/officeDocument/2006/relationships/tags" Target="../tags/tag904.xml"/><Relationship Id="rId25" Type="http://schemas.openxmlformats.org/officeDocument/2006/relationships/image" Target="../media/image286.png"/><Relationship Id="rId33" Type="http://schemas.openxmlformats.org/officeDocument/2006/relationships/image" Target="../media/image290.png"/><Relationship Id="rId38" Type="http://schemas.openxmlformats.org/officeDocument/2006/relationships/image" Target="../media/image2.png"/><Relationship Id="rId2" Type="http://schemas.openxmlformats.org/officeDocument/2006/relationships/tags" Target="../tags/tag889.xml"/><Relationship Id="rId16" Type="http://schemas.openxmlformats.org/officeDocument/2006/relationships/tags" Target="../tags/tag903.xml"/><Relationship Id="rId20" Type="http://schemas.openxmlformats.org/officeDocument/2006/relationships/tags" Target="../tags/tag907.xml"/><Relationship Id="rId29" Type="http://schemas.openxmlformats.org/officeDocument/2006/relationships/image" Target="../media/image295.png"/><Relationship Id="rId41" Type="http://schemas.openxmlformats.org/officeDocument/2006/relationships/image" Target="../media/image301.png"/><Relationship Id="rId1" Type="http://schemas.openxmlformats.org/officeDocument/2006/relationships/tags" Target="../tags/tag888.xml"/><Relationship Id="rId6" Type="http://schemas.openxmlformats.org/officeDocument/2006/relationships/tags" Target="../tags/tag893.xml"/><Relationship Id="rId11" Type="http://schemas.openxmlformats.org/officeDocument/2006/relationships/tags" Target="../tags/tag898.xml"/><Relationship Id="rId24" Type="http://schemas.openxmlformats.org/officeDocument/2006/relationships/image" Target="../media/image294.png"/><Relationship Id="rId32" Type="http://schemas.openxmlformats.org/officeDocument/2006/relationships/image" Target="../media/image289.png"/><Relationship Id="rId37" Type="http://schemas.openxmlformats.org/officeDocument/2006/relationships/image" Target="../media/image298.png"/><Relationship Id="rId40" Type="http://schemas.openxmlformats.org/officeDocument/2006/relationships/image" Target="../media/image300.png"/><Relationship Id="rId5" Type="http://schemas.openxmlformats.org/officeDocument/2006/relationships/tags" Target="../tags/tag892.xml"/><Relationship Id="rId15" Type="http://schemas.openxmlformats.org/officeDocument/2006/relationships/tags" Target="../tags/tag902.xml"/><Relationship Id="rId23" Type="http://schemas.openxmlformats.org/officeDocument/2006/relationships/image" Target="../media/image288.png"/><Relationship Id="rId28" Type="http://schemas.openxmlformats.org/officeDocument/2006/relationships/image" Target="../media/image285.png"/><Relationship Id="rId36" Type="http://schemas.openxmlformats.org/officeDocument/2006/relationships/image" Target="../media/image293.png"/><Relationship Id="rId10" Type="http://schemas.openxmlformats.org/officeDocument/2006/relationships/tags" Target="../tags/tag897.xml"/><Relationship Id="rId19" Type="http://schemas.openxmlformats.org/officeDocument/2006/relationships/tags" Target="../tags/tag906.xml"/><Relationship Id="rId31" Type="http://schemas.openxmlformats.org/officeDocument/2006/relationships/image" Target="../media/image297.png"/><Relationship Id="rId4" Type="http://schemas.openxmlformats.org/officeDocument/2006/relationships/tags" Target="../tags/tag891.xml"/><Relationship Id="rId9" Type="http://schemas.openxmlformats.org/officeDocument/2006/relationships/tags" Target="../tags/tag896.xml"/><Relationship Id="rId14" Type="http://schemas.openxmlformats.org/officeDocument/2006/relationships/tags" Target="../tags/tag901.xml"/><Relationship Id="rId22" Type="http://schemas.openxmlformats.org/officeDocument/2006/relationships/notesSlide" Target="../notesSlides/notesSlide29.xml"/><Relationship Id="rId27" Type="http://schemas.openxmlformats.org/officeDocument/2006/relationships/image" Target="../media/image284.png"/><Relationship Id="rId30" Type="http://schemas.openxmlformats.org/officeDocument/2006/relationships/image" Target="../media/image296.png"/><Relationship Id="rId35" Type="http://schemas.openxmlformats.org/officeDocument/2006/relationships/image" Target="../media/image2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15.xml"/><Relationship Id="rId13" Type="http://schemas.openxmlformats.org/officeDocument/2006/relationships/tags" Target="../tags/tag920.xml"/><Relationship Id="rId18" Type="http://schemas.openxmlformats.org/officeDocument/2006/relationships/notesSlide" Target="../notesSlides/notesSlide30.xml"/><Relationship Id="rId26" Type="http://schemas.openxmlformats.org/officeDocument/2006/relationships/image" Target="../media/image306.png"/><Relationship Id="rId3" Type="http://schemas.openxmlformats.org/officeDocument/2006/relationships/tags" Target="../tags/tag910.xml"/><Relationship Id="rId21" Type="http://schemas.openxmlformats.org/officeDocument/2006/relationships/image" Target="../media/image297.png"/><Relationship Id="rId7" Type="http://schemas.openxmlformats.org/officeDocument/2006/relationships/tags" Target="../tags/tag914.xml"/><Relationship Id="rId12" Type="http://schemas.openxmlformats.org/officeDocument/2006/relationships/tags" Target="../tags/tag91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93.png"/><Relationship Id="rId2" Type="http://schemas.openxmlformats.org/officeDocument/2006/relationships/tags" Target="../tags/tag909.xml"/><Relationship Id="rId16" Type="http://schemas.openxmlformats.org/officeDocument/2006/relationships/tags" Target="../tags/tag923.xml"/><Relationship Id="rId20" Type="http://schemas.openxmlformats.org/officeDocument/2006/relationships/image" Target="../media/image303.png"/><Relationship Id="rId29" Type="http://schemas.openxmlformats.org/officeDocument/2006/relationships/image" Target="../media/image291.png"/><Relationship Id="rId1" Type="http://schemas.openxmlformats.org/officeDocument/2006/relationships/tags" Target="../tags/tag908.xml"/><Relationship Id="rId6" Type="http://schemas.openxmlformats.org/officeDocument/2006/relationships/tags" Target="../tags/tag913.xml"/><Relationship Id="rId11" Type="http://schemas.openxmlformats.org/officeDocument/2006/relationships/tags" Target="../tags/tag918.xml"/><Relationship Id="rId24" Type="http://schemas.openxmlformats.org/officeDocument/2006/relationships/image" Target="../media/image287.png"/><Relationship Id="rId32" Type="http://schemas.openxmlformats.org/officeDocument/2006/relationships/image" Target="../media/image307.png"/><Relationship Id="rId5" Type="http://schemas.openxmlformats.org/officeDocument/2006/relationships/tags" Target="../tags/tag912.xml"/><Relationship Id="rId15" Type="http://schemas.openxmlformats.org/officeDocument/2006/relationships/tags" Target="../tags/tag922.xml"/><Relationship Id="rId23" Type="http://schemas.openxmlformats.org/officeDocument/2006/relationships/image" Target="../media/image305.png"/><Relationship Id="rId28" Type="http://schemas.openxmlformats.org/officeDocument/2006/relationships/image" Target="../media/image290.png"/><Relationship Id="rId10" Type="http://schemas.openxmlformats.org/officeDocument/2006/relationships/tags" Target="../tags/tag917.xml"/><Relationship Id="rId19" Type="http://schemas.openxmlformats.org/officeDocument/2006/relationships/image" Target="../media/image294.png"/><Relationship Id="rId31" Type="http://schemas.openxmlformats.org/officeDocument/2006/relationships/image" Target="../media/image2.png"/><Relationship Id="rId4" Type="http://schemas.openxmlformats.org/officeDocument/2006/relationships/tags" Target="../tags/tag911.xml"/><Relationship Id="rId9" Type="http://schemas.openxmlformats.org/officeDocument/2006/relationships/tags" Target="../tags/tag916.xml"/><Relationship Id="rId14" Type="http://schemas.openxmlformats.org/officeDocument/2006/relationships/tags" Target="../tags/tag921.xml"/><Relationship Id="rId22" Type="http://schemas.openxmlformats.org/officeDocument/2006/relationships/image" Target="../media/image304.png"/><Relationship Id="rId27" Type="http://schemas.openxmlformats.org/officeDocument/2006/relationships/image" Target="../media/image289.png"/><Relationship Id="rId30" Type="http://schemas.openxmlformats.org/officeDocument/2006/relationships/image" Target="../media/image2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31.xml"/><Relationship Id="rId13" Type="http://schemas.openxmlformats.org/officeDocument/2006/relationships/tags" Target="../tags/tag936.xml"/><Relationship Id="rId18" Type="http://schemas.openxmlformats.org/officeDocument/2006/relationships/tags" Target="../tags/tag941.xml"/><Relationship Id="rId26" Type="http://schemas.openxmlformats.org/officeDocument/2006/relationships/image" Target="../media/image305.png"/><Relationship Id="rId39" Type="http://schemas.openxmlformats.org/officeDocument/2006/relationships/image" Target="../media/image319.png"/><Relationship Id="rId3" Type="http://schemas.openxmlformats.org/officeDocument/2006/relationships/tags" Target="../tags/tag926.xml"/><Relationship Id="rId21" Type="http://schemas.openxmlformats.org/officeDocument/2006/relationships/tags" Target="../tags/tag944.xml"/><Relationship Id="rId34" Type="http://schemas.openxmlformats.org/officeDocument/2006/relationships/image" Target="../media/image314.png"/><Relationship Id="rId42" Type="http://schemas.openxmlformats.org/officeDocument/2006/relationships/image" Target="../media/image321.png"/><Relationship Id="rId7" Type="http://schemas.openxmlformats.org/officeDocument/2006/relationships/tags" Target="../tags/tag930.xml"/><Relationship Id="rId12" Type="http://schemas.openxmlformats.org/officeDocument/2006/relationships/tags" Target="../tags/tag935.xml"/><Relationship Id="rId17" Type="http://schemas.openxmlformats.org/officeDocument/2006/relationships/tags" Target="../tags/tag940.xml"/><Relationship Id="rId25" Type="http://schemas.openxmlformats.org/officeDocument/2006/relationships/image" Target="../media/image308.png"/><Relationship Id="rId33" Type="http://schemas.openxmlformats.org/officeDocument/2006/relationships/image" Target="../media/image313.png"/><Relationship Id="rId38" Type="http://schemas.openxmlformats.org/officeDocument/2006/relationships/image" Target="../media/image318.png"/><Relationship Id="rId2" Type="http://schemas.openxmlformats.org/officeDocument/2006/relationships/tags" Target="../tags/tag925.xml"/><Relationship Id="rId16" Type="http://schemas.openxmlformats.org/officeDocument/2006/relationships/tags" Target="../tags/tag939.xml"/><Relationship Id="rId20" Type="http://schemas.openxmlformats.org/officeDocument/2006/relationships/tags" Target="../tags/tag943.xml"/><Relationship Id="rId29" Type="http://schemas.openxmlformats.org/officeDocument/2006/relationships/image" Target="../media/image309.png"/><Relationship Id="rId41" Type="http://schemas.openxmlformats.org/officeDocument/2006/relationships/image" Target="../media/image320.png"/><Relationship Id="rId1" Type="http://schemas.openxmlformats.org/officeDocument/2006/relationships/tags" Target="../tags/tag924.xml"/><Relationship Id="rId6" Type="http://schemas.openxmlformats.org/officeDocument/2006/relationships/tags" Target="../tags/tag929.xml"/><Relationship Id="rId11" Type="http://schemas.openxmlformats.org/officeDocument/2006/relationships/tags" Target="../tags/tag934.xml"/><Relationship Id="rId24" Type="http://schemas.openxmlformats.org/officeDocument/2006/relationships/image" Target="../media/image304.png"/><Relationship Id="rId32" Type="http://schemas.openxmlformats.org/officeDocument/2006/relationships/image" Target="../media/image312.png"/><Relationship Id="rId37" Type="http://schemas.openxmlformats.org/officeDocument/2006/relationships/image" Target="../media/image317.png"/><Relationship Id="rId40" Type="http://schemas.openxmlformats.org/officeDocument/2006/relationships/image" Target="../media/image55.png"/><Relationship Id="rId5" Type="http://schemas.openxmlformats.org/officeDocument/2006/relationships/tags" Target="../tags/tag928.xml"/><Relationship Id="rId15" Type="http://schemas.openxmlformats.org/officeDocument/2006/relationships/tags" Target="../tags/tag938.xml"/><Relationship Id="rId23" Type="http://schemas.openxmlformats.org/officeDocument/2006/relationships/notesSlide" Target="../notesSlides/notesSlide31.xml"/><Relationship Id="rId28" Type="http://schemas.openxmlformats.org/officeDocument/2006/relationships/image" Target="../media/image297.png"/><Relationship Id="rId36" Type="http://schemas.openxmlformats.org/officeDocument/2006/relationships/image" Target="../media/image316.png"/><Relationship Id="rId10" Type="http://schemas.openxmlformats.org/officeDocument/2006/relationships/tags" Target="../tags/tag933.xml"/><Relationship Id="rId19" Type="http://schemas.openxmlformats.org/officeDocument/2006/relationships/tags" Target="../tags/tag942.xml"/><Relationship Id="rId31" Type="http://schemas.openxmlformats.org/officeDocument/2006/relationships/image" Target="../media/image311.png"/><Relationship Id="rId4" Type="http://schemas.openxmlformats.org/officeDocument/2006/relationships/tags" Target="../tags/tag927.xml"/><Relationship Id="rId9" Type="http://schemas.openxmlformats.org/officeDocument/2006/relationships/tags" Target="../tags/tag932.xml"/><Relationship Id="rId14" Type="http://schemas.openxmlformats.org/officeDocument/2006/relationships/tags" Target="../tags/tag93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87.png"/><Relationship Id="rId30" Type="http://schemas.openxmlformats.org/officeDocument/2006/relationships/image" Target="../media/image310.png"/><Relationship Id="rId35" Type="http://schemas.openxmlformats.org/officeDocument/2006/relationships/image" Target="../media/image315.png"/><Relationship Id="rId4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52.xml"/><Relationship Id="rId13" Type="http://schemas.openxmlformats.org/officeDocument/2006/relationships/tags" Target="../tags/tag957.xml"/><Relationship Id="rId18" Type="http://schemas.openxmlformats.org/officeDocument/2006/relationships/tags" Target="../tags/tag962.xml"/><Relationship Id="rId26" Type="http://schemas.openxmlformats.org/officeDocument/2006/relationships/image" Target="../media/image292.png"/><Relationship Id="rId3" Type="http://schemas.openxmlformats.org/officeDocument/2006/relationships/tags" Target="../tags/tag947.xml"/><Relationship Id="rId21" Type="http://schemas.openxmlformats.org/officeDocument/2006/relationships/image" Target="../media/image287.png"/><Relationship Id="rId34" Type="http://schemas.openxmlformats.org/officeDocument/2006/relationships/image" Target="../media/image293.png"/><Relationship Id="rId7" Type="http://schemas.openxmlformats.org/officeDocument/2006/relationships/tags" Target="../tags/tag951.xml"/><Relationship Id="rId12" Type="http://schemas.openxmlformats.org/officeDocument/2006/relationships/tags" Target="../tags/tag956.xml"/><Relationship Id="rId17" Type="http://schemas.openxmlformats.org/officeDocument/2006/relationships/tags" Target="../tags/tag961.xml"/><Relationship Id="rId25" Type="http://schemas.openxmlformats.org/officeDocument/2006/relationships/image" Target="../media/image312.png"/><Relationship Id="rId33" Type="http://schemas.openxmlformats.org/officeDocument/2006/relationships/image" Target="../media/image319.png"/><Relationship Id="rId2" Type="http://schemas.openxmlformats.org/officeDocument/2006/relationships/tags" Target="../tags/tag946.xml"/><Relationship Id="rId16" Type="http://schemas.openxmlformats.org/officeDocument/2006/relationships/tags" Target="../tags/tag960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323.png"/><Relationship Id="rId1" Type="http://schemas.openxmlformats.org/officeDocument/2006/relationships/tags" Target="../tags/tag945.xml"/><Relationship Id="rId6" Type="http://schemas.openxmlformats.org/officeDocument/2006/relationships/tags" Target="../tags/tag950.xml"/><Relationship Id="rId11" Type="http://schemas.openxmlformats.org/officeDocument/2006/relationships/tags" Target="../tags/tag955.xml"/><Relationship Id="rId24" Type="http://schemas.openxmlformats.org/officeDocument/2006/relationships/image" Target="../media/image311.png"/><Relationship Id="rId32" Type="http://schemas.openxmlformats.org/officeDocument/2006/relationships/image" Target="../media/image289.png"/><Relationship Id="rId37" Type="http://schemas.openxmlformats.org/officeDocument/2006/relationships/image" Target="../media/image325.png"/><Relationship Id="rId5" Type="http://schemas.openxmlformats.org/officeDocument/2006/relationships/tags" Target="../tags/tag949.xml"/><Relationship Id="rId15" Type="http://schemas.openxmlformats.org/officeDocument/2006/relationships/tags" Target="../tags/tag959.xml"/><Relationship Id="rId23" Type="http://schemas.openxmlformats.org/officeDocument/2006/relationships/image" Target="../media/image310.png"/><Relationship Id="rId28" Type="http://schemas.openxmlformats.org/officeDocument/2006/relationships/image" Target="../media/image322.png"/><Relationship Id="rId36" Type="http://schemas.openxmlformats.org/officeDocument/2006/relationships/image" Target="../media/image2.png"/><Relationship Id="rId10" Type="http://schemas.openxmlformats.org/officeDocument/2006/relationships/tags" Target="../tags/tag95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0.png"/><Relationship Id="rId4" Type="http://schemas.openxmlformats.org/officeDocument/2006/relationships/tags" Target="../tags/tag948.xml"/><Relationship Id="rId9" Type="http://schemas.openxmlformats.org/officeDocument/2006/relationships/tags" Target="../tags/tag953.xml"/><Relationship Id="rId14" Type="http://schemas.openxmlformats.org/officeDocument/2006/relationships/tags" Target="../tags/tag958.xml"/><Relationship Id="rId22" Type="http://schemas.openxmlformats.org/officeDocument/2006/relationships/image" Target="../media/image309.png"/><Relationship Id="rId27" Type="http://schemas.openxmlformats.org/officeDocument/2006/relationships/image" Target="../media/image291.png"/><Relationship Id="rId30" Type="http://schemas.openxmlformats.org/officeDocument/2006/relationships/image" Target="../media/image324.png"/><Relationship Id="rId35" Type="http://schemas.openxmlformats.org/officeDocument/2006/relationships/image" Target="../media/image3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970.xml"/><Relationship Id="rId13" Type="http://schemas.openxmlformats.org/officeDocument/2006/relationships/tags" Target="../tags/tag975.xml"/><Relationship Id="rId18" Type="http://schemas.openxmlformats.org/officeDocument/2006/relationships/notesSlide" Target="../notesSlides/notesSlide33.xml"/><Relationship Id="rId26" Type="http://schemas.openxmlformats.org/officeDocument/2006/relationships/image" Target="../media/image328.png"/><Relationship Id="rId3" Type="http://schemas.openxmlformats.org/officeDocument/2006/relationships/tags" Target="../tags/tag965.xml"/><Relationship Id="rId21" Type="http://schemas.openxmlformats.org/officeDocument/2006/relationships/image" Target="../media/image310.png"/><Relationship Id="rId34" Type="http://schemas.openxmlformats.org/officeDocument/2006/relationships/image" Target="../media/image334.png"/><Relationship Id="rId7" Type="http://schemas.openxmlformats.org/officeDocument/2006/relationships/tags" Target="../tags/tag969.xml"/><Relationship Id="rId12" Type="http://schemas.openxmlformats.org/officeDocument/2006/relationships/tags" Target="../tags/tag97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27.png"/><Relationship Id="rId33" Type="http://schemas.openxmlformats.org/officeDocument/2006/relationships/image" Target="../media/image55.png"/><Relationship Id="rId2" Type="http://schemas.openxmlformats.org/officeDocument/2006/relationships/tags" Target="../tags/tag964.xml"/><Relationship Id="rId16" Type="http://schemas.openxmlformats.org/officeDocument/2006/relationships/tags" Target="../tags/tag978.xml"/><Relationship Id="rId20" Type="http://schemas.openxmlformats.org/officeDocument/2006/relationships/image" Target="../media/image309.png"/><Relationship Id="rId29" Type="http://schemas.openxmlformats.org/officeDocument/2006/relationships/image" Target="../media/image331.png"/><Relationship Id="rId1" Type="http://schemas.openxmlformats.org/officeDocument/2006/relationships/tags" Target="../tags/tag963.xml"/><Relationship Id="rId6" Type="http://schemas.openxmlformats.org/officeDocument/2006/relationships/tags" Target="../tags/tag968.xml"/><Relationship Id="rId11" Type="http://schemas.openxmlformats.org/officeDocument/2006/relationships/tags" Target="../tags/tag973.xml"/><Relationship Id="rId24" Type="http://schemas.openxmlformats.org/officeDocument/2006/relationships/image" Target="../media/image326.png"/><Relationship Id="rId32" Type="http://schemas.openxmlformats.org/officeDocument/2006/relationships/image" Target="../media/image333.png"/><Relationship Id="rId5" Type="http://schemas.openxmlformats.org/officeDocument/2006/relationships/tags" Target="../tags/tag967.xml"/><Relationship Id="rId15" Type="http://schemas.openxmlformats.org/officeDocument/2006/relationships/tags" Target="../tags/tag977.xml"/><Relationship Id="rId23" Type="http://schemas.openxmlformats.org/officeDocument/2006/relationships/image" Target="../media/image312.png"/><Relationship Id="rId28" Type="http://schemas.openxmlformats.org/officeDocument/2006/relationships/image" Target="../media/image330.png"/><Relationship Id="rId10" Type="http://schemas.openxmlformats.org/officeDocument/2006/relationships/tags" Target="../tags/tag972.xml"/><Relationship Id="rId19" Type="http://schemas.openxmlformats.org/officeDocument/2006/relationships/image" Target="../media/image287.png"/><Relationship Id="rId31" Type="http://schemas.openxmlformats.org/officeDocument/2006/relationships/image" Target="../media/image49.png"/><Relationship Id="rId4" Type="http://schemas.openxmlformats.org/officeDocument/2006/relationships/tags" Target="../tags/tag966.xml"/><Relationship Id="rId9" Type="http://schemas.openxmlformats.org/officeDocument/2006/relationships/tags" Target="../tags/tag971.xml"/><Relationship Id="rId14" Type="http://schemas.openxmlformats.org/officeDocument/2006/relationships/tags" Target="../tags/tag976.xml"/><Relationship Id="rId22" Type="http://schemas.openxmlformats.org/officeDocument/2006/relationships/image" Target="../media/image311.png"/><Relationship Id="rId27" Type="http://schemas.openxmlformats.org/officeDocument/2006/relationships/image" Target="../media/image329.png"/><Relationship Id="rId30" Type="http://schemas.openxmlformats.org/officeDocument/2006/relationships/image" Target="../media/image3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986.xml"/><Relationship Id="rId13" Type="http://schemas.openxmlformats.org/officeDocument/2006/relationships/tags" Target="../tags/tag991.xml"/><Relationship Id="rId18" Type="http://schemas.openxmlformats.org/officeDocument/2006/relationships/image" Target="../media/image49.png"/><Relationship Id="rId26" Type="http://schemas.openxmlformats.org/officeDocument/2006/relationships/image" Target="../media/image335.png"/><Relationship Id="rId3" Type="http://schemas.openxmlformats.org/officeDocument/2006/relationships/tags" Target="../tags/tag981.xml"/><Relationship Id="rId21" Type="http://schemas.openxmlformats.org/officeDocument/2006/relationships/image" Target="../media/image330.png"/><Relationship Id="rId7" Type="http://schemas.openxmlformats.org/officeDocument/2006/relationships/tags" Target="../tags/tag985.xml"/><Relationship Id="rId12" Type="http://schemas.openxmlformats.org/officeDocument/2006/relationships/tags" Target="../tags/tag990.xml"/><Relationship Id="rId17" Type="http://schemas.openxmlformats.org/officeDocument/2006/relationships/image" Target="../media/image332.png"/><Relationship Id="rId25" Type="http://schemas.openxmlformats.org/officeDocument/2006/relationships/image" Target="../media/image323.png"/><Relationship Id="rId2" Type="http://schemas.openxmlformats.org/officeDocument/2006/relationships/tags" Target="../tags/tag980.xml"/><Relationship Id="rId16" Type="http://schemas.openxmlformats.org/officeDocument/2006/relationships/notesSlide" Target="../notesSlides/notesSlide34.xml"/><Relationship Id="rId20" Type="http://schemas.openxmlformats.org/officeDocument/2006/relationships/image" Target="../media/image331.png"/><Relationship Id="rId29" Type="http://schemas.openxmlformats.org/officeDocument/2006/relationships/image" Target="../media/image336.png"/><Relationship Id="rId1" Type="http://schemas.openxmlformats.org/officeDocument/2006/relationships/tags" Target="../tags/tag979.xml"/><Relationship Id="rId6" Type="http://schemas.openxmlformats.org/officeDocument/2006/relationships/tags" Target="../tags/tag984.xml"/><Relationship Id="rId11" Type="http://schemas.openxmlformats.org/officeDocument/2006/relationships/tags" Target="../tags/tag989.xml"/><Relationship Id="rId24" Type="http://schemas.openxmlformats.org/officeDocument/2006/relationships/image" Target="../media/image322.png"/><Relationship Id="rId5" Type="http://schemas.openxmlformats.org/officeDocument/2006/relationships/tags" Target="../tags/tag9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1.png"/><Relationship Id="rId28" Type="http://schemas.openxmlformats.org/officeDocument/2006/relationships/image" Target="../media/image329.png"/><Relationship Id="rId10" Type="http://schemas.openxmlformats.org/officeDocument/2006/relationships/tags" Target="../tags/tag988.xml"/><Relationship Id="rId19" Type="http://schemas.openxmlformats.org/officeDocument/2006/relationships/image" Target="../media/image327.png"/><Relationship Id="rId4" Type="http://schemas.openxmlformats.org/officeDocument/2006/relationships/tags" Target="../tags/tag982.xml"/><Relationship Id="rId9" Type="http://schemas.openxmlformats.org/officeDocument/2006/relationships/tags" Target="../tags/tag987.xml"/><Relationship Id="rId14" Type="http://schemas.openxmlformats.org/officeDocument/2006/relationships/tags" Target="../tags/tag992.xml"/><Relationship Id="rId22" Type="http://schemas.openxmlformats.org/officeDocument/2006/relationships/image" Target="../media/image326.png"/><Relationship Id="rId27" Type="http://schemas.openxmlformats.org/officeDocument/2006/relationships/image" Target="../media/image328.png"/><Relationship Id="rId30" Type="http://schemas.openxmlformats.org/officeDocument/2006/relationships/image" Target="../media/image18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00.xml"/><Relationship Id="rId13" Type="http://schemas.openxmlformats.org/officeDocument/2006/relationships/notesSlide" Target="../notesSlides/notesSlide35.xml"/><Relationship Id="rId18" Type="http://schemas.openxmlformats.org/officeDocument/2006/relationships/image" Target="../media/image337.png"/><Relationship Id="rId3" Type="http://schemas.openxmlformats.org/officeDocument/2006/relationships/tags" Target="../tags/tag995.xml"/><Relationship Id="rId7" Type="http://schemas.openxmlformats.org/officeDocument/2006/relationships/tags" Target="../tags/tag99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29.png"/><Relationship Id="rId2" Type="http://schemas.openxmlformats.org/officeDocument/2006/relationships/tags" Target="../tags/tag994.xml"/><Relationship Id="rId16" Type="http://schemas.openxmlformats.org/officeDocument/2006/relationships/image" Target="../media/image328.png"/><Relationship Id="rId20" Type="http://schemas.openxmlformats.org/officeDocument/2006/relationships/image" Target="../media/image2.png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11" Type="http://schemas.openxmlformats.org/officeDocument/2006/relationships/tags" Target="../tags/tag1003.xml"/><Relationship Id="rId5" Type="http://schemas.openxmlformats.org/officeDocument/2006/relationships/tags" Target="../tags/tag997.xml"/><Relationship Id="rId15" Type="http://schemas.openxmlformats.org/officeDocument/2006/relationships/image" Target="../media/image326.png"/><Relationship Id="rId10" Type="http://schemas.openxmlformats.org/officeDocument/2006/relationships/tags" Target="../tags/tag1002.xml"/><Relationship Id="rId19" Type="http://schemas.openxmlformats.org/officeDocument/2006/relationships/image" Target="../media/image338.png"/><Relationship Id="rId4" Type="http://schemas.openxmlformats.org/officeDocument/2006/relationships/tags" Target="../tags/tag996.xml"/><Relationship Id="rId9" Type="http://schemas.openxmlformats.org/officeDocument/2006/relationships/tags" Target="../tags/tag1001.xml"/><Relationship Id="rId14" Type="http://schemas.openxmlformats.org/officeDocument/2006/relationships/image" Target="../media/image3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011.xml"/><Relationship Id="rId13" Type="http://schemas.openxmlformats.org/officeDocument/2006/relationships/tags" Target="../tags/tag1016.xml"/><Relationship Id="rId18" Type="http://schemas.openxmlformats.org/officeDocument/2006/relationships/tags" Target="../tags/tag1021.xml"/><Relationship Id="rId26" Type="http://schemas.openxmlformats.org/officeDocument/2006/relationships/image" Target="../media/image327.png"/><Relationship Id="rId39" Type="http://schemas.openxmlformats.org/officeDocument/2006/relationships/image" Target="../media/image349.png"/><Relationship Id="rId3" Type="http://schemas.openxmlformats.org/officeDocument/2006/relationships/tags" Target="../tags/tag1006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344.png"/><Relationship Id="rId7" Type="http://schemas.openxmlformats.org/officeDocument/2006/relationships/tags" Target="../tags/tag1010.xml"/><Relationship Id="rId12" Type="http://schemas.openxmlformats.org/officeDocument/2006/relationships/tags" Target="../tags/tag1015.xml"/><Relationship Id="rId17" Type="http://schemas.openxmlformats.org/officeDocument/2006/relationships/tags" Target="../tags/tag1020.xml"/><Relationship Id="rId25" Type="http://schemas.openxmlformats.org/officeDocument/2006/relationships/image" Target="../media/image339.png"/><Relationship Id="rId33" Type="http://schemas.openxmlformats.org/officeDocument/2006/relationships/image" Target="../media/image343.png"/><Relationship Id="rId38" Type="http://schemas.openxmlformats.org/officeDocument/2006/relationships/image" Target="../media/image348.png"/><Relationship Id="rId2" Type="http://schemas.openxmlformats.org/officeDocument/2006/relationships/tags" Target="../tags/tag1005.xml"/><Relationship Id="rId16" Type="http://schemas.openxmlformats.org/officeDocument/2006/relationships/tags" Target="../tags/tag10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29.png"/><Relationship Id="rId1" Type="http://schemas.openxmlformats.org/officeDocument/2006/relationships/tags" Target="../tags/tag1004.xml"/><Relationship Id="rId6" Type="http://schemas.openxmlformats.org/officeDocument/2006/relationships/tags" Target="../tags/tag1009.xml"/><Relationship Id="rId11" Type="http://schemas.openxmlformats.org/officeDocument/2006/relationships/tags" Target="../tags/tag1014.xml"/><Relationship Id="rId24" Type="http://schemas.openxmlformats.org/officeDocument/2006/relationships/image" Target="../media/image60.png"/><Relationship Id="rId32" Type="http://schemas.openxmlformats.org/officeDocument/2006/relationships/image" Target="../media/image342.png"/><Relationship Id="rId37" Type="http://schemas.openxmlformats.org/officeDocument/2006/relationships/image" Target="../media/image347.png"/><Relationship Id="rId40" Type="http://schemas.openxmlformats.org/officeDocument/2006/relationships/image" Target="../media/image2.png"/><Relationship Id="rId5" Type="http://schemas.openxmlformats.org/officeDocument/2006/relationships/tags" Target="../tags/tag1008.xml"/><Relationship Id="rId15" Type="http://schemas.openxmlformats.org/officeDocument/2006/relationships/tags" Target="../tags/tag1018.xml"/><Relationship Id="rId23" Type="http://schemas.openxmlformats.org/officeDocument/2006/relationships/image" Target="../media/image338.png"/><Relationship Id="rId28" Type="http://schemas.openxmlformats.org/officeDocument/2006/relationships/image" Target="../media/image328.png"/><Relationship Id="rId36" Type="http://schemas.openxmlformats.org/officeDocument/2006/relationships/image" Target="../media/image346.png"/><Relationship Id="rId10" Type="http://schemas.openxmlformats.org/officeDocument/2006/relationships/tags" Target="../tags/tag1013.xml"/><Relationship Id="rId19" Type="http://schemas.openxmlformats.org/officeDocument/2006/relationships/tags" Target="../tags/tag1022.xml"/><Relationship Id="rId31" Type="http://schemas.openxmlformats.org/officeDocument/2006/relationships/image" Target="../media/image341.png"/><Relationship Id="rId4" Type="http://schemas.openxmlformats.org/officeDocument/2006/relationships/tags" Target="../tags/tag1007.xml"/><Relationship Id="rId9" Type="http://schemas.openxmlformats.org/officeDocument/2006/relationships/tags" Target="../tags/tag1012.xml"/><Relationship Id="rId14" Type="http://schemas.openxmlformats.org/officeDocument/2006/relationships/tags" Target="../tags/tag1017.xml"/><Relationship Id="rId22" Type="http://schemas.openxmlformats.org/officeDocument/2006/relationships/image" Target="../media/image337.png"/><Relationship Id="rId27" Type="http://schemas.openxmlformats.org/officeDocument/2006/relationships/image" Target="../media/image326.png"/><Relationship Id="rId30" Type="http://schemas.openxmlformats.org/officeDocument/2006/relationships/image" Target="../media/image340.png"/><Relationship Id="rId35" Type="http://schemas.openxmlformats.org/officeDocument/2006/relationships/image" Target="../media/image3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60.xml"/><Relationship Id="rId21" Type="http://schemas.openxmlformats.org/officeDocument/2006/relationships/image" Target="../media/image40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41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image" Target="../media/image39.png"/><Relationship Id="rId29" Type="http://schemas.openxmlformats.org/officeDocument/2006/relationships/image" Target="../media/image2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38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34.png"/><Relationship Id="rId28" Type="http://schemas.openxmlformats.org/officeDocument/2006/relationships/image" Target="../media/image30.png"/><Relationship Id="rId10" Type="http://schemas.openxmlformats.org/officeDocument/2006/relationships/tags" Target="../tags/tag67.xml"/><Relationship Id="rId19" Type="http://schemas.openxmlformats.org/officeDocument/2006/relationships/image" Target="../media/image8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29.png"/><Relationship Id="rId27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035.xml"/><Relationship Id="rId18" Type="http://schemas.openxmlformats.org/officeDocument/2006/relationships/tags" Target="../tags/tag104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44.png"/><Relationship Id="rId3" Type="http://schemas.openxmlformats.org/officeDocument/2006/relationships/tags" Target="../tags/tag1025.xml"/><Relationship Id="rId21" Type="http://schemas.openxmlformats.org/officeDocument/2006/relationships/tags" Target="../tags/tag1043.xml"/><Relationship Id="rId34" Type="http://schemas.openxmlformats.org/officeDocument/2006/relationships/image" Target="../media/image60.png"/><Relationship Id="rId42" Type="http://schemas.openxmlformats.org/officeDocument/2006/relationships/image" Target="../media/image337.png"/><Relationship Id="rId47" Type="http://schemas.openxmlformats.org/officeDocument/2006/relationships/image" Target="../media/image353.png"/><Relationship Id="rId50" Type="http://schemas.openxmlformats.org/officeDocument/2006/relationships/image" Target="../media/image356.png"/><Relationship Id="rId7" Type="http://schemas.openxmlformats.org/officeDocument/2006/relationships/tags" Target="../tags/tag1029.xml"/><Relationship Id="rId12" Type="http://schemas.openxmlformats.org/officeDocument/2006/relationships/tags" Target="../tags/tag1034.xml"/><Relationship Id="rId17" Type="http://schemas.openxmlformats.org/officeDocument/2006/relationships/tags" Target="../tags/tag1039.xml"/><Relationship Id="rId25" Type="http://schemas.openxmlformats.org/officeDocument/2006/relationships/tags" Target="../tags/tag1047.xml"/><Relationship Id="rId33" Type="http://schemas.openxmlformats.org/officeDocument/2006/relationships/image" Target="../media/image340.png"/><Relationship Id="rId38" Type="http://schemas.openxmlformats.org/officeDocument/2006/relationships/image" Target="../media/image343.png"/><Relationship Id="rId46" Type="http://schemas.openxmlformats.org/officeDocument/2006/relationships/image" Target="../media/image352.png"/><Relationship Id="rId2" Type="http://schemas.openxmlformats.org/officeDocument/2006/relationships/tags" Target="../tags/tag1024.xml"/><Relationship Id="rId16" Type="http://schemas.openxmlformats.org/officeDocument/2006/relationships/tags" Target="../tags/tag1038.xml"/><Relationship Id="rId20" Type="http://schemas.openxmlformats.org/officeDocument/2006/relationships/tags" Target="../tags/tag1042.xml"/><Relationship Id="rId29" Type="http://schemas.openxmlformats.org/officeDocument/2006/relationships/image" Target="../media/image350.png"/><Relationship Id="rId41" Type="http://schemas.openxmlformats.org/officeDocument/2006/relationships/image" Target="../media/image348.png"/><Relationship Id="rId1" Type="http://schemas.openxmlformats.org/officeDocument/2006/relationships/tags" Target="../tags/tag1023.xml"/><Relationship Id="rId6" Type="http://schemas.openxmlformats.org/officeDocument/2006/relationships/tags" Target="../tags/tag1028.xml"/><Relationship Id="rId11" Type="http://schemas.openxmlformats.org/officeDocument/2006/relationships/tags" Target="../tags/tag1033.xml"/><Relationship Id="rId24" Type="http://schemas.openxmlformats.org/officeDocument/2006/relationships/tags" Target="../tags/tag1046.xml"/><Relationship Id="rId32" Type="http://schemas.openxmlformats.org/officeDocument/2006/relationships/image" Target="../media/image345.png"/><Relationship Id="rId37" Type="http://schemas.openxmlformats.org/officeDocument/2006/relationships/image" Target="../media/image342.png"/><Relationship Id="rId40" Type="http://schemas.openxmlformats.org/officeDocument/2006/relationships/image" Target="../media/image347.png"/><Relationship Id="rId45" Type="http://schemas.openxmlformats.org/officeDocument/2006/relationships/image" Target="../media/image346.png"/><Relationship Id="rId5" Type="http://schemas.openxmlformats.org/officeDocument/2006/relationships/tags" Target="../tags/tag1027.xml"/><Relationship Id="rId15" Type="http://schemas.openxmlformats.org/officeDocument/2006/relationships/tags" Target="../tags/tag1037.xml"/><Relationship Id="rId23" Type="http://schemas.openxmlformats.org/officeDocument/2006/relationships/tags" Target="../tags/tag1045.xml"/><Relationship Id="rId28" Type="http://schemas.openxmlformats.org/officeDocument/2006/relationships/image" Target="../media/image326.png"/><Relationship Id="rId36" Type="http://schemas.openxmlformats.org/officeDocument/2006/relationships/image" Target="../media/image341.png"/><Relationship Id="rId49" Type="http://schemas.openxmlformats.org/officeDocument/2006/relationships/image" Target="../media/image355.png"/><Relationship Id="rId10" Type="http://schemas.openxmlformats.org/officeDocument/2006/relationships/tags" Target="../tags/tag1032.xml"/><Relationship Id="rId19" Type="http://schemas.openxmlformats.org/officeDocument/2006/relationships/tags" Target="../tags/tag1041.xml"/><Relationship Id="rId31" Type="http://schemas.openxmlformats.org/officeDocument/2006/relationships/image" Target="../media/image329.png"/><Relationship Id="rId44" Type="http://schemas.openxmlformats.org/officeDocument/2006/relationships/image" Target="../media/image349.png"/><Relationship Id="rId4" Type="http://schemas.openxmlformats.org/officeDocument/2006/relationships/tags" Target="../tags/tag1026.xml"/><Relationship Id="rId9" Type="http://schemas.openxmlformats.org/officeDocument/2006/relationships/tags" Target="../tags/tag1031.xml"/><Relationship Id="rId14" Type="http://schemas.openxmlformats.org/officeDocument/2006/relationships/tags" Target="../tags/tag1036.xml"/><Relationship Id="rId22" Type="http://schemas.openxmlformats.org/officeDocument/2006/relationships/tags" Target="../tags/tag1044.xml"/><Relationship Id="rId27" Type="http://schemas.openxmlformats.org/officeDocument/2006/relationships/notesSlide" Target="../notesSlides/notesSlide37.xml"/><Relationship Id="rId30" Type="http://schemas.openxmlformats.org/officeDocument/2006/relationships/image" Target="../media/image351.png"/><Relationship Id="rId35" Type="http://schemas.openxmlformats.org/officeDocument/2006/relationships/image" Target="../media/image339.png"/><Relationship Id="rId43" Type="http://schemas.openxmlformats.org/officeDocument/2006/relationships/image" Target="../media/image338.png"/><Relationship Id="rId48" Type="http://schemas.openxmlformats.org/officeDocument/2006/relationships/image" Target="../media/image354.png"/><Relationship Id="rId8" Type="http://schemas.openxmlformats.org/officeDocument/2006/relationships/tags" Target="../tags/tag1030.xml"/><Relationship Id="rId5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055.xml"/><Relationship Id="rId13" Type="http://schemas.openxmlformats.org/officeDocument/2006/relationships/tags" Target="../tags/tag1060.xml"/><Relationship Id="rId18" Type="http://schemas.openxmlformats.org/officeDocument/2006/relationships/tags" Target="../tags/tag1065.xml"/><Relationship Id="rId26" Type="http://schemas.openxmlformats.org/officeDocument/2006/relationships/image" Target="../media/image359.png"/><Relationship Id="rId3" Type="http://schemas.openxmlformats.org/officeDocument/2006/relationships/tags" Target="../tags/tag1050.xml"/><Relationship Id="rId21" Type="http://schemas.openxmlformats.org/officeDocument/2006/relationships/tags" Target="../tags/tag1068.xml"/><Relationship Id="rId34" Type="http://schemas.openxmlformats.org/officeDocument/2006/relationships/image" Target="../media/image367.png"/><Relationship Id="rId7" Type="http://schemas.openxmlformats.org/officeDocument/2006/relationships/tags" Target="../tags/tag1054.xml"/><Relationship Id="rId12" Type="http://schemas.openxmlformats.org/officeDocument/2006/relationships/tags" Target="../tags/tag1059.xml"/><Relationship Id="rId17" Type="http://schemas.openxmlformats.org/officeDocument/2006/relationships/tags" Target="../tags/tag1064.xml"/><Relationship Id="rId25" Type="http://schemas.openxmlformats.org/officeDocument/2006/relationships/image" Target="../media/image358.png"/><Relationship Id="rId33" Type="http://schemas.openxmlformats.org/officeDocument/2006/relationships/image" Target="../media/image366.png"/><Relationship Id="rId2" Type="http://schemas.openxmlformats.org/officeDocument/2006/relationships/tags" Target="../tags/tag1049.xml"/><Relationship Id="rId16" Type="http://schemas.openxmlformats.org/officeDocument/2006/relationships/tags" Target="../tags/tag1063.xml"/><Relationship Id="rId20" Type="http://schemas.openxmlformats.org/officeDocument/2006/relationships/tags" Target="../tags/tag1067.xml"/><Relationship Id="rId29" Type="http://schemas.openxmlformats.org/officeDocument/2006/relationships/image" Target="../media/image362.png"/><Relationship Id="rId1" Type="http://schemas.openxmlformats.org/officeDocument/2006/relationships/tags" Target="../tags/tag1048.xml"/><Relationship Id="rId6" Type="http://schemas.openxmlformats.org/officeDocument/2006/relationships/tags" Target="../tags/tag1053.xml"/><Relationship Id="rId11" Type="http://schemas.openxmlformats.org/officeDocument/2006/relationships/tags" Target="../tags/tag1058.xml"/><Relationship Id="rId24" Type="http://schemas.openxmlformats.org/officeDocument/2006/relationships/image" Target="../media/image357.png"/><Relationship Id="rId32" Type="http://schemas.openxmlformats.org/officeDocument/2006/relationships/image" Target="../media/image365.png"/><Relationship Id="rId5" Type="http://schemas.openxmlformats.org/officeDocument/2006/relationships/tags" Target="../tags/tag1052.xml"/><Relationship Id="rId15" Type="http://schemas.openxmlformats.org/officeDocument/2006/relationships/tags" Target="../tags/tag1062.xml"/><Relationship Id="rId23" Type="http://schemas.openxmlformats.org/officeDocument/2006/relationships/image" Target="../media/image60.png"/><Relationship Id="rId28" Type="http://schemas.openxmlformats.org/officeDocument/2006/relationships/image" Target="../media/image361.png"/><Relationship Id="rId10" Type="http://schemas.openxmlformats.org/officeDocument/2006/relationships/tags" Target="../tags/tag1057.xml"/><Relationship Id="rId19" Type="http://schemas.openxmlformats.org/officeDocument/2006/relationships/tags" Target="../tags/tag1066.xml"/><Relationship Id="rId31" Type="http://schemas.openxmlformats.org/officeDocument/2006/relationships/image" Target="../media/image364.png"/><Relationship Id="rId4" Type="http://schemas.openxmlformats.org/officeDocument/2006/relationships/tags" Target="../tags/tag1051.xml"/><Relationship Id="rId9" Type="http://schemas.openxmlformats.org/officeDocument/2006/relationships/tags" Target="../tags/tag1056.xml"/><Relationship Id="rId14" Type="http://schemas.openxmlformats.org/officeDocument/2006/relationships/tags" Target="../tags/tag106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60.png"/><Relationship Id="rId30" Type="http://schemas.openxmlformats.org/officeDocument/2006/relationships/image" Target="../media/image363.png"/><Relationship Id="rId35" Type="http://schemas.openxmlformats.org/officeDocument/2006/relationships/image" Target="../media/image3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image" Target="../media/image30.png"/><Relationship Id="rId3" Type="http://schemas.openxmlformats.org/officeDocument/2006/relationships/tags" Target="../tags/tag77.xml"/><Relationship Id="rId21" Type="http://schemas.openxmlformats.org/officeDocument/2006/relationships/image" Target="../media/image29.png"/><Relationship Id="rId34" Type="http://schemas.openxmlformats.org/officeDocument/2006/relationships/image" Target="../media/image46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43.png"/><Relationship Id="rId33" Type="http://schemas.openxmlformats.org/officeDocument/2006/relationships/image" Target="../media/image45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notesSlide" Target="../notesSlides/notesSlide2.xml"/><Relationship Id="rId29" Type="http://schemas.openxmlformats.org/officeDocument/2006/relationships/image" Target="../media/image39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42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38.png"/><Relationship Id="rId28" Type="http://schemas.openxmlformats.org/officeDocument/2006/relationships/image" Target="../media/image8.png"/><Relationship Id="rId36" Type="http://schemas.openxmlformats.org/officeDocument/2006/relationships/image" Target="../media/image48.png"/><Relationship Id="rId10" Type="http://schemas.openxmlformats.org/officeDocument/2006/relationships/tags" Target="../tags/tag8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34.png"/><Relationship Id="rId27" Type="http://schemas.openxmlformats.org/officeDocument/2006/relationships/image" Target="../media/image41.png"/><Relationship Id="rId30" Type="http://schemas.openxmlformats.org/officeDocument/2006/relationships/image" Target="../media/image40.png"/><Relationship Id="rId35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4.png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34" Type="http://schemas.openxmlformats.org/officeDocument/2006/relationships/image" Target="../media/image50.png"/><Relationship Id="rId42" Type="http://schemas.openxmlformats.org/officeDocument/2006/relationships/image" Target="../media/image57.png"/><Relationship Id="rId47" Type="http://schemas.openxmlformats.org/officeDocument/2006/relationships/image" Target="../media/image40.png"/><Relationship Id="rId50" Type="http://schemas.openxmlformats.org/officeDocument/2006/relationships/image" Target="../media/image2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image" Target="../media/image30.png"/><Relationship Id="rId38" Type="http://schemas.openxmlformats.org/officeDocument/2006/relationships/image" Target="../media/image53.png"/><Relationship Id="rId46" Type="http://schemas.openxmlformats.org/officeDocument/2006/relationships/image" Target="../media/image39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34.png"/><Relationship Id="rId41" Type="http://schemas.openxmlformats.org/officeDocument/2006/relationships/image" Target="../media/image56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image" Target="../media/image43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8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image" Target="../media/image29.png"/><Relationship Id="rId36" Type="http://schemas.openxmlformats.org/officeDocument/2006/relationships/image" Target="../media/image41.png"/><Relationship Id="rId49" Type="http://schemas.openxmlformats.org/officeDocument/2006/relationships/image" Target="../media/image61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42.png"/><Relationship Id="rId44" Type="http://schemas.openxmlformats.org/officeDocument/2006/relationships/image" Target="../media/image59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38.png"/><Relationship Id="rId35" Type="http://schemas.openxmlformats.org/officeDocument/2006/relationships/image" Target="../media/image51.png"/><Relationship Id="rId43" Type="http://schemas.openxmlformats.org/officeDocument/2006/relationships/image" Target="../media/image58.png"/><Relationship Id="rId48" Type="http://schemas.openxmlformats.org/officeDocument/2006/relationships/image" Target="../media/image60.png"/><Relationship Id="rId8" Type="http://schemas.openxmlformats.org/officeDocument/2006/relationships/tags" Target="../tags/tag10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image" Target="../media/image29.png"/><Relationship Id="rId21" Type="http://schemas.openxmlformats.org/officeDocument/2006/relationships/tags" Target="../tags/tag138.xml"/><Relationship Id="rId34" Type="http://schemas.openxmlformats.org/officeDocument/2006/relationships/image" Target="../media/image30.png"/><Relationship Id="rId42" Type="http://schemas.openxmlformats.org/officeDocument/2006/relationships/image" Target="../media/image42.png"/><Relationship Id="rId47" Type="http://schemas.openxmlformats.org/officeDocument/2006/relationships/image" Target="../media/image39.png"/><Relationship Id="rId50" Type="http://schemas.openxmlformats.org/officeDocument/2006/relationships/image" Target="../media/image68.png"/><Relationship Id="rId55" Type="http://schemas.openxmlformats.org/officeDocument/2006/relationships/image" Target="../media/image72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image" Target="../media/image64.png"/><Relationship Id="rId38" Type="http://schemas.openxmlformats.org/officeDocument/2006/relationships/image" Target="../media/image41.png"/><Relationship Id="rId46" Type="http://schemas.openxmlformats.org/officeDocument/2006/relationships/image" Target="../media/image8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8.png"/><Relationship Id="rId54" Type="http://schemas.openxmlformats.org/officeDocument/2006/relationships/image" Target="../media/image71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image" Target="../media/image63.png"/><Relationship Id="rId37" Type="http://schemas.openxmlformats.org/officeDocument/2006/relationships/image" Target="../media/image67.png"/><Relationship Id="rId40" Type="http://schemas.openxmlformats.org/officeDocument/2006/relationships/image" Target="../media/image34.png"/><Relationship Id="rId45" Type="http://schemas.openxmlformats.org/officeDocument/2006/relationships/image" Target="../media/image51.png"/><Relationship Id="rId53" Type="http://schemas.openxmlformats.org/officeDocument/2006/relationships/image" Target="../media/image70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image" Target="../media/image66.png"/><Relationship Id="rId49" Type="http://schemas.openxmlformats.org/officeDocument/2006/relationships/image" Target="../media/image2.png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image" Target="../media/image62.png"/><Relationship Id="rId44" Type="http://schemas.openxmlformats.org/officeDocument/2006/relationships/image" Target="../media/image50.png"/><Relationship Id="rId52" Type="http://schemas.openxmlformats.org/officeDocument/2006/relationships/image" Target="../media/image69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notesSlide" Target="../notesSlides/notesSlide4.xml"/><Relationship Id="rId35" Type="http://schemas.openxmlformats.org/officeDocument/2006/relationships/image" Target="../media/image65.png"/><Relationship Id="rId43" Type="http://schemas.openxmlformats.org/officeDocument/2006/relationships/image" Target="../media/image43.png"/><Relationship Id="rId48" Type="http://schemas.openxmlformats.org/officeDocument/2006/relationships/image" Target="../media/image40.png"/><Relationship Id="rId56" Type="http://schemas.openxmlformats.org/officeDocument/2006/relationships/image" Target="../media/image49.png"/><Relationship Id="rId8" Type="http://schemas.openxmlformats.org/officeDocument/2006/relationships/tags" Target="../tags/tag125.xml"/><Relationship Id="rId51" Type="http://schemas.openxmlformats.org/officeDocument/2006/relationships/image" Target="../media/image45.png"/><Relationship Id="rId3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tags" Target="../tags/tag184.xml"/><Relationship Id="rId21" Type="http://schemas.openxmlformats.org/officeDocument/2006/relationships/tags" Target="../tags/tag166.xml"/><Relationship Id="rId34" Type="http://schemas.openxmlformats.org/officeDocument/2006/relationships/tags" Target="../tags/tag179.xml"/><Relationship Id="rId42" Type="http://schemas.openxmlformats.org/officeDocument/2006/relationships/notesSlide" Target="../notesSlides/notesSlide5.xml"/><Relationship Id="rId47" Type="http://schemas.openxmlformats.org/officeDocument/2006/relationships/image" Target="../media/image65.png"/><Relationship Id="rId50" Type="http://schemas.openxmlformats.org/officeDocument/2006/relationships/image" Target="../media/image41.png"/><Relationship Id="rId55" Type="http://schemas.openxmlformats.org/officeDocument/2006/relationships/image" Target="../media/image43.png"/><Relationship Id="rId63" Type="http://schemas.openxmlformats.org/officeDocument/2006/relationships/image" Target="../media/image79.png"/><Relationship Id="rId68" Type="http://schemas.openxmlformats.org/officeDocument/2006/relationships/image" Target="../media/image2.png"/><Relationship Id="rId76" Type="http://schemas.openxmlformats.org/officeDocument/2006/relationships/image" Target="../media/image88.png"/><Relationship Id="rId7" Type="http://schemas.openxmlformats.org/officeDocument/2006/relationships/tags" Target="../tags/tag152.xml"/><Relationship Id="rId71" Type="http://schemas.openxmlformats.org/officeDocument/2006/relationships/image" Target="../media/image83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9" Type="http://schemas.openxmlformats.org/officeDocument/2006/relationships/tags" Target="../tags/tag174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tags" Target="../tags/tag177.xml"/><Relationship Id="rId37" Type="http://schemas.openxmlformats.org/officeDocument/2006/relationships/tags" Target="../tags/tag182.xml"/><Relationship Id="rId40" Type="http://schemas.openxmlformats.org/officeDocument/2006/relationships/tags" Target="../tags/tag185.xml"/><Relationship Id="rId45" Type="http://schemas.openxmlformats.org/officeDocument/2006/relationships/image" Target="../media/image64.png"/><Relationship Id="rId53" Type="http://schemas.openxmlformats.org/officeDocument/2006/relationships/image" Target="../media/image38.png"/><Relationship Id="rId58" Type="http://schemas.openxmlformats.org/officeDocument/2006/relationships/image" Target="../media/image74.png"/><Relationship Id="rId66" Type="http://schemas.openxmlformats.org/officeDocument/2006/relationships/image" Target="../media/image39.png"/><Relationship Id="rId74" Type="http://schemas.openxmlformats.org/officeDocument/2006/relationships/image" Target="../media/image86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tags" Target="../tags/tag181.xml"/><Relationship Id="rId49" Type="http://schemas.openxmlformats.org/officeDocument/2006/relationships/image" Target="../media/image73.png"/><Relationship Id="rId57" Type="http://schemas.openxmlformats.org/officeDocument/2006/relationships/image" Target="../media/image51.png"/><Relationship Id="rId61" Type="http://schemas.openxmlformats.org/officeDocument/2006/relationships/image" Target="../media/image77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tags" Target="../tags/tag176.xml"/><Relationship Id="rId44" Type="http://schemas.openxmlformats.org/officeDocument/2006/relationships/image" Target="../media/image63.png"/><Relationship Id="rId52" Type="http://schemas.openxmlformats.org/officeDocument/2006/relationships/image" Target="../media/image34.png"/><Relationship Id="rId60" Type="http://schemas.openxmlformats.org/officeDocument/2006/relationships/image" Target="../media/image76.png"/><Relationship Id="rId65" Type="http://schemas.openxmlformats.org/officeDocument/2006/relationships/image" Target="../media/image8.png"/><Relationship Id="rId73" Type="http://schemas.openxmlformats.org/officeDocument/2006/relationships/image" Target="../media/image85.png"/><Relationship Id="rId78" Type="http://schemas.openxmlformats.org/officeDocument/2006/relationships/image" Target="../media/image90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tags" Target="../tags/tag175.xml"/><Relationship Id="rId35" Type="http://schemas.openxmlformats.org/officeDocument/2006/relationships/tags" Target="../tags/tag180.xml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56" Type="http://schemas.openxmlformats.org/officeDocument/2006/relationships/image" Target="../media/image50.png"/><Relationship Id="rId64" Type="http://schemas.openxmlformats.org/officeDocument/2006/relationships/image" Target="../media/image80.png"/><Relationship Id="rId69" Type="http://schemas.openxmlformats.org/officeDocument/2006/relationships/image" Target="../media/image81.png"/><Relationship Id="rId77" Type="http://schemas.openxmlformats.org/officeDocument/2006/relationships/image" Target="../media/image89.png"/><Relationship Id="rId8" Type="http://schemas.openxmlformats.org/officeDocument/2006/relationships/tags" Target="../tags/tag153.xml"/><Relationship Id="rId51" Type="http://schemas.openxmlformats.org/officeDocument/2006/relationships/image" Target="../media/image29.png"/><Relationship Id="rId72" Type="http://schemas.openxmlformats.org/officeDocument/2006/relationships/image" Target="../media/image84.png"/><Relationship Id="rId3" Type="http://schemas.openxmlformats.org/officeDocument/2006/relationships/tags" Target="../tags/tag148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tags" Target="../tags/tag178.xml"/><Relationship Id="rId38" Type="http://schemas.openxmlformats.org/officeDocument/2006/relationships/tags" Target="../tags/tag183.xml"/><Relationship Id="rId46" Type="http://schemas.openxmlformats.org/officeDocument/2006/relationships/image" Target="../media/image30.png"/><Relationship Id="rId59" Type="http://schemas.openxmlformats.org/officeDocument/2006/relationships/image" Target="../media/image75.png"/><Relationship Id="rId67" Type="http://schemas.openxmlformats.org/officeDocument/2006/relationships/image" Target="../media/image40.png"/><Relationship Id="rId20" Type="http://schemas.openxmlformats.org/officeDocument/2006/relationships/tags" Target="../tags/tag165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42.png"/><Relationship Id="rId62" Type="http://schemas.openxmlformats.org/officeDocument/2006/relationships/image" Target="../media/image78.png"/><Relationship Id="rId70" Type="http://schemas.openxmlformats.org/officeDocument/2006/relationships/image" Target="../media/image82.png"/><Relationship Id="rId75" Type="http://schemas.openxmlformats.org/officeDocument/2006/relationships/image" Target="../media/image87.png"/><Relationship Id="rId1" Type="http://schemas.openxmlformats.org/officeDocument/2006/relationships/tags" Target="../tags/tag146.xml"/><Relationship Id="rId6" Type="http://schemas.openxmlformats.org/officeDocument/2006/relationships/tags" Target="../tags/tag15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9" Type="http://schemas.openxmlformats.org/officeDocument/2006/relationships/image" Target="../media/image73.png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42" Type="http://schemas.openxmlformats.org/officeDocument/2006/relationships/image" Target="../media/image76.png"/><Relationship Id="rId47" Type="http://schemas.openxmlformats.org/officeDocument/2006/relationships/image" Target="../media/image34.png"/><Relationship Id="rId50" Type="http://schemas.openxmlformats.org/officeDocument/2006/relationships/image" Target="../media/image64.png"/><Relationship Id="rId55" Type="http://schemas.openxmlformats.org/officeDocument/2006/relationships/image" Target="../media/image51.png"/><Relationship Id="rId63" Type="http://schemas.openxmlformats.org/officeDocument/2006/relationships/image" Target="../media/image85.png"/><Relationship Id="rId68" Type="http://schemas.openxmlformats.org/officeDocument/2006/relationships/image" Target="../media/image40.png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75.png"/><Relationship Id="rId45" Type="http://schemas.openxmlformats.org/officeDocument/2006/relationships/image" Target="../media/image41.png"/><Relationship Id="rId53" Type="http://schemas.openxmlformats.org/officeDocument/2006/relationships/image" Target="../media/image43.png"/><Relationship Id="rId58" Type="http://schemas.openxmlformats.org/officeDocument/2006/relationships/image" Target="../media/image89.png"/><Relationship Id="rId66" Type="http://schemas.openxmlformats.org/officeDocument/2006/relationships/image" Target="../media/image8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49" Type="http://schemas.openxmlformats.org/officeDocument/2006/relationships/image" Target="../media/image63.png"/><Relationship Id="rId57" Type="http://schemas.openxmlformats.org/officeDocument/2006/relationships/image" Target="../media/image74.png"/><Relationship Id="rId61" Type="http://schemas.openxmlformats.org/officeDocument/2006/relationships/image" Target="../media/image83.png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4" Type="http://schemas.openxmlformats.org/officeDocument/2006/relationships/image" Target="../media/image78.png"/><Relationship Id="rId52" Type="http://schemas.openxmlformats.org/officeDocument/2006/relationships/image" Target="../media/image42.png"/><Relationship Id="rId60" Type="http://schemas.openxmlformats.org/officeDocument/2006/relationships/image" Target="../media/image79.png"/><Relationship Id="rId65" Type="http://schemas.openxmlformats.org/officeDocument/2006/relationships/image" Target="../media/image67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43" Type="http://schemas.openxmlformats.org/officeDocument/2006/relationships/image" Target="../media/image77.png"/><Relationship Id="rId48" Type="http://schemas.openxmlformats.org/officeDocument/2006/relationships/image" Target="../media/image38.png"/><Relationship Id="rId56" Type="http://schemas.openxmlformats.org/officeDocument/2006/relationships/image" Target="../media/image65.png"/><Relationship Id="rId64" Type="http://schemas.openxmlformats.org/officeDocument/2006/relationships/image" Target="../media/image86.png"/><Relationship Id="rId69" Type="http://schemas.openxmlformats.org/officeDocument/2006/relationships/image" Target="../media/image2.png"/><Relationship Id="rId8" Type="http://schemas.openxmlformats.org/officeDocument/2006/relationships/tags" Target="../tags/tag193.xml"/><Relationship Id="rId51" Type="http://schemas.openxmlformats.org/officeDocument/2006/relationships/image" Target="../media/image30.png"/><Relationship Id="rId3" Type="http://schemas.openxmlformats.org/officeDocument/2006/relationships/tags" Target="../tags/tag188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notesSlide" Target="../notesSlides/notesSlide6.xml"/><Relationship Id="rId46" Type="http://schemas.openxmlformats.org/officeDocument/2006/relationships/image" Target="../media/image29.png"/><Relationship Id="rId59" Type="http://schemas.openxmlformats.org/officeDocument/2006/relationships/image" Target="../media/image91.png"/><Relationship Id="rId67" Type="http://schemas.openxmlformats.org/officeDocument/2006/relationships/image" Target="../media/image39.png"/><Relationship Id="rId20" Type="http://schemas.openxmlformats.org/officeDocument/2006/relationships/tags" Target="../tags/tag205.xml"/><Relationship Id="rId41" Type="http://schemas.openxmlformats.org/officeDocument/2006/relationships/image" Target="../media/image62.png"/><Relationship Id="rId54" Type="http://schemas.openxmlformats.org/officeDocument/2006/relationships/image" Target="../media/image50.png"/><Relationship Id="rId62" Type="http://schemas.openxmlformats.org/officeDocument/2006/relationships/image" Target="../media/image84.png"/><Relationship Id="rId70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AB1-CB68-41E8-8C23-AB3AB3DB4047}" type="slidenum">
              <a:rPr lang="en-US"/>
              <a:pPr/>
              <a:t>1</a:t>
            </a:fld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Limit laws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0AE0474-FA73-4DE7-B027-88FC1ED0ED55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574546" name="Group 82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574547" name="Rectangle 83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4548" name="Picture 8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49" name="Picture 8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50" name="Picture 8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4519" name="Rectangle 5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4516" name="Picture 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7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8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07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08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09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5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1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7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74963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7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478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4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740150"/>
            <a:ext cx="4848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87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8115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90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4522" name="Rectangle 5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35" name="Line 71"/>
          <p:cNvSpPr>
            <a:spLocks noChangeShapeType="1"/>
          </p:cNvSpPr>
          <p:nvPr/>
        </p:nvSpPr>
        <p:spPr bwMode="auto">
          <a:xfrm>
            <a:off x="4240213" y="1800225"/>
            <a:ext cx="838200" cy="420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4536" name="Group 72"/>
          <p:cNvGrpSpPr>
            <a:grpSpLocks/>
          </p:cNvGrpSpPr>
          <p:nvPr/>
        </p:nvGrpSpPr>
        <p:grpSpPr bwMode="auto">
          <a:xfrm>
            <a:off x="5105400" y="1981200"/>
            <a:ext cx="3973513" cy="538163"/>
            <a:chOff x="3216" y="1248"/>
            <a:chExt cx="2503" cy="339"/>
          </a:xfrm>
        </p:grpSpPr>
        <p:pic>
          <p:nvPicPr>
            <p:cNvPr id="574537" name="Picture 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48"/>
              <a:ext cx="246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8" name="Picture 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10"/>
              <a:ext cx="250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4541" name="Group 77"/>
          <p:cNvGrpSpPr>
            <a:grpSpLocks/>
          </p:cNvGrpSpPr>
          <p:nvPr/>
        </p:nvGrpSpPr>
        <p:grpSpPr bwMode="auto">
          <a:xfrm>
            <a:off x="5429250" y="3733800"/>
            <a:ext cx="3638550" cy="1371600"/>
            <a:chOff x="3420" y="2352"/>
            <a:chExt cx="2292" cy="864"/>
          </a:xfrm>
        </p:grpSpPr>
        <p:sp>
          <p:nvSpPr>
            <p:cNvPr id="574542" name="Rectangle 78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4543" name="Picture 7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44" name="Picture 8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45" name="Picture 8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4551" name="Picture 8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18519E-6 L -4.16667E-6 -0.06667 " pathEditMode="relative" ptsTypes="AA">
                                      <p:cBhvr>
                                        <p:cTn id="6" dur="500" fill="hold"/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77778E-6 L -2.77778E-6 -0.23334 " pathEditMode="relative" ptsTypes="AA">
                                      <p:cBhvr>
                                        <p:cTn id="8" dur="500" fill="hold"/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48148E-6 L -6.38889E-6 -0.45556 " pathEditMode="relative" ptsTypes="AA">
                                      <p:cBhvr>
                                        <p:cTn id="10" dur="500" fill="hold"/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5.55556E-7 -0.31111 " pathEditMode="relative" ptsTypes="AA">
                                      <p:cBhvr>
                                        <p:cTn id="12" dur="500" fill="hold"/>
                                        <p:tgtEl>
                                          <p:spTgt spid="57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-0.53334 " pathEditMode="relative" ptsTypes="AA">
                                      <p:cBhvr>
                                        <p:cTn id="14" dur="500" fill="hold"/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-3.46821E-6 L -5.E-6 -0.52162 " pathEditMode="relative" ptsTypes="AA">
                                      <p:cBhvr>
                                        <p:cTn id="16" dur="500" fill="hold"/>
                                        <p:tgtEl>
                                          <p:spTgt spid="574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5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0AE0474-FA73-4DE7-B027-88FC1ED0ED55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574546" name="Group 82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574547" name="Rectangle 83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4548" name="Picture 8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49" name="Picture 8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50" name="Picture 8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4519" name="Rectangle 5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4516" name="Picture 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7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8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07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08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09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5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1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4522" name="Rectangle 5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35" name="Line 71"/>
          <p:cNvSpPr>
            <a:spLocks noChangeShapeType="1"/>
          </p:cNvSpPr>
          <p:nvPr/>
        </p:nvSpPr>
        <p:spPr bwMode="auto">
          <a:xfrm>
            <a:off x="4240213" y="1800225"/>
            <a:ext cx="838200" cy="420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4536" name="Group 72"/>
          <p:cNvGrpSpPr>
            <a:grpSpLocks/>
          </p:cNvGrpSpPr>
          <p:nvPr/>
        </p:nvGrpSpPr>
        <p:grpSpPr bwMode="auto">
          <a:xfrm>
            <a:off x="5105400" y="1981200"/>
            <a:ext cx="3973513" cy="538163"/>
            <a:chOff x="3216" y="1248"/>
            <a:chExt cx="2503" cy="339"/>
          </a:xfrm>
        </p:grpSpPr>
        <p:pic>
          <p:nvPicPr>
            <p:cNvPr id="574537" name="Picture 7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48"/>
              <a:ext cx="246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8" name="Picture 7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10"/>
              <a:ext cx="250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4551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6173" y="3086622"/>
            <a:ext cx="2593281" cy="440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9366" y="2676644"/>
            <a:ext cx="976034" cy="244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6497" y="3108792"/>
            <a:ext cx="992629" cy="227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536169" y="3903084"/>
            <a:ext cx="4436535" cy="440277"/>
            <a:chOff x="4536169" y="3903084"/>
            <a:chExt cx="4436535" cy="440277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46173" y="3903084"/>
              <a:ext cx="3326531" cy="4402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36169" y="3937488"/>
              <a:ext cx="992957" cy="2274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694118" y="4345855"/>
            <a:ext cx="1875456" cy="920982"/>
            <a:chOff x="6831904" y="4345855"/>
            <a:chExt cx="1875456" cy="920982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1904" y="4728756"/>
              <a:ext cx="1875456" cy="538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000000">
              <a:off x="6975672" y="4435372"/>
              <a:ext cx="293497" cy="1144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600000" flipH="1">
            <a:off x="8009345" y="4435372"/>
            <a:ext cx="293497" cy="114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222500" y="1800225"/>
            <a:ext cx="4717796" cy="3381375"/>
            <a:chOff x="2222500" y="1800225"/>
            <a:chExt cx="4717796" cy="3381375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222500" y="1800225"/>
              <a:ext cx="2810147" cy="338137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5020056" y="4529392"/>
              <a:ext cx="1920240" cy="6522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Smiley Face 68"/>
          <p:cNvSpPr>
            <a:spLocks noChangeAspect="1"/>
          </p:cNvSpPr>
          <p:nvPr/>
        </p:nvSpPr>
        <p:spPr bwMode="auto">
          <a:xfrm>
            <a:off x="7433780" y="3620022"/>
            <a:ext cx="365760" cy="36576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1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14" y="5383735"/>
            <a:ext cx="830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9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124200"/>
            <a:ext cx="1371875" cy="187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1821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2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25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2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2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4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52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0AE0474-FA73-4DE7-B027-88FC1ED0ED55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631810" name="Group 2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631811" name="Rectangle 3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1812" name="Picture 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13" name="Picture 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14" name="Picture 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1815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14600"/>
            <a:ext cx="25765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181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182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2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2580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2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00400"/>
            <a:ext cx="189071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3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95600"/>
            <a:ext cx="46863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3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733800"/>
            <a:ext cx="44338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3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067175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1833" name="Group 25"/>
          <p:cNvGrpSpPr>
            <a:grpSpLocks/>
          </p:cNvGrpSpPr>
          <p:nvPr/>
        </p:nvGrpSpPr>
        <p:grpSpPr bwMode="auto">
          <a:xfrm>
            <a:off x="1233488" y="4038600"/>
            <a:ext cx="2119312" cy="457200"/>
            <a:chOff x="777" y="2544"/>
            <a:chExt cx="1335" cy="288"/>
          </a:xfrm>
        </p:grpSpPr>
        <p:pic>
          <p:nvPicPr>
            <p:cNvPr id="631834" name="Picture 2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" y="2544"/>
              <a:ext cx="1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35" name="Picture 2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544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36" name="Picture 2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2544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1856" name="Group 48"/>
          <p:cNvGrpSpPr>
            <a:grpSpLocks/>
          </p:cNvGrpSpPr>
          <p:nvPr/>
        </p:nvGrpSpPr>
        <p:grpSpPr bwMode="auto">
          <a:xfrm>
            <a:off x="5105400" y="1981200"/>
            <a:ext cx="3973513" cy="538163"/>
            <a:chOff x="3216" y="1248"/>
            <a:chExt cx="2503" cy="339"/>
          </a:xfrm>
        </p:grpSpPr>
        <p:pic>
          <p:nvPicPr>
            <p:cNvPr id="631857" name="Picture 4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48"/>
              <a:ext cx="246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58" name="Picture 5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10"/>
              <a:ext cx="250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1859" name="Line 51"/>
          <p:cNvSpPr>
            <a:spLocks noChangeShapeType="1"/>
          </p:cNvSpPr>
          <p:nvPr/>
        </p:nvSpPr>
        <p:spPr bwMode="auto">
          <a:xfrm flipH="1">
            <a:off x="4343400" y="2438400"/>
            <a:ext cx="731520" cy="49377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60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63" name="Line 55"/>
          <p:cNvSpPr>
            <a:spLocks noChangeShapeType="1"/>
          </p:cNvSpPr>
          <p:nvPr/>
        </p:nvSpPr>
        <p:spPr bwMode="auto">
          <a:xfrm flipH="1">
            <a:off x="2590800" y="2404872"/>
            <a:ext cx="304800" cy="5303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1897" name="Group 89"/>
          <p:cNvGrpSpPr>
            <a:grpSpLocks/>
          </p:cNvGrpSpPr>
          <p:nvPr/>
        </p:nvGrpSpPr>
        <p:grpSpPr bwMode="auto">
          <a:xfrm>
            <a:off x="1755775" y="4724400"/>
            <a:ext cx="3097213" cy="538163"/>
            <a:chOff x="1106" y="3021"/>
            <a:chExt cx="1951" cy="339"/>
          </a:xfrm>
        </p:grpSpPr>
        <p:pic>
          <p:nvPicPr>
            <p:cNvPr id="631884" name="Picture 7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3021"/>
              <a:ext cx="195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78" name="Picture 7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" y="3075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79" name="Picture 7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075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1881" name="Picture 7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0763"/>
            <a:ext cx="423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83" name="Picture 7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46638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87" name="Picture 7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9269">
            <a:off x="2819400" y="4398963"/>
            <a:ext cx="195263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1907" name="Group 99"/>
          <p:cNvGrpSpPr>
            <a:grpSpLocks/>
          </p:cNvGrpSpPr>
          <p:nvPr/>
        </p:nvGrpSpPr>
        <p:grpSpPr bwMode="auto">
          <a:xfrm>
            <a:off x="1371600" y="5580932"/>
            <a:ext cx="1646238" cy="538163"/>
            <a:chOff x="1272" y="3888"/>
            <a:chExt cx="1037" cy="339"/>
          </a:xfrm>
        </p:grpSpPr>
        <p:pic>
          <p:nvPicPr>
            <p:cNvPr id="631906" name="Picture 9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" y="3888"/>
              <a:ext cx="1037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905" name="Picture 9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" y="3942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1909" name="Picture 10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13">
            <a:off x="2247900" y="5287245"/>
            <a:ext cx="1143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1939" name="Group 131"/>
          <p:cNvGrpSpPr>
            <a:grpSpLocks/>
          </p:cNvGrpSpPr>
          <p:nvPr/>
        </p:nvGrpSpPr>
        <p:grpSpPr bwMode="auto">
          <a:xfrm>
            <a:off x="6521450" y="4505325"/>
            <a:ext cx="1608138" cy="538162"/>
            <a:chOff x="4108" y="3069"/>
            <a:chExt cx="1013" cy="339"/>
          </a:xfrm>
        </p:grpSpPr>
        <p:grpSp>
          <p:nvGrpSpPr>
            <p:cNvPr id="631917" name="Group 109"/>
            <p:cNvGrpSpPr>
              <a:grpSpLocks/>
            </p:cNvGrpSpPr>
            <p:nvPr/>
          </p:nvGrpSpPr>
          <p:grpSpPr bwMode="auto">
            <a:xfrm>
              <a:off x="4108" y="3069"/>
              <a:ext cx="596" cy="339"/>
              <a:chOff x="4108" y="3069"/>
              <a:chExt cx="596" cy="339"/>
            </a:xfrm>
          </p:grpSpPr>
          <p:pic>
            <p:nvPicPr>
              <p:cNvPr id="631916" name="Picture 108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8" y="3069"/>
                <a:ext cx="596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31914" name="Picture 106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1" y="3123"/>
                <a:ext cx="98" cy="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31920" name="Picture 1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195"/>
              <a:ext cx="36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1959" name="Picture 1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067175"/>
            <a:ext cx="56054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927" name="Picture 11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95232"/>
            <a:ext cx="12382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929" name="Picture 12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6195"/>
            <a:ext cx="585788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1941" name="Line 133"/>
          <p:cNvSpPr>
            <a:spLocks noChangeShapeType="1"/>
          </p:cNvSpPr>
          <p:nvPr/>
        </p:nvSpPr>
        <p:spPr bwMode="auto">
          <a:xfrm>
            <a:off x="2895600" y="2404871"/>
            <a:ext cx="1736725" cy="33649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942" name="Line 134"/>
          <p:cNvSpPr>
            <a:spLocks noChangeShapeType="1"/>
          </p:cNvSpPr>
          <p:nvPr/>
        </p:nvSpPr>
        <p:spPr bwMode="auto">
          <a:xfrm flipH="1">
            <a:off x="780256" y="1790699"/>
            <a:ext cx="1819656" cy="341985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943" name="Line 135"/>
          <p:cNvSpPr>
            <a:spLocks noChangeShapeType="1"/>
          </p:cNvSpPr>
          <p:nvPr/>
        </p:nvSpPr>
        <p:spPr bwMode="auto">
          <a:xfrm>
            <a:off x="768095" y="5212080"/>
            <a:ext cx="1481328" cy="192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951" name="Rectangle 143"/>
          <p:cNvSpPr>
            <a:spLocks noChangeArrowheads="1"/>
          </p:cNvSpPr>
          <p:nvPr/>
        </p:nvSpPr>
        <p:spPr bwMode="auto">
          <a:xfrm>
            <a:off x="2055813" y="5557120"/>
            <a:ext cx="987425" cy="5762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954" name="Rectangle 146"/>
          <p:cNvSpPr>
            <a:spLocks noChangeArrowheads="1"/>
          </p:cNvSpPr>
          <p:nvPr/>
        </p:nvSpPr>
        <p:spPr bwMode="auto">
          <a:xfrm>
            <a:off x="7934325" y="4687887"/>
            <a:ext cx="219075" cy="2016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1958" name="Picture 1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8575"/>
            <a:ext cx="935038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930" name="Picture 12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7313">
            <a:off x="4648200" y="5287245"/>
            <a:ext cx="1143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1940" name="Group 132"/>
          <p:cNvGrpSpPr>
            <a:grpSpLocks/>
          </p:cNvGrpSpPr>
          <p:nvPr/>
        </p:nvGrpSpPr>
        <p:grpSpPr bwMode="auto">
          <a:xfrm>
            <a:off x="6521450" y="5343525"/>
            <a:ext cx="1608138" cy="538162"/>
            <a:chOff x="4123" y="3549"/>
            <a:chExt cx="1013" cy="339"/>
          </a:xfrm>
        </p:grpSpPr>
        <p:grpSp>
          <p:nvGrpSpPr>
            <p:cNvPr id="631937" name="Group 129"/>
            <p:cNvGrpSpPr>
              <a:grpSpLocks/>
            </p:cNvGrpSpPr>
            <p:nvPr/>
          </p:nvGrpSpPr>
          <p:grpSpPr bwMode="auto">
            <a:xfrm>
              <a:off x="4123" y="3549"/>
              <a:ext cx="596" cy="339"/>
              <a:chOff x="4123" y="3549"/>
              <a:chExt cx="596" cy="339"/>
            </a:xfrm>
          </p:grpSpPr>
          <p:pic>
            <p:nvPicPr>
              <p:cNvPr id="631935" name="Picture 127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3" y="3549"/>
                <a:ext cx="596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31933" name="Picture 125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6" y="3603"/>
                <a:ext cx="98" cy="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31938" name="Picture 1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3675"/>
              <a:ext cx="36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1946" name="Line 138"/>
          <p:cNvSpPr>
            <a:spLocks noChangeShapeType="1"/>
          </p:cNvSpPr>
          <p:nvPr/>
        </p:nvSpPr>
        <p:spPr bwMode="auto">
          <a:xfrm flipV="1">
            <a:off x="7686675" y="5116512"/>
            <a:ext cx="0" cy="438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947" name="Line 139"/>
          <p:cNvSpPr>
            <a:spLocks noChangeShapeType="1"/>
          </p:cNvSpPr>
          <p:nvPr/>
        </p:nvSpPr>
        <p:spPr bwMode="auto">
          <a:xfrm flipH="1">
            <a:off x="4752975" y="5126037"/>
            <a:ext cx="2943225" cy="27432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944" name="Line 136"/>
          <p:cNvSpPr>
            <a:spLocks noChangeShapeType="1"/>
          </p:cNvSpPr>
          <p:nvPr/>
        </p:nvSpPr>
        <p:spPr bwMode="auto">
          <a:xfrm flipH="1">
            <a:off x="4368800" y="4889500"/>
            <a:ext cx="3557016" cy="90525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1971" name="Group 163"/>
          <p:cNvGrpSpPr>
            <a:grpSpLocks/>
          </p:cNvGrpSpPr>
          <p:nvPr/>
        </p:nvGrpSpPr>
        <p:grpSpPr bwMode="auto">
          <a:xfrm>
            <a:off x="4724400" y="3646488"/>
            <a:ext cx="3400425" cy="430212"/>
            <a:chOff x="2870" y="2297"/>
            <a:chExt cx="2142" cy="271"/>
          </a:xfrm>
        </p:grpSpPr>
        <p:pic>
          <p:nvPicPr>
            <p:cNvPr id="631966" name="Picture 15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2297"/>
              <a:ext cx="174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969" name="Picture 16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2429"/>
              <a:ext cx="213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1972" name="Picture 16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miley Face 1"/>
          <p:cNvSpPr>
            <a:spLocks noChangeAspect="1"/>
          </p:cNvSpPr>
          <p:nvPr/>
        </p:nvSpPr>
        <p:spPr bwMode="auto">
          <a:xfrm>
            <a:off x="3429000" y="4534422"/>
            <a:ext cx="365760" cy="36576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31949" name="Picture 1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4848399"/>
            <a:ext cx="830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1952" name="Line 144"/>
          <p:cNvSpPr>
            <a:spLocks noChangeShapeType="1"/>
          </p:cNvSpPr>
          <p:nvPr/>
        </p:nvSpPr>
        <p:spPr bwMode="auto">
          <a:xfrm flipV="1">
            <a:off x="3048000" y="4943475"/>
            <a:ext cx="3500438" cy="8229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3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1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63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63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63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63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3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3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63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59" grpId="0" animBg="1"/>
      <p:bldP spid="631859" grpId="1" animBg="1"/>
      <p:bldP spid="631863" grpId="0" animBg="1"/>
      <p:bldP spid="631863" grpId="1" animBg="1"/>
      <p:bldP spid="631941" grpId="0" animBg="1"/>
      <p:bldP spid="631941" grpId="1" animBg="1"/>
      <p:bldP spid="631942" grpId="0" animBg="1"/>
      <p:bldP spid="631942" grpId="1" animBg="1"/>
      <p:bldP spid="631943" grpId="0" animBg="1"/>
      <p:bldP spid="631943" grpId="1" animBg="1"/>
      <p:bldP spid="631951" grpId="0" animBg="1"/>
      <p:bldP spid="631951" grpId="1" animBg="1"/>
      <p:bldP spid="631954" grpId="0" animBg="1"/>
      <p:bldP spid="631954" grpId="1" animBg="1"/>
      <p:bldP spid="631946" grpId="0" animBg="1"/>
      <p:bldP spid="631946" grpId="1" animBg="1"/>
      <p:bldP spid="631947" grpId="0" animBg="1"/>
      <p:bldP spid="631947" grpId="1" animBg="1"/>
      <p:bldP spid="631944" grpId="0" animBg="1"/>
      <p:bldP spid="631944" grpId="1" animBg="1"/>
      <p:bldP spid="2" grpId="0" animBg="1"/>
      <p:bldP spid="631952" grpId="0" animBg="1"/>
      <p:bldP spid="6319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44CC-5A9C-4C84-9C6A-13B946C824AF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568511" name="Group 191"/>
          <p:cNvGrpSpPr>
            <a:grpSpLocks/>
          </p:cNvGrpSpPr>
          <p:nvPr/>
        </p:nvGrpSpPr>
        <p:grpSpPr bwMode="auto">
          <a:xfrm>
            <a:off x="4724400" y="3646488"/>
            <a:ext cx="3400425" cy="430212"/>
            <a:chOff x="2870" y="2297"/>
            <a:chExt cx="2142" cy="271"/>
          </a:xfrm>
        </p:grpSpPr>
        <p:pic>
          <p:nvPicPr>
            <p:cNvPr id="568512" name="Picture 19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2297"/>
              <a:ext cx="174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513" name="Picture 19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2429"/>
              <a:ext cx="213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8500" name="Group 180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568501" name="Rectangle 181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8502" name="Picture 18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503" name="Picture 18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504" name="Picture 18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8474" name="Picture 1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14600"/>
            <a:ext cx="25765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8462" name="Rectangle 1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8449" name="Picture 1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6248400"/>
            <a:ext cx="2968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48" name="Picture 1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6248400"/>
            <a:ext cx="60801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47" name="Picture 1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242050"/>
            <a:ext cx="1031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57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59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36" name="Picture 1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3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3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4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67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2580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69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00400"/>
            <a:ext cx="189071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37" name="Picture 1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95600"/>
            <a:ext cx="46863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38" name="Picture 1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733800"/>
            <a:ext cx="44338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71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067175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8418" name="Group 98"/>
          <p:cNvGrpSpPr>
            <a:grpSpLocks/>
          </p:cNvGrpSpPr>
          <p:nvPr/>
        </p:nvGrpSpPr>
        <p:grpSpPr bwMode="auto">
          <a:xfrm>
            <a:off x="1233488" y="4038600"/>
            <a:ext cx="2119312" cy="457200"/>
            <a:chOff x="777" y="2544"/>
            <a:chExt cx="1335" cy="288"/>
          </a:xfrm>
        </p:grpSpPr>
        <p:pic>
          <p:nvPicPr>
            <p:cNvPr id="568374" name="Picture 5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" y="2544"/>
              <a:ext cx="1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376" name="Picture 5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544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377" name="Picture 5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2544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8405" name="Picture 8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507" name="Picture 18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067175"/>
            <a:ext cx="56054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78" name="Picture 1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46763"/>
            <a:ext cx="365283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35" name="Picture 11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8460" name="Group 140"/>
          <p:cNvGrpSpPr>
            <a:grpSpLocks/>
          </p:cNvGrpSpPr>
          <p:nvPr/>
        </p:nvGrpSpPr>
        <p:grpSpPr bwMode="auto">
          <a:xfrm>
            <a:off x="5105400" y="1981200"/>
            <a:ext cx="3973513" cy="538163"/>
            <a:chOff x="3216" y="1248"/>
            <a:chExt cx="2503" cy="339"/>
          </a:xfrm>
        </p:grpSpPr>
        <p:pic>
          <p:nvPicPr>
            <p:cNvPr id="568457" name="Picture 13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48"/>
              <a:ext cx="246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459" name="Picture 13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10"/>
              <a:ext cx="250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8467" name="Rectangle 1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8497" name="Picture 17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5903913"/>
            <a:ext cx="19716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514" name="Picture 19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488" y="4812044"/>
            <a:ext cx="1897746" cy="518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2965" y="4813126"/>
            <a:ext cx="1053011" cy="474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8450" name="Picture 1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6251575"/>
            <a:ext cx="400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32" name="Picture 11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24588"/>
            <a:ext cx="4017963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11" name="Picture 9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45150"/>
            <a:ext cx="34115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13" name="Picture 9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903913"/>
            <a:ext cx="290671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17" name="Picture 9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8400"/>
            <a:ext cx="20320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53" name="Picture 13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5638800"/>
            <a:ext cx="172561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55" name="Picture 13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867400"/>
            <a:ext cx="21272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96" y="4932803"/>
            <a:ext cx="667779" cy="244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8420" name="Arc 100"/>
          <p:cNvSpPr>
            <a:spLocks/>
          </p:cNvSpPr>
          <p:nvPr/>
        </p:nvSpPr>
        <p:spPr bwMode="auto">
          <a:xfrm rot="18900000">
            <a:off x="4495800" y="6172200"/>
            <a:ext cx="438150" cy="274638"/>
          </a:xfrm>
          <a:custGeom>
            <a:avLst/>
            <a:gdLst>
              <a:gd name="G0" fmla="+- 0 0 0"/>
              <a:gd name="G1" fmla="+- 20614 0 0"/>
              <a:gd name="G2" fmla="+- 21600 0 0"/>
              <a:gd name="T0" fmla="*/ 6451 w 21600"/>
              <a:gd name="T1" fmla="*/ 0 h 20614"/>
              <a:gd name="T2" fmla="*/ 21600 w 21600"/>
              <a:gd name="T3" fmla="*/ 20614 h 20614"/>
              <a:gd name="T4" fmla="*/ 0 w 21600"/>
              <a:gd name="T5" fmla="*/ 20614 h 20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614" fill="none" extrusionOk="0">
                <a:moveTo>
                  <a:pt x="6451" y="-1"/>
                </a:moveTo>
                <a:cubicBezTo>
                  <a:pt x="15464" y="2820"/>
                  <a:pt x="21600" y="11169"/>
                  <a:pt x="21600" y="20614"/>
                </a:cubicBezTo>
              </a:path>
              <a:path w="21600" h="20614" stroke="0" extrusionOk="0">
                <a:moveTo>
                  <a:pt x="6451" y="-1"/>
                </a:moveTo>
                <a:cubicBezTo>
                  <a:pt x="15464" y="2820"/>
                  <a:pt x="21600" y="11169"/>
                  <a:pt x="21600" y="20614"/>
                </a:cubicBezTo>
                <a:lnTo>
                  <a:pt x="0" y="20614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408" y="2727391"/>
            <a:ext cx="2737395" cy="244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503" y="2997253"/>
            <a:ext cx="1371875" cy="187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8515" name="Picture 568514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929" y="4721075"/>
            <a:ext cx="2105803" cy="637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129" y="4886001"/>
            <a:ext cx="1394433" cy="296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Rectangle 182"/>
          <p:cNvSpPr>
            <a:spLocks noChangeArrowheads="1"/>
          </p:cNvSpPr>
          <p:nvPr/>
        </p:nvSpPr>
        <p:spPr bwMode="auto">
          <a:xfrm>
            <a:off x="6986392" y="490118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652441" y="3407743"/>
            <a:ext cx="2788920" cy="15727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8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8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68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420" grpId="0" animBg="1"/>
      <p:bldP spid="568420" grpId="1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408" y="2727391"/>
            <a:ext cx="2737395" cy="244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503" y="2997253"/>
            <a:ext cx="1371875" cy="187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44CC-5A9C-4C84-9C6A-13B946C824AF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568511" name="Group 191"/>
          <p:cNvGrpSpPr>
            <a:grpSpLocks/>
          </p:cNvGrpSpPr>
          <p:nvPr/>
        </p:nvGrpSpPr>
        <p:grpSpPr bwMode="auto">
          <a:xfrm>
            <a:off x="4724400" y="3646488"/>
            <a:ext cx="3400425" cy="430212"/>
            <a:chOff x="2870" y="2297"/>
            <a:chExt cx="2142" cy="271"/>
          </a:xfrm>
        </p:grpSpPr>
        <p:pic>
          <p:nvPicPr>
            <p:cNvPr id="568512" name="Picture 19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2297"/>
              <a:ext cx="174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513" name="Picture 19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2429"/>
              <a:ext cx="213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8500" name="Group 180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568501" name="Rectangle 181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8502" name="Picture 18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503" name="Picture 18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504" name="Picture 18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8474" name="Picture 1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14600"/>
            <a:ext cx="25765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8462" name="Rectangle 1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8450" name="Picture 1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6251575"/>
            <a:ext cx="400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49" name="Picture 1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6248400"/>
            <a:ext cx="2968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48" name="Picture 1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6248400"/>
            <a:ext cx="60801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47" name="Picture 1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242050"/>
            <a:ext cx="1031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57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59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36" name="Picture 1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8402" name="Rectangle 82"/>
          <p:cNvSpPr>
            <a:spLocks noChangeArrowheads="1"/>
          </p:cNvSpPr>
          <p:nvPr/>
        </p:nvSpPr>
        <p:spPr bwMode="auto">
          <a:xfrm>
            <a:off x="793750" y="4533900"/>
            <a:ext cx="8229600" cy="10144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8330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3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45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67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2580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69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00400"/>
            <a:ext cx="189071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37" name="Picture 1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95600"/>
            <a:ext cx="46863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38" name="Picture 1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733800"/>
            <a:ext cx="44338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71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067175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8418" name="Group 98"/>
          <p:cNvGrpSpPr>
            <a:grpSpLocks/>
          </p:cNvGrpSpPr>
          <p:nvPr/>
        </p:nvGrpSpPr>
        <p:grpSpPr bwMode="auto">
          <a:xfrm>
            <a:off x="1233488" y="4038600"/>
            <a:ext cx="2119312" cy="457200"/>
            <a:chOff x="777" y="2544"/>
            <a:chExt cx="1335" cy="288"/>
          </a:xfrm>
        </p:grpSpPr>
        <p:pic>
          <p:nvPicPr>
            <p:cNvPr id="568374" name="Picture 5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" y="2544"/>
              <a:ext cx="1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376" name="Picture 5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544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377" name="Picture 5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2544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8432" name="Picture 11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24588"/>
            <a:ext cx="4017963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05" name="Picture 8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11" name="Picture 9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45150"/>
            <a:ext cx="34115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506" name="Picture 18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189538"/>
            <a:ext cx="66135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507" name="Picture 18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067175"/>
            <a:ext cx="56054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78" name="Picture 15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46763"/>
            <a:ext cx="365283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13" name="Picture 9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903913"/>
            <a:ext cx="290671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417" name="Picture 9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8400"/>
            <a:ext cx="20320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8505" name="Group 185"/>
          <p:cNvGrpSpPr>
            <a:grpSpLocks/>
          </p:cNvGrpSpPr>
          <p:nvPr/>
        </p:nvGrpSpPr>
        <p:grpSpPr bwMode="auto">
          <a:xfrm>
            <a:off x="871538" y="4579938"/>
            <a:ext cx="3586162" cy="522287"/>
            <a:chOff x="549" y="2885"/>
            <a:chExt cx="2259" cy="329"/>
          </a:xfrm>
        </p:grpSpPr>
        <p:pic>
          <p:nvPicPr>
            <p:cNvPr id="568403" name="Picture 8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2885"/>
              <a:ext cx="2259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400" name="Picture 8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" y="2933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401" name="Picture 8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" y="2933"/>
              <a:ext cx="98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8433" name="Line 113"/>
          <p:cNvSpPr>
            <a:spLocks noChangeShapeType="1"/>
          </p:cNvSpPr>
          <p:nvPr/>
        </p:nvSpPr>
        <p:spPr bwMode="auto">
          <a:xfrm flipH="1" flipV="1">
            <a:off x="1572768" y="4965192"/>
            <a:ext cx="3374136" cy="14264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756" y="4572000"/>
            <a:ext cx="3753844" cy="2225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8435" name="Picture 11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8434" name="Line 114"/>
          <p:cNvSpPr>
            <a:spLocks noChangeShapeType="1"/>
          </p:cNvSpPr>
          <p:nvPr/>
        </p:nvSpPr>
        <p:spPr bwMode="auto">
          <a:xfrm flipH="1" flipV="1">
            <a:off x="3044951" y="4960938"/>
            <a:ext cx="3474720" cy="1425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8460" name="Group 140"/>
          <p:cNvGrpSpPr>
            <a:grpSpLocks/>
          </p:cNvGrpSpPr>
          <p:nvPr/>
        </p:nvGrpSpPr>
        <p:grpSpPr bwMode="auto">
          <a:xfrm>
            <a:off x="5105400" y="1981200"/>
            <a:ext cx="3973513" cy="538163"/>
            <a:chOff x="3216" y="1248"/>
            <a:chExt cx="2503" cy="339"/>
          </a:xfrm>
        </p:grpSpPr>
        <p:pic>
          <p:nvPicPr>
            <p:cNvPr id="568457" name="Picture 13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48"/>
              <a:ext cx="246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459" name="Picture 13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10"/>
              <a:ext cx="250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8467" name="Rectangle 1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99" name="Arc 179"/>
          <p:cNvSpPr>
            <a:spLocks/>
          </p:cNvSpPr>
          <p:nvPr/>
        </p:nvSpPr>
        <p:spPr bwMode="auto">
          <a:xfrm rot="2700000" flipV="1">
            <a:off x="1219200" y="4789488"/>
            <a:ext cx="358775" cy="407987"/>
          </a:xfrm>
          <a:custGeom>
            <a:avLst/>
            <a:gdLst>
              <a:gd name="G0" fmla="+- 12464 0 0"/>
              <a:gd name="G1" fmla="+- 21600 0 0"/>
              <a:gd name="G2" fmla="+- 21600 0 0"/>
              <a:gd name="T0" fmla="*/ 0 w 34064"/>
              <a:gd name="T1" fmla="*/ 3959 h 30729"/>
              <a:gd name="T2" fmla="*/ 32040 w 34064"/>
              <a:gd name="T3" fmla="*/ 30729 h 30729"/>
              <a:gd name="T4" fmla="*/ 12464 w 34064"/>
              <a:gd name="T5" fmla="*/ 21600 h 30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64" h="30729" fill="none" extrusionOk="0">
                <a:moveTo>
                  <a:pt x="-1" y="3958"/>
                </a:moveTo>
                <a:cubicBezTo>
                  <a:pt x="3645" y="1383"/>
                  <a:pt x="8000" y="-1"/>
                  <a:pt x="12464" y="0"/>
                </a:cubicBezTo>
                <a:cubicBezTo>
                  <a:pt x="24393" y="0"/>
                  <a:pt x="34064" y="9670"/>
                  <a:pt x="34064" y="21600"/>
                </a:cubicBezTo>
                <a:cubicBezTo>
                  <a:pt x="34064" y="24754"/>
                  <a:pt x="33373" y="27870"/>
                  <a:pt x="32040" y="30729"/>
                </a:cubicBezTo>
              </a:path>
              <a:path w="34064" h="30729" stroke="0" extrusionOk="0">
                <a:moveTo>
                  <a:pt x="-1" y="3958"/>
                </a:moveTo>
                <a:cubicBezTo>
                  <a:pt x="3645" y="1383"/>
                  <a:pt x="8000" y="-1"/>
                  <a:pt x="12464" y="0"/>
                </a:cubicBezTo>
                <a:cubicBezTo>
                  <a:pt x="24393" y="0"/>
                  <a:pt x="34064" y="9670"/>
                  <a:pt x="34064" y="21600"/>
                </a:cubicBezTo>
                <a:cubicBezTo>
                  <a:pt x="34064" y="24754"/>
                  <a:pt x="33373" y="27870"/>
                  <a:pt x="32040" y="30729"/>
                </a:cubicBezTo>
                <a:lnTo>
                  <a:pt x="12464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8514" name="Picture 19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6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6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402" grpId="0" animBg="1"/>
      <p:bldP spid="568433" grpId="0" animBg="1"/>
      <p:bldP spid="568433" grpId="1" animBg="1"/>
      <p:bldP spid="568434" grpId="0" animBg="1"/>
      <p:bldP spid="568434" grpId="1" animBg="1"/>
      <p:bldP spid="5684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68AE-4018-496B-AAF1-1AE0C47FDC9B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575558" name="Group 70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575559" name="Rectangle 71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5560" name="Picture 7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61" name="Picture 7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62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5545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549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49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40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44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490788"/>
            <a:ext cx="46863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4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49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49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41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95600"/>
            <a:ext cx="46863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2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39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5557" name="Group 69"/>
          <p:cNvGrpSpPr>
            <a:grpSpLocks/>
          </p:cNvGrpSpPr>
          <p:nvPr/>
        </p:nvGrpSpPr>
        <p:grpSpPr bwMode="auto">
          <a:xfrm>
            <a:off x="5100638" y="1676400"/>
            <a:ext cx="3890962" cy="1044575"/>
            <a:chOff x="3213" y="1056"/>
            <a:chExt cx="2451" cy="658"/>
          </a:xfrm>
        </p:grpSpPr>
        <p:pic>
          <p:nvPicPr>
            <p:cNvPr id="575555" name="Picture 6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1056"/>
              <a:ext cx="4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56" name="Picture 6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073"/>
              <a:ext cx="196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37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1286"/>
              <a:ext cx="22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38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88"/>
              <a:ext cx="150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5548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5563" name="Picture 7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4.72222E-6 -0.05555 " pathEditMode="relative" ptsTypes="AA">
                                      <p:cBhvr>
                                        <p:cTn id="6" dur="500" fill="hold"/>
                                        <p:tgtEl>
                                          <p:spTgt spid="575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7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B6EF-C4C4-4C3C-A733-DBBDC4D6901A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569505" name="Group 161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569506" name="Rectangle 162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9507" name="Picture 16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508" name="Picture 16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509" name="Picture 16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9485" name="Group 141"/>
          <p:cNvGrpSpPr>
            <a:grpSpLocks/>
          </p:cNvGrpSpPr>
          <p:nvPr/>
        </p:nvGrpSpPr>
        <p:grpSpPr bwMode="auto">
          <a:xfrm>
            <a:off x="5100638" y="1676400"/>
            <a:ext cx="3890962" cy="1044575"/>
            <a:chOff x="3213" y="1056"/>
            <a:chExt cx="2451" cy="658"/>
          </a:xfrm>
        </p:grpSpPr>
        <p:pic>
          <p:nvPicPr>
            <p:cNvPr id="569486" name="Picture 1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1056"/>
              <a:ext cx="4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487" name="Picture 1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073"/>
              <a:ext cx="196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488" name="Picture 1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1286"/>
              <a:ext cx="22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489" name="Picture 14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88"/>
              <a:ext cx="150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9475" name="Rectangle 1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9464" name="Picture 1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490788"/>
            <a:ext cx="46863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5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463" name="Picture 1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94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930525"/>
            <a:ext cx="6683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96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038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9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184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400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79825"/>
            <a:ext cx="241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411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5749925"/>
            <a:ext cx="6683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502" name="Picture 1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5638800"/>
            <a:ext cx="1924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416" name="Picture 7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042025"/>
            <a:ext cx="2151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504" name="Picture 1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423025"/>
            <a:ext cx="2298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450" name="Picture 10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459" name="Picture 1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462" name="Picture 1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9510" name="Group 166"/>
          <p:cNvGrpSpPr>
            <a:grpSpLocks/>
          </p:cNvGrpSpPr>
          <p:nvPr/>
        </p:nvGrpSpPr>
        <p:grpSpPr bwMode="auto">
          <a:xfrm>
            <a:off x="5100638" y="4267200"/>
            <a:ext cx="3740150" cy="1220788"/>
            <a:chOff x="3213" y="2688"/>
            <a:chExt cx="2356" cy="769"/>
          </a:xfrm>
        </p:grpSpPr>
        <p:pic>
          <p:nvPicPr>
            <p:cNvPr id="569490" name="Picture 1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2688"/>
              <a:ext cx="5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491" name="Picture 14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705"/>
              <a:ext cx="167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492" name="Picture 1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897"/>
              <a:ext cx="172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493" name="Picture 14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89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495" name="Picture 1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282"/>
              <a:ext cx="120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474" name="Picture 1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3284"/>
              <a:ext cx="35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9478" name="Rectangle 1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9511" name="Picture 1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FBCC-3680-4D57-BFDD-BF82DA6F6045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576631" name="Group 119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576632" name="Rectangle 120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6633" name="Picture 12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34" name="Picture 1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35" name="Picture 12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6621" name="Group 109"/>
          <p:cNvGrpSpPr>
            <a:grpSpLocks/>
          </p:cNvGrpSpPr>
          <p:nvPr/>
        </p:nvGrpSpPr>
        <p:grpSpPr bwMode="auto">
          <a:xfrm>
            <a:off x="5100638" y="2797175"/>
            <a:ext cx="3740150" cy="1220788"/>
            <a:chOff x="3213" y="2688"/>
            <a:chExt cx="2356" cy="769"/>
          </a:xfrm>
        </p:grpSpPr>
        <p:pic>
          <p:nvPicPr>
            <p:cNvPr id="576622" name="Picture 11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2688"/>
              <a:ext cx="5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3" name="Picture 1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705"/>
              <a:ext cx="167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4" name="Picture 11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897"/>
              <a:ext cx="172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5" name="Picture 11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89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6" name="Picture 11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282"/>
              <a:ext cx="120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7" name="Picture 11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3284"/>
              <a:ext cx="35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6609" name="Group 97"/>
          <p:cNvGrpSpPr>
            <a:grpSpLocks/>
          </p:cNvGrpSpPr>
          <p:nvPr/>
        </p:nvGrpSpPr>
        <p:grpSpPr bwMode="auto">
          <a:xfrm>
            <a:off x="5100638" y="1676400"/>
            <a:ext cx="3890962" cy="1044575"/>
            <a:chOff x="3213" y="1056"/>
            <a:chExt cx="2451" cy="658"/>
          </a:xfrm>
        </p:grpSpPr>
        <p:pic>
          <p:nvPicPr>
            <p:cNvPr id="576610" name="Picture 9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1056"/>
              <a:ext cx="4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11" name="Picture 9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073"/>
              <a:ext cx="196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12" name="Picture 10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1286"/>
              <a:ext cx="22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13" name="Picture 10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88"/>
              <a:ext cx="150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6599" name="Rectangle 8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6581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490788"/>
            <a:ext cx="46863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1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79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1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1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46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47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60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6602" name="Rectangle 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6620" name="Group 108"/>
          <p:cNvGrpSpPr>
            <a:grpSpLocks/>
          </p:cNvGrpSpPr>
          <p:nvPr/>
        </p:nvGrpSpPr>
        <p:grpSpPr bwMode="auto">
          <a:xfrm>
            <a:off x="5100638" y="4267200"/>
            <a:ext cx="3740150" cy="1220788"/>
            <a:chOff x="3213" y="2688"/>
            <a:chExt cx="2356" cy="769"/>
          </a:xfrm>
        </p:grpSpPr>
        <p:pic>
          <p:nvPicPr>
            <p:cNvPr id="576614" name="Picture 10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2688"/>
              <a:ext cx="5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15" name="Picture 10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705"/>
              <a:ext cx="167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16" name="Picture 10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897"/>
              <a:ext cx="172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17" name="Picture 10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89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18" name="Picture 10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282"/>
              <a:ext cx="120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19" name="Picture 10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3284"/>
              <a:ext cx="35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6630" name="Group 118"/>
          <p:cNvGrpSpPr>
            <a:grpSpLocks/>
          </p:cNvGrpSpPr>
          <p:nvPr/>
        </p:nvGrpSpPr>
        <p:grpSpPr bwMode="auto">
          <a:xfrm>
            <a:off x="5100638" y="4191000"/>
            <a:ext cx="3894137" cy="609600"/>
            <a:chOff x="3213" y="2640"/>
            <a:chExt cx="2453" cy="384"/>
          </a:xfrm>
        </p:grpSpPr>
        <p:pic>
          <p:nvPicPr>
            <p:cNvPr id="576628" name="Picture 1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2640"/>
              <a:ext cx="4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9" name="Picture 1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640"/>
              <a:ext cx="18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59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" y="2839"/>
              <a:ext cx="227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6636" name="Picture 1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341E-6 L -3.61111E-6 -0.21087 " pathEditMode="relative" ptsTypes="AA">
                                      <p:cBhvr>
                                        <p:cTn id="6" dur="500" fill="hold"/>
                                        <p:tgtEl>
                                          <p:spTgt spid="576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21EF-05AC-4AFD-859B-4FB885B68F18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570498" name="Group 130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570499" name="Rectangle 131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0500" name="Picture 13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501" name="Picture 13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502" name="Picture 13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0462" name="Picture 9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224588"/>
            <a:ext cx="569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0494" name="Group 126"/>
          <p:cNvGrpSpPr>
            <a:grpSpLocks/>
          </p:cNvGrpSpPr>
          <p:nvPr/>
        </p:nvGrpSpPr>
        <p:grpSpPr bwMode="auto">
          <a:xfrm>
            <a:off x="5100638" y="2797175"/>
            <a:ext cx="3740150" cy="1220788"/>
            <a:chOff x="3213" y="1762"/>
            <a:chExt cx="2356" cy="769"/>
          </a:xfrm>
        </p:grpSpPr>
        <p:pic>
          <p:nvPicPr>
            <p:cNvPr id="570479" name="Picture 11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1762"/>
              <a:ext cx="5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80" name="Picture 11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779"/>
              <a:ext cx="167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81" name="Picture 11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971"/>
              <a:ext cx="172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82" name="Picture 11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163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83" name="Picture 1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356"/>
              <a:ext cx="120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84" name="Picture 11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2358"/>
              <a:ext cx="35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0485" name="Group 117"/>
          <p:cNvGrpSpPr>
            <a:grpSpLocks/>
          </p:cNvGrpSpPr>
          <p:nvPr/>
        </p:nvGrpSpPr>
        <p:grpSpPr bwMode="auto">
          <a:xfrm>
            <a:off x="5100638" y="4191000"/>
            <a:ext cx="3894137" cy="609600"/>
            <a:chOff x="3213" y="2640"/>
            <a:chExt cx="2453" cy="384"/>
          </a:xfrm>
        </p:grpSpPr>
        <p:pic>
          <p:nvPicPr>
            <p:cNvPr id="570486" name="Picture 1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2640"/>
              <a:ext cx="4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87" name="Picture 1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640"/>
              <a:ext cx="18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88" name="Picture 12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" y="2839"/>
              <a:ext cx="227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0473" name="Group 105"/>
          <p:cNvGrpSpPr>
            <a:grpSpLocks/>
          </p:cNvGrpSpPr>
          <p:nvPr/>
        </p:nvGrpSpPr>
        <p:grpSpPr bwMode="auto">
          <a:xfrm>
            <a:off x="5100638" y="1676400"/>
            <a:ext cx="3890962" cy="1044575"/>
            <a:chOff x="3213" y="1056"/>
            <a:chExt cx="2451" cy="658"/>
          </a:xfrm>
        </p:grpSpPr>
        <p:pic>
          <p:nvPicPr>
            <p:cNvPr id="570474" name="Picture 10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1056"/>
              <a:ext cx="4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75" name="Picture 10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073"/>
              <a:ext cx="196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76" name="Picture 10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1286"/>
              <a:ext cx="22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77" name="Picture 10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88"/>
              <a:ext cx="150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0463" name="Rectangle 9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0448" name="Picture 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490788"/>
            <a:ext cx="46863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37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37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46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37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37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07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2177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0503" name="Group 135"/>
          <p:cNvGrpSpPr>
            <a:grpSpLocks/>
          </p:cNvGrpSpPr>
          <p:nvPr/>
        </p:nvGrpSpPr>
        <p:grpSpPr bwMode="auto">
          <a:xfrm>
            <a:off x="5526088" y="4984750"/>
            <a:ext cx="3541712" cy="1187450"/>
            <a:chOff x="3481" y="3140"/>
            <a:chExt cx="2231" cy="748"/>
          </a:xfrm>
        </p:grpSpPr>
        <p:pic>
          <p:nvPicPr>
            <p:cNvPr id="570489" name="Picture 1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" y="3140"/>
              <a:ext cx="5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90" name="Picture 1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3140"/>
              <a:ext cx="159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91" name="Picture 1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3332"/>
              <a:ext cx="162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92" name="Picture 1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3524"/>
              <a:ext cx="161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93" name="Picture 1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3703"/>
              <a:ext cx="163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0413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31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86275"/>
            <a:ext cx="23145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0437" name="Group 69"/>
          <p:cNvGrpSpPr>
            <a:grpSpLocks/>
          </p:cNvGrpSpPr>
          <p:nvPr/>
        </p:nvGrpSpPr>
        <p:grpSpPr bwMode="auto">
          <a:xfrm>
            <a:off x="76200" y="5638800"/>
            <a:ext cx="6224588" cy="914400"/>
            <a:chOff x="15" y="3600"/>
            <a:chExt cx="3921" cy="576"/>
          </a:xfrm>
        </p:grpSpPr>
        <p:pic>
          <p:nvPicPr>
            <p:cNvPr id="570432" name="Picture 6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3640"/>
              <a:ext cx="1355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33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" y="3640"/>
              <a:ext cx="2311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0419" name="Line 51"/>
            <p:cNvSpPr>
              <a:spLocks noChangeShapeType="1"/>
            </p:cNvSpPr>
            <p:nvPr/>
          </p:nvSpPr>
          <p:spPr bwMode="auto">
            <a:xfrm flipH="1">
              <a:off x="1381" y="3600"/>
              <a:ext cx="24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0434" name="Picture 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38" name="Picture 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06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48075"/>
            <a:ext cx="668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0466" name="Rectangle 9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0504" name="Picture 1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61C5-9391-4089-8CE9-04D9F1969163}" type="slidenum">
              <a:rPr lang="en-US"/>
              <a:pPr/>
              <a:t>19</a:t>
            </a:fld>
            <a:endParaRPr lang="en-US"/>
          </a:p>
        </p:txBody>
      </p:sp>
      <p:pic>
        <p:nvPicPr>
          <p:cNvPr id="571591" name="Picture 19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733800"/>
            <a:ext cx="40195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597" name="Picture 20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89275"/>
            <a:ext cx="30702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1585" name="Group 193"/>
          <p:cNvGrpSpPr>
            <a:grpSpLocks/>
          </p:cNvGrpSpPr>
          <p:nvPr/>
        </p:nvGrpSpPr>
        <p:grpSpPr bwMode="auto">
          <a:xfrm>
            <a:off x="5429250" y="152400"/>
            <a:ext cx="3638550" cy="1371600"/>
            <a:chOff x="3420" y="2352"/>
            <a:chExt cx="2292" cy="864"/>
          </a:xfrm>
        </p:grpSpPr>
        <p:sp>
          <p:nvSpPr>
            <p:cNvPr id="571586" name="Rectangle 194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1587" name="Picture 19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88" name="Picture 19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89" name="Picture 19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1558" name="Group 166"/>
          <p:cNvGrpSpPr>
            <a:grpSpLocks/>
          </p:cNvGrpSpPr>
          <p:nvPr/>
        </p:nvGrpSpPr>
        <p:grpSpPr bwMode="auto">
          <a:xfrm>
            <a:off x="5100638" y="2797175"/>
            <a:ext cx="3740150" cy="1220788"/>
            <a:chOff x="3213" y="1762"/>
            <a:chExt cx="2356" cy="769"/>
          </a:xfrm>
        </p:grpSpPr>
        <p:pic>
          <p:nvPicPr>
            <p:cNvPr id="571559" name="Picture 16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1762"/>
              <a:ext cx="5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60" name="Picture 16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779"/>
              <a:ext cx="167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61" name="Picture 16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971"/>
              <a:ext cx="172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62" name="Picture 17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163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63" name="Picture 17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356"/>
              <a:ext cx="120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64" name="Picture 17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2358"/>
              <a:ext cx="35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1565" name="Group 173"/>
          <p:cNvGrpSpPr>
            <a:grpSpLocks/>
          </p:cNvGrpSpPr>
          <p:nvPr/>
        </p:nvGrpSpPr>
        <p:grpSpPr bwMode="auto">
          <a:xfrm>
            <a:off x="5100638" y="4191000"/>
            <a:ext cx="3894137" cy="609600"/>
            <a:chOff x="3213" y="2640"/>
            <a:chExt cx="2453" cy="384"/>
          </a:xfrm>
        </p:grpSpPr>
        <p:pic>
          <p:nvPicPr>
            <p:cNvPr id="571566" name="Picture 17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2640"/>
              <a:ext cx="4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67" name="Picture 17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640"/>
              <a:ext cx="18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68" name="Picture 17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" y="2839"/>
              <a:ext cx="227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1569" name="Picture 1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984750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570" name="Picture 1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4984750"/>
            <a:ext cx="25273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571" name="Picture 1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289550"/>
            <a:ext cx="2574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572" name="Picture 1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594350"/>
            <a:ext cx="25606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573" name="Picture 18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878513"/>
            <a:ext cx="2592387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574" name="Picture 18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224588"/>
            <a:ext cx="569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1536" name="Group 144"/>
          <p:cNvGrpSpPr>
            <a:grpSpLocks/>
          </p:cNvGrpSpPr>
          <p:nvPr/>
        </p:nvGrpSpPr>
        <p:grpSpPr bwMode="auto">
          <a:xfrm>
            <a:off x="5100638" y="1676400"/>
            <a:ext cx="3890962" cy="1044575"/>
            <a:chOff x="3213" y="1056"/>
            <a:chExt cx="2451" cy="658"/>
          </a:xfrm>
        </p:grpSpPr>
        <p:pic>
          <p:nvPicPr>
            <p:cNvPr id="571537" name="Picture 14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1056"/>
              <a:ext cx="4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38" name="Picture 14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073"/>
              <a:ext cx="196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39" name="Picture 14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1286"/>
              <a:ext cx="22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540" name="Picture 14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88"/>
              <a:ext cx="150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1524" name="Rectangle 1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502" name="Picture 1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490788"/>
            <a:ext cx="46863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01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03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500" name="Picture 10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397" name="Picture 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3476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398" name="Picture 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906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29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35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5988"/>
            <a:ext cx="38115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521" name="Picture 1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819400"/>
            <a:ext cx="434498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1595" name="Group 203"/>
          <p:cNvGrpSpPr>
            <a:grpSpLocks/>
          </p:cNvGrpSpPr>
          <p:nvPr/>
        </p:nvGrpSpPr>
        <p:grpSpPr bwMode="auto">
          <a:xfrm>
            <a:off x="87313" y="4114800"/>
            <a:ext cx="4789487" cy="2312988"/>
            <a:chOff x="55" y="2592"/>
            <a:chExt cx="3017" cy="1457"/>
          </a:xfrm>
        </p:grpSpPr>
        <p:pic>
          <p:nvPicPr>
            <p:cNvPr id="571593" name="Picture 20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2640"/>
              <a:ext cx="6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1469" name="Rectangle 77"/>
            <p:cNvSpPr>
              <a:spLocks noChangeArrowheads="1"/>
            </p:cNvSpPr>
            <p:nvPr/>
          </p:nvSpPr>
          <p:spPr bwMode="auto">
            <a:xfrm>
              <a:off x="55" y="2592"/>
              <a:ext cx="3017" cy="145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1455" name="Picture 6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2880"/>
              <a:ext cx="230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56" name="Picture 6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3072"/>
              <a:ext cx="175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59" name="Picture 6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3360"/>
              <a:ext cx="182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62" name="Picture 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3707"/>
              <a:ext cx="2249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1522" name="Picture 1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429000"/>
            <a:ext cx="42719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74" name="Picture 8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82738"/>
            <a:ext cx="484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529" name="Rectangle 1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579" name="Line 187"/>
          <p:cNvSpPr>
            <a:spLocks noChangeShapeType="1"/>
          </p:cNvSpPr>
          <p:nvPr/>
        </p:nvSpPr>
        <p:spPr bwMode="auto">
          <a:xfrm>
            <a:off x="1600200" y="2133600"/>
            <a:ext cx="228600" cy="6667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580" name="Line 188"/>
          <p:cNvSpPr>
            <a:spLocks noChangeShapeType="1"/>
          </p:cNvSpPr>
          <p:nvPr/>
        </p:nvSpPr>
        <p:spPr bwMode="auto">
          <a:xfrm flipH="1">
            <a:off x="2514600" y="1219200"/>
            <a:ext cx="381000" cy="1581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581" name="Arc 189"/>
          <p:cNvSpPr>
            <a:spLocks/>
          </p:cNvSpPr>
          <p:nvPr/>
        </p:nvSpPr>
        <p:spPr bwMode="auto">
          <a:xfrm>
            <a:off x="4505325" y="2936875"/>
            <a:ext cx="457200" cy="639763"/>
          </a:xfrm>
          <a:custGeom>
            <a:avLst/>
            <a:gdLst>
              <a:gd name="G0" fmla="+- 5923 0 0"/>
              <a:gd name="G1" fmla="+- 21600 0 0"/>
              <a:gd name="G2" fmla="+- 21600 0 0"/>
              <a:gd name="T0" fmla="*/ 3456 w 27523"/>
              <a:gd name="T1" fmla="*/ 141 h 43200"/>
              <a:gd name="T2" fmla="*/ 0 w 27523"/>
              <a:gd name="T3" fmla="*/ 42372 h 43200"/>
              <a:gd name="T4" fmla="*/ 5923 w 2752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23" h="43200" fill="none" extrusionOk="0">
                <a:moveTo>
                  <a:pt x="3456" y="141"/>
                </a:moveTo>
                <a:cubicBezTo>
                  <a:pt x="4274" y="47"/>
                  <a:pt x="5098" y="-1"/>
                  <a:pt x="5923" y="0"/>
                </a:cubicBezTo>
                <a:cubicBezTo>
                  <a:pt x="17852" y="0"/>
                  <a:pt x="27523" y="9670"/>
                  <a:pt x="27523" y="21600"/>
                </a:cubicBezTo>
                <a:cubicBezTo>
                  <a:pt x="27523" y="33529"/>
                  <a:pt x="17852" y="43200"/>
                  <a:pt x="5923" y="43200"/>
                </a:cubicBezTo>
                <a:cubicBezTo>
                  <a:pt x="3919" y="43200"/>
                  <a:pt x="1926" y="42921"/>
                  <a:pt x="-1" y="42372"/>
                </a:cubicBezTo>
              </a:path>
              <a:path w="27523" h="43200" stroke="0" extrusionOk="0">
                <a:moveTo>
                  <a:pt x="3456" y="141"/>
                </a:moveTo>
                <a:cubicBezTo>
                  <a:pt x="4274" y="47"/>
                  <a:pt x="5098" y="-1"/>
                  <a:pt x="5923" y="0"/>
                </a:cubicBezTo>
                <a:cubicBezTo>
                  <a:pt x="17852" y="0"/>
                  <a:pt x="27523" y="9670"/>
                  <a:pt x="27523" y="21600"/>
                </a:cubicBezTo>
                <a:cubicBezTo>
                  <a:pt x="27523" y="33529"/>
                  <a:pt x="17852" y="43200"/>
                  <a:pt x="5923" y="43200"/>
                </a:cubicBezTo>
                <a:cubicBezTo>
                  <a:pt x="3919" y="43200"/>
                  <a:pt x="1926" y="42921"/>
                  <a:pt x="-1" y="42372"/>
                </a:cubicBezTo>
                <a:lnTo>
                  <a:pt x="5923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583" name="Line 191"/>
          <p:cNvSpPr>
            <a:spLocks noChangeShapeType="1"/>
          </p:cNvSpPr>
          <p:nvPr/>
        </p:nvSpPr>
        <p:spPr bwMode="auto">
          <a:xfrm flipH="1">
            <a:off x="2057400" y="931863"/>
            <a:ext cx="274638" cy="2495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598" name="Arc 206"/>
          <p:cNvSpPr>
            <a:spLocks/>
          </p:cNvSpPr>
          <p:nvPr/>
        </p:nvSpPr>
        <p:spPr bwMode="auto">
          <a:xfrm>
            <a:off x="4560888" y="2649538"/>
            <a:ext cx="503237" cy="298450"/>
          </a:xfrm>
          <a:custGeom>
            <a:avLst/>
            <a:gdLst>
              <a:gd name="G0" fmla="+- 7065 0 0"/>
              <a:gd name="G1" fmla="+- 17059 0 0"/>
              <a:gd name="G2" fmla="+- 21600 0 0"/>
              <a:gd name="T0" fmla="*/ 20314 w 28665"/>
              <a:gd name="T1" fmla="*/ 0 h 38659"/>
              <a:gd name="T2" fmla="*/ 0 w 28665"/>
              <a:gd name="T3" fmla="*/ 37471 h 38659"/>
              <a:gd name="T4" fmla="*/ 7065 w 28665"/>
              <a:gd name="T5" fmla="*/ 17059 h 38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665" h="38659" fill="none" extrusionOk="0">
                <a:moveTo>
                  <a:pt x="20314" y="-1"/>
                </a:moveTo>
                <a:cubicBezTo>
                  <a:pt x="25582" y="4091"/>
                  <a:pt x="28665" y="10388"/>
                  <a:pt x="28665" y="17059"/>
                </a:cubicBezTo>
                <a:cubicBezTo>
                  <a:pt x="28665" y="28988"/>
                  <a:pt x="18994" y="38659"/>
                  <a:pt x="7065" y="38659"/>
                </a:cubicBezTo>
                <a:cubicBezTo>
                  <a:pt x="4660" y="38659"/>
                  <a:pt x="2272" y="38257"/>
                  <a:pt x="0" y="37470"/>
                </a:cubicBezTo>
              </a:path>
              <a:path w="28665" h="38659" stroke="0" extrusionOk="0">
                <a:moveTo>
                  <a:pt x="20314" y="-1"/>
                </a:moveTo>
                <a:cubicBezTo>
                  <a:pt x="25582" y="4091"/>
                  <a:pt x="28665" y="10388"/>
                  <a:pt x="28665" y="17059"/>
                </a:cubicBezTo>
                <a:cubicBezTo>
                  <a:pt x="28665" y="28988"/>
                  <a:pt x="18994" y="38659"/>
                  <a:pt x="7065" y="38659"/>
                </a:cubicBezTo>
                <a:cubicBezTo>
                  <a:pt x="4660" y="38659"/>
                  <a:pt x="2272" y="38257"/>
                  <a:pt x="0" y="37470"/>
                </a:cubicBezTo>
                <a:lnTo>
                  <a:pt x="7065" y="17059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599" name="Picture 20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170" y="6557731"/>
            <a:ext cx="752559" cy="210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6546561"/>
            <a:ext cx="6127020" cy="22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212" y="4232891"/>
            <a:ext cx="3611880" cy="232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1527" name="Line 135"/>
          <p:cNvSpPr>
            <a:spLocks noChangeShapeType="1"/>
          </p:cNvSpPr>
          <p:nvPr/>
        </p:nvSpPr>
        <p:spPr bwMode="auto">
          <a:xfrm>
            <a:off x="1659448" y="3033713"/>
            <a:ext cx="609600" cy="15541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528" name="Line 136"/>
          <p:cNvSpPr>
            <a:spLocks noChangeShapeType="1"/>
          </p:cNvSpPr>
          <p:nvPr/>
        </p:nvSpPr>
        <p:spPr bwMode="auto">
          <a:xfrm>
            <a:off x="2052640" y="3648455"/>
            <a:ext cx="512064" cy="125272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7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7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7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7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7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579" grpId="0" animBg="1"/>
      <p:bldP spid="571579" grpId="1" animBg="1"/>
      <p:bldP spid="571580" grpId="0" animBg="1"/>
      <p:bldP spid="571580" grpId="1" animBg="1"/>
      <p:bldP spid="571581" grpId="0" animBg="1"/>
      <p:bldP spid="571581" grpId="1" animBg="1"/>
      <p:bldP spid="571583" grpId="0" animBg="1"/>
      <p:bldP spid="571583" grpId="1" animBg="1"/>
      <p:bldP spid="571598" grpId="0" animBg="1"/>
      <p:bldP spid="571598" grpId="1" animBg="1"/>
      <p:bldP spid="571527" grpId="0" animBg="1"/>
      <p:bldP spid="571527" grpId="1" animBg="1"/>
      <p:bldP spid="571528" grpId="0" animBg="1"/>
      <p:bldP spid="5715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34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6200"/>
            <a:ext cx="52498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7356F6B5-7F8C-4993-AA1F-DF9458F9AF3D}" type="slidenum">
              <a:rPr lang="en-US"/>
              <a:pPr/>
              <a:t>2</a:t>
            </a:fld>
            <a:endParaRPr lang="en-US"/>
          </a:p>
        </p:txBody>
      </p:sp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53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0354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33625"/>
            <a:ext cx="71913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0314" name="Group 10"/>
          <p:cNvGrpSpPr>
            <a:grpSpLocks/>
          </p:cNvGrpSpPr>
          <p:nvPr/>
        </p:nvGrpSpPr>
        <p:grpSpPr bwMode="auto">
          <a:xfrm>
            <a:off x="3895725" y="1695450"/>
            <a:ext cx="4156075" cy="733425"/>
            <a:chOff x="2454" y="1068"/>
            <a:chExt cx="2618" cy="462"/>
          </a:xfrm>
        </p:grpSpPr>
        <p:pic>
          <p:nvPicPr>
            <p:cNvPr id="610315" name="Picture 1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" y="1068"/>
              <a:ext cx="261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0316" name="Line 12"/>
            <p:cNvSpPr>
              <a:spLocks noChangeShapeType="1"/>
            </p:cNvSpPr>
            <p:nvPr/>
          </p:nvSpPr>
          <p:spPr bwMode="auto">
            <a:xfrm flipH="1">
              <a:off x="3312" y="1242"/>
              <a:ext cx="48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721" y="1936304"/>
            <a:ext cx="1828813" cy="197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030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575300"/>
            <a:ext cx="36226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09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321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0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57200"/>
            <a:ext cx="19208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0311" name="Group 7"/>
          <p:cNvGrpSpPr>
            <a:grpSpLocks/>
          </p:cNvGrpSpPr>
          <p:nvPr/>
        </p:nvGrpSpPr>
        <p:grpSpPr bwMode="auto">
          <a:xfrm>
            <a:off x="533400" y="968375"/>
            <a:ext cx="7772400" cy="257175"/>
            <a:chOff x="336" y="624"/>
            <a:chExt cx="4896" cy="162"/>
          </a:xfrm>
        </p:grpSpPr>
        <p:pic>
          <p:nvPicPr>
            <p:cNvPr id="610312" name="Picture 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630"/>
              <a:ext cx="430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13" name="Picture 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624"/>
              <a:ext cx="48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0317" name="Group 13"/>
          <p:cNvGrpSpPr>
            <a:grpSpLocks/>
          </p:cNvGrpSpPr>
          <p:nvPr/>
        </p:nvGrpSpPr>
        <p:grpSpPr bwMode="auto">
          <a:xfrm>
            <a:off x="533400" y="1266825"/>
            <a:ext cx="7315200" cy="257175"/>
            <a:chOff x="336" y="798"/>
            <a:chExt cx="4608" cy="162"/>
          </a:xfrm>
        </p:grpSpPr>
        <p:pic>
          <p:nvPicPr>
            <p:cNvPr id="610318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804"/>
              <a:ext cx="39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19" name="Picture 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798"/>
              <a:ext cx="5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032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67200"/>
            <a:ext cx="49577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4941888"/>
            <a:ext cx="439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935538"/>
            <a:ext cx="6508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6025"/>
            <a:ext cx="146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979738"/>
            <a:ext cx="42402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935538"/>
            <a:ext cx="10763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41888"/>
            <a:ext cx="439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7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935538"/>
            <a:ext cx="650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8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5026025"/>
            <a:ext cx="146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9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5575300"/>
            <a:ext cx="29543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0330" name="Group 26"/>
          <p:cNvGrpSpPr>
            <a:grpSpLocks/>
          </p:cNvGrpSpPr>
          <p:nvPr/>
        </p:nvGrpSpPr>
        <p:grpSpPr bwMode="auto">
          <a:xfrm>
            <a:off x="2174875" y="5257800"/>
            <a:ext cx="593725" cy="381000"/>
            <a:chOff x="1738" y="3504"/>
            <a:chExt cx="374" cy="240"/>
          </a:xfrm>
        </p:grpSpPr>
        <p:sp>
          <p:nvSpPr>
            <p:cNvPr id="610331" name="AutoShape 27"/>
            <p:cNvSpPr>
              <a:spLocks/>
            </p:cNvSpPr>
            <p:nvPr/>
          </p:nvSpPr>
          <p:spPr bwMode="auto">
            <a:xfrm rot="5400000">
              <a:off x="1877" y="3509"/>
              <a:ext cx="96" cy="374"/>
            </a:xfrm>
            <a:prstGeom prst="rightBrace">
              <a:avLst>
                <a:gd name="adj1" fmla="val 3246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0332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3504"/>
              <a:ext cx="309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0333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53200"/>
            <a:ext cx="304323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0335" name="Group 31"/>
          <p:cNvGrpSpPr>
            <a:grpSpLocks/>
          </p:cNvGrpSpPr>
          <p:nvPr/>
        </p:nvGrpSpPr>
        <p:grpSpPr bwMode="auto">
          <a:xfrm>
            <a:off x="115888" y="5922963"/>
            <a:ext cx="6323012" cy="595312"/>
            <a:chOff x="12" y="3731"/>
            <a:chExt cx="3983" cy="375"/>
          </a:xfrm>
        </p:grpSpPr>
        <p:pic>
          <p:nvPicPr>
            <p:cNvPr id="610336" name="Picture 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" y="3919"/>
              <a:ext cx="313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37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3731"/>
              <a:ext cx="292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0340" name="Group 36"/>
          <p:cNvGrpSpPr>
            <a:grpSpLocks/>
          </p:cNvGrpSpPr>
          <p:nvPr/>
        </p:nvGrpSpPr>
        <p:grpSpPr bwMode="auto">
          <a:xfrm>
            <a:off x="2476500" y="3194398"/>
            <a:ext cx="5965825" cy="563563"/>
            <a:chOff x="1548" y="2028"/>
            <a:chExt cx="3758" cy="355"/>
          </a:xfrm>
        </p:grpSpPr>
        <p:pic>
          <p:nvPicPr>
            <p:cNvPr id="610341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224"/>
              <a:ext cx="375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0342" name="Line 38"/>
            <p:cNvSpPr>
              <a:spLocks noChangeShapeType="1"/>
            </p:cNvSpPr>
            <p:nvPr/>
          </p:nvSpPr>
          <p:spPr bwMode="auto">
            <a:xfrm flipH="1" flipV="1">
              <a:off x="3312" y="2028"/>
              <a:ext cx="96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0343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536950"/>
            <a:ext cx="15287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44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517900"/>
            <a:ext cx="8461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49" name="Line 45"/>
          <p:cNvSpPr>
            <a:spLocks noChangeShapeType="1"/>
          </p:cNvSpPr>
          <p:nvPr/>
        </p:nvSpPr>
        <p:spPr bwMode="auto">
          <a:xfrm flipH="1">
            <a:off x="5943600" y="1219200"/>
            <a:ext cx="1004888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51" name="Line 47"/>
          <p:cNvSpPr>
            <a:spLocks noChangeShapeType="1"/>
          </p:cNvSpPr>
          <p:nvPr/>
        </p:nvSpPr>
        <p:spPr bwMode="auto">
          <a:xfrm flipH="1">
            <a:off x="2001838" y="1447800"/>
            <a:ext cx="4103687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52" name="Line 48"/>
          <p:cNvSpPr>
            <a:spLocks noChangeShapeType="1"/>
          </p:cNvSpPr>
          <p:nvPr/>
        </p:nvSpPr>
        <p:spPr bwMode="auto">
          <a:xfrm>
            <a:off x="2009775" y="19050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50" name="Line 46"/>
          <p:cNvSpPr>
            <a:spLocks noChangeShapeType="1"/>
          </p:cNvSpPr>
          <p:nvPr/>
        </p:nvSpPr>
        <p:spPr bwMode="auto">
          <a:xfrm>
            <a:off x="7119938" y="1219200"/>
            <a:ext cx="8382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0338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53200"/>
            <a:ext cx="41576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9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4572000"/>
            <a:ext cx="34290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45" name="Line 41"/>
          <p:cNvSpPr>
            <a:spLocks noChangeShapeType="1"/>
          </p:cNvSpPr>
          <p:nvPr/>
        </p:nvSpPr>
        <p:spPr bwMode="auto">
          <a:xfrm>
            <a:off x="3733800" y="3352800"/>
            <a:ext cx="4572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46" name="Line 42"/>
          <p:cNvSpPr>
            <a:spLocks noChangeShapeType="1"/>
          </p:cNvSpPr>
          <p:nvPr/>
        </p:nvSpPr>
        <p:spPr bwMode="auto">
          <a:xfrm flipV="1">
            <a:off x="4724400" y="3352800"/>
            <a:ext cx="10668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47" name="Line 43"/>
          <p:cNvSpPr>
            <a:spLocks noChangeShapeType="1"/>
          </p:cNvSpPr>
          <p:nvPr/>
        </p:nvSpPr>
        <p:spPr bwMode="auto">
          <a:xfrm flipH="1">
            <a:off x="762000" y="3225800"/>
            <a:ext cx="2976563" cy="340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48" name="Line 44"/>
          <p:cNvSpPr>
            <a:spLocks noChangeShapeType="1"/>
          </p:cNvSpPr>
          <p:nvPr/>
        </p:nvSpPr>
        <p:spPr bwMode="auto">
          <a:xfrm flipH="1">
            <a:off x="838200" y="3225800"/>
            <a:ext cx="4692650" cy="3419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0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0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1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1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185 L -0.5585 0.2911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610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4" y="14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0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0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0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0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6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61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1656E-6 L -0.23611 0.1043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610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520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4" dur="500"/>
                                        <p:tgtEl>
                                          <p:spTgt spid="6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1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1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7378 0.0007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610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3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48148E-6 L 0.02501 1.48148E-6 " pathEditMode="relative" ptsTypes="AA">
                                      <p:cBhvr>
                                        <p:cTn id="177" dur="500" fill="hold"/>
                                        <p:tgtEl>
                                          <p:spTgt spid="610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4167 -3.7037E-7 " pathEditMode="relative" ptsTypes="AA">
                                      <p:cBhvr>
                                        <p:cTn id="179" dur="500" fill="hold"/>
                                        <p:tgtEl>
                                          <p:spTgt spid="610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7" dur="500"/>
                                        <p:tgtEl>
                                          <p:spTgt spid="6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49" grpId="0" animBg="1"/>
      <p:bldP spid="610349" grpId="1" animBg="1"/>
      <p:bldP spid="610351" grpId="0" animBg="1"/>
      <p:bldP spid="610351" grpId="1" animBg="1"/>
      <p:bldP spid="610352" grpId="0" animBg="1"/>
      <p:bldP spid="610352" grpId="1" animBg="1"/>
      <p:bldP spid="610350" grpId="0" animBg="1"/>
      <p:bldP spid="610350" grpId="1" animBg="1"/>
      <p:bldP spid="610345" grpId="0" animBg="1"/>
      <p:bldP spid="610345" grpId="1" animBg="1"/>
      <p:bldP spid="610346" grpId="0" animBg="1"/>
      <p:bldP spid="610347" grpId="0" animBg="1"/>
      <p:bldP spid="610347" grpId="1" animBg="1"/>
      <p:bldP spid="610348" grpId="0" animBg="1"/>
      <p:bldP spid="61034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AAE8145E-8D55-4316-B958-B1D10AA44682}" type="slidenum">
              <a:rPr lang="en-US"/>
              <a:pPr/>
              <a:t>20</a:t>
            </a:fld>
            <a:endParaRPr lang="en-US"/>
          </a:p>
        </p:txBody>
      </p:sp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2870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587" y="2007296"/>
            <a:ext cx="2365516" cy="598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94560"/>
            <a:ext cx="1224783" cy="208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931" y="3178003"/>
            <a:ext cx="1225063" cy="22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005" y="2985370"/>
            <a:ext cx="2268395" cy="598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Rectangle 182"/>
          <p:cNvSpPr>
            <a:spLocks noChangeArrowheads="1"/>
          </p:cNvSpPr>
          <p:nvPr/>
        </p:nvSpPr>
        <p:spPr bwMode="auto">
          <a:xfrm>
            <a:off x="6096000" y="316547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519" y="37578"/>
            <a:ext cx="1753500" cy="598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185" y="2398734"/>
            <a:ext cx="2351415" cy="361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784" y="1144044"/>
            <a:ext cx="2936358" cy="598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144313" y="1130474"/>
            <a:ext cx="1948549" cy="410200"/>
            <a:chOff x="4144313" y="1130474"/>
            <a:chExt cx="1948549" cy="410200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9211" y="1331855"/>
              <a:ext cx="849478" cy="2088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4313" y="1130474"/>
              <a:ext cx="97974" cy="837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4608" y="1130474"/>
              <a:ext cx="98254" cy="83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9" name="Group 10"/>
          <p:cNvGrpSpPr>
            <a:grpSpLocks/>
          </p:cNvGrpSpPr>
          <p:nvPr/>
        </p:nvGrpSpPr>
        <p:grpSpPr bwMode="auto">
          <a:xfrm>
            <a:off x="1219200" y="5334892"/>
            <a:ext cx="6400800" cy="495300"/>
            <a:chOff x="336" y="3384"/>
            <a:chExt cx="4032" cy="312"/>
          </a:xfrm>
        </p:grpSpPr>
        <p:pic>
          <p:nvPicPr>
            <p:cNvPr id="70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84"/>
              <a:ext cx="272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" y="3384"/>
              <a:ext cx="121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422748" y="6069904"/>
            <a:ext cx="4858253" cy="762000"/>
            <a:chOff x="1422748" y="6019800"/>
            <a:chExt cx="4858253" cy="76200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3896" y="6262862"/>
              <a:ext cx="1767164" cy="277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2837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110" y="6096000"/>
              <a:ext cx="1682750" cy="65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38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460" y="6324600"/>
              <a:ext cx="27781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1422748" y="6019800"/>
              <a:ext cx="4858253" cy="76200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" name="Line 13"/>
          <p:cNvSpPr>
            <a:spLocks noChangeShapeType="1"/>
          </p:cNvSpPr>
          <p:nvPr/>
        </p:nvSpPr>
        <p:spPr bwMode="auto">
          <a:xfrm flipH="1" flipV="1">
            <a:off x="1644650" y="5585717"/>
            <a:ext cx="0" cy="712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0" y="523170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463" y="762000"/>
            <a:ext cx="4675464" cy="208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4297501" y="1124712"/>
            <a:ext cx="356616" cy="63093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31841" y="1460326"/>
            <a:ext cx="2940608" cy="435685"/>
            <a:chOff x="1345504" y="1460326"/>
            <a:chExt cx="2940608" cy="435685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5504" y="1687285"/>
              <a:ext cx="2421227" cy="2087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1" name="Straight Arrow Connector 30"/>
            <p:cNvCxnSpPr/>
            <p:nvPr/>
          </p:nvCxnSpPr>
          <p:spPr bwMode="auto">
            <a:xfrm flipV="1">
              <a:off x="3761934" y="1460326"/>
              <a:ext cx="524178" cy="294812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0" y="3670126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391" y="3698310"/>
            <a:ext cx="1989809" cy="612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3834597"/>
            <a:ext cx="2550399" cy="403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1167959" y="4406030"/>
            <a:ext cx="5061801" cy="762000"/>
            <a:chOff x="1206674" y="3276600"/>
            <a:chExt cx="5061801" cy="762000"/>
          </a:xfrm>
        </p:grpSpPr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1535" y="3519662"/>
              <a:ext cx="1989525" cy="27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110" y="3352800"/>
              <a:ext cx="1682750" cy="65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460" y="3581400"/>
              <a:ext cx="27781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1206674" y="3276600"/>
              <a:ext cx="5061801" cy="76200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Line 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7" grpId="0" animBg="1"/>
      <p:bldP spid="77" grpId="1" animBg="1"/>
      <p:bldP spid="68" grpId="0" animBg="1"/>
      <p:bldP spid="29" grpId="0" animBg="1"/>
      <p:bldP spid="74" grpId="0" animBg="1"/>
      <p:bldP spid="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0" y="523170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167959" y="4406030"/>
            <a:ext cx="5061801" cy="762000"/>
            <a:chOff x="1206674" y="3276600"/>
            <a:chExt cx="5061801" cy="762000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1535" y="3519662"/>
              <a:ext cx="1989525" cy="27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110" y="3352800"/>
              <a:ext cx="1682750" cy="65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460" y="3581400"/>
              <a:ext cx="27781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206674" y="3276600"/>
              <a:ext cx="5061801" cy="76200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AAE8145E-8D55-4316-B958-B1D10AA44682}" type="slidenum">
              <a:rPr lang="en-US"/>
              <a:pPr/>
              <a:t>21</a:t>
            </a:fld>
            <a:endParaRPr lang="en-US"/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" name="Group 10"/>
          <p:cNvGrpSpPr>
            <a:grpSpLocks/>
          </p:cNvGrpSpPr>
          <p:nvPr/>
        </p:nvGrpSpPr>
        <p:grpSpPr bwMode="auto">
          <a:xfrm>
            <a:off x="1219200" y="5334892"/>
            <a:ext cx="6400800" cy="495300"/>
            <a:chOff x="336" y="3384"/>
            <a:chExt cx="4032" cy="312"/>
          </a:xfrm>
        </p:grpSpPr>
        <p:pic>
          <p:nvPicPr>
            <p:cNvPr id="43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84"/>
              <a:ext cx="272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" y="3384"/>
              <a:ext cx="121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422748" y="6069904"/>
            <a:ext cx="4858253" cy="762000"/>
            <a:chOff x="1422748" y="6019800"/>
            <a:chExt cx="4858253" cy="762000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3896" y="6262862"/>
              <a:ext cx="1767164" cy="277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110" y="6096000"/>
              <a:ext cx="1682750" cy="65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460" y="6324600"/>
              <a:ext cx="27781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1422748" y="6019800"/>
              <a:ext cx="4858253" cy="76200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284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62000"/>
            <a:ext cx="436403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4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77875"/>
            <a:ext cx="2071688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30363"/>
            <a:ext cx="2236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116263"/>
            <a:ext cx="2493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7727" y="2364378"/>
            <a:ext cx="2070873" cy="788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285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214438"/>
            <a:ext cx="40528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2854" name="Line 22"/>
          <p:cNvSpPr>
            <a:spLocks noChangeShapeType="1"/>
          </p:cNvSpPr>
          <p:nvPr/>
        </p:nvSpPr>
        <p:spPr bwMode="auto">
          <a:xfrm>
            <a:off x="4191000" y="2112963"/>
            <a:ext cx="16002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55" name="Line 23"/>
          <p:cNvSpPr>
            <a:spLocks noChangeShapeType="1"/>
          </p:cNvSpPr>
          <p:nvPr/>
        </p:nvSpPr>
        <p:spPr bwMode="auto">
          <a:xfrm flipV="1">
            <a:off x="4414838" y="2827338"/>
            <a:ext cx="1379537" cy="60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2856" name="Group 24"/>
          <p:cNvGrpSpPr>
            <a:grpSpLocks/>
          </p:cNvGrpSpPr>
          <p:nvPr/>
        </p:nvGrpSpPr>
        <p:grpSpPr bwMode="auto">
          <a:xfrm>
            <a:off x="4495800" y="1447800"/>
            <a:ext cx="1189038" cy="381000"/>
            <a:chOff x="2880" y="960"/>
            <a:chExt cx="749" cy="240"/>
          </a:xfrm>
        </p:grpSpPr>
        <p:pic>
          <p:nvPicPr>
            <p:cNvPr id="632857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1027"/>
              <a:ext cx="6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2858" name="AutoShape 26"/>
            <p:cNvSpPr>
              <a:spLocks/>
            </p:cNvSpPr>
            <p:nvPr/>
          </p:nvSpPr>
          <p:spPr bwMode="auto">
            <a:xfrm rot="-5400000">
              <a:off x="3207" y="633"/>
              <a:ext cx="96" cy="749"/>
            </a:xfrm>
            <a:prstGeom prst="rightBrace">
              <a:avLst>
                <a:gd name="adj1" fmla="val 65017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2859" name="Group 27"/>
          <p:cNvGrpSpPr>
            <a:grpSpLocks/>
          </p:cNvGrpSpPr>
          <p:nvPr/>
        </p:nvGrpSpPr>
        <p:grpSpPr bwMode="auto">
          <a:xfrm>
            <a:off x="182563" y="0"/>
            <a:ext cx="8804275" cy="463550"/>
            <a:chOff x="115" y="192"/>
            <a:chExt cx="5546" cy="292"/>
          </a:xfrm>
        </p:grpSpPr>
        <p:pic>
          <p:nvPicPr>
            <p:cNvPr id="632860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92"/>
              <a:ext cx="160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61" name="Picture 2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230"/>
              <a:ext cx="17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2863" name="Line 31"/>
          <p:cNvSpPr>
            <a:spLocks noChangeShapeType="1"/>
          </p:cNvSpPr>
          <p:nvPr/>
        </p:nvSpPr>
        <p:spPr bwMode="auto">
          <a:xfrm flipH="1" flipV="1">
            <a:off x="2074863" y="301625"/>
            <a:ext cx="1408112" cy="1654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64" name="Line 32"/>
          <p:cNvSpPr>
            <a:spLocks noChangeShapeType="1"/>
          </p:cNvSpPr>
          <p:nvPr/>
        </p:nvSpPr>
        <p:spPr bwMode="auto">
          <a:xfrm flipV="1">
            <a:off x="3619500" y="309563"/>
            <a:ext cx="4076700" cy="31448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4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6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63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63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54" grpId="0" animBg="1"/>
      <p:bldP spid="632854" grpId="1" animBg="1"/>
      <p:bldP spid="632855" grpId="0" animBg="1"/>
      <p:bldP spid="632855" grpId="1" animBg="1"/>
      <p:bldP spid="632863" grpId="0" animBg="1"/>
      <p:bldP spid="6328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0" y="523170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167959" y="4406030"/>
            <a:ext cx="5061801" cy="762000"/>
            <a:chOff x="1206674" y="3276600"/>
            <a:chExt cx="5061801" cy="762000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1535" y="3519662"/>
              <a:ext cx="1989525" cy="27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110" y="3352800"/>
              <a:ext cx="1682750" cy="65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460" y="3581400"/>
              <a:ext cx="27781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1206674" y="3276600"/>
              <a:ext cx="5061801" cy="76200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" name="Group 10"/>
          <p:cNvGrpSpPr>
            <a:grpSpLocks/>
          </p:cNvGrpSpPr>
          <p:nvPr/>
        </p:nvGrpSpPr>
        <p:grpSpPr bwMode="auto">
          <a:xfrm>
            <a:off x="1219200" y="5334892"/>
            <a:ext cx="6400800" cy="495300"/>
            <a:chOff x="336" y="3384"/>
            <a:chExt cx="4032" cy="312"/>
          </a:xfrm>
        </p:grpSpPr>
        <p:pic>
          <p:nvPicPr>
            <p:cNvPr id="70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84"/>
              <a:ext cx="272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" y="3384"/>
              <a:ext cx="121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422748" y="6069904"/>
            <a:ext cx="4858253" cy="762000"/>
            <a:chOff x="1422748" y="6019800"/>
            <a:chExt cx="4858253" cy="762000"/>
          </a:xfrm>
        </p:grpSpPr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3896" y="6262862"/>
              <a:ext cx="1767164" cy="277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110" y="6096000"/>
              <a:ext cx="1682750" cy="65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460" y="6324600"/>
              <a:ext cx="27781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1422748" y="6019800"/>
              <a:ext cx="4858253" cy="76200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12" name="Group 32"/>
          <p:cNvGrpSpPr>
            <a:grpSpLocks/>
          </p:cNvGrpSpPr>
          <p:nvPr/>
        </p:nvGrpSpPr>
        <p:grpSpPr bwMode="auto">
          <a:xfrm>
            <a:off x="182563" y="0"/>
            <a:ext cx="8804275" cy="463550"/>
            <a:chOff x="115" y="192"/>
            <a:chExt cx="5546" cy="292"/>
          </a:xfrm>
        </p:grpSpPr>
        <p:pic>
          <p:nvPicPr>
            <p:cNvPr id="634913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92"/>
              <a:ext cx="160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14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230"/>
              <a:ext cx="17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C6723847-1084-406B-868D-7884389E20C3}" type="slidenum">
              <a:rPr lang="en-US"/>
              <a:pPr/>
              <a:t>22</a:t>
            </a:fld>
            <a:endParaRPr lang="en-US"/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182563" y="533400"/>
            <a:ext cx="4241800" cy="762000"/>
            <a:chOff x="115" y="576"/>
            <a:chExt cx="2672" cy="480"/>
          </a:xfrm>
        </p:grpSpPr>
        <p:pic>
          <p:nvPicPr>
            <p:cNvPr id="634885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02"/>
              <a:ext cx="1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86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24"/>
              <a:ext cx="113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87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768"/>
              <a:ext cx="1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88" name="Rectangle 8"/>
            <p:cNvSpPr>
              <a:spLocks noChangeArrowheads="1"/>
            </p:cNvSpPr>
            <p:nvPr/>
          </p:nvSpPr>
          <p:spPr bwMode="auto">
            <a:xfrm>
              <a:off x="115" y="576"/>
              <a:ext cx="2672" cy="48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889" name="Group 9"/>
          <p:cNvGrpSpPr>
            <a:grpSpLocks/>
          </p:cNvGrpSpPr>
          <p:nvPr/>
        </p:nvGrpSpPr>
        <p:grpSpPr bwMode="auto">
          <a:xfrm>
            <a:off x="4572000" y="533400"/>
            <a:ext cx="4414838" cy="762000"/>
            <a:chOff x="2953" y="576"/>
            <a:chExt cx="2781" cy="480"/>
          </a:xfrm>
        </p:grpSpPr>
        <p:pic>
          <p:nvPicPr>
            <p:cNvPr id="634890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" y="737"/>
              <a:ext cx="115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91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624"/>
              <a:ext cx="1279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92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768"/>
              <a:ext cx="1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93" name="Rectangle 13"/>
            <p:cNvSpPr>
              <a:spLocks noChangeArrowheads="1"/>
            </p:cNvSpPr>
            <p:nvPr/>
          </p:nvSpPr>
          <p:spPr bwMode="auto">
            <a:xfrm>
              <a:off x="2953" y="576"/>
              <a:ext cx="2781" cy="48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89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89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0363"/>
            <a:ext cx="52117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08" name="Line 28"/>
          <p:cNvSpPr>
            <a:spLocks noChangeShapeType="1"/>
          </p:cNvSpPr>
          <p:nvPr/>
        </p:nvSpPr>
        <p:spPr bwMode="auto">
          <a:xfrm>
            <a:off x="0" y="26352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71" name="Picture 9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8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2082800" y="1981200"/>
            <a:ext cx="5080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894" name="Group 14"/>
          <p:cNvGrpSpPr>
            <a:grpSpLocks/>
          </p:cNvGrpSpPr>
          <p:nvPr/>
        </p:nvGrpSpPr>
        <p:grpSpPr bwMode="auto">
          <a:xfrm>
            <a:off x="2028825" y="869950"/>
            <a:ext cx="4335463" cy="1720850"/>
            <a:chOff x="1278" y="788"/>
            <a:chExt cx="2731" cy="1084"/>
          </a:xfrm>
        </p:grpSpPr>
        <p:pic>
          <p:nvPicPr>
            <p:cNvPr id="634895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1687"/>
              <a:ext cx="134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96" name="Line 16"/>
            <p:cNvSpPr>
              <a:spLocks noChangeShapeType="1"/>
            </p:cNvSpPr>
            <p:nvPr/>
          </p:nvSpPr>
          <p:spPr bwMode="auto">
            <a:xfrm flipH="1" flipV="1">
              <a:off x="1278" y="794"/>
              <a:ext cx="1313" cy="8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897" name="Line 17"/>
            <p:cNvSpPr>
              <a:spLocks noChangeShapeType="1"/>
            </p:cNvSpPr>
            <p:nvPr/>
          </p:nvSpPr>
          <p:spPr bwMode="auto">
            <a:xfrm flipV="1">
              <a:off x="3744" y="788"/>
              <a:ext cx="265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09" name="Line 29"/>
          <p:cNvSpPr>
            <a:spLocks noChangeShapeType="1"/>
          </p:cNvSpPr>
          <p:nvPr/>
        </p:nvSpPr>
        <p:spPr bwMode="auto">
          <a:xfrm flipH="1">
            <a:off x="958850" y="990600"/>
            <a:ext cx="3648075" cy="1984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11" name="Line 31"/>
          <p:cNvSpPr>
            <a:spLocks noChangeShapeType="1"/>
          </p:cNvSpPr>
          <p:nvPr/>
        </p:nvSpPr>
        <p:spPr bwMode="auto">
          <a:xfrm flipH="1">
            <a:off x="2706624" y="990599"/>
            <a:ext cx="3438144" cy="193852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4903" name="Group 23"/>
          <p:cNvGrpSpPr>
            <a:grpSpLocks/>
          </p:cNvGrpSpPr>
          <p:nvPr/>
        </p:nvGrpSpPr>
        <p:grpSpPr bwMode="auto">
          <a:xfrm>
            <a:off x="1165225" y="3433763"/>
            <a:ext cx="6073775" cy="685800"/>
            <a:chOff x="734" y="2256"/>
            <a:chExt cx="3826" cy="432"/>
          </a:xfrm>
        </p:grpSpPr>
        <p:pic>
          <p:nvPicPr>
            <p:cNvPr id="634904" name="Picture 2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56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05" name="Picture 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2499"/>
              <a:ext cx="221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06" name="Picture 2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2265"/>
              <a:ext cx="179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07" name="Picture 2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" y="2510"/>
              <a:ext cx="148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661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3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3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8" grpId="0" animBg="1"/>
      <p:bldP spid="634909" grpId="0" animBg="1"/>
      <p:bldP spid="634909" grpId="1" animBg="1"/>
      <p:bldP spid="634911" grpId="0" animBg="1"/>
      <p:bldP spid="6349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58" y="1727021"/>
            <a:ext cx="1836704" cy="505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4938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4652963"/>
            <a:ext cx="5507037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5663"/>
            <a:ext cx="2663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912" name="Group 32"/>
          <p:cNvGrpSpPr>
            <a:grpSpLocks/>
          </p:cNvGrpSpPr>
          <p:nvPr/>
        </p:nvGrpSpPr>
        <p:grpSpPr bwMode="auto">
          <a:xfrm>
            <a:off x="182563" y="0"/>
            <a:ext cx="8804275" cy="463550"/>
            <a:chOff x="115" y="192"/>
            <a:chExt cx="5546" cy="292"/>
          </a:xfrm>
        </p:grpSpPr>
        <p:pic>
          <p:nvPicPr>
            <p:cNvPr id="634913" name="Picture 3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92"/>
              <a:ext cx="160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14" name="Picture 3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230"/>
              <a:ext cx="17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C6723847-1084-406B-868D-7884389E20C3}" type="slidenum">
              <a:rPr lang="en-US"/>
              <a:pPr/>
              <a:t>23</a:t>
            </a:fld>
            <a:endParaRPr lang="en-US"/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182563" y="533400"/>
            <a:ext cx="4241800" cy="762000"/>
            <a:chOff x="115" y="576"/>
            <a:chExt cx="2672" cy="480"/>
          </a:xfrm>
        </p:grpSpPr>
        <p:pic>
          <p:nvPicPr>
            <p:cNvPr id="634885" name="Picture 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02"/>
              <a:ext cx="1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86" name="Picture 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24"/>
              <a:ext cx="113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87" name="Picture 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768"/>
              <a:ext cx="1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88" name="Rectangle 8"/>
            <p:cNvSpPr>
              <a:spLocks noChangeArrowheads="1"/>
            </p:cNvSpPr>
            <p:nvPr/>
          </p:nvSpPr>
          <p:spPr bwMode="auto">
            <a:xfrm>
              <a:off x="115" y="576"/>
              <a:ext cx="2672" cy="48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889" name="Group 9"/>
          <p:cNvGrpSpPr>
            <a:grpSpLocks/>
          </p:cNvGrpSpPr>
          <p:nvPr/>
        </p:nvGrpSpPr>
        <p:grpSpPr bwMode="auto">
          <a:xfrm>
            <a:off x="4572000" y="533400"/>
            <a:ext cx="4414838" cy="762000"/>
            <a:chOff x="2953" y="576"/>
            <a:chExt cx="2781" cy="480"/>
          </a:xfrm>
        </p:grpSpPr>
        <p:pic>
          <p:nvPicPr>
            <p:cNvPr id="634890" name="Picture 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" y="737"/>
              <a:ext cx="115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91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624"/>
              <a:ext cx="1279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92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768"/>
              <a:ext cx="1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93" name="Rectangle 13"/>
            <p:cNvSpPr>
              <a:spLocks noChangeArrowheads="1"/>
            </p:cNvSpPr>
            <p:nvPr/>
          </p:nvSpPr>
          <p:spPr bwMode="auto">
            <a:xfrm>
              <a:off x="2953" y="576"/>
              <a:ext cx="2781" cy="48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89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474" y="1626137"/>
            <a:ext cx="2806076" cy="622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489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0363"/>
            <a:ext cx="52117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08" name="Line 28"/>
          <p:cNvSpPr>
            <a:spLocks noChangeShapeType="1"/>
          </p:cNvSpPr>
          <p:nvPr/>
        </p:nvSpPr>
        <p:spPr bwMode="auto">
          <a:xfrm>
            <a:off x="0" y="26352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1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26" y="2708275"/>
            <a:ext cx="14319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71" name="Picture 9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894" name="Group 14"/>
          <p:cNvGrpSpPr>
            <a:grpSpLocks/>
          </p:cNvGrpSpPr>
          <p:nvPr/>
        </p:nvGrpSpPr>
        <p:grpSpPr bwMode="auto">
          <a:xfrm>
            <a:off x="2028825" y="869950"/>
            <a:ext cx="4335463" cy="1720850"/>
            <a:chOff x="1278" y="788"/>
            <a:chExt cx="2731" cy="1084"/>
          </a:xfrm>
        </p:grpSpPr>
        <p:pic>
          <p:nvPicPr>
            <p:cNvPr id="634895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1687"/>
              <a:ext cx="134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96" name="Line 16"/>
            <p:cNvSpPr>
              <a:spLocks noChangeShapeType="1"/>
            </p:cNvSpPr>
            <p:nvPr/>
          </p:nvSpPr>
          <p:spPr bwMode="auto">
            <a:xfrm flipH="1" flipV="1">
              <a:off x="1278" y="794"/>
              <a:ext cx="1313" cy="8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897" name="Line 17"/>
            <p:cNvSpPr>
              <a:spLocks noChangeShapeType="1"/>
            </p:cNvSpPr>
            <p:nvPr/>
          </p:nvSpPr>
          <p:spPr bwMode="auto">
            <a:xfrm flipV="1">
              <a:off x="3744" y="788"/>
              <a:ext cx="265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03" name="Group 23"/>
          <p:cNvGrpSpPr>
            <a:grpSpLocks/>
          </p:cNvGrpSpPr>
          <p:nvPr/>
        </p:nvGrpSpPr>
        <p:grpSpPr bwMode="auto">
          <a:xfrm>
            <a:off x="1165225" y="3433763"/>
            <a:ext cx="6073775" cy="685800"/>
            <a:chOff x="734" y="2256"/>
            <a:chExt cx="3826" cy="432"/>
          </a:xfrm>
        </p:grpSpPr>
        <p:pic>
          <p:nvPicPr>
            <p:cNvPr id="634904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56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05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2499"/>
              <a:ext cx="221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06" name="Picture 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2265"/>
              <a:ext cx="179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07" name="Picture 2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" y="2510"/>
              <a:ext cx="148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4915" name="AutoShape 35"/>
          <p:cNvSpPr>
            <a:spLocks noChangeAspect="1" noChangeArrowheads="1"/>
          </p:cNvSpPr>
          <p:nvPr/>
        </p:nvSpPr>
        <p:spPr bwMode="auto">
          <a:xfrm>
            <a:off x="6324600" y="2225675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0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0688"/>
            <a:ext cx="33639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16" name="Line 36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4962" name="Group 82"/>
          <p:cNvGrpSpPr>
            <a:grpSpLocks/>
          </p:cNvGrpSpPr>
          <p:nvPr/>
        </p:nvGrpSpPr>
        <p:grpSpPr bwMode="auto">
          <a:xfrm>
            <a:off x="6808788" y="5246688"/>
            <a:ext cx="2305050" cy="925512"/>
            <a:chOff x="4308" y="3305"/>
            <a:chExt cx="1452" cy="583"/>
          </a:xfrm>
        </p:grpSpPr>
        <p:pic>
          <p:nvPicPr>
            <p:cNvPr id="634954" name="Picture 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3305"/>
              <a:ext cx="51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55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3420"/>
              <a:ext cx="126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56" name="Picture 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3769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4959" name="Picture 7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535"/>
              <a:ext cx="35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61" name="Picture 8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650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5266944"/>
            <a:ext cx="916783" cy="183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5195371"/>
            <a:ext cx="1354843" cy="291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180" y="5249801"/>
            <a:ext cx="1874246" cy="215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5800" y="5175504"/>
            <a:ext cx="2197196" cy="275145"/>
            <a:chOff x="685800" y="5175504"/>
            <a:chExt cx="2197196" cy="275145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2474" y="5175504"/>
              <a:ext cx="990522" cy="2751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5182644"/>
              <a:ext cx="128768" cy="1100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648200" y="5614024"/>
            <a:ext cx="1761042" cy="1116353"/>
            <a:chOff x="4648200" y="5614024"/>
            <a:chExt cx="1761042" cy="1116353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6698" y="5614024"/>
              <a:ext cx="1557325" cy="2909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8200" y="6033646"/>
              <a:ext cx="1557328" cy="2909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9078" y="6439422"/>
              <a:ext cx="1760164" cy="2909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34969" name="Group 89"/>
          <p:cNvGrpSpPr>
            <a:grpSpLocks/>
          </p:cNvGrpSpPr>
          <p:nvPr/>
        </p:nvGrpSpPr>
        <p:grpSpPr bwMode="auto">
          <a:xfrm>
            <a:off x="685800" y="5576888"/>
            <a:ext cx="3503613" cy="1204912"/>
            <a:chOff x="432" y="3513"/>
            <a:chExt cx="2207" cy="759"/>
          </a:xfrm>
        </p:grpSpPr>
        <p:pic>
          <p:nvPicPr>
            <p:cNvPr id="634966" name="Picture 8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51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68" name="Picture 8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8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65" name="Picture 8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41"/>
              <a:ext cx="2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391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4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5" grpId="0" animBg="1"/>
      <p:bldP spid="634915" grpId="1" animBg="1"/>
      <p:bldP spid="6349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474" y="1626137"/>
            <a:ext cx="2806076" cy="622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58" y="1727021"/>
            <a:ext cx="1836704" cy="505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847-1084-406B-868D-7884389E20C3}" type="slidenum">
              <a:rPr lang="en-US"/>
              <a:pPr/>
              <a:t>24</a:t>
            </a:fld>
            <a:endParaRPr lang="en-US"/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182563" y="533400"/>
            <a:ext cx="4241800" cy="762000"/>
            <a:chOff x="115" y="576"/>
            <a:chExt cx="2672" cy="480"/>
          </a:xfrm>
        </p:grpSpPr>
        <p:pic>
          <p:nvPicPr>
            <p:cNvPr id="634885" name="Picture 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02"/>
              <a:ext cx="1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86" name="Picture 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24"/>
              <a:ext cx="113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87" name="Picture 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768"/>
              <a:ext cx="1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88" name="Rectangle 8"/>
            <p:cNvSpPr>
              <a:spLocks noChangeArrowheads="1"/>
            </p:cNvSpPr>
            <p:nvPr/>
          </p:nvSpPr>
          <p:spPr bwMode="auto">
            <a:xfrm>
              <a:off x="115" y="576"/>
              <a:ext cx="2672" cy="48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889" name="Group 9"/>
          <p:cNvGrpSpPr>
            <a:grpSpLocks/>
          </p:cNvGrpSpPr>
          <p:nvPr/>
        </p:nvGrpSpPr>
        <p:grpSpPr bwMode="auto">
          <a:xfrm>
            <a:off x="4572000" y="533400"/>
            <a:ext cx="4414838" cy="762000"/>
            <a:chOff x="2953" y="576"/>
            <a:chExt cx="2781" cy="480"/>
          </a:xfrm>
        </p:grpSpPr>
        <p:pic>
          <p:nvPicPr>
            <p:cNvPr id="634890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" y="737"/>
              <a:ext cx="115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91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624"/>
              <a:ext cx="1279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892" name="Picture 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768"/>
              <a:ext cx="1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93" name="Rectangle 13"/>
            <p:cNvSpPr>
              <a:spLocks noChangeArrowheads="1"/>
            </p:cNvSpPr>
            <p:nvPr/>
          </p:nvSpPr>
          <p:spPr bwMode="auto">
            <a:xfrm>
              <a:off x="2953" y="576"/>
              <a:ext cx="2781" cy="48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89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899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0363"/>
            <a:ext cx="52117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0688"/>
            <a:ext cx="33639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5663"/>
            <a:ext cx="2663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8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4652963"/>
            <a:ext cx="5507037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903" name="Group 23"/>
          <p:cNvGrpSpPr>
            <a:grpSpLocks/>
          </p:cNvGrpSpPr>
          <p:nvPr/>
        </p:nvGrpSpPr>
        <p:grpSpPr bwMode="auto">
          <a:xfrm>
            <a:off x="1165225" y="3433763"/>
            <a:ext cx="6073775" cy="685800"/>
            <a:chOff x="734" y="2256"/>
            <a:chExt cx="3826" cy="432"/>
          </a:xfrm>
        </p:grpSpPr>
        <p:pic>
          <p:nvPicPr>
            <p:cNvPr id="634904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56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05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2499"/>
              <a:ext cx="221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06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2265"/>
              <a:ext cx="179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07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" y="2510"/>
              <a:ext cx="148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4908" name="Line 28"/>
          <p:cNvSpPr>
            <a:spLocks noChangeShapeType="1"/>
          </p:cNvSpPr>
          <p:nvPr/>
        </p:nvSpPr>
        <p:spPr bwMode="auto">
          <a:xfrm>
            <a:off x="0" y="26352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10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26" y="2708275"/>
            <a:ext cx="14319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912" name="Group 32"/>
          <p:cNvGrpSpPr>
            <a:grpSpLocks/>
          </p:cNvGrpSpPr>
          <p:nvPr/>
        </p:nvGrpSpPr>
        <p:grpSpPr bwMode="auto">
          <a:xfrm>
            <a:off x="182563" y="0"/>
            <a:ext cx="8804275" cy="463550"/>
            <a:chOff x="115" y="192"/>
            <a:chExt cx="5546" cy="292"/>
          </a:xfrm>
        </p:grpSpPr>
        <p:pic>
          <p:nvPicPr>
            <p:cNvPr id="634913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92"/>
              <a:ext cx="160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14" name="Picture 3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230"/>
              <a:ext cx="17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4916" name="Line 36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3" name="Text Box 73"/>
          <p:cNvSpPr txBox="1">
            <a:spLocks noChangeArrowheads="1"/>
          </p:cNvSpPr>
          <p:nvPr/>
        </p:nvSpPr>
        <p:spPr bwMode="auto">
          <a:xfrm>
            <a:off x="7086600" y="5543550"/>
            <a:ext cx="20097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634962" name="Group 82"/>
          <p:cNvGrpSpPr>
            <a:grpSpLocks/>
          </p:cNvGrpSpPr>
          <p:nvPr/>
        </p:nvGrpSpPr>
        <p:grpSpPr bwMode="auto">
          <a:xfrm>
            <a:off x="6808788" y="5246688"/>
            <a:ext cx="2305050" cy="925512"/>
            <a:chOff x="4308" y="3305"/>
            <a:chExt cx="1452" cy="583"/>
          </a:xfrm>
        </p:grpSpPr>
        <p:pic>
          <p:nvPicPr>
            <p:cNvPr id="634954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3305"/>
              <a:ext cx="51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55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3420"/>
              <a:ext cx="126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56" name="Picture 7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3769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4959" name="Picture 7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535"/>
              <a:ext cx="35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61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650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496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75250"/>
            <a:ext cx="2182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969" name="Group 89"/>
          <p:cNvGrpSpPr>
            <a:grpSpLocks/>
          </p:cNvGrpSpPr>
          <p:nvPr/>
        </p:nvGrpSpPr>
        <p:grpSpPr bwMode="auto">
          <a:xfrm>
            <a:off x="685800" y="5576888"/>
            <a:ext cx="3503613" cy="1204912"/>
            <a:chOff x="432" y="3513"/>
            <a:chExt cx="2207" cy="759"/>
          </a:xfrm>
        </p:grpSpPr>
        <p:pic>
          <p:nvPicPr>
            <p:cNvPr id="634966" name="Picture 8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51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68" name="Picture 8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8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4965" name="Picture 8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41"/>
              <a:ext cx="2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4931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576888"/>
            <a:ext cx="2328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3" name="Picture 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32500"/>
            <a:ext cx="23288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70" name="Picture 9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70650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29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75250"/>
            <a:ext cx="23844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71" name="Picture 9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3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6E5-4171-4B64-ACEB-499FA75C5EDF}" type="slidenum">
              <a:rPr lang="en-US"/>
              <a:pPr/>
              <a:t>25</a:t>
            </a:fld>
            <a:endParaRPr lang="en-US"/>
          </a:p>
        </p:txBody>
      </p:sp>
      <p:pic>
        <p:nvPicPr>
          <p:cNvPr id="637044" name="Picture 1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70650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039" name="Picture 1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75250"/>
            <a:ext cx="2182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7040" name="Group 112"/>
          <p:cNvGrpSpPr>
            <a:grpSpLocks/>
          </p:cNvGrpSpPr>
          <p:nvPr/>
        </p:nvGrpSpPr>
        <p:grpSpPr bwMode="auto">
          <a:xfrm>
            <a:off x="685800" y="5576888"/>
            <a:ext cx="3503613" cy="1204912"/>
            <a:chOff x="432" y="3513"/>
            <a:chExt cx="2207" cy="759"/>
          </a:xfrm>
        </p:grpSpPr>
        <p:pic>
          <p:nvPicPr>
            <p:cNvPr id="637041" name="Picture 1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51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042" name="Picture 1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8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043" name="Picture 1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41"/>
              <a:ext cx="2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7036" name="Picture 10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32500"/>
            <a:ext cx="23288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7010" name="Group 82"/>
          <p:cNvGrpSpPr>
            <a:grpSpLocks/>
          </p:cNvGrpSpPr>
          <p:nvPr/>
        </p:nvGrpSpPr>
        <p:grpSpPr bwMode="auto">
          <a:xfrm>
            <a:off x="6808788" y="5246688"/>
            <a:ext cx="2305050" cy="925512"/>
            <a:chOff x="4308" y="3305"/>
            <a:chExt cx="1452" cy="583"/>
          </a:xfrm>
        </p:grpSpPr>
        <p:pic>
          <p:nvPicPr>
            <p:cNvPr id="637011" name="Picture 8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3305"/>
              <a:ext cx="51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012" name="Picture 8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3420"/>
              <a:ext cx="126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013" name="Picture 8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3769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7014" name="Picture 8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535"/>
              <a:ext cx="35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7015" name="Picture 8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650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694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6960" name="Group 32"/>
          <p:cNvGrpSpPr>
            <a:grpSpLocks/>
          </p:cNvGrpSpPr>
          <p:nvPr/>
        </p:nvGrpSpPr>
        <p:grpSpPr bwMode="auto">
          <a:xfrm>
            <a:off x="36513" y="0"/>
            <a:ext cx="8804275" cy="463550"/>
            <a:chOff x="115" y="192"/>
            <a:chExt cx="5546" cy="292"/>
          </a:xfrm>
        </p:grpSpPr>
        <p:pic>
          <p:nvPicPr>
            <p:cNvPr id="636961" name="Picture 33" descr="txp_fig"/>
            <p:cNvPicPr preferRelativeResize="0"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92"/>
              <a:ext cx="160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6962" name="Picture 34" descr="txp_fig"/>
            <p:cNvPicPr preferRelativeResize="0"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230"/>
              <a:ext cx="17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6979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458913"/>
            <a:ext cx="21447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81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946275"/>
            <a:ext cx="21447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6992" name="Rectangle 6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6996" name="Picture 68" descr="txp_fig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27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045" name="Picture 1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403475"/>
            <a:ext cx="309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7005" name="Group 77"/>
          <p:cNvGrpSpPr>
            <a:grpSpLocks/>
          </p:cNvGrpSpPr>
          <p:nvPr/>
        </p:nvGrpSpPr>
        <p:grpSpPr bwMode="auto">
          <a:xfrm>
            <a:off x="4451350" y="2887663"/>
            <a:ext cx="3887788" cy="739775"/>
            <a:chOff x="2928" y="2263"/>
            <a:chExt cx="2449" cy="466"/>
          </a:xfrm>
        </p:grpSpPr>
        <p:pic>
          <p:nvPicPr>
            <p:cNvPr id="636975" name="Picture 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63"/>
              <a:ext cx="226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6977" name="Picture 4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544"/>
              <a:ext cx="244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7046" name="Picture 1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7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7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2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12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6153" name="Group 9"/>
          <p:cNvGrpSpPr>
            <a:grpSpLocks/>
          </p:cNvGrpSpPr>
          <p:nvPr/>
        </p:nvGrpSpPr>
        <p:grpSpPr bwMode="auto">
          <a:xfrm>
            <a:off x="6808788" y="5246688"/>
            <a:ext cx="2305050" cy="925512"/>
            <a:chOff x="4308" y="3305"/>
            <a:chExt cx="1452" cy="583"/>
          </a:xfrm>
        </p:grpSpPr>
        <p:pic>
          <p:nvPicPr>
            <p:cNvPr id="646154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3305"/>
              <a:ext cx="51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5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3420"/>
              <a:ext cx="126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6" name="Picture 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3769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157" name="Picture 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535"/>
              <a:ext cx="35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8" name="Picture 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650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6A05-E63B-4165-A468-43222391E585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646168" name="Group 24"/>
          <p:cNvGrpSpPr>
            <a:grpSpLocks/>
          </p:cNvGrpSpPr>
          <p:nvPr/>
        </p:nvGrpSpPr>
        <p:grpSpPr bwMode="auto">
          <a:xfrm>
            <a:off x="4451350" y="2892425"/>
            <a:ext cx="3887788" cy="739775"/>
            <a:chOff x="2928" y="2263"/>
            <a:chExt cx="2449" cy="466"/>
          </a:xfrm>
        </p:grpSpPr>
        <p:pic>
          <p:nvPicPr>
            <p:cNvPr id="646169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63"/>
              <a:ext cx="226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70" name="Picture 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544"/>
              <a:ext cx="244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6186" name="Group 42"/>
          <p:cNvGrpSpPr>
            <a:grpSpLocks/>
          </p:cNvGrpSpPr>
          <p:nvPr/>
        </p:nvGrpSpPr>
        <p:grpSpPr bwMode="auto">
          <a:xfrm>
            <a:off x="4451350" y="1981200"/>
            <a:ext cx="4548188" cy="812800"/>
            <a:chOff x="2880" y="974"/>
            <a:chExt cx="2865" cy="512"/>
          </a:xfrm>
        </p:grpSpPr>
        <p:pic>
          <p:nvPicPr>
            <p:cNvPr id="646184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74"/>
              <a:ext cx="28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85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55"/>
              <a:ext cx="2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614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70650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4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75250"/>
            <a:ext cx="2182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6148" name="Group 4"/>
          <p:cNvGrpSpPr>
            <a:grpSpLocks/>
          </p:cNvGrpSpPr>
          <p:nvPr/>
        </p:nvGrpSpPr>
        <p:grpSpPr bwMode="auto">
          <a:xfrm>
            <a:off x="685800" y="5576888"/>
            <a:ext cx="3503613" cy="1204912"/>
            <a:chOff x="432" y="3513"/>
            <a:chExt cx="2207" cy="759"/>
          </a:xfrm>
        </p:grpSpPr>
        <p:pic>
          <p:nvPicPr>
            <p:cNvPr id="646149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51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0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8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1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41"/>
              <a:ext cx="2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615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32500"/>
            <a:ext cx="23288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5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6160" name="Group 16"/>
          <p:cNvGrpSpPr>
            <a:grpSpLocks/>
          </p:cNvGrpSpPr>
          <p:nvPr/>
        </p:nvGrpSpPr>
        <p:grpSpPr bwMode="auto">
          <a:xfrm>
            <a:off x="36513" y="0"/>
            <a:ext cx="8804275" cy="463550"/>
            <a:chOff x="115" y="192"/>
            <a:chExt cx="5546" cy="292"/>
          </a:xfrm>
        </p:grpSpPr>
        <p:pic>
          <p:nvPicPr>
            <p:cNvPr id="646161" name="Picture 17" descr="txp_fig"/>
            <p:cNvPicPr preferRelativeResize="0"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92"/>
              <a:ext cx="160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62" name="Picture 18" descr="txp_fig"/>
            <p:cNvPicPr preferRelativeResize="0"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230"/>
              <a:ext cx="17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6165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87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848100"/>
            <a:ext cx="7094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02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96154" y="2527126"/>
            <a:ext cx="2026586" cy="1331934"/>
            <a:chOff x="896154" y="2527126"/>
            <a:chExt cx="2026586" cy="1331934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6154" y="3439963"/>
              <a:ext cx="2026582" cy="4190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6154" y="2995808"/>
              <a:ext cx="2026586" cy="4190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6154" y="2527126"/>
              <a:ext cx="1878244" cy="4190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878873" y="2615852"/>
            <a:ext cx="767012" cy="1101939"/>
            <a:chOff x="2878873" y="2615852"/>
            <a:chExt cx="767012" cy="1101939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8873" y="2615852"/>
              <a:ext cx="486453" cy="2026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8164" y="3086438"/>
              <a:ext cx="472671" cy="1889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8164" y="3582472"/>
              <a:ext cx="607721" cy="1353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093092" y="4230666"/>
            <a:ext cx="2472465" cy="1331886"/>
            <a:chOff x="3093092" y="4230666"/>
            <a:chExt cx="2472465" cy="1331886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3408" y="5143503"/>
              <a:ext cx="2472144" cy="419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3408" y="4686822"/>
              <a:ext cx="2472149" cy="419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3092" y="4230666"/>
              <a:ext cx="2324438" cy="419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531492" y="4319392"/>
            <a:ext cx="754486" cy="1101939"/>
            <a:chOff x="5531492" y="4319392"/>
            <a:chExt cx="754486" cy="1101939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1492" y="4319392"/>
              <a:ext cx="486453" cy="2026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8257" y="4777452"/>
              <a:ext cx="472671" cy="1889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8257" y="5286012"/>
              <a:ext cx="607721" cy="1353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153" name="Group 9"/>
          <p:cNvGrpSpPr>
            <a:grpSpLocks/>
          </p:cNvGrpSpPr>
          <p:nvPr/>
        </p:nvGrpSpPr>
        <p:grpSpPr bwMode="auto">
          <a:xfrm>
            <a:off x="6808788" y="5246688"/>
            <a:ext cx="2305050" cy="925512"/>
            <a:chOff x="4308" y="3305"/>
            <a:chExt cx="1452" cy="583"/>
          </a:xfrm>
        </p:grpSpPr>
        <p:pic>
          <p:nvPicPr>
            <p:cNvPr id="646154" name="Picture 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3305"/>
              <a:ext cx="51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5" name="Picture 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3420"/>
              <a:ext cx="126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6" name="Picture 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3769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157" name="Picture 1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535"/>
              <a:ext cx="35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8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650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6A05-E63B-4165-A468-43222391E585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646168" name="Group 24"/>
          <p:cNvGrpSpPr>
            <a:grpSpLocks/>
          </p:cNvGrpSpPr>
          <p:nvPr/>
        </p:nvGrpSpPr>
        <p:grpSpPr bwMode="auto">
          <a:xfrm>
            <a:off x="4451350" y="2892425"/>
            <a:ext cx="3887788" cy="739775"/>
            <a:chOff x="2928" y="2263"/>
            <a:chExt cx="2449" cy="466"/>
          </a:xfrm>
        </p:grpSpPr>
        <p:pic>
          <p:nvPicPr>
            <p:cNvPr id="646169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63"/>
              <a:ext cx="226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70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544"/>
              <a:ext cx="244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6186" name="Group 42"/>
          <p:cNvGrpSpPr>
            <a:grpSpLocks/>
          </p:cNvGrpSpPr>
          <p:nvPr/>
        </p:nvGrpSpPr>
        <p:grpSpPr bwMode="auto">
          <a:xfrm>
            <a:off x="4451350" y="1981200"/>
            <a:ext cx="4548188" cy="812800"/>
            <a:chOff x="2880" y="974"/>
            <a:chExt cx="2865" cy="512"/>
          </a:xfrm>
        </p:grpSpPr>
        <p:pic>
          <p:nvPicPr>
            <p:cNvPr id="646184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74"/>
              <a:ext cx="28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85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55"/>
              <a:ext cx="2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614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70650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75250"/>
            <a:ext cx="2182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6148" name="Group 4"/>
          <p:cNvGrpSpPr>
            <a:grpSpLocks/>
          </p:cNvGrpSpPr>
          <p:nvPr/>
        </p:nvGrpSpPr>
        <p:grpSpPr bwMode="auto">
          <a:xfrm>
            <a:off x="685800" y="5576888"/>
            <a:ext cx="3503613" cy="1204912"/>
            <a:chOff x="432" y="3513"/>
            <a:chExt cx="2207" cy="759"/>
          </a:xfrm>
        </p:grpSpPr>
        <p:pic>
          <p:nvPicPr>
            <p:cNvPr id="646149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51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0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8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1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41"/>
              <a:ext cx="2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615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32500"/>
            <a:ext cx="23288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5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6160" name="Group 16"/>
          <p:cNvGrpSpPr>
            <a:grpSpLocks/>
          </p:cNvGrpSpPr>
          <p:nvPr/>
        </p:nvGrpSpPr>
        <p:grpSpPr bwMode="auto">
          <a:xfrm>
            <a:off x="36513" y="0"/>
            <a:ext cx="8804275" cy="463550"/>
            <a:chOff x="115" y="192"/>
            <a:chExt cx="5546" cy="292"/>
          </a:xfrm>
        </p:grpSpPr>
        <p:pic>
          <p:nvPicPr>
            <p:cNvPr id="646161" name="Picture 17" descr="txp_fig"/>
            <p:cNvPicPr preferRelativeResize="0"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92"/>
              <a:ext cx="160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62" name="Picture 18" descr="txp_fig"/>
            <p:cNvPicPr preferRelativeResize="0"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230"/>
              <a:ext cx="17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6165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66" name="Picture 22" descr="txp_fig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12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87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848100"/>
            <a:ext cx="7094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6172" name="Group 28"/>
          <p:cNvGrpSpPr>
            <a:grpSpLocks/>
          </p:cNvGrpSpPr>
          <p:nvPr/>
        </p:nvGrpSpPr>
        <p:grpSpPr bwMode="auto">
          <a:xfrm>
            <a:off x="244475" y="4329113"/>
            <a:ext cx="8747125" cy="754062"/>
            <a:chOff x="154" y="576"/>
            <a:chExt cx="5510" cy="475"/>
          </a:xfrm>
        </p:grpSpPr>
        <p:pic>
          <p:nvPicPr>
            <p:cNvPr id="646173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576"/>
              <a:ext cx="52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74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" y="878"/>
              <a:ext cx="20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6192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62500"/>
            <a:ext cx="45386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90" name="Rectangle 46"/>
          <p:cNvSpPr>
            <a:spLocks noChangeArrowheads="1"/>
          </p:cNvSpPr>
          <p:nvPr/>
        </p:nvSpPr>
        <p:spPr bwMode="auto">
          <a:xfrm>
            <a:off x="209550" y="4313238"/>
            <a:ext cx="8802688" cy="7953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93" name="Picture 49" descr="txp_fig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438400"/>
            <a:ext cx="23114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4013"/>
            <a:ext cx="27336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3341688"/>
            <a:ext cx="3430584" cy="440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6202" name="Picture 5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77" name="Picture 33" descr="txp_fig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98600"/>
            <a:ext cx="231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78" name="Picture 34" descr="txp_fig"/>
          <p:cNvPicPr preferRelativeResize="0"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1760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79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18526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2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3341688"/>
            <a:ext cx="3430584" cy="440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D1A-C0AF-4C6B-A17D-132A534736B7}" type="slidenum">
              <a:rPr lang="en-US"/>
              <a:pPr/>
              <a:t>28</a:t>
            </a:fld>
            <a:endParaRPr lang="en-US"/>
          </a:p>
        </p:txBody>
      </p:sp>
      <p:pic>
        <p:nvPicPr>
          <p:cNvPr id="639057" name="Picture 81" descr="txp_fi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12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58" name="Picture 82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438400"/>
            <a:ext cx="23114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59" name="Picture 8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4013"/>
            <a:ext cx="27336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60" name="Picture 84" descr="txp_fig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98600"/>
            <a:ext cx="231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51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62500"/>
            <a:ext cx="45386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9052" name="Rectangle 76"/>
          <p:cNvSpPr>
            <a:spLocks noChangeArrowheads="1"/>
          </p:cNvSpPr>
          <p:nvPr/>
        </p:nvSpPr>
        <p:spPr bwMode="auto">
          <a:xfrm>
            <a:off x="209550" y="4313238"/>
            <a:ext cx="8802688" cy="7953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9050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848100"/>
            <a:ext cx="7094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9038" name="Group 62"/>
          <p:cNvGrpSpPr>
            <a:grpSpLocks/>
          </p:cNvGrpSpPr>
          <p:nvPr/>
        </p:nvGrpSpPr>
        <p:grpSpPr bwMode="auto">
          <a:xfrm>
            <a:off x="4451350" y="2892425"/>
            <a:ext cx="3887788" cy="739775"/>
            <a:chOff x="2928" y="2263"/>
            <a:chExt cx="2449" cy="466"/>
          </a:xfrm>
        </p:grpSpPr>
        <p:pic>
          <p:nvPicPr>
            <p:cNvPr id="639039" name="Picture 63" descr="txp_fig"/>
            <p:cNvPicPr preferRelativeResize="0"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63"/>
              <a:ext cx="226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9040" name="Picture 64" descr="txp_fig"/>
            <p:cNvPicPr preferRelativeResize="0"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544"/>
              <a:ext cx="244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9041" name="Group 65"/>
          <p:cNvGrpSpPr>
            <a:grpSpLocks/>
          </p:cNvGrpSpPr>
          <p:nvPr/>
        </p:nvGrpSpPr>
        <p:grpSpPr bwMode="auto">
          <a:xfrm>
            <a:off x="4451350" y="1981200"/>
            <a:ext cx="4548188" cy="812800"/>
            <a:chOff x="2880" y="974"/>
            <a:chExt cx="2865" cy="512"/>
          </a:xfrm>
        </p:grpSpPr>
        <p:pic>
          <p:nvPicPr>
            <p:cNvPr id="639042" name="Picture 66" descr="txp_fig"/>
            <p:cNvPicPr preferRelativeResize="0"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74"/>
              <a:ext cx="28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9043" name="Picture 67" descr="txp_fig"/>
            <p:cNvPicPr preferRelativeResize="0"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55"/>
              <a:ext cx="2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9045" name="Group 69"/>
          <p:cNvGrpSpPr>
            <a:grpSpLocks/>
          </p:cNvGrpSpPr>
          <p:nvPr/>
        </p:nvGrpSpPr>
        <p:grpSpPr bwMode="auto">
          <a:xfrm>
            <a:off x="244475" y="4329113"/>
            <a:ext cx="8747125" cy="754062"/>
            <a:chOff x="154" y="576"/>
            <a:chExt cx="5510" cy="475"/>
          </a:xfrm>
        </p:grpSpPr>
        <p:pic>
          <p:nvPicPr>
            <p:cNvPr id="639046" name="Picture 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576"/>
              <a:ext cx="52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9047" name="Picture 7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" y="878"/>
              <a:ext cx="20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9026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70650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21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75250"/>
            <a:ext cx="2182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9022" name="Group 46"/>
          <p:cNvGrpSpPr>
            <a:grpSpLocks/>
          </p:cNvGrpSpPr>
          <p:nvPr/>
        </p:nvGrpSpPr>
        <p:grpSpPr bwMode="auto">
          <a:xfrm>
            <a:off x="685800" y="5576888"/>
            <a:ext cx="3503613" cy="1204912"/>
            <a:chOff x="432" y="3513"/>
            <a:chExt cx="2207" cy="759"/>
          </a:xfrm>
        </p:grpSpPr>
        <p:pic>
          <p:nvPicPr>
            <p:cNvPr id="639023" name="Picture 4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51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9024" name="Picture 4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8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9025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41"/>
              <a:ext cx="2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9018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32500"/>
            <a:ext cx="23288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6808788" y="5246688"/>
            <a:ext cx="2305050" cy="925512"/>
            <a:chOff x="4308" y="3305"/>
            <a:chExt cx="1452" cy="583"/>
          </a:xfrm>
        </p:grpSpPr>
        <p:pic>
          <p:nvPicPr>
            <p:cNvPr id="638979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3305"/>
              <a:ext cx="51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980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3420"/>
              <a:ext cx="126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981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3769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8982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535"/>
              <a:ext cx="35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983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650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8986" name="Picture 10" descr="txp_fig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25495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87" name="Picture 11" descr="txp_fig"/>
          <p:cNvPicPr preferRelativeResize="0"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0325"/>
            <a:ext cx="28067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8996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9009" name="Picture 33" descr="txp_fig"/>
          <p:cNvPicPr preferRelativeResize="0"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1760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10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18526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11" name="Picture 35" descr="txp_fig"/>
          <p:cNvPicPr preferRelativeResize="0"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087438"/>
            <a:ext cx="25479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13" name="Picture 37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554163"/>
            <a:ext cx="4656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49" name="Picture 73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609600"/>
            <a:ext cx="414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63" name="Picture 8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3341688"/>
            <a:ext cx="3430584" cy="440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7EA-A732-45DB-9252-075DE7505DE1}" type="slidenum">
              <a:rPr lang="en-US"/>
              <a:pPr/>
              <a:t>29</a:t>
            </a:fld>
            <a:endParaRPr lang="en-US"/>
          </a:p>
        </p:txBody>
      </p:sp>
      <p:pic>
        <p:nvPicPr>
          <p:cNvPr id="648247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848100"/>
            <a:ext cx="7094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42" name="Picture 50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12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43" name="Picture 51" descr="txp_fig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438400"/>
            <a:ext cx="23114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44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4013"/>
            <a:ext cx="27336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45" name="Picture 53" descr="txp_fig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98600"/>
            <a:ext cx="231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36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62500"/>
            <a:ext cx="45386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8237" name="Rectangle 45"/>
          <p:cNvSpPr>
            <a:spLocks noChangeArrowheads="1"/>
          </p:cNvSpPr>
          <p:nvPr/>
        </p:nvSpPr>
        <p:spPr bwMode="auto">
          <a:xfrm>
            <a:off x="209550" y="4313238"/>
            <a:ext cx="8802688" cy="7953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194" name="Group 2"/>
          <p:cNvGrpSpPr>
            <a:grpSpLocks/>
          </p:cNvGrpSpPr>
          <p:nvPr/>
        </p:nvGrpSpPr>
        <p:grpSpPr bwMode="auto">
          <a:xfrm>
            <a:off x="4451350" y="2892425"/>
            <a:ext cx="3887788" cy="739775"/>
            <a:chOff x="2928" y="2263"/>
            <a:chExt cx="2449" cy="466"/>
          </a:xfrm>
        </p:grpSpPr>
        <p:pic>
          <p:nvPicPr>
            <p:cNvPr id="648195" name="Picture 3" descr="txp_fig"/>
            <p:cNvPicPr preferRelativeResize="0"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63"/>
              <a:ext cx="226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196" name="Picture 4" descr="txp_fig"/>
            <p:cNvPicPr preferRelativeResize="0"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544"/>
              <a:ext cx="244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8197" name="Group 5"/>
          <p:cNvGrpSpPr>
            <a:grpSpLocks/>
          </p:cNvGrpSpPr>
          <p:nvPr/>
        </p:nvGrpSpPr>
        <p:grpSpPr bwMode="auto">
          <a:xfrm>
            <a:off x="4451350" y="1981200"/>
            <a:ext cx="4548188" cy="812800"/>
            <a:chOff x="2880" y="974"/>
            <a:chExt cx="2865" cy="512"/>
          </a:xfrm>
        </p:grpSpPr>
        <p:pic>
          <p:nvPicPr>
            <p:cNvPr id="648198" name="Picture 6" descr="txp_fig"/>
            <p:cNvPicPr preferRelativeResize="0"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74"/>
              <a:ext cx="28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199" name="Picture 7" descr="txp_fig"/>
            <p:cNvPicPr preferRelativeResize="0"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55"/>
              <a:ext cx="2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8201" name="Group 9"/>
          <p:cNvGrpSpPr>
            <a:grpSpLocks/>
          </p:cNvGrpSpPr>
          <p:nvPr/>
        </p:nvGrpSpPr>
        <p:grpSpPr bwMode="auto">
          <a:xfrm>
            <a:off x="244475" y="4329113"/>
            <a:ext cx="8747125" cy="754062"/>
            <a:chOff x="154" y="576"/>
            <a:chExt cx="5510" cy="475"/>
          </a:xfrm>
        </p:grpSpPr>
        <p:pic>
          <p:nvPicPr>
            <p:cNvPr id="648202" name="Picture 1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576"/>
              <a:ext cx="52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03" name="Picture 1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" y="878"/>
              <a:ext cx="20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820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70650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0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75250"/>
            <a:ext cx="2182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8206" name="Group 14"/>
          <p:cNvGrpSpPr>
            <a:grpSpLocks/>
          </p:cNvGrpSpPr>
          <p:nvPr/>
        </p:nvGrpSpPr>
        <p:grpSpPr bwMode="auto">
          <a:xfrm>
            <a:off x="685800" y="5576888"/>
            <a:ext cx="3503613" cy="1204912"/>
            <a:chOff x="432" y="3513"/>
            <a:chExt cx="2207" cy="759"/>
          </a:xfrm>
        </p:grpSpPr>
        <p:pic>
          <p:nvPicPr>
            <p:cNvPr id="648207" name="Picture 1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51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08" name="Picture 1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83"/>
              <a:ext cx="1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09" name="Picture 1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41"/>
              <a:ext cx="2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821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32500"/>
            <a:ext cx="23288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8211" name="Group 19"/>
          <p:cNvGrpSpPr>
            <a:grpSpLocks/>
          </p:cNvGrpSpPr>
          <p:nvPr/>
        </p:nvGrpSpPr>
        <p:grpSpPr bwMode="auto">
          <a:xfrm>
            <a:off x="6808788" y="5246688"/>
            <a:ext cx="2305050" cy="925512"/>
            <a:chOff x="4308" y="3305"/>
            <a:chExt cx="1452" cy="583"/>
          </a:xfrm>
        </p:grpSpPr>
        <p:pic>
          <p:nvPicPr>
            <p:cNvPr id="648212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3305"/>
              <a:ext cx="51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13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3420"/>
              <a:ext cx="126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14" name="Picture 2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3769"/>
              <a:ext cx="6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8215" name="Picture 2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535"/>
              <a:ext cx="35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16" name="Picture 2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650"/>
              <a:ext cx="145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8217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821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25495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8221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8226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1760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27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18526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28" name="Picture 36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087438"/>
            <a:ext cx="25479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29" name="Picture 37" descr="txp_fig"/>
          <p:cNvPicPr preferRelativeResize="0"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554163"/>
            <a:ext cx="4656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31" name="Picture 39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609600"/>
            <a:ext cx="414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32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3400"/>
            <a:ext cx="28067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34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90488"/>
            <a:ext cx="535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20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0325"/>
            <a:ext cx="28067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49" name="Picture 5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24100" y="1576192"/>
            <a:ext cx="1971883" cy="1278037"/>
            <a:chOff x="2324100" y="1576192"/>
            <a:chExt cx="1971883" cy="1278037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3762" y="1576192"/>
              <a:ext cx="752559" cy="2104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0507" y="2388296"/>
              <a:ext cx="1159069" cy="2104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24100" y="1841326"/>
              <a:ext cx="1971883" cy="2556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53997" y="2083496"/>
              <a:ext cx="512089" cy="2257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60491" y="2628378"/>
              <a:ext cx="1129257" cy="2258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89017E-7 L -0.64652 0.061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48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3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2" name="Picture 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6200"/>
            <a:ext cx="52498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5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979738"/>
            <a:ext cx="42402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666750" y="1571625"/>
            <a:ext cx="8401050" cy="22574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4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33625"/>
            <a:ext cx="71913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5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19250"/>
            <a:ext cx="16906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454" name="Group 14"/>
          <p:cNvGrpSpPr>
            <a:grpSpLocks/>
          </p:cNvGrpSpPr>
          <p:nvPr/>
        </p:nvGrpSpPr>
        <p:grpSpPr bwMode="auto">
          <a:xfrm>
            <a:off x="831850" y="1957388"/>
            <a:ext cx="1409700" cy="946150"/>
            <a:chOff x="524" y="1125"/>
            <a:chExt cx="888" cy="596"/>
          </a:xfrm>
        </p:grpSpPr>
        <p:pic>
          <p:nvPicPr>
            <p:cNvPr id="573455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" y="1128"/>
              <a:ext cx="3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56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25"/>
              <a:ext cx="45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57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67"/>
              <a:ext cx="3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3465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321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66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57200"/>
            <a:ext cx="19208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467" name="Group 27"/>
          <p:cNvGrpSpPr>
            <a:grpSpLocks/>
          </p:cNvGrpSpPr>
          <p:nvPr/>
        </p:nvGrpSpPr>
        <p:grpSpPr bwMode="auto">
          <a:xfrm>
            <a:off x="533400" y="968375"/>
            <a:ext cx="7772400" cy="257175"/>
            <a:chOff x="336" y="624"/>
            <a:chExt cx="4896" cy="162"/>
          </a:xfrm>
        </p:grpSpPr>
        <p:pic>
          <p:nvPicPr>
            <p:cNvPr id="573468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630"/>
              <a:ext cx="430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69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624"/>
              <a:ext cx="48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3470" name="Group 30"/>
          <p:cNvGrpSpPr>
            <a:grpSpLocks/>
          </p:cNvGrpSpPr>
          <p:nvPr/>
        </p:nvGrpSpPr>
        <p:grpSpPr bwMode="auto">
          <a:xfrm>
            <a:off x="3895725" y="1695450"/>
            <a:ext cx="4156075" cy="733425"/>
            <a:chOff x="2454" y="1068"/>
            <a:chExt cx="2618" cy="462"/>
          </a:xfrm>
        </p:grpSpPr>
        <p:pic>
          <p:nvPicPr>
            <p:cNvPr id="573471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" y="1068"/>
              <a:ext cx="261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72" name="Line 32"/>
            <p:cNvSpPr>
              <a:spLocks noChangeShapeType="1"/>
            </p:cNvSpPr>
            <p:nvPr/>
          </p:nvSpPr>
          <p:spPr bwMode="auto">
            <a:xfrm flipH="1">
              <a:off x="3312" y="1242"/>
              <a:ext cx="48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73" name="Group 33"/>
          <p:cNvGrpSpPr>
            <a:grpSpLocks/>
          </p:cNvGrpSpPr>
          <p:nvPr/>
        </p:nvGrpSpPr>
        <p:grpSpPr bwMode="auto">
          <a:xfrm>
            <a:off x="2476500" y="3194398"/>
            <a:ext cx="5965825" cy="563563"/>
            <a:chOff x="1548" y="2028"/>
            <a:chExt cx="3758" cy="355"/>
          </a:xfrm>
        </p:grpSpPr>
        <p:pic>
          <p:nvPicPr>
            <p:cNvPr id="573474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224"/>
              <a:ext cx="375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75" name="Line 35"/>
            <p:cNvSpPr>
              <a:spLocks noChangeShapeType="1"/>
            </p:cNvSpPr>
            <p:nvPr/>
          </p:nvSpPr>
          <p:spPr bwMode="auto">
            <a:xfrm flipH="1" flipV="1">
              <a:off x="3312" y="2028"/>
              <a:ext cx="96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82" name="Group 42"/>
          <p:cNvGrpSpPr>
            <a:grpSpLocks/>
          </p:cNvGrpSpPr>
          <p:nvPr/>
        </p:nvGrpSpPr>
        <p:grpSpPr bwMode="auto">
          <a:xfrm>
            <a:off x="533400" y="1266825"/>
            <a:ext cx="7315200" cy="257175"/>
            <a:chOff x="336" y="798"/>
            <a:chExt cx="4608" cy="162"/>
          </a:xfrm>
        </p:grpSpPr>
        <p:pic>
          <p:nvPicPr>
            <p:cNvPr id="573483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804"/>
              <a:ext cx="39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84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798"/>
              <a:ext cx="5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721" y="1936304"/>
            <a:ext cx="1828813" cy="197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87759C25-1925-4E82-974B-727BE45C3FFB}" type="slidenum">
              <a:rPr lang="en-US"/>
              <a:pPr/>
              <a:t>3</a:t>
            </a:fld>
            <a:endParaRPr lang="en-US"/>
          </a:p>
        </p:txBody>
      </p:sp>
      <p:sp>
        <p:nvSpPr>
          <p:cNvPr id="573486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666750" y="3886200"/>
            <a:ext cx="8016875" cy="1066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4529138"/>
            <a:ext cx="62452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5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545013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476" name="Group 36"/>
          <p:cNvGrpSpPr>
            <a:grpSpLocks/>
          </p:cNvGrpSpPr>
          <p:nvPr/>
        </p:nvGrpSpPr>
        <p:grpSpPr bwMode="auto">
          <a:xfrm>
            <a:off x="1726852" y="3987800"/>
            <a:ext cx="4986338" cy="633413"/>
            <a:chOff x="1072" y="2512"/>
            <a:chExt cx="3141" cy="399"/>
          </a:xfrm>
        </p:grpSpPr>
        <p:pic>
          <p:nvPicPr>
            <p:cNvPr id="573477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2512"/>
              <a:ext cx="314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78" name="Line 38"/>
            <p:cNvSpPr>
              <a:spLocks noChangeShapeType="1"/>
            </p:cNvSpPr>
            <p:nvPr/>
          </p:nvSpPr>
          <p:spPr bwMode="auto">
            <a:xfrm>
              <a:off x="3195" y="2658"/>
              <a:ext cx="115" cy="2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489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93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129" y="4215384"/>
            <a:ext cx="2551555" cy="22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666750" y="4999038"/>
            <a:ext cx="6188075" cy="18097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5468938"/>
            <a:ext cx="344011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5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5325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460" name="Group 20"/>
          <p:cNvGrpSpPr>
            <a:grpSpLocks/>
          </p:cNvGrpSpPr>
          <p:nvPr/>
        </p:nvGrpSpPr>
        <p:grpSpPr bwMode="auto">
          <a:xfrm>
            <a:off x="985838" y="6092825"/>
            <a:ext cx="5791200" cy="688975"/>
            <a:chOff x="576" y="3838"/>
            <a:chExt cx="3648" cy="434"/>
          </a:xfrm>
        </p:grpSpPr>
        <p:pic>
          <p:nvPicPr>
            <p:cNvPr id="573461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108"/>
              <a:ext cx="364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62" name="Rectangle 22"/>
            <p:cNvSpPr>
              <a:spLocks noChangeArrowheads="1"/>
            </p:cNvSpPr>
            <p:nvPr/>
          </p:nvSpPr>
          <p:spPr bwMode="auto">
            <a:xfrm>
              <a:off x="1439" y="4082"/>
              <a:ext cx="1681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63" name="Line 23"/>
            <p:cNvSpPr>
              <a:spLocks noChangeShapeType="1"/>
            </p:cNvSpPr>
            <p:nvPr/>
          </p:nvSpPr>
          <p:spPr bwMode="auto">
            <a:xfrm>
              <a:off x="2968" y="3838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464" name="Line 24"/>
            <p:cNvSpPr>
              <a:spLocks noChangeShapeType="1"/>
            </p:cNvSpPr>
            <p:nvPr/>
          </p:nvSpPr>
          <p:spPr bwMode="auto">
            <a:xfrm flipV="1">
              <a:off x="2832" y="3838"/>
              <a:ext cx="144" cy="24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79" name="Group 39"/>
          <p:cNvGrpSpPr>
            <a:grpSpLocks/>
          </p:cNvGrpSpPr>
          <p:nvPr/>
        </p:nvGrpSpPr>
        <p:grpSpPr bwMode="auto">
          <a:xfrm>
            <a:off x="2159000" y="5048250"/>
            <a:ext cx="4051300" cy="773113"/>
            <a:chOff x="1360" y="3180"/>
            <a:chExt cx="2552" cy="487"/>
          </a:xfrm>
        </p:grpSpPr>
        <p:pic>
          <p:nvPicPr>
            <p:cNvPr id="573480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3180"/>
              <a:ext cx="255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81" name="Line 41"/>
            <p:cNvSpPr>
              <a:spLocks noChangeShapeType="1"/>
            </p:cNvSpPr>
            <p:nvPr/>
          </p:nvSpPr>
          <p:spPr bwMode="auto">
            <a:xfrm>
              <a:off x="2968" y="3333"/>
              <a:ext cx="96" cy="3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nimBg="1"/>
      <p:bldP spid="573443" grpId="0" animBg="1"/>
      <p:bldP spid="5734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3EE-6593-46B9-A670-3DB961F5DDE7}" type="slidenum">
              <a:rPr lang="en-US"/>
              <a:pPr/>
              <a:t>30</a:t>
            </a:fld>
            <a:endParaRPr lang="en-US"/>
          </a:p>
        </p:txBody>
      </p:sp>
      <p:sp>
        <p:nvSpPr>
          <p:cNvPr id="592984" name="Rectangle 8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2983" name="Group 87"/>
          <p:cNvGrpSpPr>
            <a:grpSpLocks/>
          </p:cNvGrpSpPr>
          <p:nvPr/>
        </p:nvGrpSpPr>
        <p:grpSpPr bwMode="auto">
          <a:xfrm>
            <a:off x="6516688" y="5029200"/>
            <a:ext cx="2322512" cy="1106488"/>
            <a:chOff x="3319" y="3216"/>
            <a:chExt cx="1463" cy="697"/>
          </a:xfrm>
        </p:grpSpPr>
        <p:pic>
          <p:nvPicPr>
            <p:cNvPr id="592979" name="Picture 8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216"/>
              <a:ext cx="107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2982" name="Picture 8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748"/>
              <a:ext cx="91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2978" name="Picture 8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397"/>
              <a:ext cx="146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2981" name="Picture 8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570"/>
              <a:ext cx="105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2994" name="Picture 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5978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0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28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1565" y="1003126"/>
            <a:ext cx="2336898" cy="321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2937" name="Rectangle 41"/>
          <p:cNvSpPr>
            <a:spLocks noChangeArrowheads="1"/>
          </p:cNvSpPr>
          <p:nvPr/>
        </p:nvSpPr>
        <p:spPr bwMode="auto">
          <a:xfrm>
            <a:off x="3962400" y="2590800"/>
            <a:ext cx="4953000" cy="2362200"/>
          </a:xfrm>
          <a:prstGeom prst="rect">
            <a:avLst/>
          </a:prstGeom>
          <a:solidFill>
            <a:srgbClr val="FF6600">
              <a:alpha val="0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2938" name="Line 42"/>
          <p:cNvSpPr>
            <a:spLocks noChangeShapeType="1"/>
          </p:cNvSpPr>
          <p:nvPr/>
        </p:nvSpPr>
        <p:spPr bwMode="auto">
          <a:xfrm>
            <a:off x="6434138" y="3394075"/>
            <a:ext cx="0" cy="93186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2968" name="Group 72"/>
          <p:cNvGrpSpPr>
            <a:grpSpLocks/>
          </p:cNvGrpSpPr>
          <p:nvPr/>
        </p:nvGrpSpPr>
        <p:grpSpPr bwMode="auto">
          <a:xfrm>
            <a:off x="4800600" y="2667000"/>
            <a:ext cx="3276600" cy="1981200"/>
            <a:chOff x="3024" y="1680"/>
            <a:chExt cx="2064" cy="1248"/>
          </a:xfrm>
        </p:grpSpPr>
        <p:pic>
          <p:nvPicPr>
            <p:cNvPr id="592940" name="Picture 4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9"/>
              <a:ext cx="10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2941" name="Freeform 45"/>
            <p:cNvSpPr>
              <a:spLocks/>
            </p:cNvSpPr>
            <p:nvPr/>
          </p:nvSpPr>
          <p:spPr bwMode="auto">
            <a:xfrm>
              <a:off x="3456" y="2000"/>
              <a:ext cx="980" cy="361"/>
            </a:xfrm>
            <a:custGeom>
              <a:avLst/>
              <a:gdLst>
                <a:gd name="T0" fmla="*/ 0 w 980"/>
                <a:gd name="T1" fmla="*/ 160 h 361"/>
                <a:gd name="T2" fmla="*/ 192 w 980"/>
                <a:gd name="T3" fmla="*/ 16 h 361"/>
                <a:gd name="T4" fmla="*/ 384 w 980"/>
                <a:gd name="T5" fmla="*/ 64 h 361"/>
                <a:gd name="T6" fmla="*/ 624 w 980"/>
                <a:gd name="T7" fmla="*/ 160 h 361"/>
                <a:gd name="T8" fmla="*/ 864 w 980"/>
                <a:gd name="T9" fmla="*/ 208 h 361"/>
                <a:gd name="T10" fmla="*/ 980 w 980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0" h="361">
                  <a:moveTo>
                    <a:pt x="0" y="160"/>
                  </a:moveTo>
                  <a:cubicBezTo>
                    <a:pt x="64" y="96"/>
                    <a:pt x="128" y="32"/>
                    <a:pt x="192" y="16"/>
                  </a:cubicBezTo>
                  <a:cubicBezTo>
                    <a:pt x="256" y="0"/>
                    <a:pt x="312" y="40"/>
                    <a:pt x="384" y="64"/>
                  </a:cubicBezTo>
                  <a:cubicBezTo>
                    <a:pt x="456" y="88"/>
                    <a:pt x="544" y="136"/>
                    <a:pt x="624" y="160"/>
                  </a:cubicBezTo>
                  <a:cubicBezTo>
                    <a:pt x="704" y="184"/>
                    <a:pt x="805" y="174"/>
                    <a:pt x="864" y="208"/>
                  </a:cubicBezTo>
                  <a:cubicBezTo>
                    <a:pt x="923" y="242"/>
                    <a:pt x="956" y="329"/>
                    <a:pt x="980" y="36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42" name="Line 46"/>
            <p:cNvSpPr>
              <a:spLocks noChangeShapeType="1"/>
            </p:cNvSpPr>
            <p:nvPr/>
          </p:nvSpPr>
          <p:spPr bwMode="auto">
            <a:xfrm>
              <a:off x="4445" y="1872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43" name="Line 47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1248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44" name="Line 48"/>
            <p:cNvSpPr>
              <a:spLocks noChangeShapeType="1"/>
            </p:cNvSpPr>
            <p:nvPr/>
          </p:nvSpPr>
          <p:spPr bwMode="auto">
            <a:xfrm flipV="1">
              <a:off x="3024" y="2736"/>
              <a:ext cx="2064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45" name="Freeform 49"/>
            <p:cNvSpPr>
              <a:spLocks/>
            </p:cNvSpPr>
            <p:nvPr/>
          </p:nvSpPr>
          <p:spPr bwMode="auto">
            <a:xfrm>
              <a:off x="3405" y="1841"/>
              <a:ext cx="1040" cy="750"/>
            </a:xfrm>
            <a:custGeom>
              <a:avLst/>
              <a:gdLst>
                <a:gd name="T0" fmla="*/ 0 w 1040"/>
                <a:gd name="T1" fmla="*/ 602 h 750"/>
                <a:gd name="T2" fmla="*/ 204 w 1040"/>
                <a:gd name="T3" fmla="*/ 743 h 750"/>
                <a:gd name="T4" fmla="*/ 483 w 1040"/>
                <a:gd name="T5" fmla="*/ 559 h 750"/>
                <a:gd name="T6" fmla="*/ 675 w 1040"/>
                <a:gd name="T7" fmla="*/ 271 h 750"/>
                <a:gd name="T8" fmla="*/ 864 w 1040"/>
                <a:gd name="T9" fmla="*/ 177 h 750"/>
                <a:gd name="T10" fmla="*/ 1040 w 1040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0" h="750">
                  <a:moveTo>
                    <a:pt x="0" y="602"/>
                  </a:moveTo>
                  <a:cubicBezTo>
                    <a:pt x="35" y="627"/>
                    <a:pt x="124" y="750"/>
                    <a:pt x="204" y="743"/>
                  </a:cubicBezTo>
                  <a:cubicBezTo>
                    <a:pt x="284" y="736"/>
                    <a:pt x="405" y="638"/>
                    <a:pt x="483" y="559"/>
                  </a:cubicBezTo>
                  <a:cubicBezTo>
                    <a:pt x="561" y="480"/>
                    <a:pt x="612" y="335"/>
                    <a:pt x="675" y="271"/>
                  </a:cubicBezTo>
                  <a:cubicBezTo>
                    <a:pt x="738" y="207"/>
                    <a:pt x="803" y="222"/>
                    <a:pt x="864" y="177"/>
                  </a:cubicBezTo>
                  <a:cubicBezTo>
                    <a:pt x="925" y="132"/>
                    <a:pt x="1003" y="37"/>
                    <a:pt x="1040" y="0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2946" name="Picture 5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510"/>
              <a:ext cx="10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2947" name="Oval 51"/>
            <p:cNvSpPr>
              <a:spLocks noChangeArrowheads="1"/>
            </p:cNvSpPr>
            <p:nvPr/>
          </p:nvSpPr>
          <p:spPr bwMode="auto">
            <a:xfrm>
              <a:off x="4418" y="18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48" name="Oval 52"/>
            <p:cNvSpPr>
              <a:spLocks noChangeArrowheads="1"/>
            </p:cNvSpPr>
            <p:nvPr/>
          </p:nvSpPr>
          <p:spPr bwMode="auto">
            <a:xfrm>
              <a:off x="4418" y="235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2949" name="Picture 5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" y="2781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2950" name="Group 54"/>
          <p:cNvGrpSpPr>
            <a:grpSpLocks/>
          </p:cNvGrpSpPr>
          <p:nvPr/>
        </p:nvGrpSpPr>
        <p:grpSpPr bwMode="auto">
          <a:xfrm>
            <a:off x="6434138" y="4038600"/>
            <a:ext cx="622300" cy="227013"/>
            <a:chOff x="4485" y="2496"/>
            <a:chExt cx="392" cy="143"/>
          </a:xfrm>
        </p:grpSpPr>
        <p:pic>
          <p:nvPicPr>
            <p:cNvPr id="592951" name="Picture 5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" y="2496"/>
              <a:ext cx="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2952" name="Line 56"/>
            <p:cNvSpPr>
              <a:spLocks noChangeShapeType="1"/>
            </p:cNvSpPr>
            <p:nvPr/>
          </p:nvSpPr>
          <p:spPr bwMode="auto">
            <a:xfrm>
              <a:off x="4733" y="25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53" name="Line 57"/>
            <p:cNvSpPr>
              <a:spLocks noChangeShapeType="1"/>
            </p:cNvSpPr>
            <p:nvPr/>
          </p:nvSpPr>
          <p:spPr bwMode="auto">
            <a:xfrm flipH="1">
              <a:off x="4485" y="25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2954" name="Group 58"/>
          <p:cNvGrpSpPr>
            <a:grpSpLocks/>
          </p:cNvGrpSpPr>
          <p:nvPr/>
        </p:nvGrpSpPr>
        <p:grpSpPr bwMode="auto">
          <a:xfrm>
            <a:off x="5429250" y="4362450"/>
            <a:ext cx="990600" cy="473075"/>
            <a:chOff x="3852" y="2700"/>
            <a:chExt cx="624" cy="298"/>
          </a:xfrm>
        </p:grpSpPr>
        <p:pic>
          <p:nvPicPr>
            <p:cNvPr id="592955" name="Picture 5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2844"/>
              <a:ext cx="4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2956" name="Line 60"/>
            <p:cNvSpPr>
              <a:spLocks noChangeShapeType="1"/>
            </p:cNvSpPr>
            <p:nvPr/>
          </p:nvSpPr>
          <p:spPr bwMode="auto">
            <a:xfrm flipV="1">
              <a:off x="4284" y="2700"/>
              <a:ext cx="19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2987" name="Rectangle 9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2995" name="Picture 9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990600"/>
            <a:ext cx="30146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2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2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37" grpId="0" animBg="1"/>
      <p:bldP spid="5929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6288" y="990600"/>
            <a:ext cx="5972175" cy="357188"/>
            <a:chOff x="776288" y="978074"/>
            <a:chExt cx="5972175" cy="357188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1565" y="990600"/>
              <a:ext cx="2336898" cy="3211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88" y="978074"/>
              <a:ext cx="3014662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855-0A27-420F-8AE9-A9DFE9C6CCFC}" type="slidenum">
              <a:rPr lang="en-US"/>
              <a:pPr/>
              <a:t>31</a:t>
            </a:fld>
            <a:endParaRPr lang="en-US"/>
          </a:p>
        </p:txBody>
      </p:sp>
      <p:pic>
        <p:nvPicPr>
          <p:cNvPr id="605237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5978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228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5189" name="Group 5"/>
          <p:cNvGrpSpPr>
            <a:grpSpLocks/>
          </p:cNvGrpSpPr>
          <p:nvPr/>
        </p:nvGrpSpPr>
        <p:grpSpPr bwMode="auto">
          <a:xfrm>
            <a:off x="6516688" y="5029200"/>
            <a:ext cx="2322512" cy="1106488"/>
            <a:chOff x="3319" y="3216"/>
            <a:chExt cx="1463" cy="697"/>
          </a:xfrm>
        </p:grpSpPr>
        <p:pic>
          <p:nvPicPr>
            <p:cNvPr id="605190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216"/>
              <a:ext cx="107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191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748"/>
              <a:ext cx="91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192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397"/>
              <a:ext cx="146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193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570"/>
              <a:ext cx="105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519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28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200" name="Rectangle 16"/>
          <p:cNvSpPr>
            <a:spLocks noChangeArrowheads="1"/>
          </p:cNvSpPr>
          <p:nvPr/>
        </p:nvSpPr>
        <p:spPr bwMode="auto">
          <a:xfrm>
            <a:off x="3962400" y="2590800"/>
            <a:ext cx="4953000" cy="2362200"/>
          </a:xfrm>
          <a:prstGeom prst="rect">
            <a:avLst/>
          </a:prstGeom>
          <a:solidFill>
            <a:srgbClr val="FF6600">
              <a:alpha val="0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1" name="Line 17"/>
          <p:cNvSpPr>
            <a:spLocks noChangeShapeType="1"/>
          </p:cNvSpPr>
          <p:nvPr/>
        </p:nvSpPr>
        <p:spPr bwMode="auto">
          <a:xfrm>
            <a:off x="6526213" y="3317875"/>
            <a:ext cx="0" cy="10048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5202" name="Group 18"/>
          <p:cNvGrpSpPr>
            <a:grpSpLocks/>
          </p:cNvGrpSpPr>
          <p:nvPr/>
        </p:nvGrpSpPr>
        <p:grpSpPr bwMode="auto">
          <a:xfrm>
            <a:off x="4800600" y="2667000"/>
            <a:ext cx="3276600" cy="1981200"/>
            <a:chOff x="3024" y="1680"/>
            <a:chExt cx="2064" cy="1248"/>
          </a:xfrm>
        </p:grpSpPr>
        <p:pic>
          <p:nvPicPr>
            <p:cNvPr id="605203" name="Picture 1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9"/>
              <a:ext cx="10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204" name="Freeform 20"/>
            <p:cNvSpPr>
              <a:spLocks/>
            </p:cNvSpPr>
            <p:nvPr/>
          </p:nvSpPr>
          <p:spPr bwMode="auto">
            <a:xfrm>
              <a:off x="3456" y="2000"/>
              <a:ext cx="980" cy="361"/>
            </a:xfrm>
            <a:custGeom>
              <a:avLst/>
              <a:gdLst>
                <a:gd name="T0" fmla="*/ 0 w 980"/>
                <a:gd name="T1" fmla="*/ 160 h 361"/>
                <a:gd name="T2" fmla="*/ 192 w 980"/>
                <a:gd name="T3" fmla="*/ 16 h 361"/>
                <a:gd name="T4" fmla="*/ 384 w 980"/>
                <a:gd name="T5" fmla="*/ 64 h 361"/>
                <a:gd name="T6" fmla="*/ 624 w 980"/>
                <a:gd name="T7" fmla="*/ 160 h 361"/>
                <a:gd name="T8" fmla="*/ 864 w 980"/>
                <a:gd name="T9" fmla="*/ 208 h 361"/>
                <a:gd name="T10" fmla="*/ 980 w 980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0" h="361">
                  <a:moveTo>
                    <a:pt x="0" y="160"/>
                  </a:moveTo>
                  <a:cubicBezTo>
                    <a:pt x="64" y="96"/>
                    <a:pt x="128" y="32"/>
                    <a:pt x="192" y="16"/>
                  </a:cubicBezTo>
                  <a:cubicBezTo>
                    <a:pt x="256" y="0"/>
                    <a:pt x="312" y="40"/>
                    <a:pt x="384" y="64"/>
                  </a:cubicBezTo>
                  <a:cubicBezTo>
                    <a:pt x="456" y="88"/>
                    <a:pt x="544" y="136"/>
                    <a:pt x="624" y="160"/>
                  </a:cubicBezTo>
                  <a:cubicBezTo>
                    <a:pt x="704" y="184"/>
                    <a:pt x="805" y="174"/>
                    <a:pt x="864" y="208"/>
                  </a:cubicBezTo>
                  <a:cubicBezTo>
                    <a:pt x="923" y="242"/>
                    <a:pt x="956" y="329"/>
                    <a:pt x="980" y="36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5" name="Line 21"/>
            <p:cNvSpPr>
              <a:spLocks noChangeShapeType="1"/>
            </p:cNvSpPr>
            <p:nvPr/>
          </p:nvSpPr>
          <p:spPr bwMode="auto">
            <a:xfrm>
              <a:off x="4445" y="1872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6" name="Line 22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1248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7" name="Line 23"/>
            <p:cNvSpPr>
              <a:spLocks noChangeShapeType="1"/>
            </p:cNvSpPr>
            <p:nvPr/>
          </p:nvSpPr>
          <p:spPr bwMode="auto">
            <a:xfrm flipV="1">
              <a:off x="3024" y="2736"/>
              <a:ext cx="2064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8" name="Freeform 24"/>
            <p:cNvSpPr>
              <a:spLocks/>
            </p:cNvSpPr>
            <p:nvPr/>
          </p:nvSpPr>
          <p:spPr bwMode="auto">
            <a:xfrm>
              <a:off x="3405" y="1841"/>
              <a:ext cx="1040" cy="750"/>
            </a:xfrm>
            <a:custGeom>
              <a:avLst/>
              <a:gdLst>
                <a:gd name="T0" fmla="*/ 0 w 1040"/>
                <a:gd name="T1" fmla="*/ 602 h 750"/>
                <a:gd name="T2" fmla="*/ 204 w 1040"/>
                <a:gd name="T3" fmla="*/ 743 h 750"/>
                <a:gd name="T4" fmla="*/ 483 w 1040"/>
                <a:gd name="T5" fmla="*/ 559 h 750"/>
                <a:gd name="T6" fmla="*/ 675 w 1040"/>
                <a:gd name="T7" fmla="*/ 271 h 750"/>
                <a:gd name="T8" fmla="*/ 864 w 1040"/>
                <a:gd name="T9" fmla="*/ 177 h 750"/>
                <a:gd name="T10" fmla="*/ 1040 w 1040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0" h="750">
                  <a:moveTo>
                    <a:pt x="0" y="602"/>
                  </a:moveTo>
                  <a:cubicBezTo>
                    <a:pt x="35" y="627"/>
                    <a:pt x="124" y="750"/>
                    <a:pt x="204" y="743"/>
                  </a:cubicBezTo>
                  <a:cubicBezTo>
                    <a:pt x="284" y="736"/>
                    <a:pt x="405" y="638"/>
                    <a:pt x="483" y="559"/>
                  </a:cubicBezTo>
                  <a:cubicBezTo>
                    <a:pt x="561" y="480"/>
                    <a:pt x="612" y="335"/>
                    <a:pt x="675" y="271"/>
                  </a:cubicBezTo>
                  <a:cubicBezTo>
                    <a:pt x="738" y="207"/>
                    <a:pt x="803" y="222"/>
                    <a:pt x="864" y="177"/>
                  </a:cubicBezTo>
                  <a:cubicBezTo>
                    <a:pt x="925" y="132"/>
                    <a:pt x="1003" y="37"/>
                    <a:pt x="1040" y="0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5209" name="Picture 2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510"/>
              <a:ext cx="10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210" name="Oval 26"/>
            <p:cNvSpPr>
              <a:spLocks noChangeArrowheads="1"/>
            </p:cNvSpPr>
            <p:nvPr/>
          </p:nvSpPr>
          <p:spPr bwMode="auto">
            <a:xfrm>
              <a:off x="4418" y="18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11" name="Oval 27"/>
            <p:cNvSpPr>
              <a:spLocks noChangeArrowheads="1"/>
            </p:cNvSpPr>
            <p:nvPr/>
          </p:nvSpPr>
          <p:spPr bwMode="auto">
            <a:xfrm>
              <a:off x="4418" y="235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5212" name="Picture 2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" y="2781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5214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038600"/>
            <a:ext cx="1365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215" name="Line 31"/>
          <p:cNvSpPr>
            <a:spLocks noChangeShapeType="1"/>
          </p:cNvSpPr>
          <p:nvPr/>
        </p:nvSpPr>
        <p:spPr bwMode="auto">
          <a:xfrm>
            <a:off x="6873875" y="4191000"/>
            <a:ext cx="182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16" name="Line 32"/>
          <p:cNvSpPr>
            <a:spLocks noChangeShapeType="1"/>
          </p:cNvSpPr>
          <p:nvPr/>
        </p:nvSpPr>
        <p:spPr bwMode="auto">
          <a:xfrm flipH="1">
            <a:off x="6526213" y="4191000"/>
            <a:ext cx="182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5217" name="Group 33"/>
          <p:cNvGrpSpPr>
            <a:grpSpLocks/>
          </p:cNvGrpSpPr>
          <p:nvPr/>
        </p:nvGrpSpPr>
        <p:grpSpPr bwMode="auto">
          <a:xfrm>
            <a:off x="5519738" y="4362450"/>
            <a:ext cx="990600" cy="473075"/>
            <a:chOff x="3852" y="2700"/>
            <a:chExt cx="624" cy="298"/>
          </a:xfrm>
        </p:grpSpPr>
        <p:pic>
          <p:nvPicPr>
            <p:cNvPr id="605218" name="Picture 3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2844"/>
              <a:ext cx="4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219" name="Line 35"/>
            <p:cNvSpPr>
              <a:spLocks noChangeShapeType="1"/>
            </p:cNvSpPr>
            <p:nvPr/>
          </p:nvSpPr>
          <p:spPr bwMode="auto">
            <a:xfrm flipV="1">
              <a:off x="4284" y="2700"/>
              <a:ext cx="19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231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5238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76288" y="990600"/>
            <a:ext cx="5972175" cy="357188"/>
            <a:chOff x="776288" y="978074"/>
            <a:chExt cx="5972175" cy="357188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1565" y="990600"/>
              <a:ext cx="2336898" cy="3211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88" y="978074"/>
              <a:ext cx="3014662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7C38-A309-4413-A743-B1DD541C50D6}" type="slidenum">
              <a:rPr lang="en-US"/>
              <a:pPr/>
              <a:t>32</a:t>
            </a:fld>
            <a:endParaRPr lang="en-US"/>
          </a:p>
        </p:txBody>
      </p:sp>
      <p:pic>
        <p:nvPicPr>
          <p:cNvPr id="606263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5978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55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1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28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6254" name="Group 46"/>
          <p:cNvGrpSpPr>
            <a:grpSpLocks/>
          </p:cNvGrpSpPr>
          <p:nvPr/>
        </p:nvGrpSpPr>
        <p:grpSpPr bwMode="auto">
          <a:xfrm>
            <a:off x="6516688" y="5029200"/>
            <a:ext cx="2322512" cy="1062038"/>
            <a:chOff x="4105" y="3168"/>
            <a:chExt cx="1463" cy="669"/>
          </a:xfrm>
        </p:grpSpPr>
        <p:pic>
          <p:nvPicPr>
            <p:cNvPr id="606216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349"/>
              <a:ext cx="146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217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522"/>
              <a:ext cx="105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252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168"/>
              <a:ext cx="84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253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700"/>
              <a:ext cx="45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622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3925"/>
            <a:ext cx="6226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22" name="Line 14"/>
          <p:cNvSpPr>
            <a:spLocks noChangeShapeType="1"/>
          </p:cNvSpPr>
          <p:nvPr/>
        </p:nvSpPr>
        <p:spPr bwMode="auto">
          <a:xfrm flipH="1">
            <a:off x="5105400" y="3775075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23" name="Line 15"/>
          <p:cNvSpPr>
            <a:spLocks noChangeShapeType="1"/>
          </p:cNvSpPr>
          <p:nvPr/>
        </p:nvSpPr>
        <p:spPr bwMode="auto">
          <a:xfrm flipH="1">
            <a:off x="5105400" y="2924175"/>
            <a:ext cx="1905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24" name="Rectangle 16"/>
          <p:cNvSpPr>
            <a:spLocks noChangeArrowheads="1"/>
          </p:cNvSpPr>
          <p:nvPr/>
        </p:nvSpPr>
        <p:spPr bwMode="auto">
          <a:xfrm>
            <a:off x="3962400" y="2590800"/>
            <a:ext cx="4953000" cy="2362200"/>
          </a:xfrm>
          <a:prstGeom prst="rect">
            <a:avLst/>
          </a:prstGeom>
          <a:solidFill>
            <a:srgbClr val="FF6600">
              <a:alpha val="0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5" name="Line 17"/>
          <p:cNvSpPr>
            <a:spLocks noChangeShapeType="1"/>
          </p:cNvSpPr>
          <p:nvPr/>
        </p:nvSpPr>
        <p:spPr bwMode="auto">
          <a:xfrm>
            <a:off x="6434138" y="3394075"/>
            <a:ext cx="0" cy="93186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6226" name="Group 18"/>
          <p:cNvGrpSpPr>
            <a:grpSpLocks/>
          </p:cNvGrpSpPr>
          <p:nvPr/>
        </p:nvGrpSpPr>
        <p:grpSpPr bwMode="auto">
          <a:xfrm>
            <a:off x="4800600" y="2667000"/>
            <a:ext cx="3276600" cy="1981200"/>
            <a:chOff x="3024" y="1680"/>
            <a:chExt cx="2064" cy="1248"/>
          </a:xfrm>
        </p:grpSpPr>
        <p:pic>
          <p:nvPicPr>
            <p:cNvPr id="606227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9"/>
              <a:ext cx="10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6228" name="Freeform 20"/>
            <p:cNvSpPr>
              <a:spLocks/>
            </p:cNvSpPr>
            <p:nvPr/>
          </p:nvSpPr>
          <p:spPr bwMode="auto">
            <a:xfrm>
              <a:off x="3456" y="2000"/>
              <a:ext cx="980" cy="361"/>
            </a:xfrm>
            <a:custGeom>
              <a:avLst/>
              <a:gdLst>
                <a:gd name="T0" fmla="*/ 0 w 980"/>
                <a:gd name="T1" fmla="*/ 160 h 361"/>
                <a:gd name="T2" fmla="*/ 192 w 980"/>
                <a:gd name="T3" fmla="*/ 16 h 361"/>
                <a:gd name="T4" fmla="*/ 384 w 980"/>
                <a:gd name="T5" fmla="*/ 64 h 361"/>
                <a:gd name="T6" fmla="*/ 624 w 980"/>
                <a:gd name="T7" fmla="*/ 160 h 361"/>
                <a:gd name="T8" fmla="*/ 864 w 980"/>
                <a:gd name="T9" fmla="*/ 208 h 361"/>
                <a:gd name="T10" fmla="*/ 980 w 980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0" h="361">
                  <a:moveTo>
                    <a:pt x="0" y="160"/>
                  </a:moveTo>
                  <a:cubicBezTo>
                    <a:pt x="64" y="96"/>
                    <a:pt x="128" y="32"/>
                    <a:pt x="192" y="16"/>
                  </a:cubicBezTo>
                  <a:cubicBezTo>
                    <a:pt x="256" y="0"/>
                    <a:pt x="312" y="40"/>
                    <a:pt x="384" y="64"/>
                  </a:cubicBezTo>
                  <a:cubicBezTo>
                    <a:pt x="456" y="88"/>
                    <a:pt x="544" y="136"/>
                    <a:pt x="624" y="160"/>
                  </a:cubicBezTo>
                  <a:cubicBezTo>
                    <a:pt x="704" y="184"/>
                    <a:pt x="805" y="174"/>
                    <a:pt x="864" y="208"/>
                  </a:cubicBezTo>
                  <a:cubicBezTo>
                    <a:pt x="923" y="242"/>
                    <a:pt x="956" y="329"/>
                    <a:pt x="980" y="36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29" name="Line 21"/>
            <p:cNvSpPr>
              <a:spLocks noChangeShapeType="1"/>
            </p:cNvSpPr>
            <p:nvPr/>
          </p:nvSpPr>
          <p:spPr bwMode="auto">
            <a:xfrm>
              <a:off x="4445" y="1872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0" name="Line 22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1248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1" name="Line 23"/>
            <p:cNvSpPr>
              <a:spLocks noChangeShapeType="1"/>
            </p:cNvSpPr>
            <p:nvPr/>
          </p:nvSpPr>
          <p:spPr bwMode="auto">
            <a:xfrm flipV="1">
              <a:off x="3024" y="2736"/>
              <a:ext cx="2064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2" name="Freeform 24"/>
            <p:cNvSpPr>
              <a:spLocks/>
            </p:cNvSpPr>
            <p:nvPr/>
          </p:nvSpPr>
          <p:spPr bwMode="auto">
            <a:xfrm>
              <a:off x="3405" y="1841"/>
              <a:ext cx="1040" cy="750"/>
            </a:xfrm>
            <a:custGeom>
              <a:avLst/>
              <a:gdLst>
                <a:gd name="T0" fmla="*/ 0 w 1040"/>
                <a:gd name="T1" fmla="*/ 602 h 750"/>
                <a:gd name="T2" fmla="*/ 204 w 1040"/>
                <a:gd name="T3" fmla="*/ 743 h 750"/>
                <a:gd name="T4" fmla="*/ 483 w 1040"/>
                <a:gd name="T5" fmla="*/ 559 h 750"/>
                <a:gd name="T6" fmla="*/ 675 w 1040"/>
                <a:gd name="T7" fmla="*/ 271 h 750"/>
                <a:gd name="T8" fmla="*/ 864 w 1040"/>
                <a:gd name="T9" fmla="*/ 177 h 750"/>
                <a:gd name="T10" fmla="*/ 1040 w 1040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0" h="750">
                  <a:moveTo>
                    <a:pt x="0" y="602"/>
                  </a:moveTo>
                  <a:cubicBezTo>
                    <a:pt x="35" y="627"/>
                    <a:pt x="124" y="750"/>
                    <a:pt x="204" y="743"/>
                  </a:cubicBezTo>
                  <a:cubicBezTo>
                    <a:pt x="284" y="736"/>
                    <a:pt x="405" y="638"/>
                    <a:pt x="483" y="559"/>
                  </a:cubicBezTo>
                  <a:cubicBezTo>
                    <a:pt x="561" y="480"/>
                    <a:pt x="612" y="335"/>
                    <a:pt x="675" y="271"/>
                  </a:cubicBezTo>
                  <a:cubicBezTo>
                    <a:pt x="738" y="207"/>
                    <a:pt x="803" y="222"/>
                    <a:pt x="864" y="177"/>
                  </a:cubicBezTo>
                  <a:cubicBezTo>
                    <a:pt x="925" y="132"/>
                    <a:pt x="1003" y="37"/>
                    <a:pt x="1040" y="0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6233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510"/>
              <a:ext cx="10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6234" name="Oval 26"/>
            <p:cNvSpPr>
              <a:spLocks noChangeArrowheads="1"/>
            </p:cNvSpPr>
            <p:nvPr/>
          </p:nvSpPr>
          <p:spPr bwMode="auto">
            <a:xfrm>
              <a:off x="4418" y="18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35" name="Oval 27"/>
            <p:cNvSpPr>
              <a:spLocks noChangeArrowheads="1"/>
            </p:cNvSpPr>
            <p:nvPr/>
          </p:nvSpPr>
          <p:spPr bwMode="auto">
            <a:xfrm>
              <a:off x="4418" y="235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6236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" y="2781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6237" name="Group 29"/>
          <p:cNvGrpSpPr>
            <a:grpSpLocks/>
          </p:cNvGrpSpPr>
          <p:nvPr/>
        </p:nvGrpSpPr>
        <p:grpSpPr bwMode="auto">
          <a:xfrm>
            <a:off x="6434138" y="4038600"/>
            <a:ext cx="622300" cy="227013"/>
            <a:chOff x="4485" y="2496"/>
            <a:chExt cx="392" cy="143"/>
          </a:xfrm>
        </p:grpSpPr>
        <p:pic>
          <p:nvPicPr>
            <p:cNvPr id="606238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" y="2496"/>
              <a:ext cx="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6239" name="Line 31"/>
            <p:cNvSpPr>
              <a:spLocks noChangeShapeType="1"/>
            </p:cNvSpPr>
            <p:nvPr/>
          </p:nvSpPr>
          <p:spPr bwMode="auto">
            <a:xfrm>
              <a:off x="4733" y="25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0" name="Line 32"/>
            <p:cNvSpPr>
              <a:spLocks noChangeShapeType="1"/>
            </p:cNvSpPr>
            <p:nvPr/>
          </p:nvSpPr>
          <p:spPr bwMode="auto">
            <a:xfrm flipH="1">
              <a:off x="4485" y="25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6241" name="Group 33"/>
          <p:cNvGrpSpPr>
            <a:grpSpLocks/>
          </p:cNvGrpSpPr>
          <p:nvPr/>
        </p:nvGrpSpPr>
        <p:grpSpPr bwMode="auto">
          <a:xfrm>
            <a:off x="5429250" y="4362450"/>
            <a:ext cx="990600" cy="473075"/>
            <a:chOff x="3852" y="2700"/>
            <a:chExt cx="624" cy="298"/>
          </a:xfrm>
        </p:grpSpPr>
        <p:pic>
          <p:nvPicPr>
            <p:cNvPr id="606242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2844"/>
              <a:ext cx="4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6243" name="Line 35"/>
            <p:cNvSpPr>
              <a:spLocks noChangeShapeType="1"/>
            </p:cNvSpPr>
            <p:nvPr/>
          </p:nvSpPr>
          <p:spPr bwMode="auto">
            <a:xfrm flipV="1">
              <a:off x="4284" y="2700"/>
              <a:ext cx="19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6244" name="Line 36"/>
          <p:cNvSpPr>
            <a:spLocks noChangeShapeType="1"/>
          </p:cNvSpPr>
          <p:nvPr/>
        </p:nvSpPr>
        <p:spPr bwMode="auto">
          <a:xfrm>
            <a:off x="4716463" y="2732088"/>
            <a:ext cx="374650" cy="1920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58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45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8125"/>
            <a:ext cx="49244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50" name="Line 42"/>
          <p:cNvSpPr>
            <a:spLocks noChangeShapeType="1"/>
          </p:cNvSpPr>
          <p:nvPr/>
        </p:nvSpPr>
        <p:spPr bwMode="auto">
          <a:xfrm>
            <a:off x="4572000" y="2057400"/>
            <a:ext cx="15240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51" name="Line 43"/>
          <p:cNvSpPr>
            <a:spLocks noChangeShapeType="1"/>
          </p:cNvSpPr>
          <p:nvPr/>
        </p:nvSpPr>
        <p:spPr bwMode="auto">
          <a:xfrm>
            <a:off x="2819400" y="1981200"/>
            <a:ext cx="2271713" cy="17859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46" name="Rectangle 38"/>
          <p:cNvSpPr>
            <a:spLocks noChangeArrowheads="1"/>
          </p:cNvSpPr>
          <p:nvPr/>
        </p:nvSpPr>
        <p:spPr bwMode="auto">
          <a:xfrm>
            <a:off x="1905000" y="1863725"/>
            <a:ext cx="228600" cy="1190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47" name="Rectangle 39"/>
          <p:cNvSpPr>
            <a:spLocks noChangeArrowheads="1"/>
          </p:cNvSpPr>
          <p:nvPr/>
        </p:nvSpPr>
        <p:spPr bwMode="auto">
          <a:xfrm>
            <a:off x="4103688" y="1862138"/>
            <a:ext cx="228600" cy="1190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48" name="Line 40"/>
          <p:cNvSpPr>
            <a:spLocks noChangeShapeType="1"/>
          </p:cNvSpPr>
          <p:nvPr/>
        </p:nvSpPr>
        <p:spPr bwMode="auto">
          <a:xfrm flipV="1">
            <a:off x="2019300" y="2001838"/>
            <a:ext cx="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49" name="Line 41"/>
          <p:cNvSpPr>
            <a:spLocks noChangeShapeType="1"/>
          </p:cNvSpPr>
          <p:nvPr/>
        </p:nvSpPr>
        <p:spPr bwMode="auto">
          <a:xfrm flipV="1">
            <a:off x="4217988" y="2001838"/>
            <a:ext cx="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65" name="Line 57"/>
          <p:cNvSpPr>
            <a:spLocks noChangeShapeType="1"/>
          </p:cNvSpPr>
          <p:nvPr/>
        </p:nvSpPr>
        <p:spPr bwMode="auto">
          <a:xfrm>
            <a:off x="1471613" y="428625"/>
            <a:ext cx="54768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6266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407" y="418578"/>
            <a:ext cx="2081593" cy="218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388100" y="4295775"/>
            <a:ext cx="714375" cy="92075"/>
            <a:chOff x="6388100" y="4295775"/>
            <a:chExt cx="714375" cy="92075"/>
          </a:xfrm>
        </p:grpSpPr>
        <p:sp>
          <p:nvSpPr>
            <p:cNvPr id="55" name="Line 108"/>
            <p:cNvSpPr>
              <a:spLocks noChangeShapeType="1"/>
            </p:cNvSpPr>
            <p:nvPr/>
          </p:nvSpPr>
          <p:spPr bwMode="auto">
            <a:xfrm>
              <a:off x="6453188" y="4343400"/>
              <a:ext cx="612648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09"/>
            <p:cNvSpPr>
              <a:spLocks noChangeArrowheads="1"/>
            </p:cNvSpPr>
            <p:nvPr/>
          </p:nvSpPr>
          <p:spPr bwMode="auto">
            <a:xfrm>
              <a:off x="6388100" y="4295775"/>
              <a:ext cx="92075" cy="920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11"/>
            <p:cNvSpPr>
              <a:spLocks noChangeArrowheads="1"/>
            </p:cNvSpPr>
            <p:nvPr/>
          </p:nvSpPr>
          <p:spPr bwMode="auto">
            <a:xfrm>
              <a:off x="7010400" y="4295775"/>
              <a:ext cx="92075" cy="920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8674" y="699370"/>
            <a:ext cx="1776078" cy="2909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73274" y="5198963"/>
            <a:ext cx="5039335" cy="576903"/>
            <a:chOff x="673274" y="5198963"/>
            <a:chExt cx="5039335" cy="576903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274" y="5198963"/>
              <a:ext cx="4304947" cy="2709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2274" y="5520279"/>
              <a:ext cx="4500335" cy="2555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2203704" y="475488"/>
            <a:ext cx="2084832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59490" y="939452"/>
            <a:ext cx="1882036" cy="991644"/>
            <a:chOff x="1559490" y="939452"/>
            <a:chExt cx="1882036" cy="991644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 bwMode="auto">
            <a:xfrm>
              <a:off x="1559490" y="939452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2984326" y="1473896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0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0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0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0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22" grpId="0" animBg="1"/>
      <p:bldP spid="606223" grpId="0" animBg="1"/>
      <p:bldP spid="606244" grpId="0" animBg="1"/>
      <p:bldP spid="606244" grpId="1" animBg="1"/>
      <p:bldP spid="606250" grpId="0" animBg="1"/>
      <p:bldP spid="606250" grpId="1" animBg="1"/>
      <p:bldP spid="606251" grpId="0" animBg="1"/>
      <p:bldP spid="606251" grpId="1" animBg="1"/>
      <p:bldP spid="606246" grpId="0" animBg="1"/>
      <p:bldP spid="606247" grpId="0" animBg="1"/>
      <p:bldP spid="606248" grpId="0" animBg="1"/>
      <p:bldP spid="606249" grpId="0" animBg="1"/>
      <p:bldP spid="606265" grpId="0" animBg="1"/>
      <p:bldP spid="57" grpId="0" animBg="1"/>
      <p:bldP spid="5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710" name="Line 78"/>
          <p:cNvSpPr>
            <a:spLocks noChangeShapeType="1"/>
          </p:cNvSpPr>
          <p:nvPr/>
        </p:nvSpPr>
        <p:spPr bwMode="auto">
          <a:xfrm>
            <a:off x="7696200" y="3509963"/>
            <a:ext cx="0" cy="8318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990600"/>
            <a:ext cx="30146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977900"/>
            <a:ext cx="37465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E0F5-330B-42D0-99DB-C6608122A2C8}" type="slidenum">
              <a:rPr lang="en-US"/>
              <a:pPr/>
              <a:t>33</a:t>
            </a:fld>
            <a:endParaRPr lang="en-US"/>
          </a:p>
        </p:txBody>
      </p:sp>
      <p:pic>
        <p:nvPicPr>
          <p:cNvPr id="581674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3925"/>
            <a:ext cx="6226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63" name="Picture 1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54610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753" name="Rectangle 1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704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8125"/>
            <a:ext cx="44958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4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28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756" name="Rectangle 1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1764" name="Group 132"/>
          <p:cNvGrpSpPr>
            <a:grpSpLocks/>
          </p:cNvGrpSpPr>
          <p:nvPr/>
        </p:nvGrpSpPr>
        <p:grpSpPr bwMode="auto">
          <a:xfrm>
            <a:off x="5429250" y="4362450"/>
            <a:ext cx="990600" cy="473075"/>
            <a:chOff x="3852" y="2700"/>
            <a:chExt cx="624" cy="298"/>
          </a:xfrm>
        </p:grpSpPr>
        <p:pic>
          <p:nvPicPr>
            <p:cNvPr id="581765" name="Picture 1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2844"/>
              <a:ext cx="4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766" name="Line 134"/>
            <p:cNvSpPr>
              <a:spLocks noChangeShapeType="1"/>
            </p:cNvSpPr>
            <p:nvPr/>
          </p:nvSpPr>
          <p:spPr bwMode="auto">
            <a:xfrm flipV="1">
              <a:off x="4284" y="2700"/>
              <a:ext cx="19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1687" name="Line 55"/>
          <p:cNvSpPr>
            <a:spLocks noChangeShapeType="1"/>
          </p:cNvSpPr>
          <p:nvPr/>
        </p:nvSpPr>
        <p:spPr bwMode="auto">
          <a:xfrm flipH="1">
            <a:off x="5105400" y="2924175"/>
            <a:ext cx="1905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38" name="Line 6"/>
          <p:cNvSpPr>
            <a:spLocks noChangeShapeType="1"/>
          </p:cNvSpPr>
          <p:nvPr/>
        </p:nvSpPr>
        <p:spPr bwMode="auto">
          <a:xfrm>
            <a:off x="6434138" y="3394075"/>
            <a:ext cx="0" cy="93186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37" name="Rectangle 5"/>
          <p:cNvSpPr>
            <a:spLocks noChangeArrowheads="1"/>
          </p:cNvSpPr>
          <p:nvPr/>
        </p:nvSpPr>
        <p:spPr bwMode="auto">
          <a:xfrm>
            <a:off x="3962400" y="2590800"/>
            <a:ext cx="4953000" cy="2362200"/>
          </a:xfrm>
          <a:prstGeom prst="rect">
            <a:avLst/>
          </a:prstGeom>
          <a:solidFill>
            <a:srgbClr val="FF6600">
              <a:alpha val="0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86" name="Line 54"/>
          <p:cNvSpPr>
            <a:spLocks noChangeShapeType="1"/>
          </p:cNvSpPr>
          <p:nvPr/>
        </p:nvSpPr>
        <p:spPr bwMode="auto">
          <a:xfrm flipH="1">
            <a:off x="5105400" y="3775075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1663" name="Group 31"/>
          <p:cNvGrpSpPr>
            <a:grpSpLocks/>
          </p:cNvGrpSpPr>
          <p:nvPr/>
        </p:nvGrpSpPr>
        <p:grpSpPr bwMode="auto">
          <a:xfrm>
            <a:off x="5392738" y="4378325"/>
            <a:ext cx="990600" cy="473075"/>
            <a:chOff x="3852" y="2700"/>
            <a:chExt cx="624" cy="298"/>
          </a:xfrm>
        </p:grpSpPr>
        <p:pic>
          <p:nvPicPr>
            <p:cNvPr id="581664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2844"/>
              <a:ext cx="4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665" name="Line 33"/>
            <p:cNvSpPr>
              <a:spLocks noChangeShapeType="1"/>
            </p:cNvSpPr>
            <p:nvPr/>
          </p:nvSpPr>
          <p:spPr bwMode="auto">
            <a:xfrm flipV="1">
              <a:off x="4284" y="2700"/>
              <a:ext cx="19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1722" name="Group 90"/>
          <p:cNvGrpSpPr>
            <a:grpSpLocks/>
          </p:cNvGrpSpPr>
          <p:nvPr/>
        </p:nvGrpSpPr>
        <p:grpSpPr bwMode="auto">
          <a:xfrm>
            <a:off x="7742238" y="4378325"/>
            <a:ext cx="1066800" cy="473075"/>
            <a:chOff x="4848" y="2748"/>
            <a:chExt cx="672" cy="298"/>
          </a:xfrm>
        </p:grpSpPr>
        <p:pic>
          <p:nvPicPr>
            <p:cNvPr id="581718" name="Picture 8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" y="2873"/>
              <a:ext cx="4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721" name="Line 89"/>
            <p:cNvSpPr>
              <a:spLocks noChangeShapeType="1"/>
            </p:cNvSpPr>
            <p:nvPr/>
          </p:nvSpPr>
          <p:spPr bwMode="auto">
            <a:xfrm flipH="1" flipV="1">
              <a:off x="4848" y="2748"/>
              <a:ext cx="213" cy="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1723" name="Group 91"/>
          <p:cNvGrpSpPr>
            <a:grpSpLocks/>
          </p:cNvGrpSpPr>
          <p:nvPr/>
        </p:nvGrpSpPr>
        <p:grpSpPr bwMode="auto">
          <a:xfrm>
            <a:off x="4800600" y="2667000"/>
            <a:ext cx="3276600" cy="1981200"/>
            <a:chOff x="3024" y="1680"/>
            <a:chExt cx="2064" cy="1248"/>
          </a:xfrm>
        </p:grpSpPr>
        <p:pic>
          <p:nvPicPr>
            <p:cNvPr id="581724" name="Picture 9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9"/>
              <a:ext cx="10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725" name="Freeform 93"/>
            <p:cNvSpPr>
              <a:spLocks/>
            </p:cNvSpPr>
            <p:nvPr/>
          </p:nvSpPr>
          <p:spPr bwMode="auto">
            <a:xfrm>
              <a:off x="3456" y="2000"/>
              <a:ext cx="980" cy="361"/>
            </a:xfrm>
            <a:custGeom>
              <a:avLst/>
              <a:gdLst>
                <a:gd name="T0" fmla="*/ 0 w 980"/>
                <a:gd name="T1" fmla="*/ 160 h 361"/>
                <a:gd name="T2" fmla="*/ 192 w 980"/>
                <a:gd name="T3" fmla="*/ 16 h 361"/>
                <a:gd name="T4" fmla="*/ 384 w 980"/>
                <a:gd name="T5" fmla="*/ 64 h 361"/>
                <a:gd name="T6" fmla="*/ 624 w 980"/>
                <a:gd name="T7" fmla="*/ 160 h 361"/>
                <a:gd name="T8" fmla="*/ 864 w 980"/>
                <a:gd name="T9" fmla="*/ 208 h 361"/>
                <a:gd name="T10" fmla="*/ 980 w 980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0" h="361">
                  <a:moveTo>
                    <a:pt x="0" y="160"/>
                  </a:moveTo>
                  <a:cubicBezTo>
                    <a:pt x="64" y="96"/>
                    <a:pt x="128" y="32"/>
                    <a:pt x="192" y="16"/>
                  </a:cubicBezTo>
                  <a:cubicBezTo>
                    <a:pt x="256" y="0"/>
                    <a:pt x="312" y="40"/>
                    <a:pt x="384" y="64"/>
                  </a:cubicBezTo>
                  <a:cubicBezTo>
                    <a:pt x="456" y="88"/>
                    <a:pt x="544" y="136"/>
                    <a:pt x="624" y="160"/>
                  </a:cubicBezTo>
                  <a:cubicBezTo>
                    <a:pt x="704" y="184"/>
                    <a:pt x="805" y="174"/>
                    <a:pt x="864" y="208"/>
                  </a:cubicBezTo>
                  <a:cubicBezTo>
                    <a:pt x="923" y="242"/>
                    <a:pt x="956" y="329"/>
                    <a:pt x="980" y="36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726" name="Line 94"/>
            <p:cNvSpPr>
              <a:spLocks noChangeShapeType="1"/>
            </p:cNvSpPr>
            <p:nvPr/>
          </p:nvSpPr>
          <p:spPr bwMode="auto">
            <a:xfrm>
              <a:off x="4445" y="1872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727" name="Line 95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1248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728" name="Line 96"/>
            <p:cNvSpPr>
              <a:spLocks noChangeShapeType="1"/>
            </p:cNvSpPr>
            <p:nvPr/>
          </p:nvSpPr>
          <p:spPr bwMode="auto">
            <a:xfrm flipV="1">
              <a:off x="3024" y="2736"/>
              <a:ext cx="2064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729" name="Freeform 97"/>
            <p:cNvSpPr>
              <a:spLocks/>
            </p:cNvSpPr>
            <p:nvPr/>
          </p:nvSpPr>
          <p:spPr bwMode="auto">
            <a:xfrm>
              <a:off x="3405" y="1841"/>
              <a:ext cx="1040" cy="750"/>
            </a:xfrm>
            <a:custGeom>
              <a:avLst/>
              <a:gdLst>
                <a:gd name="T0" fmla="*/ 0 w 1040"/>
                <a:gd name="T1" fmla="*/ 602 h 750"/>
                <a:gd name="T2" fmla="*/ 204 w 1040"/>
                <a:gd name="T3" fmla="*/ 743 h 750"/>
                <a:gd name="T4" fmla="*/ 483 w 1040"/>
                <a:gd name="T5" fmla="*/ 559 h 750"/>
                <a:gd name="T6" fmla="*/ 675 w 1040"/>
                <a:gd name="T7" fmla="*/ 271 h 750"/>
                <a:gd name="T8" fmla="*/ 864 w 1040"/>
                <a:gd name="T9" fmla="*/ 177 h 750"/>
                <a:gd name="T10" fmla="*/ 1040 w 1040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0" h="750">
                  <a:moveTo>
                    <a:pt x="0" y="602"/>
                  </a:moveTo>
                  <a:cubicBezTo>
                    <a:pt x="35" y="627"/>
                    <a:pt x="124" y="750"/>
                    <a:pt x="204" y="743"/>
                  </a:cubicBezTo>
                  <a:cubicBezTo>
                    <a:pt x="284" y="736"/>
                    <a:pt x="405" y="638"/>
                    <a:pt x="483" y="559"/>
                  </a:cubicBezTo>
                  <a:cubicBezTo>
                    <a:pt x="561" y="480"/>
                    <a:pt x="612" y="335"/>
                    <a:pt x="675" y="271"/>
                  </a:cubicBezTo>
                  <a:cubicBezTo>
                    <a:pt x="738" y="207"/>
                    <a:pt x="803" y="222"/>
                    <a:pt x="864" y="177"/>
                  </a:cubicBezTo>
                  <a:cubicBezTo>
                    <a:pt x="925" y="132"/>
                    <a:pt x="1003" y="37"/>
                    <a:pt x="1040" y="0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1730" name="Picture 9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510"/>
              <a:ext cx="10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731" name="Oval 99"/>
            <p:cNvSpPr>
              <a:spLocks noChangeArrowheads="1"/>
            </p:cNvSpPr>
            <p:nvPr/>
          </p:nvSpPr>
          <p:spPr bwMode="auto">
            <a:xfrm>
              <a:off x="4418" y="18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732" name="Oval 100"/>
            <p:cNvSpPr>
              <a:spLocks noChangeArrowheads="1"/>
            </p:cNvSpPr>
            <p:nvPr/>
          </p:nvSpPr>
          <p:spPr bwMode="auto">
            <a:xfrm>
              <a:off x="4418" y="235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1733" name="Picture 10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" y="2781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1767" name="Group 135"/>
          <p:cNvGrpSpPr>
            <a:grpSpLocks/>
          </p:cNvGrpSpPr>
          <p:nvPr/>
        </p:nvGrpSpPr>
        <p:grpSpPr bwMode="auto">
          <a:xfrm>
            <a:off x="7073900" y="2733675"/>
            <a:ext cx="990600" cy="1304925"/>
            <a:chOff x="4456" y="1722"/>
            <a:chExt cx="624" cy="822"/>
          </a:xfrm>
        </p:grpSpPr>
        <p:sp>
          <p:nvSpPr>
            <p:cNvPr id="581668" name="Freeform 36"/>
            <p:cNvSpPr>
              <a:spLocks/>
            </p:cNvSpPr>
            <p:nvPr/>
          </p:nvSpPr>
          <p:spPr bwMode="auto">
            <a:xfrm>
              <a:off x="4456" y="1968"/>
              <a:ext cx="624" cy="576"/>
            </a:xfrm>
            <a:custGeom>
              <a:avLst/>
              <a:gdLst>
                <a:gd name="T0" fmla="*/ 0 w 624"/>
                <a:gd name="T1" fmla="*/ 432 h 576"/>
                <a:gd name="T2" fmla="*/ 96 w 624"/>
                <a:gd name="T3" fmla="*/ 576 h 576"/>
                <a:gd name="T4" fmla="*/ 288 w 624"/>
                <a:gd name="T5" fmla="*/ 432 h 576"/>
                <a:gd name="T6" fmla="*/ 432 w 624"/>
                <a:gd name="T7" fmla="*/ 288 h 576"/>
                <a:gd name="T8" fmla="*/ 528 w 624"/>
                <a:gd name="T9" fmla="*/ 144 h 576"/>
                <a:gd name="T10" fmla="*/ 624 w 624"/>
                <a:gd name="T1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4" h="576">
                  <a:moveTo>
                    <a:pt x="0" y="432"/>
                  </a:moveTo>
                  <a:cubicBezTo>
                    <a:pt x="24" y="504"/>
                    <a:pt x="48" y="576"/>
                    <a:pt x="96" y="576"/>
                  </a:cubicBezTo>
                  <a:cubicBezTo>
                    <a:pt x="144" y="576"/>
                    <a:pt x="232" y="480"/>
                    <a:pt x="288" y="432"/>
                  </a:cubicBezTo>
                  <a:cubicBezTo>
                    <a:pt x="344" y="384"/>
                    <a:pt x="392" y="336"/>
                    <a:pt x="432" y="288"/>
                  </a:cubicBezTo>
                  <a:cubicBezTo>
                    <a:pt x="472" y="240"/>
                    <a:pt x="496" y="192"/>
                    <a:pt x="528" y="144"/>
                  </a:cubicBezTo>
                  <a:cubicBezTo>
                    <a:pt x="560" y="96"/>
                    <a:pt x="608" y="24"/>
                    <a:pt x="624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667" name="Freeform 35"/>
            <p:cNvSpPr>
              <a:spLocks/>
            </p:cNvSpPr>
            <p:nvPr/>
          </p:nvSpPr>
          <p:spPr bwMode="auto">
            <a:xfrm>
              <a:off x="4456" y="1722"/>
              <a:ext cx="604" cy="703"/>
            </a:xfrm>
            <a:custGeom>
              <a:avLst/>
              <a:gdLst>
                <a:gd name="T0" fmla="*/ 0 w 604"/>
                <a:gd name="T1" fmla="*/ 102 h 703"/>
                <a:gd name="T2" fmla="*/ 158 w 604"/>
                <a:gd name="T3" fmla="*/ 15 h 703"/>
                <a:gd name="T4" fmla="*/ 316 w 604"/>
                <a:gd name="T5" fmla="*/ 192 h 703"/>
                <a:gd name="T6" fmla="*/ 390 w 604"/>
                <a:gd name="T7" fmla="*/ 498 h 703"/>
                <a:gd name="T8" fmla="*/ 520 w 604"/>
                <a:gd name="T9" fmla="*/ 656 h 703"/>
                <a:gd name="T10" fmla="*/ 604 w 604"/>
                <a:gd name="T11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4" h="703">
                  <a:moveTo>
                    <a:pt x="0" y="102"/>
                  </a:moveTo>
                  <a:cubicBezTo>
                    <a:pt x="26" y="88"/>
                    <a:pt x="105" y="0"/>
                    <a:pt x="158" y="15"/>
                  </a:cubicBezTo>
                  <a:cubicBezTo>
                    <a:pt x="211" y="30"/>
                    <a:pt x="277" y="112"/>
                    <a:pt x="316" y="192"/>
                  </a:cubicBezTo>
                  <a:cubicBezTo>
                    <a:pt x="355" y="272"/>
                    <a:pt x="356" y="421"/>
                    <a:pt x="390" y="498"/>
                  </a:cubicBezTo>
                  <a:cubicBezTo>
                    <a:pt x="424" y="575"/>
                    <a:pt x="484" y="622"/>
                    <a:pt x="520" y="656"/>
                  </a:cubicBezTo>
                  <a:cubicBezTo>
                    <a:pt x="556" y="690"/>
                    <a:pt x="586" y="693"/>
                    <a:pt x="604" y="703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1659" name="Group 27"/>
          <p:cNvGrpSpPr>
            <a:grpSpLocks/>
          </p:cNvGrpSpPr>
          <p:nvPr/>
        </p:nvGrpSpPr>
        <p:grpSpPr bwMode="auto">
          <a:xfrm>
            <a:off x="6434138" y="4038600"/>
            <a:ext cx="622300" cy="227013"/>
            <a:chOff x="4485" y="2496"/>
            <a:chExt cx="392" cy="143"/>
          </a:xfrm>
        </p:grpSpPr>
        <p:pic>
          <p:nvPicPr>
            <p:cNvPr id="581660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" y="2496"/>
              <a:ext cx="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661" name="Line 29"/>
            <p:cNvSpPr>
              <a:spLocks noChangeShapeType="1"/>
            </p:cNvSpPr>
            <p:nvPr/>
          </p:nvSpPr>
          <p:spPr bwMode="auto">
            <a:xfrm>
              <a:off x="4733" y="25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662" name="Line 30"/>
            <p:cNvSpPr>
              <a:spLocks noChangeShapeType="1"/>
            </p:cNvSpPr>
            <p:nvPr/>
          </p:nvSpPr>
          <p:spPr bwMode="auto">
            <a:xfrm flipH="1">
              <a:off x="4485" y="25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1706" name="Group 74"/>
          <p:cNvGrpSpPr>
            <a:grpSpLocks/>
          </p:cNvGrpSpPr>
          <p:nvPr/>
        </p:nvGrpSpPr>
        <p:grpSpPr bwMode="auto">
          <a:xfrm>
            <a:off x="7056438" y="4038600"/>
            <a:ext cx="622300" cy="227013"/>
            <a:chOff x="4485" y="2496"/>
            <a:chExt cx="392" cy="143"/>
          </a:xfrm>
        </p:grpSpPr>
        <p:pic>
          <p:nvPicPr>
            <p:cNvPr id="581707" name="Picture 7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" y="2496"/>
              <a:ext cx="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708" name="Line 76"/>
            <p:cNvSpPr>
              <a:spLocks noChangeShapeType="1"/>
            </p:cNvSpPr>
            <p:nvPr/>
          </p:nvSpPr>
          <p:spPr bwMode="auto">
            <a:xfrm>
              <a:off x="4733" y="25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709" name="Line 77"/>
            <p:cNvSpPr>
              <a:spLocks noChangeShapeType="1"/>
            </p:cNvSpPr>
            <p:nvPr/>
          </p:nvSpPr>
          <p:spPr bwMode="auto">
            <a:xfrm flipH="1">
              <a:off x="4485" y="25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1744" name="Group 112"/>
          <p:cNvGrpSpPr>
            <a:grpSpLocks/>
          </p:cNvGrpSpPr>
          <p:nvPr/>
        </p:nvGrpSpPr>
        <p:grpSpPr bwMode="auto">
          <a:xfrm>
            <a:off x="6388100" y="4295775"/>
            <a:ext cx="1354138" cy="92075"/>
            <a:chOff x="4024" y="2706"/>
            <a:chExt cx="853" cy="58"/>
          </a:xfrm>
        </p:grpSpPr>
        <p:grpSp>
          <p:nvGrpSpPr>
            <p:cNvPr id="581739" name="Group 107"/>
            <p:cNvGrpSpPr>
              <a:grpSpLocks/>
            </p:cNvGrpSpPr>
            <p:nvPr/>
          </p:nvGrpSpPr>
          <p:grpSpPr bwMode="auto">
            <a:xfrm>
              <a:off x="4024" y="2706"/>
              <a:ext cx="853" cy="58"/>
              <a:chOff x="4024" y="2706"/>
              <a:chExt cx="853" cy="58"/>
            </a:xfrm>
          </p:grpSpPr>
          <p:sp>
            <p:nvSpPr>
              <p:cNvPr id="581740" name="Line 108"/>
              <p:cNvSpPr>
                <a:spLocks noChangeShapeType="1"/>
              </p:cNvSpPr>
              <p:nvPr/>
            </p:nvSpPr>
            <p:spPr bwMode="auto">
              <a:xfrm>
                <a:off x="4065" y="2736"/>
                <a:ext cx="772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741" name="Oval 109"/>
              <p:cNvSpPr>
                <a:spLocks noChangeArrowheads="1"/>
              </p:cNvSpPr>
              <p:nvPr/>
            </p:nvSpPr>
            <p:spPr bwMode="auto">
              <a:xfrm>
                <a:off x="4024" y="2706"/>
                <a:ext cx="58" cy="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742" name="Oval 110"/>
              <p:cNvSpPr>
                <a:spLocks noChangeArrowheads="1"/>
              </p:cNvSpPr>
              <p:nvPr/>
            </p:nvSpPr>
            <p:spPr bwMode="auto">
              <a:xfrm>
                <a:off x="4819" y="2706"/>
                <a:ext cx="58" cy="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1743" name="Oval 111"/>
            <p:cNvSpPr>
              <a:spLocks noChangeArrowheads="1"/>
            </p:cNvSpPr>
            <p:nvPr/>
          </p:nvSpPr>
          <p:spPr bwMode="auto">
            <a:xfrm>
              <a:off x="4416" y="2706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1752" name="Group 120"/>
          <p:cNvGrpSpPr>
            <a:grpSpLocks/>
          </p:cNvGrpSpPr>
          <p:nvPr/>
        </p:nvGrpSpPr>
        <p:grpSpPr bwMode="auto">
          <a:xfrm>
            <a:off x="7076704" y="959546"/>
            <a:ext cx="987425" cy="3332163"/>
            <a:chOff x="4997" y="357"/>
            <a:chExt cx="622" cy="2099"/>
          </a:xfrm>
        </p:grpSpPr>
        <p:sp>
          <p:nvSpPr>
            <p:cNvPr id="581750" name="Rectangle 118"/>
            <p:cNvSpPr>
              <a:spLocks noChangeArrowheads="1"/>
            </p:cNvSpPr>
            <p:nvPr/>
          </p:nvSpPr>
          <p:spPr bwMode="auto">
            <a:xfrm>
              <a:off x="5124" y="357"/>
              <a:ext cx="495" cy="265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751" name="Line 119"/>
            <p:cNvSpPr>
              <a:spLocks noChangeShapeType="1"/>
            </p:cNvSpPr>
            <p:nvPr/>
          </p:nvSpPr>
          <p:spPr bwMode="auto">
            <a:xfrm flipH="1">
              <a:off x="4997" y="624"/>
              <a:ext cx="374" cy="18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1705" name="Rectangle 73"/>
          <p:cNvSpPr>
            <a:spLocks noChangeArrowheads="1"/>
          </p:cNvSpPr>
          <p:nvPr/>
        </p:nvSpPr>
        <p:spPr bwMode="auto">
          <a:xfrm>
            <a:off x="4389120" y="962373"/>
            <a:ext cx="3675888" cy="41148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81775" name="Picture 1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540" y="651245"/>
            <a:ext cx="3086808" cy="262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022926" y="3137770"/>
            <a:ext cx="54864" cy="435864"/>
            <a:chOff x="7022926" y="3137770"/>
            <a:chExt cx="54864" cy="435864"/>
          </a:xfrm>
        </p:grpSpPr>
        <p:sp>
          <p:nvSpPr>
            <p:cNvPr id="59" name="Oval 99"/>
            <p:cNvSpPr>
              <a:spLocks noChangeAspect="1" noChangeArrowheads="1"/>
            </p:cNvSpPr>
            <p:nvPr/>
          </p:nvSpPr>
          <p:spPr bwMode="auto">
            <a:xfrm>
              <a:off x="7022926" y="3518770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00"/>
            <p:cNvSpPr>
              <a:spLocks noChangeAspect="1" noChangeArrowheads="1"/>
            </p:cNvSpPr>
            <p:nvPr/>
          </p:nvSpPr>
          <p:spPr bwMode="auto">
            <a:xfrm>
              <a:off x="7022926" y="3137770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710" grpId="0" animBg="1"/>
      <p:bldP spid="581705" grpId="0" animBg="1"/>
      <p:bldP spid="58170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0B2F-90E4-4999-AC1A-A7A691F54975}" type="slidenum">
              <a:rPr lang="en-US"/>
              <a:pPr/>
              <a:t>34</a:t>
            </a:fld>
            <a:endParaRPr lang="en-US"/>
          </a:p>
        </p:txBody>
      </p:sp>
      <p:pic>
        <p:nvPicPr>
          <p:cNvPr id="579674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54610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9669" name="Rectangle 8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9668" name="Picture 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977900"/>
            <a:ext cx="7386637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41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8125"/>
            <a:ext cx="44958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42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28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43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3925"/>
            <a:ext cx="6226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0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228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34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652963"/>
            <a:ext cx="829627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77" name="Picture 9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32561"/>
            <a:ext cx="79597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36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49863"/>
            <a:ext cx="56022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45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59463"/>
            <a:ext cx="33178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49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32075"/>
            <a:ext cx="6778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51" name="Picture 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632075"/>
            <a:ext cx="6778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53" name="Picture 6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590800"/>
            <a:ext cx="1838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55" name="Picture 7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590800"/>
            <a:ext cx="34432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9658" name="Line 74"/>
          <p:cNvSpPr>
            <a:spLocks noChangeShapeType="1"/>
          </p:cNvSpPr>
          <p:nvPr/>
        </p:nvSpPr>
        <p:spPr bwMode="auto">
          <a:xfrm>
            <a:off x="0" y="254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72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66" name="Line 82"/>
          <p:cNvSpPr>
            <a:spLocks noChangeShapeType="1"/>
          </p:cNvSpPr>
          <p:nvPr/>
        </p:nvSpPr>
        <p:spPr bwMode="auto">
          <a:xfrm flipV="1">
            <a:off x="5767388" y="2895600"/>
            <a:ext cx="2614612" cy="23764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9688" name="Group 104"/>
          <p:cNvGrpSpPr>
            <a:grpSpLocks/>
          </p:cNvGrpSpPr>
          <p:nvPr/>
        </p:nvGrpSpPr>
        <p:grpSpPr bwMode="auto">
          <a:xfrm>
            <a:off x="4395788" y="6343650"/>
            <a:ext cx="3592512" cy="438150"/>
            <a:chOff x="2769" y="3915"/>
            <a:chExt cx="2263" cy="276"/>
          </a:xfrm>
        </p:grpSpPr>
        <p:pic>
          <p:nvPicPr>
            <p:cNvPr id="579686" name="Picture 10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931"/>
              <a:ext cx="223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9687" name="Rectangle 103"/>
            <p:cNvSpPr>
              <a:spLocks noChangeArrowheads="1"/>
            </p:cNvSpPr>
            <p:nvPr/>
          </p:nvSpPr>
          <p:spPr bwMode="auto">
            <a:xfrm>
              <a:off x="2769" y="3915"/>
              <a:ext cx="2263" cy="276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9663" name="Line 79"/>
          <p:cNvSpPr>
            <a:spLocks noChangeShapeType="1"/>
          </p:cNvSpPr>
          <p:nvPr/>
        </p:nvSpPr>
        <p:spPr bwMode="auto">
          <a:xfrm>
            <a:off x="3048000" y="1873250"/>
            <a:ext cx="1066800" cy="7858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92" name="Picture 10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6376988"/>
            <a:ext cx="1670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9667" name="Line 83"/>
          <p:cNvSpPr>
            <a:spLocks noChangeShapeType="1"/>
          </p:cNvSpPr>
          <p:nvPr/>
        </p:nvSpPr>
        <p:spPr bwMode="auto">
          <a:xfrm flipH="1">
            <a:off x="3505200" y="3738563"/>
            <a:ext cx="1435100" cy="21748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9679" name="Group 95"/>
          <p:cNvGrpSpPr>
            <a:grpSpLocks/>
          </p:cNvGrpSpPr>
          <p:nvPr/>
        </p:nvGrpSpPr>
        <p:grpSpPr bwMode="auto">
          <a:xfrm>
            <a:off x="4303713" y="3001963"/>
            <a:ext cx="1490662" cy="722312"/>
            <a:chOff x="2711" y="1891"/>
            <a:chExt cx="939" cy="455"/>
          </a:xfrm>
        </p:grpSpPr>
        <p:pic>
          <p:nvPicPr>
            <p:cNvPr id="579657" name="Picture 7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2189"/>
              <a:ext cx="14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9660" name="Picture 7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4" y="2065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9678" name="AutoShape 94"/>
            <p:cNvSpPr>
              <a:spLocks/>
            </p:cNvSpPr>
            <p:nvPr/>
          </p:nvSpPr>
          <p:spPr bwMode="auto">
            <a:xfrm rot="16200000">
              <a:off x="3123" y="1479"/>
              <a:ext cx="115" cy="939"/>
            </a:xfrm>
            <a:prstGeom prst="leftBrace">
              <a:avLst>
                <a:gd name="adj1" fmla="val 6804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9664" name="Line 80"/>
          <p:cNvSpPr>
            <a:spLocks noChangeShapeType="1"/>
          </p:cNvSpPr>
          <p:nvPr/>
        </p:nvSpPr>
        <p:spPr bwMode="auto">
          <a:xfrm flipV="1">
            <a:off x="3171825" y="2933700"/>
            <a:ext cx="2770188" cy="1755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9698" name="Group 114"/>
          <p:cNvGrpSpPr>
            <a:grpSpLocks/>
          </p:cNvGrpSpPr>
          <p:nvPr/>
        </p:nvGrpSpPr>
        <p:grpSpPr bwMode="auto">
          <a:xfrm>
            <a:off x="152400" y="3141663"/>
            <a:ext cx="2808288" cy="574675"/>
            <a:chOff x="96" y="1979"/>
            <a:chExt cx="1769" cy="362"/>
          </a:xfrm>
        </p:grpSpPr>
        <p:pic>
          <p:nvPicPr>
            <p:cNvPr id="579696" name="Picture 1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79"/>
              <a:ext cx="176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9697" name="Picture 1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2160"/>
              <a:ext cx="120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9662" name="Line 78"/>
          <p:cNvSpPr>
            <a:spLocks noChangeShapeType="1"/>
          </p:cNvSpPr>
          <p:nvPr/>
        </p:nvSpPr>
        <p:spPr bwMode="auto">
          <a:xfrm flipV="1">
            <a:off x="1790700" y="1343025"/>
            <a:ext cx="0" cy="33734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65" name="Line 81"/>
          <p:cNvSpPr>
            <a:spLocks noChangeShapeType="1"/>
          </p:cNvSpPr>
          <p:nvPr/>
        </p:nvSpPr>
        <p:spPr bwMode="auto">
          <a:xfrm flipH="1" flipV="1">
            <a:off x="1828800" y="2895600"/>
            <a:ext cx="3802063" cy="23764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99" name="Picture 1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57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57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57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57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9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57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9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9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58" grpId="0" animBg="1"/>
      <p:bldP spid="579666" grpId="0" animBg="1"/>
      <p:bldP spid="579666" grpId="1" animBg="1"/>
      <p:bldP spid="579663" grpId="0" animBg="1"/>
      <p:bldP spid="579663" grpId="1" animBg="1"/>
      <p:bldP spid="579667" grpId="0" animBg="1"/>
      <p:bldP spid="579667" grpId="1" animBg="1"/>
      <p:bldP spid="579664" grpId="0" animBg="1"/>
      <p:bldP spid="579664" grpId="1" animBg="1"/>
      <p:bldP spid="579662" grpId="0" animBg="1"/>
      <p:bldP spid="579662" grpId="1" animBg="1"/>
      <p:bldP spid="579665" grpId="0" animBg="1"/>
      <p:bldP spid="57966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E545-A62C-4A52-A461-A5B2725465BE}" type="slidenum">
              <a:rPr lang="en-US"/>
              <a:pPr/>
              <a:t>35</a:t>
            </a:fld>
            <a:endParaRPr lang="en-US"/>
          </a:p>
        </p:txBody>
      </p:sp>
      <p:pic>
        <p:nvPicPr>
          <p:cNvPr id="583787" name="Picture 10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228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88" name="Picture 10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652963"/>
            <a:ext cx="829627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89" name="Picture 10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32561"/>
            <a:ext cx="79597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90" name="Picture 1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49863"/>
            <a:ext cx="56022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91" name="Picture 1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59463"/>
            <a:ext cx="33178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82" name="Rectangle 10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2" name="Rectangle 22"/>
          <p:cNvSpPr>
            <a:spLocks noChangeArrowheads="1"/>
          </p:cNvSpPr>
          <p:nvPr/>
        </p:nvSpPr>
        <p:spPr bwMode="auto">
          <a:xfrm>
            <a:off x="1219200" y="36513"/>
            <a:ext cx="6858000" cy="3621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83752" name="Group 72"/>
          <p:cNvGrpSpPr>
            <a:grpSpLocks/>
          </p:cNvGrpSpPr>
          <p:nvPr/>
        </p:nvGrpSpPr>
        <p:grpSpPr bwMode="auto">
          <a:xfrm>
            <a:off x="3838575" y="1133475"/>
            <a:ext cx="1619250" cy="1562100"/>
            <a:chOff x="1986" y="714"/>
            <a:chExt cx="1020" cy="984"/>
          </a:xfrm>
        </p:grpSpPr>
        <p:sp>
          <p:nvSpPr>
            <p:cNvPr id="583739" name="Line 59"/>
            <p:cNvSpPr>
              <a:spLocks noChangeShapeType="1"/>
            </p:cNvSpPr>
            <p:nvPr/>
          </p:nvSpPr>
          <p:spPr bwMode="auto">
            <a:xfrm>
              <a:off x="1992" y="714"/>
              <a:ext cx="0" cy="9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44" name="Line 64"/>
            <p:cNvSpPr>
              <a:spLocks noChangeShapeType="1"/>
            </p:cNvSpPr>
            <p:nvPr/>
          </p:nvSpPr>
          <p:spPr bwMode="auto">
            <a:xfrm flipH="1">
              <a:off x="3000" y="765"/>
              <a:ext cx="0" cy="93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3741" name="Picture 6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66"/>
              <a:ext cx="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42" name="Line 62"/>
            <p:cNvSpPr>
              <a:spLocks noChangeShapeType="1"/>
            </p:cNvSpPr>
            <p:nvPr/>
          </p:nvSpPr>
          <p:spPr bwMode="auto">
            <a:xfrm>
              <a:off x="2303" y="1462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43" name="Line 63"/>
            <p:cNvSpPr>
              <a:spLocks noChangeShapeType="1"/>
            </p:cNvSpPr>
            <p:nvPr/>
          </p:nvSpPr>
          <p:spPr bwMode="auto">
            <a:xfrm flipH="1">
              <a:off x="1986" y="1462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3746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" y="1366"/>
              <a:ext cx="8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47" name="Line 67"/>
            <p:cNvSpPr>
              <a:spLocks noChangeShapeType="1"/>
            </p:cNvSpPr>
            <p:nvPr/>
          </p:nvSpPr>
          <p:spPr bwMode="auto">
            <a:xfrm>
              <a:off x="2804" y="1462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48" name="Line 68"/>
            <p:cNvSpPr>
              <a:spLocks noChangeShapeType="1"/>
            </p:cNvSpPr>
            <p:nvPr/>
          </p:nvSpPr>
          <p:spPr bwMode="auto">
            <a:xfrm flipH="1">
              <a:off x="2496" y="1462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97013" y="73025"/>
            <a:ext cx="6427787" cy="3052763"/>
            <a:chOff x="1497013" y="73025"/>
            <a:chExt cx="6427787" cy="3052763"/>
          </a:xfrm>
        </p:grpSpPr>
        <p:sp>
          <p:nvSpPr>
            <p:cNvPr id="583696" name="Line 16"/>
            <p:cNvSpPr>
              <a:spLocks noChangeShapeType="1"/>
            </p:cNvSpPr>
            <p:nvPr/>
          </p:nvSpPr>
          <p:spPr bwMode="auto">
            <a:xfrm flipV="1">
              <a:off x="2057400" y="73025"/>
              <a:ext cx="0" cy="30527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697" name="Line 17"/>
            <p:cNvSpPr>
              <a:spLocks noChangeShapeType="1"/>
            </p:cNvSpPr>
            <p:nvPr/>
          </p:nvSpPr>
          <p:spPr bwMode="auto">
            <a:xfrm flipV="1">
              <a:off x="1600200" y="2667000"/>
              <a:ext cx="624840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3699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759075"/>
              <a:ext cx="177800" cy="17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04" name="Freeform 24"/>
            <p:cNvSpPr>
              <a:spLocks/>
            </p:cNvSpPr>
            <p:nvPr/>
          </p:nvSpPr>
          <p:spPr bwMode="auto">
            <a:xfrm>
              <a:off x="1555750" y="469900"/>
              <a:ext cx="5899150" cy="1506538"/>
            </a:xfrm>
            <a:custGeom>
              <a:avLst/>
              <a:gdLst>
                <a:gd name="T0" fmla="*/ 0 w 3716"/>
                <a:gd name="T1" fmla="*/ 568 h 949"/>
                <a:gd name="T2" fmla="*/ 56 w 3716"/>
                <a:gd name="T3" fmla="*/ 336 h 949"/>
                <a:gd name="T4" fmla="*/ 195 w 3716"/>
                <a:gd name="T5" fmla="*/ 48 h 949"/>
                <a:gd name="T6" fmla="*/ 539 w 3716"/>
                <a:gd name="T7" fmla="*/ 48 h 949"/>
                <a:gd name="T8" fmla="*/ 734 w 3716"/>
                <a:gd name="T9" fmla="*/ 261 h 949"/>
                <a:gd name="T10" fmla="*/ 1003 w 3716"/>
                <a:gd name="T11" fmla="*/ 865 h 949"/>
                <a:gd name="T12" fmla="*/ 1319 w 3716"/>
                <a:gd name="T13" fmla="*/ 767 h 949"/>
                <a:gd name="T14" fmla="*/ 1635 w 3716"/>
                <a:gd name="T15" fmla="*/ 637 h 949"/>
                <a:gd name="T16" fmla="*/ 1970 w 3716"/>
                <a:gd name="T17" fmla="*/ 581 h 949"/>
                <a:gd name="T18" fmla="*/ 2221 w 3716"/>
                <a:gd name="T19" fmla="*/ 637 h 949"/>
                <a:gd name="T20" fmla="*/ 2527 w 3716"/>
                <a:gd name="T21" fmla="*/ 785 h 949"/>
                <a:gd name="T22" fmla="*/ 2871 w 3716"/>
                <a:gd name="T23" fmla="*/ 447 h 949"/>
                <a:gd name="T24" fmla="*/ 3089 w 3716"/>
                <a:gd name="T25" fmla="*/ 20 h 949"/>
                <a:gd name="T26" fmla="*/ 3307 w 3716"/>
                <a:gd name="T27" fmla="*/ 568 h 949"/>
                <a:gd name="T28" fmla="*/ 3716 w 3716"/>
                <a:gd name="T29" fmla="*/ 67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16" h="949">
                  <a:moveTo>
                    <a:pt x="0" y="568"/>
                  </a:moveTo>
                  <a:cubicBezTo>
                    <a:pt x="9" y="528"/>
                    <a:pt x="24" y="423"/>
                    <a:pt x="56" y="336"/>
                  </a:cubicBezTo>
                  <a:cubicBezTo>
                    <a:pt x="88" y="249"/>
                    <a:pt x="114" y="96"/>
                    <a:pt x="195" y="48"/>
                  </a:cubicBezTo>
                  <a:cubicBezTo>
                    <a:pt x="276" y="0"/>
                    <a:pt x="449" y="13"/>
                    <a:pt x="539" y="48"/>
                  </a:cubicBezTo>
                  <a:cubicBezTo>
                    <a:pt x="629" y="83"/>
                    <a:pt x="657" y="125"/>
                    <a:pt x="734" y="261"/>
                  </a:cubicBezTo>
                  <a:cubicBezTo>
                    <a:pt x="811" y="397"/>
                    <a:pt x="906" y="781"/>
                    <a:pt x="1003" y="865"/>
                  </a:cubicBezTo>
                  <a:cubicBezTo>
                    <a:pt x="1100" y="949"/>
                    <a:pt x="1214" y="805"/>
                    <a:pt x="1319" y="767"/>
                  </a:cubicBezTo>
                  <a:cubicBezTo>
                    <a:pt x="1424" y="729"/>
                    <a:pt x="1527" y="668"/>
                    <a:pt x="1635" y="637"/>
                  </a:cubicBezTo>
                  <a:cubicBezTo>
                    <a:pt x="1743" y="606"/>
                    <a:pt x="1872" y="581"/>
                    <a:pt x="1970" y="581"/>
                  </a:cubicBezTo>
                  <a:cubicBezTo>
                    <a:pt x="2068" y="581"/>
                    <a:pt x="2128" y="603"/>
                    <a:pt x="2221" y="637"/>
                  </a:cubicBezTo>
                  <a:cubicBezTo>
                    <a:pt x="2314" y="671"/>
                    <a:pt x="2419" y="817"/>
                    <a:pt x="2527" y="785"/>
                  </a:cubicBezTo>
                  <a:cubicBezTo>
                    <a:pt x="2635" y="753"/>
                    <a:pt x="2777" y="574"/>
                    <a:pt x="2871" y="447"/>
                  </a:cubicBezTo>
                  <a:cubicBezTo>
                    <a:pt x="2965" y="320"/>
                    <a:pt x="3016" y="0"/>
                    <a:pt x="3089" y="20"/>
                  </a:cubicBezTo>
                  <a:cubicBezTo>
                    <a:pt x="3162" y="40"/>
                    <a:pt x="3203" y="458"/>
                    <a:pt x="3307" y="568"/>
                  </a:cubicBezTo>
                  <a:cubicBezTo>
                    <a:pt x="3411" y="678"/>
                    <a:pt x="3631" y="656"/>
                    <a:pt x="3716" y="67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05" name="Freeform 25"/>
            <p:cNvSpPr>
              <a:spLocks/>
            </p:cNvSpPr>
            <p:nvPr/>
          </p:nvSpPr>
          <p:spPr bwMode="auto">
            <a:xfrm>
              <a:off x="1497013" y="309563"/>
              <a:ext cx="5943600" cy="1581150"/>
            </a:xfrm>
            <a:custGeom>
              <a:avLst/>
              <a:gdLst>
                <a:gd name="T0" fmla="*/ 0 w 3744"/>
                <a:gd name="T1" fmla="*/ 957 h 996"/>
                <a:gd name="T2" fmla="*/ 492 w 3744"/>
                <a:gd name="T3" fmla="*/ 911 h 996"/>
                <a:gd name="T4" fmla="*/ 864 w 3744"/>
                <a:gd name="T5" fmla="*/ 446 h 996"/>
                <a:gd name="T6" fmla="*/ 1361 w 3744"/>
                <a:gd name="T7" fmla="*/ 479 h 996"/>
                <a:gd name="T8" fmla="*/ 1697 w 3744"/>
                <a:gd name="T9" fmla="*/ 623 h 996"/>
                <a:gd name="T10" fmla="*/ 2081 w 3744"/>
                <a:gd name="T11" fmla="*/ 671 h 996"/>
                <a:gd name="T12" fmla="*/ 2601 w 3744"/>
                <a:gd name="T13" fmla="*/ 518 h 996"/>
                <a:gd name="T14" fmla="*/ 3252 w 3744"/>
                <a:gd name="T15" fmla="*/ 130 h 996"/>
                <a:gd name="T16" fmla="*/ 3744 w 3744"/>
                <a:gd name="T17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4" h="996">
                  <a:moveTo>
                    <a:pt x="0" y="957"/>
                  </a:moveTo>
                  <a:cubicBezTo>
                    <a:pt x="82" y="949"/>
                    <a:pt x="348" y="996"/>
                    <a:pt x="492" y="911"/>
                  </a:cubicBezTo>
                  <a:cubicBezTo>
                    <a:pt x="636" y="826"/>
                    <a:pt x="719" y="518"/>
                    <a:pt x="864" y="446"/>
                  </a:cubicBezTo>
                  <a:cubicBezTo>
                    <a:pt x="1009" y="374"/>
                    <a:pt x="1222" y="450"/>
                    <a:pt x="1361" y="479"/>
                  </a:cubicBezTo>
                  <a:cubicBezTo>
                    <a:pt x="1500" y="508"/>
                    <a:pt x="1577" y="591"/>
                    <a:pt x="1697" y="623"/>
                  </a:cubicBezTo>
                  <a:cubicBezTo>
                    <a:pt x="1817" y="655"/>
                    <a:pt x="1930" y="689"/>
                    <a:pt x="2081" y="671"/>
                  </a:cubicBezTo>
                  <a:cubicBezTo>
                    <a:pt x="2232" y="653"/>
                    <a:pt x="2406" y="608"/>
                    <a:pt x="2601" y="518"/>
                  </a:cubicBezTo>
                  <a:cubicBezTo>
                    <a:pt x="2796" y="428"/>
                    <a:pt x="3062" y="216"/>
                    <a:pt x="3252" y="130"/>
                  </a:cubicBezTo>
                  <a:cubicBezTo>
                    <a:pt x="3442" y="44"/>
                    <a:pt x="3641" y="27"/>
                    <a:pt x="374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06" name="Line 26"/>
            <p:cNvSpPr>
              <a:spLocks noChangeShapeType="1"/>
            </p:cNvSpPr>
            <p:nvPr/>
          </p:nvSpPr>
          <p:spPr bwMode="auto">
            <a:xfrm>
              <a:off x="4648200" y="1412875"/>
              <a:ext cx="0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3709" name="Picture 2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075" y="2746375"/>
              <a:ext cx="212725" cy="17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11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76200"/>
              <a:ext cx="195262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16" name="Freeform 36"/>
            <p:cNvSpPr>
              <a:spLocks/>
            </p:cNvSpPr>
            <p:nvPr/>
          </p:nvSpPr>
          <p:spPr bwMode="auto">
            <a:xfrm>
              <a:off x="1570038" y="427038"/>
              <a:ext cx="5900737" cy="1576388"/>
            </a:xfrm>
            <a:custGeom>
              <a:avLst/>
              <a:gdLst>
                <a:gd name="T0" fmla="*/ 0 w 3717"/>
                <a:gd name="T1" fmla="*/ 0 h 993"/>
                <a:gd name="T2" fmla="*/ 242 w 3717"/>
                <a:gd name="T3" fmla="*/ 363 h 993"/>
                <a:gd name="T4" fmla="*/ 688 w 3717"/>
                <a:gd name="T5" fmla="*/ 716 h 993"/>
                <a:gd name="T6" fmla="*/ 1069 w 3717"/>
                <a:gd name="T7" fmla="*/ 270 h 993"/>
                <a:gd name="T8" fmla="*/ 1208 w 3717"/>
                <a:gd name="T9" fmla="*/ 920 h 993"/>
                <a:gd name="T10" fmla="*/ 1366 w 3717"/>
                <a:gd name="T11" fmla="*/ 706 h 993"/>
                <a:gd name="T12" fmla="*/ 1626 w 3717"/>
                <a:gd name="T13" fmla="*/ 632 h 993"/>
                <a:gd name="T14" fmla="*/ 1891 w 3717"/>
                <a:gd name="T15" fmla="*/ 597 h 993"/>
                <a:gd name="T16" fmla="*/ 1987 w 3717"/>
                <a:gd name="T17" fmla="*/ 597 h 993"/>
                <a:gd name="T18" fmla="*/ 2332 w 3717"/>
                <a:gd name="T19" fmla="*/ 623 h 993"/>
                <a:gd name="T20" fmla="*/ 2574 w 3717"/>
                <a:gd name="T21" fmla="*/ 344 h 993"/>
                <a:gd name="T22" fmla="*/ 2955 w 3717"/>
                <a:gd name="T23" fmla="*/ 524 h 993"/>
                <a:gd name="T24" fmla="*/ 3466 w 3717"/>
                <a:gd name="T25" fmla="*/ 283 h 993"/>
                <a:gd name="T26" fmla="*/ 3717 w 3717"/>
                <a:gd name="T27" fmla="*/ 255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17" h="993">
                  <a:moveTo>
                    <a:pt x="0" y="0"/>
                  </a:moveTo>
                  <a:cubicBezTo>
                    <a:pt x="39" y="60"/>
                    <a:pt x="127" y="244"/>
                    <a:pt x="242" y="363"/>
                  </a:cubicBezTo>
                  <a:cubicBezTo>
                    <a:pt x="357" y="482"/>
                    <a:pt x="550" y="731"/>
                    <a:pt x="688" y="716"/>
                  </a:cubicBezTo>
                  <a:cubicBezTo>
                    <a:pt x="826" y="701"/>
                    <a:pt x="982" y="236"/>
                    <a:pt x="1069" y="270"/>
                  </a:cubicBezTo>
                  <a:cubicBezTo>
                    <a:pt x="1156" y="304"/>
                    <a:pt x="1159" y="847"/>
                    <a:pt x="1208" y="920"/>
                  </a:cubicBezTo>
                  <a:cubicBezTo>
                    <a:pt x="1257" y="993"/>
                    <a:pt x="1296" y="754"/>
                    <a:pt x="1366" y="706"/>
                  </a:cubicBezTo>
                  <a:cubicBezTo>
                    <a:pt x="1436" y="658"/>
                    <a:pt x="1539" y="650"/>
                    <a:pt x="1626" y="632"/>
                  </a:cubicBezTo>
                  <a:cubicBezTo>
                    <a:pt x="1713" y="614"/>
                    <a:pt x="1831" y="603"/>
                    <a:pt x="1891" y="597"/>
                  </a:cubicBezTo>
                  <a:cubicBezTo>
                    <a:pt x="1951" y="591"/>
                    <a:pt x="1913" y="593"/>
                    <a:pt x="1987" y="597"/>
                  </a:cubicBezTo>
                  <a:cubicBezTo>
                    <a:pt x="2061" y="601"/>
                    <a:pt x="2234" y="665"/>
                    <a:pt x="2332" y="623"/>
                  </a:cubicBezTo>
                  <a:cubicBezTo>
                    <a:pt x="2430" y="581"/>
                    <a:pt x="2470" y="361"/>
                    <a:pt x="2574" y="344"/>
                  </a:cubicBezTo>
                  <a:cubicBezTo>
                    <a:pt x="2678" y="327"/>
                    <a:pt x="2806" y="534"/>
                    <a:pt x="2955" y="524"/>
                  </a:cubicBezTo>
                  <a:cubicBezTo>
                    <a:pt x="3104" y="514"/>
                    <a:pt x="3339" y="328"/>
                    <a:pt x="3466" y="283"/>
                  </a:cubicBezTo>
                  <a:cubicBezTo>
                    <a:pt x="3593" y="238"/>
                    <a:pt x="3665" y="261"/>
                    <a:pt x="3717" y="255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3722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52400"/>
              <a:ext cx="195262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33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723900"/>
              <a:ext cx="195262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35" name="Picture 5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371600"/>
              <a:ext cx="195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49" name="Oval 69"/>
            <p:cNvSpPr>
              <a:spLocks noChangeArrowheads="1"/>
            </p:cNvSpPr>
            <p:nvPr/>
          </p:nvSpPr>
          <p:spPr bwMode="auto">
            <a:xfrm>
              <a:off x="4611862" y="935038"/>
              <a:ext cx="55562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0" name="Oval 70"/>
            <p:cNvSpPr>
              <a:spLocks noChangeArrowheads="1"/>
            </p:cNvSpPr>
            <p:nvPr/>
          </p:nvSpPr>
          <p:spPr bwMode="auto">
            <a:xfrm>
              <a:off x="4611862" y="381000"/>
              <a:ext cx="55562" cy="5556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1" name="Oval 71"/>
            <p:cNvSpPr>
              <a:spLocks noChangeArrowheads="1"/>
            </p:cNvSpPr>
            <p:nvPr/>
          </p:nvSpPr>
          <p:spPr bwMode="auto">
            <a:xfrm>
              <a:off x="4611862" y="152400"/>
              <a:ext cx="55562" cy="55563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17" name="Oval 37"/>
            <p:cNvSpPr>
              <a:spLocks noChangeArrowheads="1"/>
            </p:cNvSpPr>
            <p:nvPr/>
          </p:nvSpPr>
          <p:spPr bwMode="auto">
            <a:xfrm>
              <a:off x="4603750" y="1339850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757" name="Group 77"/>
          <p:cNvGrpSpPr>
            <a:grpSpLocks/>
          </p:cNvGrpSpPr>
          <p:nvPr/>
        </p:nvGrpSpPr>
        <p:grpSpPr bwMode="auto">
          <a:xfrm>
            <a:off x="1790700" y="1243013"/>
            <a:ext cx="2816449" cy="249237"/>
            <a:chOff x="1122" y="777"/>
            <a:chExt cx="1789" cy="157"/>
          </a:xfrm>
        </p:grpSpPr>
        <p:pic>
          <p:nvPicPr>
            <p:cNvPr id="583713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" y="777"/>
              <a:ext cx="14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07" name="Line 27"/>
            <p:cNvSpPr>
              <a:spLocks noChangeShapeType="1"/>
            </p:cNvSpPr>
            <p:nvPr/>
          </p:nvSpPr>
          <p:spPr bwMode="auto">
            <a:xfrm flipH="1">
              <a:off x="1296" y="866"/>
              <a:ext cx="16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67" name="Rectangle 87"/>
          <p:cNvSpPr>
            <a:spLocks noChangeArrowheads="1"/>
          </p:cNvSpPr>
          <p:nvPr/>
        </p:nvSpPr>
        <p:spPr bwMode="auto">
          <a:xfrm>
            <a:off x="4560888" y="90488"/>
            <a:ext cx="182562" cy="9683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93" name="Group 113"/>
          <p:cNvGrpSpPr>
            <a:grpSpLocks/>
          </p:cNvGrpSpPr>
          <p:nvPr/>
        </p:nvGrpSpPr>
        <p:grpSpPr bwMode="auto">
          <a:xfrm>
            <a:off x="4749800" y="1068388"/>
            <a:ext cx="4225925" cy="3995737"/>
            <a:chOff x="2992" y="673"/>
            <a:chExt cx="2662" cy="2517"/>
          </a:xfrm>
        </p:grpSpPr>
        <p:sp>
          <p:nvSpPr>
            <p:cNvPr id="583766" name="Rectangle 86"/>
            <p:cNvSpPr>
              <a:spLocks noChangeArrowheads="1"/>
            </p:cNvSpPr>
            <p:nvPr/>
          </p:nvSpPr>
          <p:spPr bwMode="auto">
            <a:xfrm>
              <a:off x="5165" y="2919"/>
              <a:ext cx="489" cy="271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68" name="Line 88"/>
            <p:cNvSpPr>
              <a:spLocks noChangeShapeType="1"/>
            </p:cNvSpPr>
            <p:nvPr/>
          </p:nvSpPr>
          <p:spPr bwMode="auto">
            <a:xfrm flipH="1" flipV="1">
              <a:off x="2992" y="673"/>
              <a:ext cx="2419" cy="225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73" name="Line 93"/>
          <p:cNvSpPr>
            <a:spLocks noChangeShapeType="1"/>
          </p:cNvSpPr>
          <p:nvPr/>
        </p:nvSpPr>
        <p:spPr bwMode="auto">
          <a:xfrm>
            <a:off x="1905000" y="1498600"/>
            <a:ext cx="1447800" cy="43878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81" name="Group 101"/>
          <p:cNvGrpSpPr>
            <a:grpSpLocks/>
          </p:cNvGrpSpPr>
          <p:nvPr/>
        </p:nvGrpSpPr>
        <p:grpSpPr bwMode="auto">
          <a:xfrm>
            <a:off x="3810000" y="2632075"/>
            <a:ext cx="1692275" cy="92075"/>
            <a:chOff x="2400" y="1658"/>
            <a:chExt cx="1066" cy="58"/>
          </a:xfrm>
        </p:grpSpPr>
        <p:sp>
          <p:nvSpPr>
            <p:cNvPr id="583776" name="Line 96"/>
            <p:cNvSpPr>
              <a:spLocks noChangeShapeType="1"/>
            </p:cNvSpPr>
            <p:nvPr/>
          </p:nvSpPr>
          <p:spPr bwMode="auto">
            <a:xfrm>
              <a:off x="2441" y="1681"/>
              <a:ext cx="1002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77" name="Oval 97"/>
            <p:cNvSpPr>
              <a:spLocks noChangeArrowheads="1"/>
            </p:cNvSpPr>
            <p:nvPr/>
          </p:nvSpPr>
          <p:spPr bwMode="auto">
            <a:xfrm>
              <a:off x="2400" y="1658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8" name="Oval 98"/>
            <p:cNvSpPr>
              <a:spLocks noChangeArrowheads="1"/>
            </p:cNvSpPr>
            <p:nvPr/>
          </p:nvSpPr>
          <p:spPr bwMode="auto">
            <a:xfrm>
              <a:off x="3408" y="1658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9" name="Oval 99"/>
            <p:cNvSpPr>
              <a:spLocks noChangeArrowheads="1"/>
            </p:cNvSpPr>
            <p:nvPr/>
          </p:nvSpPr>
          <p:spPr bwMode="auto">
            <a:xfrm>
              <a:off x="2899" y="1658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85" name="Rectangle 10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58" name="Group 78"/>
          <p:cNvGrpSpPr>
            <a:grpSpLocks/>
          </p:cNvGrpSpPr>
          <p:nvPr/>
        </p:nvGrpSpPr>
        <p:grpSpPr bwMode="auto">
          <a:xfrm>
            <a:off x="2824163" y="2705100"/>
            <a:ext cx="990600" cy="473075"/>
            <a:chOff x="3852" y="2700"/>
            <a:chExt cx="624" cy="298"/>
          </a:xfrm>
        </p:grpSpPr>
        <p:pic>
          <p:nvPicPr>
            <p:cNvPr id="583759" name="Picture 7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2844"/>
              <a:ext cx="4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60" name="Line 80"/>
            <p:cNvSpPr>
              <a:spLocks noChangeShapeType="1"/>
            </p:cNvSpPr>
            <p:nvPr/>
          </p:nvSpPr>
          <p:spPr bwMode="auto">
            <a:xfrm flipV="1">
              <a:off x="4284" y="2700"/>
              <a:ext cx="19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65" name="Group 85"/>
          <p:cNvGrpSpPr>
            <a:grpSpLocks/>
          </p:cNvGrpSpPr>
          <p:nvPr/>
        </p:nvGrpSpPr>
        <p:grpSpPr bwMode="auto">
          <a:xfrm>
            <a:off x="5492750" y="2705100"/>
            <a:ext cx="1066800" cy="473075"/>
            <a:chOff x="3504" y="1680"/>
            <a:chExt cx="672" cy="298"/>
          </a:xfrm>
        </p:grpSpPr>
        <p:pic>
          <p:nvPicPr>
            <p:cNvPr id="583764" name="Picture 8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1805"/>
              <a:ext cx="4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63" name="Line 83"/>
            <p:cNvSpPr>
              <a:spLocks noChangeShapeType="1"/>
            </p:cNvSpPr>
            <p:nvPr/>
          </p:nvSpPr>
          <p:spPr bwMode="auto">
            <a:xfrm flipH="1" flipV="1">
              <a:off x="3504" y="1680"/>
              <a:ext cx="213" cy="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72" name="Line 92"/>
          <p:cNvSpPr>
            <a:spLocks noChangeShapeType="1"/>
          </p:cNvSpPr>
          <p:nvPr/>
        </p:nvSpPr>
        <p:spPr bwMode="auto">
          <a:xfrm flipH="1" flipV="1">
            <a:off x="1981200" y="1489075"/>
            <a:ext cx="3648075" cy="3794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94" name="Picture 1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711" y="6535931"/>
            <a:ext cx="6156689" cy="286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58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8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2" grpId="0" animBg="1"/>
      <p:bldP spid="583767" grpId="0" animBg="1"/>
      <p:bldP spid="583767" grpId="1" animBg="1"/>
      <p:bldP spid="583773" grpId="0" animBg="1"/>
      <p:bldP spid="583773" grpId="1" animBg="1"/>
      <p:bldP spid="583772" grpId="0" animBg="1"/>
      <p:bldP spid="58377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37D7-A787-4C30-9592-52E35CAB8FEA}" type="slidenum">
              <a:rPr lang="en-US"/>
              <a:pPr/>
              <a:t>36</a:t>
            </a:fld>
            <a:endParaRPr lang="en-US"/>
          </a:p>
        </p:txBody>
      </p:sp>
      <p:pic>
        <p:nvPicPr>
          <p:cNvPr id="584792" name="Picture 8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228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93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652963"/>
            <a:ext cx="829627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94" name="Picture 9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32561"/>
            <a:ext cx="79597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95" name="Picture 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49863"/>
            <a:ext cx="56022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96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59463"/>
            <a:ext cx="33178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4783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479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84200"/>
            <a:ext cx="87471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812" name="Picture 10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57213"/>
            <a:ext cx="6102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80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119188"/>
            <a:ext cx="47466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62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736725"/>
            <a:ext cx="4408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54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38413"/>
            <a:ext cx="10699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813" name="Picture 10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493963"/>
            <a:ext cx="783113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4790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4815" name="Picture 1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971800"/>
            <a:ext cx="43180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58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3413125"/>
            <a:ext cx="9096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4810" name="Line 106"/>
          <p:cNvSpPr>
            <a:spLocks noChangeShapeType="1"/>
          </p:cNvSpPr>
          <p:nvPr/>
        </p:nvSpPr>
        <p:spPr bwMode="auto">
          <a:xfrm flipH="1" flipV="1">
            <a:off x="3810000" y="1524000"/>
            <a:ext cx="1752600" cy="144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16" name="Line 112"/>
          <p:cNvSpPr>
            <a:spLocks noChangeShapeType="1"/>
          </p:cNvSpPr>
          <p:nvPr/>
        </p:nvSpPr>
        <p:spPr bwMode="auto">
          <a:xfrm flipH="1">
            <a:off x="931863" y="2860675"/>
            <a:ext cx="401637" cy="1819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17" name="Line 113"/>
          <p:cNvSpPr>
            <a:spLocks noChangeShapeType="1"/>
          </p:cNvSpPr>
          <p:nvPr/>
        </p:nvSpPr>
        <p:spPr bwMode="auto">
          <a:xfrm flipH="1">
            <a:off x="2155825" y="2860675"/>
            <a:ext cx="466725" cy="1909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18" name="Line 114"/>
          <p:cNvSpPr>
            <a:spLocks noChangeShapeType="1"/>
          </p:cNvSpPr>
          <p:nvPr/>
        </p:nvSpPr>
        <p:spPr bwMode="auto">
          <a:xfrm flipH="1">
            <a:off x="3429000" y="2860675"/>
            <a:ext cx="503238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4827" name="Group 123"/>
          <p:cNvGrpSpPr>
            <a:grpSpLocks/>
          </p:cNvGrpSpPr>
          <p:nvPr/>
        </p:nvGrpSpPr>
        <p:grpSpPr bwMode="auto">
          <a:xfrm>
            <a:off x="3554413" y="6172200"/>
            <a:ext cx="1233487" cy="627063"/>
            <a:chOff x="2239" y="3888"/>
            <a:chExt cx="777" cy="395"/>
          </a:xfrm>
        </p:grpSpPr>
        <p:pic>
          <p:nvPicPr>
            <p:cNvPr id="584824" name="Picture 1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4032"/>
              <a:ext cx="76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4826" name="Picture 1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11900">
              <a:off x="2188" y="3939"/>
              <a:ext cx="167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4831" name="Group 127"/>
          <p:cNvGrpSpPr>
            <a:grpSpLocks/>
          </p:cNvGrpSpPr>
          <p:nvPr/>
        </p:nvGrpSpPr>
        <p:grpSpPr bwMode="auto">
          <a:xfrm>
            <a:off x="3646488" y="5502275"/>
            <a:ext cx="1617662" cy="771525"/>
            <a:chOff x="2297" y="3466"/>
            <a:chExt cx="1019" cy="486"/>
          </a:xfrm>
        </p:grpSpPr>
        <p:sp>
          <p:nvSpPr>
            <p:cNvPr id="584829" name="Line 125"/>
            <p:cNvSpPr>
              <a:spLocks noChangeShapeType="1"/>
            </p:cNvSpPr>
            <p:nvPr/>
          </p:nvSpPr>
          <p:spPr bwMode="auto">
            <a:xfrm>
              <a:off x="3312" y="3466"/>
              <a:ext cx="0" cy="1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830" name="Line 126"/>
            <p:cNvSpPr>
              <a:spLocks noChangeShapeType="1"/>
            </p:cNvSpPr>
            <p:nvPr/>
          </p:nvSpPr>
          <p:spPr bwMode="auto">
            <a:xfrm flipH="1">
              <a:off x="2297" y="3616"/>
              <a:ext cx="1019" cy="3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833" name="Line 129"/>
          <p:cNvSpPr>
            <a:spLocks noChangeShapeType="1"/>
          </p:cNvSpPr>
          <p:nvPr/>
        </p:nvSpPr>
        <p:spPr bwMode="auto">
          <a:xfrm flipV="1">
            <a:off x="2649538" y="3335338"/>
            <a:ext cx="3144837" cy="255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34" name="Line 130"/>
          <p:cNvSpPr>
            <a:spLocks noChangeShapeType="1"/>
          </p:cNvSpPr>
          <p:nvPr/>
        </p:nvSpPr>
        <p:spPr bwMode="auto">
          <a:xfrm flipV="1">
            <a:off x="4733925" y="3335338"/>
            <a:ext cx="3208338" cy="3062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35" name="Line 131"/>
          <p:cNvSpPr>
            <a:spLocks noChangeShapeType="1"/>
          </p:cNvSpPr>
          <p:nvPr/>
        </p:nvSpPr>
        <p:spPr bwMode="auto">
          <a:xfrm flipH="1" flipV="1">
            <a:off x="5486400" y="1524000"/>
            <a:ext cx="21336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838" name="Picture 1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8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8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8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58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58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58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58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810" grpId="0" animBg="1"/>
      <p:bldP spid="584816" grpId="0" animBg="1"/>
      <p:bldP spid="584816" grpId="1" animBg="1"/>
      <p:bldP spid="584817" grpId="0" animBg="1"/>
      <p:bldP spid="584817" grpId="1" animBg="1"/>
      <p:bldP spid="584818" grpId="0" animBg="1"/>
      <p:bldP spid="584818" grpId="1" animBg="1"/>
      <p:bldP spid="584833" grpId="0" animBg="1"/>
      <p:bldP spid="584833" grpId="1" animBg="1"/>
      <p:bldP spid="584834" grpId="0" animBg="1"/>
      <p:bldP spid="584834" grpId="1" animBg="1"/>
      <p:bldP spid="5848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D57A-E25F-405B-AA3F-C80966532591}" type="slidenum">
              <a:rPr lang="en-US"/>
              <a:pPr/>
              <a:t>37</a:t>
            </a:fld>
            <a:endParaRPr lang="en-US"/>
          </a:p>
        </p:txBody>
      </p:sp>
      <p:pic>
        <p:nvPicPr>
          <p:cNvPr id="585830" name="Picture 10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971800"/>
            <a:ext cx="43180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31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3413125"/>
            <a:ext cx="9096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5746" name="Rectangle 18"/>
          <p:cNvSpPr>
            <a:spLocks noChangeArrowheads="1"/>
          </p:cNvSpPr>
          <p:nvPr/>
        </p:nvSpPr>
        <p:spPr bwMode="auto">
          <a:xfrm>
            <a:off x="838200" y="3581400"/>
            <a:ext cx="6781800" cy="3124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5824" name="Picture 9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57213"/>
            <a:ext cx="6102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23" name="Picture 9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493963"/>
            <a:ext cx="783113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19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38413"/>
            <a:ext cx="10699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18" name="Picture 9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84200"/>
            <a:ext cx="87471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5811" name="Rectangle 8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3" name="Line 35"/>
          <p:cNvSpPr>
            <a:spLocks noChangeShapeType="1"/>
          </p:cNvSpPr>
          <p:nvPr/>
        </p:nvSpPr>
        <p:spPr bwMode="auto">
          <a:xfrm>
            <a:off x="4267200" y="3765550"/>
            <a:ext cx="0" cy="2449513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61" name="Freeform 33"/>
          <p:cNvSpPr>
            <a:spLocks/>
          </p:cNvSpPr>
          <p:nvPr/>
        </p:nvSpPr>
        <p:spPr bwMode="auto">
          <a:xfrm>
            <a:off x="1174750" y="3994150"/>
            <a:ext cx="5899150" cy="1506538"/>
          </a:xfrm>
          <a:custGeom>
            <a:avLst/>
            <a:gdLst>
              <a:gd name="T0" fmla="*/ 0 w 3716"/>
              <a:gd name="T1" fmla="*/ 568 h 949"/>
              <a:gd name="T2" fmla="*/ 56 w 3716"/>
              <a:gd name="T3" fmla="*/ 336 h 949"/>
              <a:gd name="T4" fmla="*/ 195 w 3716"/>
              <a:gd name="T5" fmla="*/ 48 h 949"/>
              <a:gd name="T6" fmla="*/ 539 w 3716"/>
              <a:gd name="T7" fmla="*/ 48 h 949"/>
              <a:gd name="T8" fmla="*/ 734 w 3716"/>
              <a:gd name="T9" fmla="*/ 261 h 949"/>
              <a:gd name="T10" fmla="*/ 1003 w 3716"/>
              <a:gd name="T11" fmla="*/ 865 h 949"/>
              <a:gd name="T12" fmla="*/ 1319 w 3716"/>
              <a:gd name="T13" fmla="*/ 767 h 949"/>
              <a:gd name="T14" fmla="*/ 1635 w 3716"/>
              <a:gd name="T15" fmla="*/ 637 h 949"/>
              <a:gd name="T16" fmla="*/ 1970 w 3716"/>
              <a:gd name="T17" fmla="*/ 581 h 949"/>
              <a:gd name="T18" fmla="*/ 2221 w 3716"/>
              <a:gd name="T19" fmla="*/ 637 h 949"/>
              <a:gd name="T20" fmla="*/ 2527 w 3716"/>
              <a:gd name="T21" fmla="*/ 785 h 949"/>
              <a:gd name="T22" fmla="*/ 2871 w 3716"/>
              <a:gd name="T23" fmla="*/ 447 h 949"/>
              <a:gd name="T24" fmla="*/ 3103 w 3716"/>
              <a:gd name="T25" fmla="*/ 299 h 949"/>
              <a:gd name="T26" fmla="*/ 3307 w 3716"/>
              <a:gd name="T27" fmla="*/ 568 h 949"/>
              <a:gd name="T28" fmla="*/ 3716 w 3716"/>
              <a:gd name="T29" fmla="*/ 679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16" h="949">
                <a:moveTo>
                  <a:pt x="0" y="568"/>
                </a:moveTo>
                <a:cubicBezTo>
                  <a:pt x="9" y="528"/>
                  <a:pt x="24" y="423"/>
                  <a:pt x="56" y="336"/>
                </a:cubicBezTo>
                <a:cubicBezTo>
                  <a:pt x="88" y="249"/>
                  <a:pt x="114" y="96"/>
                  <a:pt x="195" y="48"/>
                </a:cubicBezTo>
                <a:cubicBezTo>
                  <a:pt x="276" y="0"/>
                  <a:pt x="449" y="13"/>
                  <a:pt x="539" y="48"/>
                </a:cubicBezTo>
                <a:cubicBezTo>
                  <a:pt x="629" y="83"/>
                  <a:pt x="657" y="125"/>
                  <a:pt x="734" y="261"/>
                </a:cubicBezTo>
                <a:cubicBezTo>
                  <a:pt x="811" y="397"/>
                  <a:pt x="906" y="781"/>
                  <a:pt x="1003" y="865"/>
                </a:cubicBezTo>
                <a:cubicBezTo>
                  <a:pt x="1100" y="949"/>
                  <a:pt x="1214" y="805"/>
                  <a:pt x="1319" y="767"/>
                </a:cubicBezTo>
                <a:cubicBezTo>
                  <a:pt x="1424" y="729"/>
                  <a:pt x="1527" y="668"/>
                  <a:pt x="1635" y="637"/>
                </a:cubicBezTo>
                <a:cubicBezTo>
                  <a:pt x="1743" y="606"/>
                  <a:pt x="1872" y="581"/>
                  <a:pt x="1970" y="581"/>
                </a:cubicBezTo>
                <a:cubicBezTo>
                  <a:pt x="2068" y="581"/>
                  <a:pt x="2128" y="603"/>
                  <a:pt x="2221" y="637"/>
                </a:cubicBezTo>
                <a:cubicBezTo>
                  <a:pt x="2314" y="671"/>
                  <a:pt x="2419" y="817"/>
                  <a:pt x="2527" y="785"/>
                </a:cubicBezTo>
                <a:cubicBezTo>
                  <a:pt x="2635" y="753"/>
                  <a:pt x="2775" y="528"/>
                  <a:pt x="2871" y="447"/>
                </a:cubicBezTo>
                <a:cubicBezTo>
                  <a:pt x="2967" y="366"/>
                  <a:pt x="3030" y="279"/>
                  <a:pt x="3103" y="299"/>
                </a:cubicBezTo>
                <a:cubicBezTo>
                  <a:pt x="3176" y="319"/>
                  <a:pt x="3205" y="505"/>
                  <a:pt x="3307" y="568"/>
                </a:cubicBezTo>
                <a:cubicBezTo>
                  <a:pt x="3409" y="631"/>
                  <a:pt x="3631" y="656"/>
                  <a:pt x="3716" y="679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59" name="Line 31"/>
          <p:cNvSpPr>
            <a:spLocks noChangeShapeType="1"/>
          </p:cNvSpPr>
          <p:nvPr/>
        </p:nvSpPr>
        <p:spPr bwMode="auto">
          <a:xfrm flipV="1">
            <a:off x="1219200" y="6211888"/>
            <a:ext cx="62484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576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249988"/>
            <a:ext cx="1778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64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91263"/>
            <a:ext cx="2127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65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621088"/>
            <a:ext cx="19526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06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692650"/>
            <a:ext cx="21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08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119188"/>
            <a:ext cx="47466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79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736725"/>
            <a:ext cx="4408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05" name="Picture 7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5638800"/>
            <a:ext cx="2492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5783" name="Freeform 55"/>
          <p:cNvSpPr>
            <a:spLocks/>
          </p:cNvSpPr>
          <p:nvPr/>
        </p:nvSpPr>
        <p:spPr bwMode="auto">
          <a:xfrm>
            <a:off x="1233488" y="4554538"/>
            <a:ext cx="5819775" cy="1182687"/>
          </a:xfrm>
          <a:custGeom>
            <a:avLst/>
            <a:gdLst>
              <a:gd name="T0" fmla="*/ 0 w 3666"/>
              <a:gd name="T1" fmla="*/ 605 h 745"/>
              <a:gd name="T2" fmla="*/ 156 w 3666"/>
              <a:gd name="T3" fmla="*/ 678 h 745"/>
              <a:gd name="T4" fmla="*/ 585 w 3666"/>
              <a:gd name="T5" fmla="*/ 203 h 745"/>
              <a:gd name="T6" fmla="*/ 1079 w 3666"/>
              <a:gd name="T7" fmla="*/ 404 h 745"/>
              <a:gd name="T8" fmla="*/ 1390 w 3666"/>
              <a:gd name="T9" fmla="*/ 358 h 745"/>
              <a:gd name="T10" fmla="*/ 1628 w 3666"/>
              <a:gd name="T11" fmla="*/ 276 h 745"/>
              <a:gd name="T12" fmla="*/ 1933 w 3666"/>
              <a:gd name="T13" fmla="*/ 228 h 745"/>
              <a:gd name="T14" fmla="*/ 2184 w 3666"/>
              <a:gd name="T15" fmla="*/ 284 h 745"/>
              <a:gd name="T16" fmla="*/ 2490 w 3666"/>
              <a:gd name="T17" fmla="*/ 432 h 745"/>
              <a:gd name="T18" fmla="*/ 2880 w 3666"/>
              <a:gd name="T19" fmla="*/ 57 h 745"/>
              <a:gd name="T20" fmla="*/ 3054 w 3666"/>
              <a:gd name="T21" fmla="*/ 93 h 745"/>
              <a:gd name="T22" fmla="*/ 3310 w 3666"/>
              <a:gd name="T23" fmla="*/ 386 h 745"/>
              <a:gd name="T24" fmla="*/ 3666 w 3666"/>
              <a:gd name="T25" fmla="*/ 669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66" h="745">
                <a:moveTo>
                  <a:pt x="0" y="605"/>
                </a:moveTo>
                <a:cubicBezTo>
                  <a:pt x="26" y="619"/>
                  <a:pt x="58" y="745"/>
                  <a:pt x="156" y="678"/>
                </a:cubicBezTo>
                <a:cubicBezTo>
                  <a:pt x="254" y="611"/>
                  <a:pt x="431" y="249"/>
                  <a:pt x="585" y="203"/>
                </a:cubicBezTo>
                <a:cubicBezTo>
                  <a:pt x="739" y="157"/>
                  <a:pt x="945" y="378"/>
                  <a:pt x="1079" y="404"/>
                </a:cubicBezTo>
                <a:cubicBezTo>
                  <a:pt x="1213" y="430"/>
                  <a:pt x="1299" y="379"/>
                  <a:pt x="1390" y="358"/>
                </a:cubicBezTo>
                <a:cubicBezTo>
                  <a:pt x="1481" y="337"/>
                  <a:pt x="1538" y="298"/>
                  <a:pt x="1628" y="276"/>
                </a:cubicBezTo>
                <a:cubicBezTo>
                  <a:pt x="1718" y="254"/>
                  <a:pt x="1840" y="227"/>
                  <a:pt x="1933" y="228"/>
                </a:cubicBezTo>
                <a:cubicBezTo>
                  <a:pt x="2026" y="229"/>
                  <a:pt x="2091" y="250"/>
                  <a:pt x="2184" y="284"/>
                </a:cubicBezTo>
                <a:cubicBezTo>
                  <a:pt x="2277" y="318"/>
                  <a:pt x="2374" y="470"/>
                  <a:pt x="2490" y="432"/>
                </a:cubicBezTo>
                <a:cubicBezTo>
                  <a:pt x="2606" y="394"/>
                  <a:pt x="2786" y="114"/>
                  <a:pt x="2880" y="57"/>
                </a:cubicBezTo>
                <a:cubicBezTo>
                  <a:pt x="2974" y="0"/>
                  <a:pt x="2982" y="38"/>
                  <a:pt x="3054" y="93"/>
                </a:cubicBezTo>
                <a:cubicBezTo>
                  <a:pt x="3126" y="148"/>
                  <a:pt x="3208" y="290"/>
                  <a:pt x="3310" y="386"/>
                </a:cubicBezTo>
                <a:cubicBezTo>
                  <a:pt x="3412" y="482"/>
                  <a:pt x="3592" y="610"/>
                  <a:pt x="3666" y="669"/>
                </a:cubicBezTo>
              </a:path>
            </a:pathLst>
          </a:custGeom>
          <a:noFill/>
          <a:ln w="317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2" name="Oval 44"/>
          <p:cNvSpPr>
            <a:spLocks noChangeArrowheads="1"/>
          </p:cNvSpPr>
          <p:nvPr/>
        </p:nvSpPr>
        <p:spPr bwMode="auto">
          <a:xfrm>
            <a:off x="4230862" y="4135438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73" name="Oval 45"/>
          <p:cNvSpPr>
            <a:spLocks noChangeArrowheads="1"/>
          </p:cNvSpPr>
          <p:nvPr/>
        </p:nvSpPr>
        <p:spPr bwMode="auto">
          <a:xfrm>
            <a:off x="4230862" y="3697288"/>
            <a:ext cx="55562" cy="55562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75" name="Oval 47"/>
          <p:cNvSpPr>
            <a:spLocks noChangeArrowheads="1"/>
          </p:cNvSpPr>
          <p:nvPr/>
        </p:nvSpPr>
        <p:spPr bwMode="auto">
          <a:xfrm>
            <a:off x="4222924" y="488473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86" name="Line 58"/>
          <p:cNvSpPr>
            <a:spLocks noChangeShapeType="1"/>
          </p:cNvSpPr>
          <p:nvPr/>
        </p:nvSpPr>
        <p:spPr bwMode="auto">
          <a:xfrm flipH="1">
            <a:off x="4310237" y="4167188"/>
            <a:ext cx="4800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87" name="Line 59"/>
          <p:cNvSpPr>
            <a:spLocks noChangeShapeType="1"/>
          </p:cNvSpPr>
          <p:nvPr/>
        </p:nvSpPr>
        <p:spPr bwMode="auto">
          <a:xfrm flipH="1">
            <a:off x="4310237" y="3719513"/>
            <a:ext cx="480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88" name="Rectangle 60"/>
          <p:cNvSpPr>
            <a:spLocks noChangeArrowheads="1"/>
          </p:cNvSpPr>
          <p:nvPr/>
        </p:nvSpPr>
        <p:spPr bwMode="auto">
          <a:xfrm>
            <a:off x="2274888" y="511175"/>
            <a:ext cx="5649912" cy="4302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90" name="Line 62"/>
          <p:cNvSpPr>
            <a:spLocks noChangeShapeType="1"/>
          </p:cNvSpPr>
          <p:nvPr/>
        </p:nvSpPr>
        <p:spPr bwMode="auto">
          <a:xfrm flipH="1">
            <a:off x="381000" y="1636776"/>
            <a:ext cx="2212848" cy="293522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4" name="Line 86"/>
          <p:cNvSpPr>
            <a:spLocks noChangeShapeType="1"/>
          </p:cNvSpPr>
          <p:nvPr/>
        </p:nvSpPr>
        <p:spPr bwMode="auto">
          <a:xfrm flipH="1">
            <a:off x="4305300" y="812800"/>
            <a:ext cx="3446463" cy="5438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5" name="Rectangle 87"/>
          <p:cNvSpPr>
            <a:spLocks noChangeArrowheads="1"/>
          </p:cNvSpPr>
          <p:nvPr/>
        </p:nvSpPr>
        <p:spPr bwMode="auto">
          <a:xfrm>
            <a:off x="4183237" y="3636963"/>
            <a:ext cx="146050" cy="6032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16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5829" name="Picture 10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5825" name="Oval 97"/>
          <p:cNvSpPr>
            <a:spLocks noChangeArrowheads="1"/>
          </p:cNvSpPr>
          <p:nvPr/>
        </p:nvSpPr>
        <p:spPr bwMode="auto">
          <a:xfrm>
            <a:off x="3962574" y="4624388"/>
            <a:ext cx="593725" cy="593725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5836" name="Group 108"/>
          <p:cNvGrpSpPr>
            <a:grpSpLocks/>
          </p:cNvGrpSpPr>
          <p:nvPr/>
        </p:nvGrpSpPr>
        <p:grpSpPr bwMode="auto">
          <a:xfrm>
            <a:off x="3975100" y="6169025"/>
            <a:ext cx="593725" cy="73025"/>
            <a:chOff x="2504" y="3886"/>
            <a:chExt cx="374" cy="46"/>
          </a:xfrm>
        </p:grpSpPr>
        <p:sp>
          <p:nvSpPr>
            <p:cNvPr id="585832" name="Line 104"/>
            <p:cNvSpPr>
              <a:spLocks noChangeShapeType="1"/>
            </p:cNvSpPr>
            <p:nvPr/>
          </p:nvSpPr>
          <p:spPr bwMode="auto">
            <a:xfrm>
              <a:off x="2504" y="3915"/>
              <a:ext cx="37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833" name="Oval 105"/>
            <p:cNvSpPr>
              <a:spLocks noChangeAspect="1" noChangeArrowheads="1"/>
            </p:cNvSpPr>
            <p:nvPr/>
          </p:nvSpPr>
          <p:spPr bwMode="auto">
            <a:xfrm>
              <a:off x="2832" y="388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834" name="Oval 106"/>
            <p:cNvSpPr>
              <a:spLocks noChangeAspect="1" noChangeArrowheads="1"/>
            </p:cNvSpPr>
            <p:nvPr/>
          </p:nvSpPr>
          <p:spPr bwMode="auto">
            <a:xfrm>
              <a:off x="2504" y="388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835" name="Oval 107"/>
            <p:cNvSpPr>
              <a:spLocks noChangeAspect="1" noChangeArrowheads="1"/>
            </p:cNvSpPr>
            <p:nvPr/>
          </p:nvSpPr>
          <p:spPr bwMode="auto">
            <a:xfrm>
              <a:off x="2668" y="388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5774" name="Line 46"/>
          <p:cNvSpPr>
            <a:spLocks noChangeShapeType="1"/>
          </p:cNvSpPr>
          <p:nvPr/>
        </p:nvSpPr>
        <p:spPr bwMode="auto">
          <a:xfrm flipH="1">
            <a:off x="1676400" y="4919663"/>
            <a:ext cx="254203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58" name="Line 30"/>
          <p:cNvSpPr>
            <a:spLocks noChangeShapeType="1"/>
          </p:cNvSpPr>
          <p:nvPr/>
        </p:nvSpPr>
        <p:spPr bwMode="auto">
          <a:xfrm flipV="1">
            <a:off x="1676400" y="3617913"/>
            <a:ext cx="0" cy="3052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91" name="Line 63"/>
          <p:cNvSpPr>
            <a:spLocks noChangeShapeType="1"/>
          </p:cNvSpPr>
          <p:nvPr/>
        </p:nvSpPr>
        <p:spPr bwMode="auto">
          <a:xfrm flipH="1">
            <a:off x="381000" y="1600200"/>
            <a:ext cx="4343400" cy="2971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92" name="Line 64"/>
          <p:cNvSpPr>
            <a:spLocks noChangeShapeType="1"/>
          </p:cNvSpPr>
          <p:nvPr/>
        </p:nvSpPr>
        <p:spPr bwMode="auto">
          <a:xfrm>
            <a:off x="381000" y="4570413"/>
            <a:ext cx="1295400" cy="3571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58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585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585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9" dur="500"/>
                                        <p:tgtEl>
                                          <p:spTgt spid="585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8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5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5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8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8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58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63" grpId="0" animBg="1"/>
      <p:bldP spid="585783" grpId="0" animBg="1"/>
      <p:bldP spid="585772" grpId="0" animBg="1"/>
      <p:bldP spid="585773" grpId="0" animBg="1"/>
      <p:bldP spid="585786" grpId="0" animBg="1"/>
      <p:bldP spid="585786" grpId="1" animBg="1"/>
      <p:bldP spid="585786" grpId="2" animBg="1"/>
      <p:bldP spid="585787" grpId="0" animBg="1"/>
      <p:bldP spid="585787" grpId="1" animBg="1"/>
      <p:bldP spid="585787" grpId="2" animBg="1"/>
      <p:bldP spid="585788" grpId="0" animBg="1"/>
      <p:bldP spid="585788" grpId="1" animBg="1"/>
      <p:bldP spid="585790" grpId="0" animBg="1"/>
      <p:bldP spid="585814" grpId="0" animBg="1"/>
      <p:bldP spid="585814" grpId="1" animBg="1"/>
      <p:bldP spid="585814" grpId="2" animBg="1"/>
      <p:bldP spid="585815" grpId="0" animBg="1"/>
      <p:bldP spid="585815" grpId="1" animBg="1"/>
      <p:bldP spid="585825" grpId="0" animBg="1"/>
      <p:bldP spid="585825" grpId="1" animBg="1"/>
      <p:bldP spid="585774" grpId="0" animBg="1"/>
      <p:bldP spid="585791" grpId="0" animBg="1"/>
      <p:bldP spid="5857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9C16-2B8D-4433-B365-32111C313150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588866" name="Group 66"/>
          <p:cNvGrpSpPr>
            <a:grpSpLocks/>
          </p:cNvGrpSpPr>
          <p:nvPr/>
        </p:nvGrpSpPr>
        <p:grpSpPr bwMode="auto">
          <a:xfrm>
            <a:off x="271463" y="5281613"/>
            <a:ext cx="7874000" cy="1500187"/>
            <a:chOff x="171" y="351"/>
            <a:chExt cx="4960" cy="945"/>
          </a:xfrm>
        </p:grpSpPr>
        <p:pic>
          <p:nvPicPr>
            <p:cNvPr id="588867" name="Picture 6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351"/>
              <a:ext cx="38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68" name="Picture 6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" y="368"/>
              <a:ext cx="55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69" name="Picture 6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" y="705"/>
              <a:ext cx="299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70" name="Picture 7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094"/>
              <a:ext cx="27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8843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8856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65138"/>
            <a:ext cx="20701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40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46050"/>
            <a:ext cx="396081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8841" name="Line 41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46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8865" name="Group 65"/>
          <p:cNvGrpSpPr>
            <a:grpSpLocks/>
          </p:cNvGrpSpPr>
          <p:nvPr/>
        </p:nvGrpSpPr>
        <p:grpSpPr bwMode="auto">
          <a:xfrm>
            <a:off x="271463" y="557213"/>
            <a:ext cx="7874000" cy="1500187"/>
            <a:chOff x="171" y="351"/>
            <a:chExt cx="4960" cy="945"/>
          </a:xfrm>
        </p:grpSpPr>
        <p:pic>
          <p:nvPicPr>
            <p:cNvPr id="588861" name="Picture 6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351"/>
              <a:ext cx="38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62" name="Picture 6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" y="368"/>
              <a:ext cx="55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63" name="Picture 6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" y="705"/>
              <a:ext cx="299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64" name="Picture 6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094"/>
              <a:ext cx="27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8871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1214E-7 L -2.77778E-7 0.68809 " pathEditMode="relative" ptsTypes="AA">
                                      <p:cBhvr>
                                        <p:cTn id="6" dur="500" fill="hold"/>
                                        <p:tgtEl>
                                          <p:spTgt spid="588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233E-F638-4DDC-A296-66E86DA20406}" type="slidenum">
              <a:rPr lang="en-US"/>
              <a:pPr/>
              <a:t>39</a:t>
            </a:fld>
            <a:endParaRPr lang="en-US"/>
          </a:p>
        </p:txBody>
      </p:sp>
      <p:pic>
        <p:nvPicPr>
          <p:cNvPr id="586855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65138"/>
            <a:ext cx="20701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89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46050"/>
            <a:ext cx="396081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6891" name="Group 139"/>
          <p:cNvGrpSpPr>
            <a:grpSpLocks/>
          </p:cNvGrpSpPr>
          <p:nvPr/>
        </p:nvGrpSpPr>
        <p:grpSpPr bwMode="auto">
          <a:xfrm>
            <a:off x="957263" y="384175"/>
            <a:ext cx="1504950" cy="466725"/>
            <a:chOff x="603" y="242"/>
            <a:chExt cx="948" cy="294"/>
          </a:xfrm>
        </p:grpSpPr>
        <p:pic>
          <p:nvPicPr>
            <p:cNvPr id="586888" name="Picture 1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4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6890" name="Picture 1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398"/>
              <a:ext cx="94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6862" name="Picture 1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281613"/>
            <a:ext cx="6102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63" name="Picture 1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308600"/>
            <a:ext cx="87471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64" name="Picture 1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5843588"/>
            <a:ext cx="47466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65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6461125"/>
            <a:ext cx="4408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845" name="Rectangle 9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6791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4" y="1563624"/>
            <a:ext cx="2193925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94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1563688"/>
            <a:ext cx="358457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96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906588"/>
            <a:ext cx="13906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6883" name="Group 131"/>
          <p:cNvGrpSpPr>
            <a:grpSpLocks/>
          </p:cNvGrpSpPr>
          <p:nvPr/>
        </p:nvGrpSpPr>
        <p:grpSpPr bwMode="auto">
          <a:xfrm>
            <a:off x="6824663" y="1333500"/>
            <a:ext cx="623887" cy="644525"/>
            <a:chOff x="4299" y="840"/>
            <a:chExt cx="393" cy="406"/>
          </a:xfrm>
        </p:grpSpPr>
        <p:pic>
          <p:nvPicPr>
            <p:cNvPr id="586800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840"/>
              <a:ext cx="39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6799" name="Line 47"/>
            <p:cNvSpPr>
              <a:spLocks noChangeShapeType="1"/>
            </p:cNvSpPr>
            <p:nvPr/>
          </p:nvSpPr>
          <p:spPr bwMode="auto">
            <a:xfrm flipH="1">
              <a:off x="4404" y="998"/>
              <a:ext cx="48" cy="2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6810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6013"/>
            <a:ext cx="16764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44" name="Picture 9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36963"/>
            <a:ext cx="2408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14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654425"/>
            <a:ext cx="6413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822" name="Line 70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3" name="Line 7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6" name="Line 74"/>
          <p:cNvSpPr>
            <a:spLocks noChangeShapeType="1"/>
          </p:cNvSpPr>
          <p:nvPr/>
        </p:nvSpPr>
        <p:spPr bwMode="auto">
          <a:xfrm flipH="1">
            <a:off x="2971800" y="762000"/>
            <a:ext cx="38100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7" name="Line 75"/>
          <p:cNvSpPr>
            <a:spLocks noChangeShapeType="1"/>
          </p:cNvSpPr>
          <p:nvPr/>
        </p:nvSpPr>
        <p:spPr bwMode="auto">
          <a:xfrm flipH="1">
            <a:off x="3702050" y="1617663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8" name="Line 76"/>
          <p:cNvSpPr>
            <a:spLocks noChangeShapeType="1"/>
          </p:cNvSpPr>
          <p:nvPr/>
        </p:nvSpPr>
        <p:spPr bwMode="auto">
          <a:xfrm flipH="1">
            <a:off x="6416675" y="1617663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0" name="Line 78"/>
          <p:cNvSpPr>
            <a:spLocks noChangeShapeType="1"/>
          </p:cNvSpPr>
          <p:nvPr/>
        </p:nvSpPr>
        <p:spPr bwMode="auto">
          <a:xfrm>
            <a:off x="4730054" y="1641649"/>
            <a:ext cx="192024" cy="265176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1" name="Line 79"/>
          <p:cNvSpPr>
            <a:spLocks noChangeShapeType="1"/>
          </p:cNvSpPr>
          <p:nvPr/>
        </p:nvSpPr>
        <p:spPr bwMode="auto">
          <a:xfrm>
            <a:off x="5657850" y="1571625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2" name="Line 80"/>
          <p:cNvSpPr>
            <a:spLocks noChangeShapeType="1"/>
          </p:cNvSpPr>
          <p:nvPr/>
        </p:nvSpPr>
        <p:spPr bwMode="auto">
          <a:xfrm>
            <a:off x="5044205" y="2150889"/>
            <a:ext cx="192024" cy="265176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6860" name="Group 108"/>
          <p:cNvGrpSpPr>
            <a:grpSpLocks/>
          </p:cNvGrpSpPr>
          <p:nvPr/>
        </p:nvGrpSpPr>
        <p:grpSpPr bwMode="auto">
          <a:xfrm>
            <a:off x="4513263" y="4079875"/>
            <a:ext cx="2439987" cy="492125"/>
            <a:chOff x="2831" y="2570"/>
            <a:chExt cx="1537" cy="310"/>
          </a:xfrm>
        </p:grpSpPr>
        <p:pic>
          <p:nvPicPr>
            <p:cNvPr id="586858" name="Picture 10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2570"/>
              <a:ext cx="153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6842" name="Picture 9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735"/>
              <a:ext cx="134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6838" name="Picture 8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876800"/>
            <a:ext cx="22129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848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3" name="Line 81"/>
          <p:cNvSpPr>
            <a:spLocks noChangeShapeType="1"/>
          </p:cNvSpPr>
          <p:nvPr/>
        </p:nvSpPr>
        <p:spPr bwMode="auto">
          <a:xfrm flipH="1">
            <a:off x="5334000" y="2133600"/>
            <a:ext cx="1905000" cy="1524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892" name="Picture 1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8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8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823" grpId="0" animBg="1"/>
      <p:bldP spid="586826" grpId="0" animBg="1"/>
      <p:bldP spid="586826" grpId="1" animBg="1"/>
      <p:bldP spid="586827" grpId="0" animBg="1"/>
      <p:bldP spid="586828" grpId="0" animBg="1"/>
      <p:bldP spid="586830" grpId="0" animBg="1"/>
      <p:bldP spid="586830" grpId="1" animBg="1"/>
      <p:bldP spid="586831" grpId="0" animBg="1"/>
      <p:bldP spid="586831" grpId="1" animBg="1"/>
      <p:bldP spid="586832" grpId="0" animBg="1"/>
      <p:bldP spid="586832" grpId="1" animBg="1"/>
      <p:bldP spid="586833" grpId="0" animBg="1"/>
      <p:bldP spid="5868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B16C-5482-4200-B743-77E1E112D02B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572485" name="Group 69"/>
          <p:cNvGrpSpPr>
            <a:grpSpLocks/>
          </p:cNvGrpSpPr>
          <p:nvPr/>
        </p:nvGrpSpPr>
        <p:grpSpPr bwMode="auto">
          <a:xfrm>
            <a:off x="6388100" y="0"/>
            <a:ext cx="2751138" cy="1608138"/>
            <a:chOff x="4024" y="0"/>
            <a:chExt cx="1733" cy="1013"/>
          </a:xfrm>
        </p:grpSpPr>
        <p:pic>
          <p:nvPicPr>
            <p:cNvPr id="572486" name="Picture 7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696"/>
              <a:ext cx="121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87" name="Picture 7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88"/>
              <a:ext cx="167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88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8"/>
              <a:ext cx="97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2489" name="Line 73"/>
            <p:cNvSpPr>
              <a:spLocks noChangeShapeType="1"/>
            </p:cNvSpPr>
            <p:nvPr/>
          </p:nvSpPr>
          <p:spPr bwMode="auto">
            <a:xfrm>
              <a:off x="4032" y="0"/>
              <a:ext cx="0" cy="10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490" name="Line 74"/>
            <p:cNvSpPr>
              <a:spLocks noChangeShapeType="1"/>
            </p:cNvSpPr>
            <p:nvPr/>
          </p:nvSpPr>
          <p:spPr bwMode="auto">
            <a:xfrm>
              <a:off x="4024" y="1008"/>
              <a:ext cx="17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2470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2465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66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67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2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6192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53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987800"/>
            <a:ext cx="49863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56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50482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75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27717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73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2476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478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77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28800"/>
            <a:ext cx="75501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78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30388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80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57200"/>
            <a:ext cx="19208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82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57200"/>
            <a:ext cx="2663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84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47675"/>
            <a:ext cx="15494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91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12139E-6 L -0.05764 -0.218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109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15834 -0.51111 " pathEditMode="relative" ptsTypes="AA">
                                      <p:cBhvr>
                                        <p:cTn id="8" dur="500" fill="hold"/>
                                        <p:tgtEl>
                                          <p:spTgt spid="572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20764 -0.6300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72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-31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9.24855E-7 L 0.63975 -0.0487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7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-24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4046E-6 L 0.46354 -0.0027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7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8208E-6 L 0.15503 0.0906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7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4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836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308600"/>
            <a:ext cx="87471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90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5843588"/>
            <a:ext cx="4800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861" name="Picture 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5281613"/>
            <a:ext cx="6119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9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6461125"/>
            <a:ext cx="4408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829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36963"/>
            <a:ext cx="2408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4" y="1563624"/>
            <a:ext cx="2193925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E90190B8-BA20-42A4-A96E-CE5ED6386665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587854" name="Group 78"/>
          <p:cNvGrpSpPr>
            <a:grpSpLocks/>
          </p:cNvGrpSpPr>
          <p:nvPr/>
        </p:nvGrpSpPr>
        <p:grpSpPr bwMode="auto">
          <a:xfrm>
            <a:off x="957263" y="384175"/>
            <a:ext cx="1504950" cy="466725"/>
            <a:chOff x="603" y="242"/>
            <a:chExt cx="948" cy="294"/>
          </a:xfrm>
        </p:grpSpPr>
        <p:pic>
          <p:nvPicPr>
            <p:cNvPr id="587855" name="Picture 7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4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56" name="Picture 8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398"/>
              <a:ext cx="94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778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1563688"/>
            <a:ext cx="358457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7852" name="Line 76"/>
          <p:cNvSpPr>
            <a:spLocks noChangeShapeType="1"/>
          </p:cNvSpPr>
          <p:nvPr/>
        </p:nvSpPr>
        <p:spPr bwMode="auto">
          <a:xfrm flipH="1">
            <a:off x="3702050" y="1617663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53" name="Line 77"/>
          <p:cNvSpPr>
            <a:spLocks noChangeShapeType="1"/>
          </p:cNvSpPr>
          <p:nvPr/>
        </p:nvSpPr>
        <p:spPr bwMode="auto">
          <a:xfrm flipH="1">
            <a:off x="6416675" y="1617663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778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906588"/>
            <a:ext cx="13906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7844" name="Group 68"/>
          <p:cNvGrpSpPr>
            <a:grpSpLocks/>
          </p:cNvGrpSpPr>
          <p:nvPr/>
        </p:nvGrpSpPr>
        <p:grpSpPr bwMode="auto">
          <a:xfrm>
            <a:off x="6824663" y="1333500"/>
            <a:ext cx="623887" cy="644525"/>
            <a:chOff x="4299" y="840"/>
            <a:chExt cx="393" cy="406"/>
          </a:xfrm>
        </p:grpSpPr>
        <p:pic>
          <p:nvPicPr>
            <p:cNvPr id="587845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840"/>
              <a:ext cx="39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7846" name="Line 70"/>
            <p:cNvSpPr>
              <a:spLocks noChangeShapeType="1"/>
            </p:cNvSpPr>
            <p:nvPr/>
          </p:nvSpPr>
          <p:spPr bwMode="auto">
            <a:xfrm flipH="1">
              <a:off x="4404" y="998"/>
              <a:ext cx="48" cy="2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779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6013"/>
            <a:ext cx="16764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7837" name="Group 61"/>
          <p:cNvGrpSpPr>
            <a:grpSpLocks/>
          </p:cNvGrpSpPr>
          <p:nvPr/>
        </p:nvGrpSpPr>
        <p:grpSpPr bwMode="auto">
          <a:xfrm>
            <a:off x="4513263" y="4079875"/>
            <a:ext cx="2439987" cy="492125"/>
            <a:chOff x="2831" y="2570"/>
            <a:chExt cx="1537" cy="310"/>
          </a:xfrm>
        </p:grpSpPr>
        <p:pic>
          <p:nvPicPr>
            <p:cNvPr id="587838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2570"/>
              <a:ext cx="153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39" name="Picture 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735"/>
              <a:ext cx="134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7835" name="Picture 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65138"/>
            <a:ext cx="20701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7830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7782" name="Picture 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46050"/>
            <a:ext cx="396081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823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876800"/>
            <a:ext cx="22129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7798" name="Line 22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9" name="Line 2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7801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654425"/>
            <a:ext cx="6413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7814" name="Group 38"/>
          <p:cNvGrpSpPr>
            <a:grpSpLocks/>
          </p:cNvGrpSpPr>
          <p:nvPr/>
        </p:nvGrpSpPr>
        <p:grpSpPr bwMode="auto">
          <a:xfrm>
            <a:off x="76200" y="2362200"/>
            <a:ext cx="1143000" cy="533400"/>
            <a:chOff x="48" y="1488"/>
            <a:chExt cx="720" cy="336"/>
          </a:xfrm>
        </p:grpSpPr>
        <p:pic>
          <p:nvPicPr>
            <p:cNvPr id="587808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99"/>
              <a:ext cx="47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12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0740">
              <a:off x="498" y="1488"/>
              <a:ext cx="27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7817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335338"/>
            <a:ext cx="33718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7819" name="Rectangle 43"/>
          <p:cNvSpPr>
            <a:spLocks noChangeArrowheads="1"/>
          </p:cNvSpPr>
          <p:nvPr/>
        </p:nvSpPr>
        <p:spPr bwMode="auto">
          <a:xfrm>
            <a:off x="8353425" y="3581400"/>
            <a:ext cx="284163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28" name="Line 52"/>
          <p:cNvSpPr>
            <a:spLocks noChangeShapeType="1"/>
          </p:cNvSpPr>
          <p:nvPr/>
        </p:nvSpPr>
        <p:spPr bwMode="auto">
          <a:xfrm flipV="1">
            <a:off x="3048000" y="1066800"/>
            <a:ext cx="28956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33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7815" name="Group 39"/>
          <p:cNvGrpSpPr>
            <a:grpSpLocks/>
          </p:cNvGrpSpPr>
          <p:nvPr/>
        </p:nvGrpSpPr>
        <p:grpSpPr bwMode="auto">
          <a:xfrm>
            <a:off x="8229600" y="2209800"/>
            <a:ext cx="803275" cy="838200"/>
            <a:chOff x="5184" y="1392"/>
            <a:chExt cx="506" cy="528"/>
          </a:xfrm>
        </p:grpSpPr>
        <p:pic>
          <p:nvPicPr>
            <p:cNvPr id="587810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695"/>
              <a:ext cx="50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13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2711" flipH="1">
              <a:off x="5131" y="1465"/>
              <a:ext cx="27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7860" name="Group 84"/>
          <p:cNvGrpSpPr>
            <a:grpSpLocks/>
          </p:cNvGrpSpPr>
          <p:nvPr/>
        </p:nvGrpSpPr>
        <p:grpSpPr bwMode="auto">
          <a:xfrm>
            <a:off x="3657600" y="2111375"/>
            <a:ext cx="4149725" cy="1031875"/>
            <a:chOff x="2304" y="1330"/>
            <a:chExt cx="2614" cy="650"/>
          </a:xfrm>
        </p:grpSpPr>
        <p:sp>
          <p:nvSpPr>
            <p:cNvPr id="587848" name="Line 72"/>
            <p:cNvSpPr>
              <a:spLocks noChangeShapeType="1"/>
            </p:cNvSpPr>
            <p:nvPr/>
          </p:nvSpPr>
          <p:spPr bwMode="auto">
            <a:xfrm flipH="1">
              <a:off x="4272" y="1330"/>
              <a:ext cx="132" cy="4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7859" name="Picture 8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" y="1830"/>
              <a:ext cx="258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7850" name="Rectangle 74"/>
            <p:cNvSpPr>
              <a:spLocks noChangeArrowheads="1"/>
            </p:cNvSpPr>
            <p:nvPr/>
          </p:nvSpPr>
          <p:spPr bwMode="auto">
            <a:xfrm>
              <a:off x="2304" y="1813"/>
              <a:ext cx="2614" cy="167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7824" name="Line 48"/>
          <p:cNvSpPr>
            <a:spLocks noChangeShapeType="1"/>
          </p:cNvSpPr>
          <p:nvPr/>
        </p:nvSpPr>
        <p:spPr bwMode="auto">
          <a:xfrm>
            <a:off x="7905750" y="1095375"/>
            <a:ext cx="566738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62" name="AutoShape 86"/>
          <p:cNvSpPr>
            <a:spLocks noChangeAspect="1" noChangeArrowheads="1"/>
          </p:cNvSpPr>
          <p:nvPr/>
        </p:nvSpPr>
        <p:spPr bwMode="auto">
          <a:xfrm>
            <a:off x="8077200" y="5237163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18" name="Line 42"/>
          <p:cNvSpPr>
            <a:spLocks noChangeShapeType="1"/>
          </p:cNvSpPr>
          <p:nvPr/>
        </p:nvSpPr>
        <p:spPr bwMode="auto">
          <a:xfrm flipH="1" flipV="1">
            <a:off x="3352800" y="3886200"/>
            <a:ext cx="8382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7866" name="Picture 9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7857" name="Rectangle 81"/>
          <p:cNvSpPr>
            <a:spLocks noChangeArrowheads="1"/>
          </p:cNvSpPr>
          <p:nvPr/>
        </p:nvSpPr>
        <p:spPr bwMode="auto">
          <a:xfrm>
            <a:off x="8763000" y="36701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8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7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7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8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8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19" grpId="0" animBg="1"/>
      <p:bldP spid="587819" grpId="1" animBg="1"/>
      <p:bldP spid="587828" grpId="0" animBg="1"/>
      <p:bldP spid="587828" grpId="1" animBg="1"/>
      <p:bldP spid="587824" grpId="0" animBg="1"/>
      <p:bldP spid="587824" grpId="1" animBg="1"/>
      <p:bldP spid="587862" grpId="0" animBg="1"/>
      <p:bldP spid="587862" grpId="1" animBg="1"/>
      <p:bldP spid="587818" grpId="0" animBg="1"/>
      <p:bldP spid="587818" grpId="1" animBg="1"/>
      <p:bldP spid="5878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911-5FA6-44E4-A8EE-85FDC534DD68}" type="slidenum">
              <a:rPr lang="en-US"/>
              <a:pPr/>
              <a:t>41</a:t>
            </a:fld>
            <a:endParaRPr lang="en-US"/>
          </a:p>
        </p:txBody>
      </p:sp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124" name="Group 4"/>
          <p:cNvGrpSpPr>
            <a:grpSpLocks/>
          </p:cNvGrpSpPr>
          <p:nvPr/>
        </p:nvGrpSpPr>
        <p:grpSpPr bwMode="auto">
          <a:xfrm>
            <a:off x="152400" y="152400"/>
            <a:ext cx="2328863" cy="1066800"/>
            <a:chOff x="2425" y="2352"/>
            <a:chExt cx="1467" cy="672"/>
          </a:xfrm>
        </p:grpSpPr>
        <p:pic>
          <p:nvPicPr>
            <p:cNvPr id="645125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23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26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" y="270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27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" y="2871"/>
              <a:ext cx="143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28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" y="2539"/>
              <a:ext cx="116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29" name="Group 9"/>
          <p:cNvGrpSpPr>
            <a:grpSpLocks/>
          </p:cNvGrpSpPr>
          <p:nvPr/>
        </p:nvGrpSpPr>
        <p:grpSpPr bwMode="auto">
          <a:xfrm>
            <a:off x="3505200" y="152400"/>
            <a:ext cx="2328863" cy="1066800"/>
            <a:chOff x="2413" y="3360"/>
            <a:chExt cx="1467" cy="672"/>
          </a:xfrm>
        </p:grpSpPr>
        <p:pic>
          <p:nvPicPr>
            <p:cNvPr id="645130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336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1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" y="371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2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" y="3879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3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3547"/>
              <a:ext cx="122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34" name="Group 14"/>
          <p:cNvGrpSpPr>
            <a:grpSpLocks/>
          </p:cNvGrpSpPr>
          <p:nvPr/>
        </p:nvGrpSpPr>
        <p:grpSpPr bwMode="auto">
          <a:xfrm>
            <a:off x="6586538" y="152400"/>
            <a:ext cx="2328862" cy="1066800"/>
            <a:chOff x="3957" y="1824"/>
            <a:chExt cx="1467" cy="672"/>
          </a:xfrm>
        </p:grpSpPr>
        <p:pic>
          <p:nvPicPr>
            <p:cNvPr id="645135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182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6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217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7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" y="2343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8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" y="2011"/>
              <a:ext cx="47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39" name="Group 19"/>
          <p:cNvGrpSpPr>
            <a:grpSpLocks/>
          </p:cNvGrpSpPr>
          <p:nvPr/>
        </p:nvGrpSpPr>
        <p:grpSpPr bwMode="auto">
          <a:xfrm>
            <a:off x="228600" y="1622425"/>
            <a:ext cx="2328863" cy="1066800"/>
            <a:chOff x="144" y="2784"/>
            <a:chExt cx="1467" cy="672"/>
          </a:xfrm>
        </p:grpSpPr>
        <p:pic>
          <p:nvPicPr>
            <p:cNvPr id="645140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1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3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2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3303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3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71"/>
              <a:ext cx="123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44" name="Group 24"/>
          <p:cNvGrpSpPr>
            <a:grpSpLocks/>
          </p:cNvGrpSpPr>
          <p:nvPr/>
        </p:nvGrpSpPr>
        <p:grpSpPr bwMode="auto">
          <a:xfrm>
            <a:off x="3357563" y="1622425"/>
            <a:ext cx="2586037" cy="1349375"/>
            <a:chOff x="2056" y="2784"/>
            <a:chExt cx="1629" cy="850"/>
          </a:xfrm>
        </p:grpSpPr>
        <p:pic>
          <p:nvPicPr>
            <p:cNvPr id="645145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6" name="Picture 2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" y="331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7" name="Picture 2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3481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8" name="Picture 2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" y="2971"/>
              <a:ext cx="1629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9" name="Picture 2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" y="3120"/>
              <a:ext cx="62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50" name="Group 30"/>
          <p:cNvGrpSpPr>
            <a:grpSpLocks/>
          </p:cNvGrpSpPr>
          <p:nvPr/>
        </p:nvGrpSpPr>
        <p:grpSpPr bwMode="auto">
          <a:xfrm>
            <a:off x="7239000" y="1828800"/>
            <a:ext cx="914400" cy="914400"/>
            <a:chOff x="4853" y="1680"/>
            <a:chExt cx="576" cy="576"/>
          </a:xfrm>
        </p:grpSpPr>
        <p:sp>
          <p:nvSpPr>
            <p:cNvPr id="645151" name="AutoShape 3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52" name="Text Box 3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96E-8136-4358-974C-2680997AC63C}" type="slidenum">
              <a:rPr lang="en-US"/>
              <a:pPr/>
              <a:t>5</a:t>
            </a:fld>
            <a:endParaRPr lang="en-US"/>
          </a:p>
        </p:txBody>
      </p:sp>
      <p:sp>
        <p:nvSpPr>
          <p:cNvPr id="567427" name="Rectangle 1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7308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33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3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55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478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63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28800"/>
            <a:ext cx="75501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57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30388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452" name="Picture 1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27717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7451" name="Rectangle 1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7473" name="Group 177"/>
          <p:cNvGrpSpPr>
            <a:grpSpLocks/>
          </p:cNvGrpSpPr>
          <p:nvPr/>
        </p:nvGrpSpPr>
        <p:grpSpPr bwMode="auto">
          <a:xfrm>
            <a:off x="6388100" y="0"/>
            <a:ext cx="2751138" cy="1608138"/>
            <a:chOff x="4024" y="0"/>
            <a:chExt cx="1733" cy="1013"/>
          </a:xfrm>
        </p:grpSpPr>
        <p:pic>
          <p:nvPicPr>
            <p:cNvPr id="567467" name="Picture 17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696"/>
              <a:ext cx="121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468" name="Picture 1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88"/>
              <a:ext cx="167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469" name="Picture 1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8"/>
              <a:ext cx="97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7470" name="Line 174"/>
            <p:cNvSpPr>
              <a:spLocks noChangeShapeType="1"/>
            </p:cNvSpPr>
            <p:nvPr/>
          </p:nvSpPr>
          <p:spPr bwMode="auto">
            <a:xfrm>
              <a:off x="4032" y="0"/>
              <a:ext cx="0" cy="10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71" name="Line 175"/>
            <p:cNvSpPr>
              <a:spLocks noChangeShapeType="1"/>
            </p:cNvSpPr>
            <p:nvPr/>
          </p:nvSpPr>
          <p:spPr bwMode="auto">
            <a:xfrm>
              <a:off x="4024" y="1008"/>
              <a:ext cx="17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7487" name="Picture 19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81867" y="2375482"/>
            <a:ext cx="5517050" cy="922112"/>
            <a:chOff x="1581867" y="2375482"/>
            <a:chExt cx="5517050" cy="92211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347" y="2971800"/>
              <a:ext cx="4630570" cy="325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500000">
              <a:off x="3646177" y="2465002"/>
              <a:ext cx="293510" cy="11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1867" y="2419304"/>
              <a:ext cx="2061754" cy="2224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979633" y="2280303"/>
            <a:ext cx="2605038" cy="500460"/>
            <a:chOff x="5979633" y="2280303"/>
            <a:chExt cx="2605038" cy="500460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9934" y="2280303"/>
              <a:ext cx="2091428" cy="2224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6625" y="2558271"/>
              <a:ext cx="2418046" cy="2224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100000" flipH="1">
              <a:off x="5890113" y="2465002"/>
              <a:ext cx="293510" cy="11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0" name="Picture 1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581400"/>
            <a:ext cx="830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96E-8136-4358-974C-2680997AC63C}" type="slidenum">
              <a:rPr lang="en-US"/>
              <a:pPr/>
              <a:t>6</a:t>
            </a:fld>
            <a:endParaRPr lang="en-US"/>
          </a:p>
        </p:txBody>
      </p:sp>
      <p:sp>
        <p:nvSpPr>
          <p:cNvPr id="567427" name="Rectangle 1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7308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33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3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55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478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63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28800"/>
            <a:ext cx="75501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57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30388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62" name="Picture 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341563"/>
            <a:ext cx="759936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61" name="Picture 6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422525"/>
            <a:ext cx="668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452" name="Picture 15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27717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453" name="Picture 1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48000"/>
            <a:ext cx="23082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456" name="Picture 1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89238"/>
            <a:ext cx="56102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480" name="Picture 18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441526"/>
            <a:ext cx="5711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7423" name="Line 127"/>
          <p:cNvSpPr>
            <a:spLocks noChangeShapeType="1"/>
          </p:cNvSpPr>
          <p:nvPr/>
        </p:nvSpPr>
        <p:spPr bwMode="auto">
          <a:xfrm flipH="1">
            <a:off x="3060700" y="3725688"/>
            <a:ext cx="265113" cy="1617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7483" name="Group 187"/>
          <p:cNvGrpSpPr>
            <a:grpSpLocks/>
          </p:cNvGrpSpPr>
          <p:nvPr/>
        </p:nvGrpSpPr>
        <p:grpSpPr bwMode="auto">
          <a:xfrm>
            <a:off x="2962275" y="4846463"/>
            <a:ext cx="1668463" cy="822325"/>
            <a:chOff x="1866" y="3216"/>
            <a:chExt cx="1051" cy="518"/>
          </a:xfrm>
        </p:grpSpPr>
        <p:pic>
          <p:nvPicPr>
            <p:cNvPr id="567419" name="Picture 1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245" y="3275"/>
              <a:ext cx="191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481" name="Picture 18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3522"/>
              <a:ext cx="10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7486" name="Group 190"/>
          <p:cNvGrpSpPr>
            <a:grpSpLocks/>
          </p:cNvGrpSpPr>
          <p:nvPr/>
        </p:nvGrpSpPr>
        <p:grpSpPr bwMode="auto">
          <a:xfrm>
            <a:off x="3362325" y="5762451"/>
            <a:ext cx="438150" cy="708025"/>
            <a:chOff x="2118" y="3793"/>
            <a:chExt cx="276" cy="446"/>
          </a:xfrm>
        </p:grpSpPr>
        <p:pic>
          <p:nvPicPr>
            <p:cNvPr id="567464" name="Picture 16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245" y="3852"/>
              <a:ext cx="191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484" name="Picture 18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" y="4080"/>
              <a:ext cx="27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7424" name="Line 128"/>
          <p:cNvSpPr>
            <a:spLocks noChangeShapeType="1"/>
          </p:cNvSpPr>
          <p:nvPr/>
        </p:nvSpPr>
        <p:spPr bwMode="auto">
          <a:xfrm flipH="1">
            <a:off x="4451350" y="3703463"/>
            <a:ext cx="1946275" cy="1654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425" name="Line 129"/>
          <p:cNvSpPr>
            <a:spLocks noChangeShapeType="1"/>
          </p:cNvSpPr>
          <p:nvPr/>
        </p:nvSpPr>
        <p:spPr bwMode="auto">
          <a:xfrm flipH="1">
            <a:off x="3829050" y="4465463"/>
            <a:ext cx="1279525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7432" name="Picture 1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667000"/>
            <a:ext cx="14700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7433" name="Rectangle 137"/>
          <p:cNvSpPr>
            <a:spLocks noChangeArrowheads="1"/>
          </p:cNvSpPr>
          <p:nvPr/>
        </p:nvSpPr>
        <p:spPr bwMode="auto">
          <a:xfrm>
            <a:off x="1790700" y="2339975"/>
            <a:ext cx="219075" cy="284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434" name="Rectangle 138"/>
          <p:cNvSpPr>
            <a:spLocks noChangeArrowheads="1"/>
          </p:cNvSpPr>
          <p:nvPr/>
        </p:nvSpPr>
        <p:spPr bwMode="auto">
          <a:xfrm>
            <a:off x="3016250" y="2339975"/>
            <a:ext cx="484188" cy="284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435" name="Rectangle 139"/>
          <p:cNvSpPr>
            <a:spLocks noChangeArrowheads="1"/>
          </p:cNvSpPr>
          <p:nvPr/>
        </p:nvSpPr>
        <p:spPr bwMode="auto">
          <a:xfrm>
            <a:off x="5100638" y="2339975"/>
            <a:ext cx="219075" cy="284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436" name="Rectangle 140"/>
          <p:cNvSpPr>
            <a:spLocks noChangeArrowheads="1"/>
          </p:cNvSpPr>
          <p:nvPr/>
        </p:nvSpPr>
        <p:spPr bwMode="auto">
          <a:xfrm>
            <a:off x="6854825" y="2339975"/>
            <a:ext cx="484188" cy="284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7448" name="Group 152"/>
          <p:cNvGrpSpPr>
            <a:grpSpLocks/>
          </p:cNvGrpSpPr>
          <p:nvPr/>
        </p:nvGrpSpPr>
        <p:grpSpPr bwMode="auto">
          <a:xfrm>
            <a:off x="3517900" y="3771726"/>
            <a:ext cx="117475" cy="496887"/>
            <a:chOff x="2216" y="2539"/>
            <a:chExt cx="74" cy="313"/>
          </a:xfrm>
        </p:grpSpPr>
        <p:pic>
          <p:nvPicPr>
            <p:cNvPr id="567447" name="Picture 1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" y="2539"/>
              <a:ext cx="7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7439" name="Line 143"/>
            <p:cNvSpPr>
              <a:spLocks noChangeShapeType="1"/>
            </p:cNvSpPr>
            <p:nvPr/>
          </p:nvSpPr>
          <p:spPr bwMode="auto">
            <a:xfrm>
              <a:off x="2256" y="2660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446" name="Text Box 150"/>
          <p:cNvSpPr txBox="1">
            <a:spLocks noChangeArrowheads="1"/>
          </p:cNvSpPr>
          <p:nvPr/>
        </p:nvSpPr>
        <p:spPr bwMode="auto">
          <a:xfrm>
            <a:off x="3517900" y="3771726"/>
            <a:ext cx="1174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67450" name="Group 154"/>
          <p:cNvGrpSpPr>
            <a:grpSpLocks/>
          </p:cNvGrpSpPr>
          <p:nvPr/>
        </p:nvGrpSpPr>
        <p:grpSpPr bwMode="auto">
          <a:xfrm>
            <a:off x="2854325" y="4882976"/>
            <a:ext cx="117475" cy="496887"/>
            <a:chOff x="1798" y="3239"/>
            <a:chExt cx="74" cy="313"/>
          </a:xfrm>
        </p:grpSpPr>
        <p:pic>
          <p:nvPicPr>
            <p:cNvPr id="567449" name="Picture 1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3239"/>
              <a:ext cx="7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7443" name="Line 147"/>
            <p:cNvSpPr>
              <a:spLocks noChangeShapeType="1"/>
            </p:cNvSpPr>
            <p:nvPr/>
          </p:nvSpPr>
          <p:spPr bwMode="auto">
            <a:xfrm>
              <a:off x="1838" y="3360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444" name="Line 148"/>
          <p:cNvSpPr>
            <a:spLocks noChangeShapeType="1"/>
          </p:cNvSpPr>
          <p:nvPr/>
        </p:nvSpPr>
        <p:spPr bwMode="auto">
          <a:xfrm flipH="1">
            <a:off x="2933700" y="4008263"/>
            <a:ext cx="566738" cy="8683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451" name="Rectangle 1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7473" name="Group 177"/>
          <p:cNvGrpSpPr>
            <a:grpSpLocks/>
          </p:cNvGrpSpPr>
          <p:nvPr/>
        </p:nvGrpSpPr>
        <p:grpSpPr bwMode="auto">
          <a:xfrm>
            <a:off x="6388100" y="0"/>
            <a:ext cx="2751138" cy="1608138"/>
            <a:chOff x="4024" y="0"/>
            <a:chExt cx="1733" cy="1013"/>
          </a:xfrm>
        </p:grpSpPr>
        <p:pic>
          <p:nvPicPr>
            <p:cNvPr id="567467" name="Picture 17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696"/>
              <a:ext cx="121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468" name="Picture 17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88"/>
              <a:ext cx="167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469" name="Picture 17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8"/>
              <a:ext cx="97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7470" name="Line 174"/>
            <p:cNvSpPr>
              <a:spLocks noChangeShapeType="1"/>
            </p:cNvSpPr>
            <p:nvPr/>
          </p:nvSpPr>
          <p:spPr bwMode="auto">
            <a:xfrm>
              <a:off x="4032" y="0"/>
              <a:ext cx="0" cy="10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71" name="Line 175"/>
            <p:cNvSpPr>
              <a:spLocks noChangeShapeType="1"/>
            </p:cNvSpPr>
            <p:nvPr/>
          </p:nvSpPr>
          <p:spPr bwMode="auto">
            <a:xfrm>
              <a:off x="4024" y="1008"/>
              <a:ext cx="17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7479" name="Group 183"/>
          <p:cNvGrpSpPr>
            <a:grpSpLocks/>
          </p:cNvGrpSpPr>
          <p:nvPr/>
        </p:nvGrpSpPr>
        <p:grpSpPr bwMode="auto">
          <a:xfrm>
            <a:off x="5106988" y="5687838"/>
            <a:ext cx="2220912" cy="466725"/>
            <a:chOff x="3217" y="3746"/>
            <a:chExt cx="1399" cy="294"/>
          </a:xfrm>
        </p:grpSpPr>
        <p:pic>
          <p:nvPicPr>
            <p:cNvPr id="567475" name="Picture 17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" y="374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478" name="Picture 18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3902"/>
              <a:ext cx="13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7487" name="Picture 19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Rectangle 182"/>
          <p:cNvSpPr>
            <a:spLocks noChangeArrowheads="1"/>
          </p:cNvSpPr>
          <p:nvPr/>
        </p:nvSpPr>
        <p:spPr bwMode="auto">
          <a:xfrm>
            <a:off x="3592882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567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567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567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56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56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56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56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56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7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7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" fill="hold"/>
                                        <p:tgtEl>
                                          <p:spTgt spid="567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" fill="hold"/>
                                        <p:tgtEl>
                                          <p:spTgt spid="567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6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6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6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6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423" grpId="0" animBg="1"/>
      <p:bldP spid="567423" grpId="1" animBg="1"/>
      <p:bldP spid="567424" grpId="0" animBg="1"/>
      <p:bldP spid="567424" grpId="1" animBg="1"/>
      <p:bldP spid="567425" grpId="0" animBg="1"/>
      <p:bldP spid="567425" grpId="1" animBg="1"/>
      <p:bldP spid="567433" grpId="0" animBg="1"/>
      <p:bldP spid="567433" grpId="1" animBg="1"/>
      <p:bldP spid="567433" grpId="2" animBg="1"/>
      <p:bldP spid="567434" grpId="0" animBg="1"/>
      <p:bldP spid="567434" grpId="1" animBg="1"/>
      <p:bldP spid="567434" grpId="2" animBg="1"/>
      <p:bldP spid="567435" grpId="0" animBg="1"/>
      <p:bldP spid="567435" grpId="1" animBg="1"/>
      <p:bldP spid="567435" grpId="2" animBg="1"/>
      <p:bldP spid="567436" grpId="0" animBg="1"/>
      <p:bldP spid="567436" grpId="1" animBg="1"/>
      <p:bldP spid="567436" grpId="2" animBg="1"/>
      <p:bldP spid="567444" grpId="0" animBg="1"/>
      <p:bldP spid="567444" grpId="1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711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94163"/>
            <a:ext cx="41259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74963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255963"/>
            <a:ext cx="70929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25755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09575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740150"/>
            <a:ext cx="4848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0712" name="Group 104"/>
          <p:cNvGrpSpPr>
            <a:grpSpLocks/>
          </p:cNvGrpSpPr>
          <p:nvPr/>
        </p:nvGrpSpPr>
        <p:grpSpPr bwMode="auto">
          <a:xfrm>
            <a:off x="2649538" y="3709988"/>
            <a:ext cx="2532062" cy="420687"/>
            <a:chOff x="1669" y="2337"/>
            <a:chExt cx="1595" cy="265"/>
          </a:xfrm>
        </p:grpSpPr>
        <p:sp>
          <p:nvSpPr>
            <p:cNvPr id="580662" name="Rectangle 54"/>
            <p:cNvSpPr>
              <a:spLocks noChangeArrowheads="1"/>
            </p:cNvSpPr>
            <p:nvPr/>
          </p:nvSpPr>
          <p:spPr bwMode="auto">
            <a:xfrm>
              <a:off x="1669" y="2337"/>
              <a:ext cx="789" cy="19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63" name="Line 55"/>
            <p:cNvSpPr>
              <a:spLocks noChangeShapeType="1"/>
            </p:cNvSpPr>
            <p:nvPr/>
          </p:nvSpPr>
          <p:spPr bwMode="auto">
            <a:xfrm flipH="1">
              <a:off x="1872" y="2533"/>
              <a:ext cx="96" cy="6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664" name="Line 56"/>
            <p:cNvSpPr>
              <a:spLocks noChangeShapeType="1"/>
            </p:cNvSpPr>
            <p:nvPr/>
          </p:nvSpPr>
          <p:spPr bwMode="auto">
            <a:xfrm>
              <a:off x="2452" y="2435"/>
              <a:ext cx="812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0674" name="Picture 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686050"/>
            <a:ext cx="18605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86" name="Picture 7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857674"/>
            <a:ext cx="32337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3AEA-BBA6-4382-8CB2-1045CA8BD32B}" type="slidenum">
              <a:rPr lang="en-US"/>
              <a:pPr/>
              <a:t>7</a:t>
            </a:fld>
            <a:endParaRPr lang="en-US"/>
          </a:p>
        </p:txBody>
      </p:sp>
      <p:pic>
        <p:nvPicPr>
          <p:cNvPr id="580683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27717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70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0614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5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6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1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478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2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28800"/>
            <a:ext cx="75501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3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30388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4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341563"/>
            <a:ext cx="759936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5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422525"/>
            <a:ext cx="668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59" name="Line 51"/>
          <p:cNvSpPr>
            <a:spLocks noChangeShapeType="1"/>
          </p:cNvSpPr>
          <p:nvPr/>
        </p:nvSpPr>
        <p:spPr bwMode="auto">
          <a:xfrm flipH="1">
            <a:off x="2211008" y="624293"/>
            <a:ext cx="521792" cy="312497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60" name="Line 52"/>
          <p:cNvSpPr>
            <a:spLocks noChangeShapeType="1"/>
          </p:cNvSpPr>
          <p:nvPr/>
        </p:nvSpPr>
        <p:spPr bwMode="auto">
          <a:xfrm>
            <a:off x="2057400" y="1676400"/>
            <a:ext cx="4572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82" name="Rectangle 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0697" name="Group 89"/>
          <p:cNvGrpSpPr>
            <a:grpSpLocks/>
          </p:cNvGrpSpPr>
          <p:nvPr/>
        </p:nvGrpSpPr>
        <p:grpSpPr bwMode="auto">
          <a:xfrm>
            <a:off x="6388100" y="0"/>
            <a:ext cx="2751138" cy="1608138"/>
            <a:chOff x="4024" y="0"/>
            <a:chExt cx="1733" cy="1013"/>
          </a:xfrm>
        </p:grpSpPr>
        <p:pic>
          <p:nvPicPr>
            <p:cNvPr id="580698" name="Picture 9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696"/>
              <a:ext cx="121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99" name="Picture 9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88"/>
              <a:ext cx="167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700" name="Picture 9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8"/>
              <a:ext cx="97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701" name="Line 93"/>
            <p:cNvSpPr>
              <a:spLocks noChangeShapeType="1"/>
            </p:cNvSpPr>
            <p:nvPr/>
          </p:nvSpPr>
          <p:spPr bwMode="auto">
            <a:xfrm>
              <a:off x="4032" y="0"/>
              <a:ext cx="0" cy="10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702" name="Line 94"/>
            <p:cNvSpPr>
              <a:spLocks noChangeShapeType="1"/>
            </p:cNvSpPr>
            <p:nvPr/>
          </p:nvSpPr>
          <p:spPr bwMode="auto">
            <a:xfrm>
              <a:off x="4024" y="1008"/>
              <a:ext cx="17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0713" name="Picture 10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09808" y="4494966"/>
            <a:ext cx="3278051" cy="686651"/>
            <a:chOff x="709808" y="4494966"/>
            <a:chExt cx="3278051" cy="686651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9808" y="4806842"/>
              <a:ext cx="3278051" cy="3747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164233" y="4584526"/>
              <a:ext cx="293637" cy="1145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183" y="4806842"/>
            <a:ext cx="4224283" cy="374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2402" y="5435587"/>
            <a:ext cx="4877324" cy="32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376" y="6012253"/>
            <a:ext cx="2120906" cy="3259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343400" y="4457388"/>
            <a:ext cx="1673352" cy="1517287"/>
            <a:chOff x="4343400" y="4457388"/>
            <a:chExt cx="1673352" cy="1517287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5938" y="4515873"/>
              <a:ext cx="756362" cy="251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343400" y="4457388"/>
              <a:ext cx="1673352" cy="151728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4" name="Picture 14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45" y="4493343"/>
            <a:ext cx="830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59" grpId="0" animBg="1"/>
      <p:bldP spid="580660" grpId="0" animBg="1"/>
      <p:bldP spid="58066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711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94163"/>
            <a:ext cx="41259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74963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255963"/>
            <a:ext cx="70929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25755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09575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740150"/>
            <a:ext cx="4848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86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857674"/>
            <a:ext cx="32337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3AEA-BBA6-4382-8CB2-1045CA8BD32B}" type="slidenum">
              <a:rPr lang="en-US"/>
              <a:pPr/>
              <a:t>8</a:t>
            </a:fld>
            <a:endParaRPr lang="en-US"/>
          </a:p>
        </p:txBody>
      </p:sp>
      <p:pic>
        <p:nvPicPr>
          <p:cNvPr id="580709" name="Picture 10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73675"/>
            <a:ext cx="1371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83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27717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70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0614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5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6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1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478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2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28800"/>
            <a:ext cx="75501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3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30388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4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341563"/>
            <a:ext cx="759936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5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422525"/>
            <a:ext cx="668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9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406851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30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410200"/>
            <a:ext cx="1336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34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0705" name="Group 97"/>
          <p:cNvGrpSpPr>
            <a:grpSpLocks/>
          </p:cNvGrpSpPr>
          <p:nvPr/>
        </p:nvGrpSpPr>
        <p:grpSpPr bwMode="auto">
          <a:xfrm>
            <a:off x="5429250" y="3733800"/>
            <a:ext cx="3638550" cy="1371600"/>
            <a:chOff x="3420" y="2352"/>
            <a:chExt cx="2292" cy="864"/>
          </a:xfrm>
        </p:grpSpPr>
        <p:sp>
          <p:nvSpPr>
            <p:cNvPr id="580639" name="Rectangle 31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0688" name="Picture 8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38" name="Picture 3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704" name="Picture 9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0691" name="Picture 8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27563"/>
            <a:ext cx="25765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81" name="Picture 7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32464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82" name="Rectangle 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0697" name="Group 89"/>
          <p:cNvGrpSpPr>
            <a:grpSpLocks/>
          </p:cNvGrpSpPr>
          <p:nvPr/>
        </p:nvGrpSpPr>
        <p:grpSpPr bwMode="auto">
          <a:xfrm>
            <a:off x="6388100" y="0"/>
            <a:ext cx="2751138" cy="1608138"/>
            <a:chOff x="4024" y="0"/>
            <a:chExt cx="1733" cy="1013"/>
          </a:xfrm>
        </p:grpSpPr>
        <p:pic>
          <p:nvPicPr>
            <p:cNvPr id="580698" name="Picture 9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696"/>
              <a:ext cx="121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99" name="Picture 9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88"/>
              <a:ext cx="167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700" name="Picture 9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8"/>
              <a:ext cx="97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701" name="Line 93"/>
            <p:cNvSpPr>
              <a:spLocks noChangeShapeType="1"/>
            </p:cNvSpPr>
            <p:nvPr/>
          </p:nvSpPr>
          <p:spPr bwMode="auto">
            <a:xfrm>
              <a:off x="4032" y="0"/>
              <a:ext cx="0" cy="10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702" name="Line 94"/>
            <p:cNvSpPr>
              <a:spLocks noChangeShapeType="1"/>
            </p:cNvSpPr>
            <p:nvPr/>
          </p:nvSpPr>
          <p:spPr bwMode="auto">
            <a:xfrm>
              <a:off x="4024" y="1008"/>
              <a:ext cx="17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0713" name="Picture 10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13" y="5664896"/>
            <a:ext cx="603286" cy="16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0632" name="Picture 2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622300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48" name="Picture 4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05538"/>
            <a:ext cx="24447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0694" name="Group 86"/>
          <p:cNvGrpSpPr>
            <a:grpSpLocks/>
          </p:cNvGrpSpPr>
          <p:nvPr/>
        </p:nvGrpSpPr>
        <p:grpSpPr bwMode="auto">
          <a:xfrm>
            <a:off x="4240213" y="5594350"/>
            <a:ext cx="3848100" cy="1143000"/>
            <a:chOff x="2671" y="3524"/>
            <a:chExt cx="2424" cy="720"/>
          </a:xfrm>
        </p:grpSpPr>
        <p:pic>
          <p:nvPicPr>
            <p:cNvPr id="580692" name="Picture 8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3569"/>
              <a:ext cx="158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41" name="Picture 3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43" name="Picture 3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3792"/>
              <a:ext cx="227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44" name="Picture 3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4019"/>
              <a:ext cx="181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645" name="Rectangle 37"/>
            <p:cNvSpPr>
              <a:spLocks noChangeArrowheads="1"/>
            </p:cNvSpPr>
            <p:nvPr/>
          </p:nvSpPr>
          <p:spPr bwMode="auto">
            <a:xfrm>
              <a:off x="2671" y="3524"/>
              <a:ext cx="2424" cy="72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0657" name="Group 49"/>
          <p:cNvGrpSpPr>
            <a:grpSpLocks/>
          </p:cNvGrpSpPr>
          <p:nvPr/>
        </p:nvGrpSpPr>
        <p:grpSpPr bwMode="auto">
          <a:xfrm>
            <a:off x="1849438" y="6172200"/>
            <a:ext cx="639762" cy="609600"/>
            <a:chOff x="1209" y="3888"/>
            <a:chExt cx="403" cy="384"/>
          </a:xfrm>
        </p:grpSpPr>
        <p:pic>
          <p:nvPicPr>
            <p:cNvPr id="580654" name="Picture 4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4169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653" name="Rectangle 45"/>
            <p:cNvSpPr>
              <a:spLocks noChangeArrowheads="1"/>
            </p:cNvSpPr>
            <p:nvPr/>
          </p:nvSpPr>
          <p:spPr bwMode="auto">
            <a:xfrm>
              <a:off x="1209" y="3888"/>
              <a:ext cx="403" cy="24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0658" name="Group 50"/>
          <p:cNvGrpSpPr>
            <a:grpSpLocks/>
          </p:cNvGrpSpPr>
          <p:nvPr/>
        </p:nvGrpSpPr>
        <p:grpSpPr bwMode="auto">
          <a:xfrm>
            <a:off x="2982913" y="6172200"/>
            <a:ext cx="630237" cy="620713"/>
            <a:chOff x="1923" y="3888"/>
            <a:chExt cx="397" cy="391"/>
          </a:xfrm>
        </p:grpSpPr>
        <p:pic>
          <p:nvPicPr>
            <p:cNvPr id="580656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" y="4176"/>
              <a:ext cx="10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655" name="Rectangle 47"/>
            <p:cNvSpPr>
              <a:spLocks noChangeArrowheads="1"/>
            </p:cNvSpPr>
            <p:nvPr/>
          </p:nvSpPr>
          <p:spPr bwMode="auto">
            <a:xfrm>
              <a:off x="1923" y="3888"/>
              <a:ext cx="397" cy="24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80631" name="Picture 2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8115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69" name="Line 61"/>
          <p:cNvSpPr>
            <a:spLocks noChangeShapeType="1"/>
          </p:cNvSpPr>
          <p:nvPr/>
        </p:nvSpPr>
        <p:spPr bwMode="auto">
          <a:xfrm flipH="1">
            <a:off x="3581400" y="4800600"/>
            <a:ext cx="27432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68" name="Picture 6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8232">
            <a:off x="4784725" y="5199063"/>
            <a:ext cx="6254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7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0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0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8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0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69" grpId="0" animBg="1"/>
      <p:bldP spid="58066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73675"/>
            <a:ext cx="1371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3736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42A2-02D3-4A11-AE8F-A5C22E4C9324}" type="slidenum">
              <a:rPr lang="en-US"/>
              <a:pPr/>
              <a:t>9</a:t>
            </a:fld>
            <a:endParaRPr lang="en-US"/>
          </a:p>
        </p:txBody>
      </p:sp>
      <p:pic>
        <p:nvPicPr>
          <p:cNvPr id="582751" name="Picture 9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94163"/>
            <a:ext cx="41259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2743" name="Group 87"/>
          <p:cNvGrpSpPr>
            <a:grpSpLocks/>
          </p:cNvGrpSpPr>
          <p:nvPr/>
        </p:nvGrpSpPr>
        <p:grpSpPr bwMode="auto">
          <a:xfrm>
            <a:off x="5429250" y="3733800"/>
            <a:ext cx="3638550" cy="1371600"/>
            <a:chOff x="3420" y="2352"/>
            <a:chExt cx="2292" cy="864"/>
          </a:xfrm>
        </p:grpSpPr>
        <p:sp>
          <p:nvSpPr>
            <p:cNvPr id="582744" name="Rectangle 88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2745" name="Picture 8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746" name="Picture 9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747" name="Picture 9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2709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27717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2705" name="Rectangle 4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2702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1690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703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2113"/>
            <a:ext cx="4986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704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92150"/>
            <a:ext cx="4051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6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74963"/>
            <a:ext cx="464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6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255963"/>
            <a:ext cx="70929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6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25755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6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47800"/>
            <a:ext cx="46275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28800"/>
            <a:ext cx="75501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30388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341563"/>
            <a:ext cx="759936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422525"/>
            <a:ext cx="668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09575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740150"/>
            <a:ext cx="4848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8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410200"/>
            <a:ext cx="1336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9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8115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0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6223000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701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6224588"/>
            <a:ext cx="15970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2708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2728" name="Picture 7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27563"/>
            <a:ext cx="25765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2729" name="Group 73"/>
          <p:cNvGrpSpPr>
            <a:grpSpLocks/>
          </p:cNvGrpSpPr>
          <p:nvPr/>
        </p:nvGrpSpPr>
        <p:grpSpPr bwMode="auto">
          <a:xfrm>
            <a:off x="4240213" y="5594350"/>
            <a:ext cx="3848100" cy="1143000"/>
            <a:chOff x="2671" y="3524"/>
            <a:chExt cx="2424" cy="720"/>
          </a:xfrm>
        </p:grpSpPr>
        <p:pic>
          <p:nvPicPr>
            <p:cNvPr id="582730" name="Picture 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3569"/>
              <a:ext cx="158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731" name="Picture 7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732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3792"/>
              <a:ext cx="227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733" name="Picture 7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4019"/>
              <a:ext cx="181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2734" name="Rectangle 78"/>
            <p:cNvSpPr>
              <a:spLocks noChangeArrowheads="1"/>
            </p:cNvSpPr>
            <p:nvPr/>
          </p:nvSpPr>
          <p:spPr bwMode="auto">
            <a:xfrm>
              <a:off x="2671" y="3524"/>
              <a:ext cx="2424" cy="72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82735" name="Picture 7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870200"/>
            <a:ext cx="32337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2737" name="Group 81"/>
          <p:cNvGrpSpPr>
            <a:grpSpLocks/>
          </p:cNvGrpSpPr>
          <p:nvPr/>
        </p:nvGrpSpPr>
        <p:grpSpPr bwMode="auto">
          <a:xfrm>
            <a:off x="6388100" y="0"/>
            <a:ext cx="2751138" cy="1608138"/>
            <a:chOff x="4024" y="0"/>
            <a:chExt cx="1733" cy="1013"/>
          </a:xfrm>
        </p:grpSpPr>
        <p:pic>
          <p:nvPicPr>
            <p:cNvPr id="582738" name="Picture 8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696"/>
              <a:ext cx="121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739" name="Picture 8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88"/>
              <a:ext cx="167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740" name="Picture 8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8"/>
              <a:ext cx="97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2741" name="Line 85"/>
            <p:cNvSpPr>
              <a:spLocks noChangeShapeType="1"/>
            </p:cNvSpPr>
            <p:nvPr/>
          </p:nvSpPr>
          <p:spPr bwMode="auto">
            <a:xfrm>
              <a:off x="4032" y="0"/>
              <a:ext cx="0" cy="10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2" name="Line 86"/>
            <p:cNvSpPr>
              <a:spLocks noChangeShapeType="1"/>
            </p:cNvSpPr>
            <p:nvPr/>
          </p:nvSpPr>
          <p:spPr bwMode="auto">
            <a:xfrm>
              <a:off x="4024" y="1008"/>
              <a:ext cx="17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2749" name="Picture 9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1371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752" name="Picture 9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1511" y="5163990"/>
            <a:ext cx="4043889" cy="384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2341&quot;&gt;&lt;property id=&quot;20148&quot; value=&quot;5&quot;/&gt;&lt;property id=&quot;20300&quot; value=&quot;Slide 5&quot;/&gt;&lt;property id=&quot;20307&quot; value=&quot;322&quot;/&gt;&lt;/object&gt;&lt;object type=&quot;3&quot; unique_id=&quot;22381&quot;&gt;&lt;property id=&quot;20148&quot; value=&quot;5&quot;/&gt;&lt;property id=&quot;20300&quot; value=&quot;Slide 10&quot;/&gt;&lt;property id=&quot;20307&quot; value=&quot;323&quot;/&gt;&lt;/object&gt;&lt;object type=&quot;3&quot; unique_id=&quot;22466&quot;&gt;&lt;property id=&quot;20148&quot; value=&quot;5&quot;/&gt;&lt;property id=&quot;20300&quot; value=&quot;Slide 12&quot;/&gt;&lt;property id=&quot;20307&quot; value=&quot;324&quot;/&gt;&lt;/object&gt;&lt;object type=&quot;3&quot; unique_id=&quot;22467&quot;&gt;&lt;property id=&quot;20148&quot; value=&quot;5&quot;/&gt;&lt;property id=&quot;20300&quot; value=&quot;Slide 14&quot;/&gt;&lt;property id=&quot;20307&quot; value=&quot;325&quot;/&gt;&lt;/object&gt;&lt;object type=&quot;3&quot; unique_id=&quot;22548&quot;&gt;&lt;property id=&quot;20148&quot; value=&quot;5&quot;/&gt;&lt;property id=&quot;20300&quot; value=&quot;Slide 15&quot;/&gt;&lt;property id=&quot;20307&quot; value=&quot;326&quot;/&gt;&lt;/object&gt;&lt;object type=&quot;3&quot; unique_id=&quot;22668&quot;&gt;&lt;property id=&quot;20148&quot; value=&quot;5&quot;/&gt;&lt;property id=&quot;20300&quot; value=&quot;Slide 4&quot;/&gt;&lt;property id=&quot;20307&quot; value=&quot;327&quot;/&gt;&lt;/object&gt;&lt;object type=&quot;3&quot; unique_id=&quot;22759&quot;&gt;&lt;property id=&quot;20148&quot; value=&quot;5&quot;/&gt;&lt;property id=&quot;20300&quot; value=&quot;Slide 3&quot;/&gt;&lt;property id=&quot;20307&quot; value=&quot;328&quot;/&gt;&lt;/object&gt;&lt;object type=&quot;3&quot; unique_id=&quot;22855&quot;&gt;&lt;property id=&quot;20148&quot; value=&quot;5&quot;/&gt;&lt;property id=&quot;20300&quot; value=&quot;Slide 8&quot;/&gt;&lt;property id=&quot;20307&quot; value=&quot;329&quot;/&gt;&lt;/object&gt;&lt;object type=&quot;3&quot; unique_id=&quot;23047&quot;&gt;&lt;property id=&quot;20148&quot; value=&quot;5&quot;/&gt;&lt;property id=&quot;20300&quot; value=&quot;Slide 11&quot;/&gt;&lt;property id=&quot;20307&quot; value=&quot;330&quot;/&gt;&lt;/object&gt;&lt;object type=&quot;3&quot; unique_id=&quot;23111&quot;&gt;&lt;property id=&quot;20148&quot; value=&quot;5&quot;/&gt;&lt;property id=&quot;20300&quot; value=&quot;Slide 13&quot;/&gt;&lt;property id=&quot;20307&quot; value=&quot;331&quot;/&gt;&lt;/object&gt;&lt;object type=&quot;3&quot; unique_id=&quot;23492&quot;&gt;&lt;property id=&quot;20148&quot; value=&quot;5&quot;/&gt;&lt;property id=&quot;20300&quot; value=&quot;Slide 27&quot;/&gt;&lt;property id=&quot;20307&quot; value=&quot;334&quot;/&gt;&lt;/object&gt;&lt;object type=&quot;3&quot; unique_id=&quot;23693&quot;&gt;&lt;property id=&quot;20148&quot; value=&quot;5&quot;/&gt;&lt;property id=&quot;20300&quot; value=&quot;Slide 6&quot;/&gt;&lt;property id=&quot;20307&quot; value=&quot;335&quot;/&gt;&lt;/object&gt;&lt;object type=&quot;3&quot; unique_id=&quot;23876&quot;&gt;&lt;property id=&quot;20148&quot; value=&quot;5&quot;/&gt;&lt;property id=&quot;20300&quot; value=&quot;Slide 25&quot;/&gt;&lt;property id=&quot;20307&quot; value=&quot;336&quot;/&gt;&lt;/object&gt;&lt;object type=&quot;3&quot; unique_id=&quot;23904&quot;&gt;&lt;property id=&quot;20148&quot; value=&quot;5&quot;/&gt;&lt;property id=&quot;20300&quot; value=&quot;Slide 7&quot;/&gt;&lt;property id=&quot;20307&quot; value=&quot;337&quot;/&gt;&lt;/object&gt;&lt;object type=&quot;3&quot; unique_id=&quot;24185&quot;&gt;&lt;property id=&quot;20148&quot; value=&quot;5&quot;/&gt;&lt;property id=&quot;20300&quot; value=&quot;Slide 28&quot;/&gt;&lt;property id=&quot;20307&quot; value=&quot;338&quot;/&gt;&lt;/object&gt;&lt;object type=&quot;3&quot; unique_id=&quot;24476&quot;&gt;&lt;property id=&quot;20148&quot; value=&quot;5&quot;/&gt;&lt;property id=&quot;20300&quot; value=&quot;Slide 29&quot;/&gt;&lt;property id=&quot;20307&quot; value=&quot;339&quot;/&gt;&lt;/object&gt;&lt;object type=&quot;3&quot; unique_id=&quot;24567&quot;&gt;&lt;property id=&quot;20148&quot; value=&quot;5&quot;/&gt;&lt;property id=&quot;20300&quot; value=&quot;Slide 30&quot;/&gt;&lt;property id=&quot;20307&quot; value=&quot;340&quot;/&gt;&lt;/object&gt;&lt;object type=&quot;3&quot; unique_id=&quot;25033&quot;&gt;&lt;property id=&quot;20148&quot; value=&quot;5&quot;/&gt;&lt;property id=&quot;20300&quot; value=&quot;Slide 31&quot;/&gt;&lt;property id=&quot;20307&quot; value=&quot;343&quot;/&gt;&lt;/object&gt;&lt;object type=&quot;3&quot; unique_id=&quot;25034&quot;&gt;&lt;property id=&quot;20148&quot; value=&quot;5&quot;/&gt;&lt;property id=&quot;20300&quot; value=&quot;Slide 32&quot;/&gt;&lt;property id=&quot;20307&quot; value=&quot;341&quot;/&gt;&lt;/object&gt;&lt;object type=&quot;3&quot; unique_id=&quot;25035&quot;&gt;&lt;property id=&quot;20148&quot; value=&quot;5&quot;/&gt;&lt;property id=&quot;20300&quot; value=&quot;Slide 33&quot;/&gt;&lt;property id=&quot;20307&quot; value=&quot;342&quot;/&gt;&lt;/object&gt;&lt;object type=&quot;3&quot; unique_id=&quot;25553&quot;&gt;&lt;property id=&quot;20148&quot; value=&quot;5&quot;/&gt;&lt;property id=&quot;20300&quot; value=&quot;Slide 22&quot;/&gt;&lt;property id=&quot;20307&quot; value=&quot;346&quot;/&gt;&lt;/object&gt;&lt;object type=&quot;3&quot; unique_id=&quot;27540&quot;&gt;&lt;property id=&quot;20148&quot; value=&quot;5&quot;/&gt;&lt;property id=&quot;20300&quot; value=&quot;Slide 23&quot;/&gt;&lt;property id=&quot;20307&quot; value=&quot;357&quot;/&gt;&lt;/object&gt;&lt;object type=&quot;3&quot; unique_id=&quot;27541&quot;&gt;&lt;property id=&quot;20148&quot; value=&quot;5&quot;/&gt;&lt;property id=&quot;20300&quot; value=&quot;Slide 24&quot;/&gt;&lt;property id=&quot;20307&quot; value=&quot;358&quot;/&gt;&lt;/object&gt;&lt;object type=&quot;3&quot; unique_id=&quot;27977&quot;&gt;&lt;property id=&quot;20148&quot; value=&quot;5&quot;/&gt;&lt;property id=&quot;20300&quot; value=&quot;Slide 26&quot;/&gt;&lt;property id=&quot;20307&quot; value=&quot;360&quot;/&gt;&lt;/object&gt;&lt;object type=&quot;3&quot; unique_id=&quot;28943&quot;&gt;&lt;property id=&quot;20148&quot; value=&quot;5&quot;/&gt;&lt;property id=&quot;20300&quot; value=&quot;Slide 2&quot;/&gt;&lt;property id=&quot;20307&quot; value=&quot;361&quot;/&gt;&lt;/object&gt;&lt;object type=&quot;3&quot; unique_id=&quot;28989&quot;&gt;&lt;property id=&quot;20148&quot; value=&quot;5&quot;/&gt;&lt;property id=&quot;20300&quot; value=&quot;Slide 9&quot;/&gt;&lt;property id=&quot;20307&quot; value=&quot;362&quot;/&gt;&lt;/object&gt;&lt;object type=&quot;3&quot; unique_id=&quot;44922&quot;&gt;&lt;property id=&quot;20148&quot; value=&quot;5&quot;/&gt;&lt;property id=&quot;20300&quot; value=&quot;Slide 16&quot;/&gt;&lt;property id=&quot;20307&quot; value=&quot;363&quot;/&gt;&lt;/object&gt;&lt;object type=&quot;3&quot; unique_id=&quot;44923&quot;&gt;&lt;property id=&quot;20148&quot; value=&quot;5&quot;/&gt;&lt;property id=&quot;20300&quot; value=&quot;Slide 17&quot;/&gt;&lt;property id=&quot;20307&quot; value=&quot;364&quot;/&gt;&lt;/object&gt;&lt;object type=&quot;3&quot; unique_id=&quot;44972&quot;&gt;&lt;property id=&quot;20148&quot; value=&quot;5&quot;/&gt;&lt;property id=&quot;20300&quot; value=&quot;Slide 18&quot;/&gt;&lt;property id=&quot;20307&quot; value=&quot;365&quot;/&gt;&lt;/object&gt;&lt;object type=&quot;3&quot; unique_id=&quot;45022&quot;&gt;&lt;property id=&quot;20148&quot; value=&quot;5&quot;/&gt;&lt;property id=&quot;20300&quot; value=&quot;Slide 20&quot;/&gt;&lt;property id=&quot;20307&quot; value=&quot;366&quot;/&gt;&lt;/object&gt;&lt;object type=&quot;3&quot; unique_id=&quot;45583&quot;&gt;&lt;property id=&quot;20148&quot; value=&quot;5&quot;/&gt;&lt;property id=&quot;20300&quot; value=&quot;Slide 34&quot;/&gt;&lt;property id=&quot;20307&quot; value=&quot;371&quot;/&gt;&lt;/object&gt;&lt;object type=&quot;3&quot; unique_id=&quot;45690&quot;&gt;&lt;property id=&quot;20148&quot; value=&quot;5&quot;/&gt;&lt;property id=&quot;20300&quot; value=&quot;Slide 19&quot;/&gt;&lt;property id=&quot;20307&quot; value=&quot;372&quot;/&gt;&lt;/object&gt;&lt;object type=&quot;3&quot; unique_id=&quot;45691&quot;&gt;&lt;property id=&quot;20148&quot; value=&quot;5&quot;/&gt;&lt;property id=&quot;20300&quot; value=&quot;Slide 21&quot;/&gt;&lt;property id=&quot;20307&quot; value=&quot;37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46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\phi=&#10;{\color[rgb]{1,.38,0}\psi}$ {\color[rgb]{0,.8,0}on} a punctured nbd of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64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then} $\displaystyle{\lim_{x\to a}\,\phi(x)&#10;=\lim_{x\to a}\,{\color[rgb]{1,.38,0}\psi}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333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vided} the RHS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014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h\to0}\frac{(3+h)^2-9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2690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\phi=&#10;{\color[rgb]{1,.38,0}\psi}$ {\color[rgb]{0,.8,0}on} a punctured nbd of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641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then} $\displaystyle{\lim_{x\to a}\,\phi(x)&#10;=\lim_{x\to a}\,{\color[rgb]{1,.38,0}\psi}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333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vided} the RHS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0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CONCLU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92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(3+h)^2-9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82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(9+6h+h^2)-9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7715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405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h\to0}6+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748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6+h]_{h:\to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80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85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h$, $a: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973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lynomial in $h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250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so}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5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237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diff qu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373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then} $\displaystyle{\lim_{h\to0}\,\phi(h)&#10;=\lim_{h\to0}\,{\color[rgb]{1,.38,0}\psi}(h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6103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\phi=&#10;{\color[rgb]{1,.38,0}\psi}$ {\color[rgb]{0,.8,0}on} a punctured nbd of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6044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vided} the RHS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014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6+h]_{h:\to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80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(3+h)^2-9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821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(9+6h+h^2)-9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77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lim_{x\to-3}\,[(f(x))+5(g(x)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30670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405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h\to0}6+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748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h\to0}\frac{(3+h)^2-9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2690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h$, $a: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973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85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h\to0}\frac{(3+h)^2-9}{h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8196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={\color[rgb]{1,.38,0}\psi}$&#10;on {\color[rgb]{0,.8,0}every} punctured nbd of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7853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\psi}(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63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3}\,f(x)=4,\quad&#10;\lim_{x\to-3}\,g(x)=-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544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610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lynomial in $h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250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so}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5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237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diff qu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373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effici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88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5, \#1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19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alculator est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20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f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50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5, \#1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82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s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87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5, \#1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7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279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5, \#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62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scillatory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105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4, \#1-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989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54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use linearity of l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2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47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0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8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+5(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^n]=[\lim\,f(x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12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-(g(x))]=[\lim\,f(x)]-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76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effs $1$ and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50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cf.~TH'M 2.7, p.~3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10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CONCLU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92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c(f(x))]=c[\lim(f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224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a(f(x))+b(g(x))]=a[\lim\,f(x)]+b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87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5(f(x))-9(g(x))]=5[\lim\,f(x)]-9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841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lim\,f(x)][\lim(f(x))^{n-1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22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[\lim\,f(x)]\cdots[\lim\,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999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lim\,f(x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34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60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2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(f(x))^{n-1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86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4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0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^n]=[\lim\,f(x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1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-(g(x))]=[\lim\,f(x)]-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76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46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cf.~TH'M 2.7, p.~3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10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re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4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CONCLU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92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a(f(x))+b(g(x))]=a[\lim\,f(x)]+b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87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5(f(x))-9(g(x))]=5[\lim\,f(x)]-9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841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c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59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ORE FA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92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:\to$ const fn with value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355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_{x\to 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9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,\iota(x)=\iota(a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305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:\to\io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85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dentity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2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ction $\iota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429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'd by $\iota(x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, $12$, $7$, $-\pi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00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47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0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re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42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^n]=[\lim\,f(x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12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CONCLU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9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 is a (real)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91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-(g(x))]=[\lim\,f(x)]-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76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a(f(x))+b(g(x))]=a[\lim\,f(x)]+b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878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5(f(x))-9(g(x))]=5[\lim\,f(x)]-9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84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f.~\S2.3, p.~32, {\color{red}THEOREM 2.7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4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mmu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62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c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59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,x=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45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ORE FA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92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cf.~TH'M 2.7, p.~3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10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re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4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33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x=\infty,\quad&#10;\lim_{x\to-\infty}\,x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065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47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0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dentity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2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ction $\iota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429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'd by $\iota(x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8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a function or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87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atch} $c$ and $\lim$ trave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835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of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utes with scala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798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s are again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35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ultiplication by a (real)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614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,f(x)=f(a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16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62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,\lim_{x\to a}\,f(x)\right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0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bf{\color{blue}scalar multiplication}}''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91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[f(x)]^n=[f(a)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38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of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1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s are again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3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re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42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31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ORE FA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92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x^n=a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18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{\color[rgb]{0,.8,0}conclude} that the limit on the LH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841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roo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028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If} $n$ is even, we&#10;{\color[rgb]{0,.8,0}assume} that: $a&gt;0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20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 a}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79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39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x: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9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real (odd roo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63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pos.~real (even roo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46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39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sqrt{a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78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42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sqrt{x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77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ed to {\color[rgb]{0,.8,0}assume} that the limits on the RH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150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left(\sqrt{x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66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lim_{x\to a}\sqrt{x}\right)^n=\left(\sqrt{a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960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of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1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s are again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35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sqrt{x}=\sqrt{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39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1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ORE FA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92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7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add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61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x^n=a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18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roo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028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f.~\S2.3, p.~32, {\color{red}THEOREM 2.7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41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If} $n$ is even, we&#10;{\color[rgb]{0,.8,0}assume} that: $a&gt;0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20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OREM (fn$\leftrightarrow$$\lim$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49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ometime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50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7}\left[\phantom{\sin\left(x^2\righ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90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\left(x^2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912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46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uous at $\lim g(x)$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85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utes with f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54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c(f(x))]=c[\lim(f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224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pts of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00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\lim g(x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36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side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611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$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17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re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42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in\left(\lim_{x\to7}x^2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67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in(49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88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of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+(g(x))]=[\lim\,f(x)]+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503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s are again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35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sqrt{x}=\sqrt{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39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real (odd roo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63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pos.~real (even roo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46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$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17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re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42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ORE FA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92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46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7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 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606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x^n=a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18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roo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028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uous at $\lim g(x)$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85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utes with f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54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If} $n$ is even, we&#10;{\color[rgb]{0,.8,0}assume} that: $\displaystyle{\lim\,g(x)&gt;0}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343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If} $n$ is even, we&#10;{\color[rgb]{0,.8,0}assume} that: $a&gt;0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20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OREM (fn$\leftrightarrow$$\lim$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49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pts of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00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\lim g(x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utes with ro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695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of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1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s are again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3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im$ is add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1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sqrt{g(x)}=\sqrt{\lim\,g(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982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\sqrt{x}=\sqrt{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39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real (odd roo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6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+(g(x))]=[\lim\,f(x)]+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50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(f(x))(g(x))]=[\lim\,f(x)]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231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{\color[rgb]{0,.8,0}every} pos.~real (even roo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46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18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18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olynomial} in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12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finite linear 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75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$, $x$, $x^2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22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18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+3x-2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51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+x^{1,000,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936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+5x^2-19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04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im$ is multiplic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52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+3\hskip-.06in\bullet-2\bulle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08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+\bullet^{1,000,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07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+5\hskip-.06in\bullet^2-19\bullet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33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7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u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left[\frac{f(x)}{g(x)}\right]=\frac{\lim\,f(x)}{\lim\,g(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3346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q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04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5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olynomial} in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12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finite linear 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75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$, $x$, $x^2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22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18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tional fn}}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52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otient of two poly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81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7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u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2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q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04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5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this denominator is {\color{red}not} 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11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olynomial} in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12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finite linear 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75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$, $x$, $x^2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22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7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u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2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q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04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5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18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+3x-2x^2}{4+x^{1,000,00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77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{\color[rgb]{0,.8,0}conclude} that the limit on the LH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841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7+2t^9+4t^{10}}{(1-t)(4+t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2106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4}{w}-\frac{2w^2-7w}{w^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512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7}{w^3}-\frac{(1+w)(2w^2-7w)}{w^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445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rat'l expr.}~of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8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im$ is add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9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rat'l expr.}~of $v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03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rat'l expr.}~of $b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07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rat'l expr.}~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16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olynomial} in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12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finite linear 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75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$, $x$, $x^2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22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tional fn}}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52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otient of two poly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8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utes with scala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798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7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u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2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q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04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t numbers in its doma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3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add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61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t {\color[rgb]{0,.8,0}all} real number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33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rat'l expr.}~of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89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rat'l expr.}~of $v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03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rat'l expr.}~of $b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07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rat'l expr.}~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16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.~int.~power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18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ed to {\color[rgb]{0,.8,0}assume} that the limits on the RH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150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3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7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identity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0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any} polynomial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24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any} rational fn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76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.~with pos.~int.~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02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1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terminate and 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2677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Polys and rat'l fns are cont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3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86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a polynomial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63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fun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69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a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51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51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olynomial} in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12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finite linear 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75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$, $x$, $x^2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22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tional fn}}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52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otient of two poly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81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7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u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2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 in $q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04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ly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5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lim_{x\to\infty}\,\,\frac{1}{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75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\,\frac{1}{x}\quad=\quad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94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0^6}\quad\approx\quad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1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\,x\quad=\quad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099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 of answer:\quad$\displaystyle{{\color[rgb]{0,.8,0}\frac{1}{\infty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756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form determines the answ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3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-10^6}\quad\approx\quad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5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-\infty)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73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74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94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0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94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 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606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274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4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0$ is {\color{red}NOT} always $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7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^+}\frac{1}{x}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01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^-}\frac{1}{x}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269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}\frac{1}{x}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390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0$ is {\color{red}in}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05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light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77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2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9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bf{\color{blue}scalar}}'' means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9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 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6063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74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94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f(x)=L^-}$&#10;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11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it e.g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0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8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greater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90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less than $L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49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EAN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11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0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27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98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03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5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2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94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 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606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74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94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}\,x^2=0^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9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$a&lt;x&lt;a+\delta\quad{\color[rgb]{0,.8,0}\Rightarrow}\quad L-\varepsilon&lt;f(x)&lt;L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1868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 ${\color[rgb]{0,.8,0}\exists}\delta&gt;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147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so}$\displaystyle{\quad\lim_{x\to0}\frac{1}{x^2}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13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f(x)=L^-}$&#10;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11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nstand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8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CONCLU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92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infty\hskip-.04in\cdot\hskip-.04in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65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0^6)(10^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065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very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21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65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23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143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0^6)(-10^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13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0^6)(10^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1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0^6)(-10^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55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4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52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1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39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8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greater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90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less than $L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49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a(f(x))+b(g(x))]=a[\lim\,f(x)]+b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878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EAN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11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0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273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98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03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56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so}$\displaystyle{\quad\lim_{x\to0}\frac{1}{x^2}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13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}\,x^2=0^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9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f(x)=L^-}$&#10;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11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 ${\color[rgb]{0,.8,0}\exists}\delta&gt;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147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$a&lt;x&lt;a+\delta\quad{\color[rgb]{0,.8,0}\Rightarrow}\quad L-\varepsilon&lt;f(x)&lt;L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1868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nstand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88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616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-7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636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c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29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c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002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5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786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65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23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143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52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1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39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47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8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greater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90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less than $L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49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0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27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98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 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606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0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 f(x)=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03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1}{f(x)}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56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c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002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6167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c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297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6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6764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3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667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sqrt{\infty}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0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3)\cdot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9668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013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041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520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1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39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65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23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143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sqrt{\infty}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07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c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0023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6167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c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29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\cdot\infty$ and $0\cdot(-\infty)$ are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5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47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7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-1/x^2)(-x^3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68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-1/x^2)(-x^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44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-1/x^2)(-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64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7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08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1/x^2)(x^3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674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1/x^2)(x^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6515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1/x^2)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577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65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23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143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321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286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0139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041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520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1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39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c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002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616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c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297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sqrt{\infty}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0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\cdot\infty$ and $0\cdot(-\infty)$ are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550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l'H\^opital indeterminate form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1614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\infty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597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^{\pm\infty}$ is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5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0$, $\infty^0$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35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ln(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154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e^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1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e^{-\infty}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232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/0$, $\infty/\infty$, $(-\infty)/\infty$, $\infty/(-\infty)$, $(-\infty)/(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2971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ll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37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65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23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143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321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28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0139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0414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520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1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39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0$, $\infty^0$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35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sqrt{\infty}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0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a(f(x))+b(g(x))]=a[\lim\,f(x)]+b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878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\infty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597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^{\pm\infty}$ is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5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ln(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15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l'H\^opital indeterminate form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1614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\cdot\infty$ and $0\cdot(-\infty)$ are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550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c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002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6167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c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29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e^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14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e^{-\infty}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23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7373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-\infty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696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2749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52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1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39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CONCLUS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92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65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23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143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/0$, $\infty/\infty$, $(-\infty)/\infty$, $\infty/(-\infty)$, $(-\infty)/(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2971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ll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37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3216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286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0139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04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0$, $\infty^0$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35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\cdot\infty$ and $0\cdot(-\infty)$ are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550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sqrt{\infty}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07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0^+)^\infty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597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^{\pm\infty}$ is indet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95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ln(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154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l'H\^opital indeterminate form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1614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c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0023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616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c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297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+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0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e^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14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e^{-\infty}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232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+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7373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-\infty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696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274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+\infty$ is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0860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commu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312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quee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58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notoni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31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'm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4373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52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1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78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39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ith scalar mul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568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IN}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54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\infty\hskip-.04in\cdot\hskip-.04in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652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23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(-\infty)\hskip-.04in\cdot\hskip-.04in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1438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0/0$, $\infty/\infty$, $(-\infty)/\infty$, $\infty/(-\infty)$, $(-\infty)/(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2971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ll indeterminat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376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(-\infty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3216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(-\infty)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286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gt;0\Rightarrow c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0139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``$c&lt;0\Rightarrow c\cdot\infty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04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(left montonicity of limit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70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{\color[rgb]{0,.8,0}for some} $\delta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626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\delta&lt;x&lt;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7859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\le{\color[rgb]{1,0,1}g}(x)$ \qua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529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48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lim[a(f(x))]]+[\lim[b(g(x))]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5970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Any} sma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367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 $\delta$, to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9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v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867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uld wo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27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(left montonicity of limit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703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{\color[rgb]{0,.8,0}for some} $\delta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62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487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Any} sma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367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 $\delta$, to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90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v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867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uld wo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27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\delta&lt;x&lt;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7859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\le{\color[rgb]{1,0,1}g}(x)$ \qua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52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(left montonicity of limit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703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{\color[rgb]{0,.8,0}for some} $\delta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62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add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13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&#10;both of these limits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898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x\to a^-}{\color{blue}f}(x)\le&#10;\lim_{x\to a^-}{\color[rgb]{1,0,1}g}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3678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left $\delta$-nbd 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17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x\in(a-\delta,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069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xercise}: right monotoni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88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two-sided monotoni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3245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487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commutes}'' refers to traveling -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4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}$, 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770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v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867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uld wo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27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} larg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410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 $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5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\delta&lt;x&lt;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7859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\le{\color[rgb]{1,0,1}g}(x)$ \qua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529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\le{\color[rgb]{1,0,1}g}(x)$ \qua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529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a-\delta,a+\delta)\backslash\{a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96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}$, $\displaystyle{\lim_{x\to a^-}}$,&#10;$\displaystyle{\lim_{x\to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473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&#10;both of these limits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898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(monotonicity of limit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3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x\to a}{\color{blue}f}(x)\le&#10;\lim_{x\to a}{\color[rgb]{1,0,1}g}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2689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{\color[rgb]{0,.8,0}for some} $\delta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626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punctured $\delta$-nbd 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45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0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163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487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487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(monotonicity of limit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33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\le{\color[rgb]{1,0,1}g}(x)$ \quad on&#10;\quad$x\in(a-\delta,a+\delta)\backslash\{a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7515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x\to a}{\color{blue}f}(x)\le&#10;\lim_{x\to a}{\color[rgb]{1,0,1}g}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2689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{\color[rgb]{0,.8,0}for some} $\delta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62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&#10;both of these limits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898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{\color[rgb]{0,.8,0}for some} $\delta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62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62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\le{\color[rgb]{1,0,1}g}(x)\le{\color{red}h}(x)$ \quad on&#10;\quad $x\in(a-\delta,a+\delta)\backslash\{a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908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\S4.3, p.~67}:&#10;{\color{red}THEOREM 4.1 (squeeze th'm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590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$\displaystyle{\lim_{x\to a}{\color{blue}f}(x)=&#10;\lim_{x\to a}{\color{red}h}(x)=L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6014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x\to a}{\color[rgb]{1,0,1}g}(x)=L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760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551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40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\lim_{x\to a}{\color{red}h}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1276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{\color{blue}f}(x)\le&#10;\lim_{x\to a}{\color[rgb]{1,0,1}g}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816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 neede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154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5037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 is a little har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1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We omit 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205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2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ing} &#10;$\displaystyle{\lim_{x\to a}{\color[rgb]{1,0,1}g}(x)}$ {\color[rgb]{0,.8,0}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312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{\color[rgb]{0,.8,0}for some} $\delta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626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\le{\color[rgb]{1,0,1}g}(x)\le{\color{red}h}(x)$ \quad on&#10;\quad $x\in(a-\delta,a+\delta)\backslash\{a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908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\S4.3, p.~67}:&#10;{\color{red}THEOREM 4.1 (squeeze th'm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590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$\displaystyle{\lim_{x\to a}{\color{blue}f}(x)=&#10;\lim_{x\to a}{\color{red}h}(x)=L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6014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x\to a}{\color[rgb]{1,0,1}g}(x)=L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76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distributes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70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xercise}: left and right squeez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960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163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487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2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im$ respects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53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37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{\color[rgb]{0,.8,0}for some} $\delta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626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\le{\color[rgb]{1,0,1}g}(x)\le{\color{red}h}(x)$ \quad on&#10;\quad $x\in(a-\delta,a+\delta)\backslash\{a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908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\S4.3, p.~67}:&#10;{\color{red}THEOREM 4.1 (squeeze th'm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590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$\displaystyle{\lim_{x\to a}{\color{blue}f}(x)=&#10;\lim_{x\to a}{\color{red}h}(x)=L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6014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x\to a}{\color[rgb]{1,0,1}g}(x)=L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760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\phi=&#10;{\color[rgb]{1,.38,0}\psi}$ {\color[rgb]{0,.8,0}on} a punctured nbd of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64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a(f(x))+b(g(x))]=a[\lim\,f(x)]+b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8783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then} $\displaystyle{\lim_{x\to a}\,\phi(x)&#10;=\lim_{x\to a}\,{\color[rgb]{1,.38,0}\psi}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333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vided} the RHS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014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\psi}(x)\le\phi(x)&#10;\le{\color[rgb]{1,.38,0}\psi}(x)$&#10;on $x\in(a-\delta,a+\delta)\backslash\{a\}$\hskip-.05i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4754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&#10;$\displaystyle{\lim_{x\to a}\,\phi(x)&#10;=\lim_{x\to a}\,{\color[rgb]{1,.38,0}\psi}(x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3032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{\color{red}h}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9332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&#10;$\displaystyle{\lim_{x\to a}\,\phi(x)&#10;=\lim_{x\to a}\,{\color[rgb]{1,.38,0}\psi}(x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303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\phi=&#10;{\color[rgb]{1,.38,0}\psi}$ {\color[rgb]{0,.8,0}on} a punctured nbd of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641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\psi}(x)\le\phi(x)&#10;\le{\color[rgb]{1,.38,0}\psi}(x)$&#10;on $x\in(a-\delta,a+\delta)\backslash\{a\}$\hskip-.05i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4754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06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then} $\displaystyle{\lim_{x\to a}\,\phi(x)&#10;=\lim_{x\to a}\,{\color[rgb]{1,.38,0}\psi}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3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[5(f(x))-9(g(x))]=5[\lim\,f(x)]-9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8419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vided} the RHS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014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\ps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349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h\to0}\frac{(3+h)^2-9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2690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\phi=&#10;{\color[rgb]{1,.38,0}\psi}$ {\color[rgb]{0,.8,0}on} a punctured nbd of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641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then} $\displaystyle{\lim_{x\to a}\,\phi(x)&#10;=\lim_{x\to a}\,{\color[rgb]{1,.38,0}\psi}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333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vided} the RHS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0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82</Words>
  <Application>Microsoft Office PowerPoint</Application>
  <PresentationFormat>On-screen Show (4:3)</PresentationFormat>
  <Paragraphs>81</Paragraphs>
  <Slides>41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809</cp:revision>
  <dcterms:created xsi:type="dcterms:W3CDTF">2008-09-20T13:47:00Z</dcterms:created>
  <dcterms:modified xsi:type="dcterms:W3CDTF">2012-07-05T14:24:27Z</dcterms:modified>
</cp:coreProperties>
</file>