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3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4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5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6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7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8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9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notesSlides/notesSlide10.xml" ContentType="application/vnd.openxmlformats-officedocument.presentationml.notesSlide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notesSlides/notesSlide11.xml" ContentType="application/vnd.openxmlformats-officedocument.presentationml.notesSlide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notesSlides/notesSlide12.xml" ContentType="application/vnd.openxmlformats-officedocument.presentationml.notesSlide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notesSlides/notesSlide13.xml" ContentType="application/vnd.openxmlformats-officedocument.presentationml.notesSlide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notesSlides/notesSlide14.xml" ContentType="application/vnd.openxmlformats-officedocument.presentationml.notesSlide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notesSlides/notesSlide15.xml" ContentType="application/vnd.openxmlformats-officedocument.presentationml.notesSlide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notesSlides/notesSlide16.xml" ContentType="application/vnd.openxmlformats-officedocument.presentationml.notesSlide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notesSlides/notesSlide17.xml" ContentType="application/vnd.openxmlformats-officedocument.presentationml.notesSlide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notesSlides/notesSlide18.xml" ContentType="application/vnd.openxmlformats-officedocument.presentationml.notesSlide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notesSlides/notesSlide19.xml" ContentType="application/vnd.openxmlformats-officedocument.presentationml.notesSlide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notesSlides/notesSlide20.xml" ContentType="application/vnd.openxmlformats-officedocument.presentationml.notesSlide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notesSlides/notesSlide21.xml" ContentType="application/vnd.openxmlformats-officedocument.presentationml.notesSlide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notesSlides/notesSlide22.xml" ContentType="application/vnd.openxmlformats-officedocument.presentationml.notesSlide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notesSlides/notesSlide23.xml" ContentType="application/vnd.openxmlformats-officedocument.presentationml.notesSlide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notesSlides/notesSlide24.xml" ContentType="application/vnd.openxmlformats-officedocument.presentationml.notesSlide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notesSlides/notesSlide25.xml" ContentType="application/vnd.openxmlformats-officedocument.presentationml.notesSlide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notesSlides/notesSlide26.xml" ContentType="application/vnd.openxmlformats-officedocument.presentationml.notesSlide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notesSlides/notesSlide27.xml" ContentType="application/vnd.openxmlformats-officedocument.presentationml.notesSlide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notesSlides/notesSlide28.xml" ContentType="application/vnd.openxmlformats-officedocument.presentationml.notesSlide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notesSlides/notesSlide29.xml" ContentType="application/vnd.openxmlformats-officedocument.presentationml.notesSlide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61" r:id="rId2"/>
    <p:sldId id="413" r:id="rId3"/>
    <p:sldId id="417" r:id="rId4"/>
    <p:sldId id="418" r:id="rId5"/>
    <p:sldId id="419" r:id="rId6"/>
    <p:sldId id="420" r:id="rId7"/>
    <p:sldId id="415" r:id="rId8"/>
    <p:sldId id="416" r:id="rId9"/>
    <p:sldId id="303" r:id="rId10"/>
    <p:sldId id="389" r:id="rId11"/>
    <p:sldId id="388" r:id="rId12"/>
    <p:sldId id="390" r:id="rId13"/>
    <p:sldId id="402" r:id="rId14"/>
    <p:sldId id="403" r:id="rId15"/>
    <p:sldId id="392" r:id="rId16"/>
    <p:sldId id="393" r:id="rId17"/>
    <p:sldId id="394" r:id="rId18"/>
    <p:sldId id="395" r:id="rId19"/>
    <p:sldId id="379" r:id="rId20"/>
    <p:sldId id="381" r:id="rId21"/>
    <p:sldId id="382" r:id="rId22"/>
    <p:sldId id="396" r:id="rId23"/>
    <p:sldId id="397" r:id="rId24"/>
    <p:sldId id="319" r:id="rId25"/>
    <p:sldId id="359" r:id="rId26"/>
    <p:sldId id="344" r:id="rId27"/>
    <p:sldId id="350" r:id="rId28"/>
    <p:sldId id="353" r:id="rId29"/>
    <p:sldId id="354" r:id="rId30"/>
    <p:sldId id="355" r:id="rId31"/>
    <p:sldId id="356" r:id="rId32"/>
    <p:sldId id="422" r:id="rId33"/>
    <p:sldId id="421" r:id="rId34"/>
    <p:sldId id="348" r:id="rId35"/>
    <p:sldId id="351" r:id="rId36"/>
    <p:sldId id="352" r:id="rId37"/>
    <p:sldId id="367" r:id="rId38"/>
    <p:sldId id="368" r:id="rId39"/>
    <p:sldId id="371" r:id="rId40"/>
  </p:sldIdLst>
  <p:sldSz cx="9144000" cy="6858000" type="screen4x3"/>
  <p:notesSz cx="7315200" cy="9601200"/>
  <p:custDataLst>
    <p:tags r:id="rId4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0" autoAdjust="0"/>
    <p:restoredTop sz="92817" autoAdjust="0"/>
  </p:normalViewPr>
  <p:slideViewPr>
    <p:cSldViewPr>
      <p:cViewPr varScale="1">
        <p:scale>
          <a:sx n="76" d="100"/>
          <a:sy n="76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604E7041-CF28-489B-B382-F3CAA6F6DF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469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AC69B2-09BB-42BE-AE76-8C87AE4691FE}" type="slidenum">
              <a:rPr lang="en-US"/>
              <a:pPr/>
              <a:t>1</a:t>
            </a:fld>
            <a:endParaRPr lang="en-US"/>
          </a:p>
        </p:txBody>
      </p:sp>
      <p:sp>
        <p:nvSpPr>
          <p:cNvPr id="60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562B3D-16D4-406C-8E25-5306D3ECECCB}" type="slidenum">
              <a:rPr lang="en-US"/>
              <a:pPr/>
              <a:t>10</a:t>
            </a:fld>
            <a:endParaRPr lang="en-US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562B3D-16D4-406C-8E25-5306D3ECECCB}" type="slidenum">
              <a:rPr lang="en-US"/>
              <a:pPr/>
              <a:t>11</a:t>
            </a:fld>
            <a:endParaRPr lang="en-US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562B3D-16D4-406C-8E25-5306D3ECECCB}" type="slidenum">
              <a:rPr lang="en-US"/>
              <a:pPr/>
              <a:t>12</a:t>
            </a:fld>
            <a:endParaRPr lang="en-US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562B3D-16D4-406C-8E25-5306D3ECECCB}" type="slidenum">
              <a:rPr lang="en-US"/>
              <a:pPr/>
              <a:t>13</a:t>
            </a:fld>
            <a:endParaRPr lang="en-US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562B3D-16D4-406C-8E25-5306D3ECECCB}" type="slidenum">
              <a:rPr lang="en-US"/>
              <a:pPr/>
              <a:t>14</a:t>
            </a:fld>
            <a:endParaRPr lang="en-US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562B3D-16D4-406C-8E25-5306D3ECECCB}" type="slidenum">
              <a:rPr lang="en-US"/>
              <a:pPr/>
              <a:t>15</a:t>
            </a:fld>
            <a:endParaRPr lang="en-US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562B3D-16D4-406C-8E25-5306D3ECECCB}" type="slidenum">
              <a:rPr lang="en-US"/>
              <a:pPr/>
              <a:t>16</a:t>
            </a:fld>
            <a:endParaRPr lang="en-US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562B3D-16D4-406C-8E25-5306D3ECECCB}" type="slidenum">
              <a:rPr lang="en-US"/>
              <a:pPr/>
              <a:t>17</a:t>
            </a:fld>
            <a:endParaRPr lang="en-US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562B3D-16D4-406C-8E25-5306D3ECECCB}" type="slidenum">
              <a:rPr lang="en-US"/>
              <a:pPr/>
              <a:t>18</a:t>
            </a:fld>
            <a:endParaRPr lang="en-US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6BB938-A5E9-4A97-BA90-50D5D7449380}" type="slidenum">
              <a:rPr lang="en-US"/>
              <a:pPr/>
              <a:t>19</a:t>
            </a:fld>
            <a:endParaRPr lang="en-US"/>
          </a:p>
        </p:txBody>
      </p:sp>
      <p:sp>
        <p:nvSpPr>
          <p:cNvPr id="67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562B3D-16D4-406C-8E25-5306D3ECECCB}" type="slidenum">
              <a:rPr lang="en-US"/>
              <a:pPr/>
              <a:t>2</a:t>
            </a:fld>
            <a:endParaRPr lang="en-US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6BB938-A5E9-4A97-BA90-50D5D7449380}" type="slidenum">
              <a:rPr lang="en-US"/>
              <a:pPr/>
              <a:t>20</a:t>
            </a:fld>
            <a:endParaRPr lang="en-US"/>
          </a:p>
        </p:txBody>
      </p:sp>
      <p:sp>
        <p:nvSpPr>
          <p:cNvPr id="67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6BB938-A5E9-4A97-BA90-50D5D7449380}" type="slidenum">
              <a:rPr lang="en-US"/>
              <a:pPr/>
              <a:t>21</a:t>
            </a:fld>
            <a:endParaRPr lang="en-US"/>
          </a:p>
        </p:txBody>
      </p:sp>
      <p:sp>
        <p:nvSpPr>
          <p:cNvPr id="67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562B3D-16D4-406C-8E25-5306D3ECECCB}" type="slidenum">
              <a:rPr lang="en-US"/>
              <a:pPr/>
              <a:t>22</a:t>
            </a:fld>
            <a:endParaRPr lang="en-US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562B3D-16D4-406C-8E25-5306D3ECECCB}" type="slidenum">
              <a:rPr lang="en-US"/>
              <a:pPr/>
              <a:t>23</a:t>
            </a:fld>
            <a:endParaRPr lang="en-US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11406B-C464-4684-A4A0-467D4A853212}" type="slidenum">
              <a:rPr lang="en-US"/>
              <a:pPr/>
              <a:t>24</a:t>
            </a:fld>
            <a:endParaRPr lang="en-US"/>
          </a:p>
        </p:txBody>
      </p:sp>
      <p:sp>
        <p:nvSpPr>
          <p:cNvPr id="68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EA1FF5-8252-46BB-9DC4-EF328B0AD618}" type="slidenum">
              <a:rPr lang="en-US"/>
              <a:pPr/>
              <a:t>25</a:t>
            </a:fld>
            <a:endParaRPr lang="en-US"/>
          </a:p>
        </p:txBody>
      </p:sp>
      <p:sp>
        <p:nvSpPr>
          <p:cNvPr id="68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D1C2E2-61C6-44E8-A239-29F2BF498655}" type="slidenum">
              <a:rPr lang="en-US"/>
              <a:pPr/>
              <a:t>26</a:t>
            </a:fld>
            <a:endParaRPr lang="en-US"/>
          </a:p>
        </p:txBody>
      </p:sp>
      <p:sp>
        <p:nvSpPr>
          <p:cNvPr id="67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DE2A41-81FD-4172-80A7-C63D7B1AA25F}" type="slidenum">
              <a:rPr lang="en-US"/>
              <a:pPr/>
              <a:t>27</a:t>
            </a:fld>
            <a:endParaRPr lang="en-US"/>
          </a:p>
        </p:txBody>
      </p:sp>
      <p:sp>
        <p:nvSpPr>
          <p:cNvPr id="68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538562-DFFF-4742-8AB3-1CF24FDBA4B7}" type="slidenum">
              <a:rPr lang="en-US"/>
              <a:pPr/>
              <a:t>28</a:t>
            </a:fld>
            <a:endParaRPr lang="en-US"/>
          </a:p>
        </p:txBody>
      </p:sp>
      <p:sp>
        <p:nvSpPr>
          <p:cNvPr id="68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367916-FE1F-4EBC-953D-407A6E09A852}" type="slidenum">
              <a:rPr lang="en-US"/>
              <a:pPr/>
              <a:t>29</a:t>
            </a:fld>
            <a:endParaRPr lang="en-US"/>
          </a:p>
        </p:txBody>
      </p:sp>
      <p:sp>
        <p:nvSpPr>
          <p:cNvPr id="68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562B3D-16D4-406C-8E25-5306D3ECECCB}" type="slidenum">
              <a:rPr lang="en-US"/>
              <a:pPr/>
              <a:t>3</a:t>
            </a:fld>
            <a:endParaRPr lang="en-US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562B3D-16D4-406C-8E25-5306D3ECECCB}" type="slidenum">
              <a:rPr lang="en-US"/>
              <a:pPr/>
              <a:t>4</a:t>
            </a:fld>
            <a:endParaRPr lang="en-US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562B3D-16D4-406C-8E25-5306D3ECECCB}" type="slidenum">
              <a:rPr lang="en-US"/>
              <a:pPr/>
              <a:t>5</a:t>
            </a:fld>
            <a:endParaRPr lang="en-US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562B3D-16D4-406C-8E25-5306D3ECECCB}" type="slidenum">
              <a:rPr lang="en-US"/>
              <a:pPr/>
              <a:t>6</a:t>
            </a:fld>
            <a:endParaRPr lang="en-US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562B3D-16D4-406C-8E25-5306D3ECECCB}" type="slidenum">
              <a:rPr lang="en-US"/>
              <a:pPr/>
              <a:t>7</a:t>
            </a:fld>
            <a:endParaRPr lang="en-US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562B3D-16D4-406C-8E25-5306D3ECECCB}" type="slidenum">
              <a:rPr lang="en-US"/>
              <a:pPr/>
              <a:t>8</a:t>
            </a:fld>
            <a:endParaRPr lang="en-US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562B3D-16D4-406C-8E25-5306D3ECECCB}" type="slidenum">
              <a:rPr lang="en-US"/>
              <a:pPr/>
              <a:t>9</a:t>
            </a:fld>
            <a:endParaRPr lang="en-US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99C35-3005-4713-A416-6A04FC80AA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7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FBF616-D363-43BD-8BB1-B6548FC175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11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CAC012-1209-4BCE-AA98-C908B002E9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75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E34DA-55F5-4684-93C5-71BD6B636A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1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C5A88E-75B6-4155-B08F-767F2EB649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15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2CFACE-138F-4E44-8B2A-23B1C65506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27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62834-1549-46CF-B397-808B3F1BF3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69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E9600-6A21-4EF6-BB3E-380D7A6C71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35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8B145-21F1-4EED-B606-6C56395F7F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76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2C733C-EBA4-4FC0-B46C-C4DFBD113F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29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86369-297F-42A9-9340-6C2B429AB3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10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5F7A742-56A3-4458-B8C2-A121B2AFF93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146.xml"/><Relationship Id="rId18" Type="http://schemas.openxmlformats.org/officeDocument/2006/relationships/tags" Target="../tags/tag151.xml"/><Relationship Id="rId26" Type="http://schemas.openxmlformats.org/officeDocument/2006/relationships/tags" Target="../tags/tag159.xml"/><Relationship Id="rId39" Type="http://schemas.openxmlformats.org/officeDocument/2006/relationships/image" Target="../media/image66.png"/><Relationship Id="rId21" Type="http://schemas.openxmlformats.org/officeDocument/2006/relationships/tags" Target="../tags/tag154.xml"/><Relationship Id="rId34" Type="http://schemas.openxmlformats.org/officeDocument/2006/relationships/image" Target="../media/image3.png"/><Relationship Id="rId42" Type="http://schemas.openxmlformats.org/officeDocument/2006/relationships/image" Target="../media/image69.png"/><Relationship Id="rId47" Type="http://schemas.openxmlformats.org/officeDocument/2006/relationships/image" Target="../media/image74.png"/><Relationship Id="rId50" Type="http://schemas.openxmlformats.org/officeDocument/2006/relationships/image" Target="../media/image77.png"/><Relationship Id="rId55" Type="http://schemas.openxmlformats.org/officeDocument/2006/relationships/image" Target="../media/image82.png"/><Relationship Id="rId7" Type="http://schemas.openxmlformats.org/officeDocument/2006/relationships/tags" Target="../tags/tag140.xml"/><Relationship Id="rId12" Type="http://schemas.openxmlformats.org/officeDocument/2006/relationships/tags" Target="../tags/tag145.xml"/><Relationship Id="rId17" Type="http://schemas.openxmlformats.org/officeDocument/2006/relationships/tags" Target="../tags/tag150.xml"/><Relationship Id="rId25" Type="http://schemas.openxmlformats.org/officeDocument/2006/relationships/tags" Target="../tags/tag158.xml"/><Relationship Id="rId33" Type="http://schemas.openxmlformats.org/officeDocument/2006/relationships/image" Target="../media/image1.png"/><Relationship Id="rId38" Type="http://schemas.openxmlformats.org/officeDocument/2006/relationships/image" Target="../media/image65.png"/><Relationship Id="rId46" Type="http://schemas.openxmlformats.org/officeDocument/2006/relationships/image" Target="../media/image73.png"/><Relationship Id="rId2" Type="http://schemas.openxmlformats.org/officeDocument/2006/relationships/tags" Target="../tags/tag135.xml"/><Relationship Id="rId16" Type="http://schemas.openxmlformats.org/officeDocument/2006/relationships/tags" Target="../tags/tag149.xml"/><Relationship Id="rId20" Type="http://schemas.openxmlformats.org/officeDocument/2006/relationships/tags" Target="../tags/tag153.xml"/><Relationship Id="rId29" Type="http://schemas.openxmlformats.org/officeDocument/2006/relationships/tags" Target="../tags/tag162.xml"/><Relationship Id="rId41" Type="http://schemas.openxmlformats.org/officeDocument/2006/relationships/image" Target="../media/image68.png"/><Relationship Id="rId54" Type="http://schemas.openxmlformats.org/officeDocument/2006/relationships/image" Target="../media/image81.png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tags" Target="../tags/tag144.xml"/><Relationship Id="rId24" Type="http://schemas.openxmlformats.org/officeDocument/2006/relationships/tags" Target="../tags/tag157.xml"/><Relationship Id="rId32" Type="http://schemas.openxmlformats.org/officeDocument/2006/relationships/notesSlide" Target="../notesSlides/notesSlide10.xml"/><Relationship Id="rId37" Type="http://schemas.openxmlformats.org/officeDocument/2006/relationships/image" Target="../media/image64.png"/><Relationship Id="rId40" Type="http://schemas.openxmlformats.org/officeDocument/2006/relationships/image" Target="../media/image67.png"/><Relationship Id="rId45" Type="http://schemas.openxmlformats.org/officeDocument/2006/relationships/image" Target="../media/image72.png"/><Relationship Id="rId53" Type="http://schemas.openxmlformats.org/officeDocument/2006/relationships/image" Target="../media/image80.png"/><Relationship Id="rId5" Type="http://schemas.openxmlformats.org/officeDocument/2006/relationships/tags" Target="../tags/tag138.xml"/><Relationship Id="rId15" Type="http://schemas.openxmlformats.org/officeDocument/2006/relationships/tags" Target="../tags/tag148.xml"/><Relationship Id="rId23" Type="http://schemas.openxmlformats.org/officeDocument/2006/relationships/tags" Target="../tags/tag156.xml"/><Relationship Id="rId28" Type="http://schemas.openxmlformats.org/officeDocument/2006/relationships/tags" Target="../tags/tag161.xml"/><Relationship Id="rId36" Type="http://schemas.openxmlformats.org/officeDocument/2006/relationships/image" Target="../media/image63.png"/><Relationship Id="rId49" Type="http://schemas.openxmlformats.org/officeDocument/2006/relationships/image" Target="../media/image76.png"/><Relationship Id="rId10" Type="http://schemas.openxmlformats.org/officeDocument/2006/relationships/tags" Target="../tags/tag143.xml"/><Relationship Id="rId19" Type="http://schemas.openxmlformats.org/officeDocument/2006/relationships/tags" Target="../tags/tag152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71.png"/><Relationship Id="rId52" Type="http://schemas.openxmlformats.org/officeDocument/2006/relationships/image" Target="../media/image79.png"/><Relationship Id="rId4" Type="http://schemas.openxmlformats.org/officeDocument/2006/relationships/tags" Target="../tags/tag137.xml"/><Relationship Id="rId9" Type="http://schemas.openxmlformats.org/officeDocument/2006/relationships/tags" Target="../tags/tag142.xml"/><Relationship Id="rId14" Type="http://schemas.openxmlformats.org/officeDocument/2006/relationships/tags" Target="../tags/tag147.xml"/><Relationship Id="rId22" Type="http://schemas.openxmlformats.org/officeDocument/2006/relationships/tags" Target="../tags/tag155.xml"/><Relationship Id="rId27" Type="http://schemas.openxmlformats.org/officeDocument/2006/relationships/tags" Target="../tags/tag160.xml"/><Relationship Id="rId30" Type="http://schemas.openxmlformats.org/officeDocument/2006/relationships/tags" Target="../tags/tag163.xml"/><Relationship Id="rId35" Type="http://schemas.openxmlformats.org/officeDocument/2006/relationships/image" Target="../media/image62.png"/><Relationship Id="rId43" Type="http://schemas.openxmlformats.org/officeDocument/2006/relationships/image" Target="../media/image70.png"/><Relationship Id="rId48" Type="http://schemas.openxmlformats.org/officeDocument/2006/relationships/image" Target="../media/image75.png"/><Relationship Id="rId8" Type="http://schemas.openxmlformats.org/officeDocument/2006/relationships/tags" Target="../tags/tag141.xml"/><Relationship Id="rId51" Type="http://schemas.openxmlformats.org/officeDocument/2006/relationships/image" Target="../media/image78.png"/><Relationship Id="rId3" Type="http://schemas.openxmlformats.org/officeDocument/2006/relationships/tags" Target="../tags/tag136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176.xml"/><Relationship Id="rId18" Type="http://schemas.openxmlformats.org/officeDocument/2006/relationships/tags" Target="../tags/tag181.xml"/><Relationship Id="rId26" Type="http://schemas.openxmlformats.org/officeDocument/2006/relationships/tags" Target="../tags/tag189.xml"/><Relationship Id="rId39" Type="http://schemas.openxmlformats.org/officeDocument/2006/relationships/tags" Target="../tags/tag202.xml"/><Relationship Id="rId21" Type="http://schemas.openxmlformats.org/officeDocument/2006/relationships/tags" Target="../tags/tag184.xml"/><Relationship Id="rId34" Type="http://schemas.openxmlformats.org/officeDocument/2006/relationships/tags" Target="../tags/tag197.xml"/><Relationship Id="rId42" Type="http://schemas.openxmlformats.org/officeDocument/2006/relationships/tags" Target="../tags/tag205.xml"/><Relationship Id="rId47" Type="http://schemas.openxmlformats.org/officeDocument/2006/relationships/slideLayout" Target="../slideLayouts/slideLayout2.xml"/><Relationship Id="rId50" Type="http://schemas.openxmlformats.org/officeDocument/2006/relationships/image" Target="../media/image75.png"/><Relationship Id="rId55" Type="http://schemas.openxmlformats.org/officeDocument/2006/relationships/image" Target="../media/image66.png"/><Relationship Id="rId63" Type="http://schemas.openxmlformats.org/officeDocument/2006/relationships/image" Target="../media/image73.png"/><Relationship Id="rId68" Type="http://schemas.openxmlformats.org/officeDocument/2006/relationships/image" Target="../media/image86.png"/><Relationship Id="rId7" Type="http://schemas.openxmlformats.org/officeDocument/2006/relationships/tags" Target="../tags/tag170.xml"/><Relationship Id="rId2" Type="http://schemas.openxmlformats.org/officeDocument/2006/relationships/tags" Target="../tags/tag165.xml"/><Relationship Id="rId16" Type="http://schemas.openxmlformats.org/officeDocument/2006/relationships/tags" Target="../tags/tag179.xml"/><Relationship Id="rId29" Type="http://schemas.openxmlformats.org/officeDocument/2006/relationships/tags" Target="../tags/tag192.xml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11" Type="http://schemas.openxmlformats.org/officeDocument/2006/relationships/tags" Target="../tags/tag174.xml"/><Relationship Id="rId24" Type="http://schemas.openxmlformats.org/officeDocument/2006/relationships/tags" Target="../tags/tag187.xml"/><Relationship Id="rId32" Type="http://schemas.openxmlformats.org/officeDocument/2006/relationships/tags" Target="../tags/tag195.xml"/><Relationship Id="rId37" Type="http://schemas.openxmlformats.org/officeDocument/2006/relationships/tags" Target="../tags/tag200.xml"/><Relationship Id="rId40" Type="http://schemas.openxmlformats.org/officeDocument/2006/relationships/tags" Target="../tags/tag203.xml"/><Relationship Id="rId45" Type="http://schemas.openxmlformats.org/officeDocument/2006/relationships/tags" Target="../tags/tag208.xml"/><Relationship Id="rId53" Type="http://schemas.openxmlformats.org/officeDocument/2006/relationships/image" Target="../media/image64.png"/><Relationship Id="rId58" Type="http://schemas.openxmlformats.org/officeDocument/2006/relationships/image" Target="../media/image69.png"/><Relationship Id="rId66" Type="http://schemas.openxmlformats.org/officeDocument/2006/relationships/image" Target="../media/image84.png"/><Relationship Id="rId5" Type="http://schemas.openxmlformats.org/officeDocument/2006/relationships/tags" Target="../tags/tag168.xml"/><Relationship Id="rId15" Type="http://schemas.openxmlformats.org/officeDocument/2006/relationships/tags" Target="../tags/tag178.xml"/><Relationship Id="rId23" Type="http://schemas.openxmlformats.org/officeDocument/2006/relationships/tags" Target="../tags/tag186.xml"/><Relationship Id="rId28" Type="http://schemas.openxmlformats.org/officeDocument/2006/relationships/tags" Target="../tags/tag191.xml"/><Relationship Id="rId36" Type="http://schemas.openxmlformats.org/officeDocument/2006/relationships/tags" Target="../tags/tag199.xml"/><Relationship Id="rId49" Type="http://schemas.openxmlformats.org/officeDocument/2006/relationships/image" Target="../media/image62.png"/><Relationship Id="rId57" Type="http://schemas.openxmlformats.org/officeDocument/2006/relationships/image" Target="../media/image68.png"/><Relationship Id="rId61" Type="http://schemas.openxmlformats.org/officeDocument/2006/relationships/image" Target="../media/image72.png"/><Relationship Id="rId10" Type="http://schemas.openxmlformats.org/officeDocument/2006/relationships/tags" Target="../tags/tag173.xml"/><Relationship Id="rId19" Type="http://schemas.openxmlformats.org/officeDocument/2006/relationships/tags" Target="../tags/tag182.xml"/><Relationship Id="rId31" Type="http://schemas.openxmlformats.org/officeDocument/2006/relationships/tags" Target="../tags/tag194.xml"/><Relationship Id="rId44" Type="http://schemas.openxmlformats.org/officeDocument/2006/relationships/tags" Target="../tags/tag207.xml"/><Relationship Id="rId52" Type="http://schemas.openxmlformats.org/officeDocument/2006/relationships/image" Target="../media/image3.png"/><Relationship Id="rId60" Type="http://schemas.openxmlformats.org/officeDocument/2006/relationships/image" Target="../media/image71.png"/><Relationship Id="rId65" Type="http://schemas.openxmlformats.org/officeDocument/2006/relationships/image" Target="../media/image83.png"/><Relationship Id="rId4" Type="http://schemas.openxmlformats.org/officeDocument/2006/relationships/tags" Target="../tags/tag167.xml"/><Relationship Id="rId9" Type="http://schemas.openxmlformats.org/officeDocument/2006/relationships/tags" Target="../tags/tag172.xml"/><Relationship Id="rId14" Type="http://schemas.openxmlformats.org/officeDocument/2006/relationships/tags" Target="../tags/tag177.xml"/><Relationship Id="rId22" Type="http://schemas.openxmlformats.org/officeDocument/2006/relationships/tags" Target="../tags/tag185.xml"/><Relationship Id="rId27" Type="http://schemas.openxmlformats.org/officeDocument/2006/relationships/tags" Target="../tags/tag190.xml"/><Relationship Id="rId30" Type="http://schemas.openxmlformats.org/officeDocument/2006/relationships/tags" Target="../tags/tag193.xml"/><Relationship Id="rId35" Type="http://schemas.openxmlformats.org/officeDocument/2006/relationships/tags" Target="../tags/tag198.xml"/><Relationship Id="rId43" Type="http://schemas.openxmlformats.org/officeDocument/2006/relationships/tags" Target="../tags/tag206.xml"/><Relationship Id="rId48" Type="http://schemas.openxmlformats.org/officeDocument/2006/relationships/notesSlide" Target="../notesSlides/notesSlide11.xml"/><Relationship Id="rId56" Type="http://schemas.openxmlformats.org/officeDocument/2006/relationships/image" Target="../media/image67.png"/><Relationship Id="rId64" Type="http://schemas.openxmlformats.org/officeDocument/2006/relationships/image" Target="../media/image74.png"/><Relationship Id="rId69" Type="http://schemas.openxmlformats.org/officeDocument/2006/relationships/image" Target="../media/image87.png"/><Relationship Id="rId8" Type="http://schemas.openxmlformats.org/officeDocument/2006/relationships/tags" Target="../tags/tag171.xml"/><Relationship Id="rId51" Type="http://schemas.openxmlformats.org/officeDocument/2006/relationships/image" Target="../media/image1.png"/><Relationship Id="rId3" Type="http://schemas.openxmlformats.org/officeDocument/2006/relationships/tags" Target="../tags/tag166.xml"/><Relationship Id="rId12" Type="http://schemas.openxmlformats.org/officeDocument/2006/relationships/tags" Target="../tags/tag175.xml"/><Relationship Id="rId17" Type="http://schemas.openxmlformats.org/officeDocument/2006/relationships/tags" Target="../tags/tag180.xml"/><Relationship Id="rId25" Type="http://schemas.openxmlformats.org/officeDocument/2006/relationships/tags" Target="../tags/tag188.xml"/><Relationship Id="rId33" Type="http://schemas.openxmlformats.org/officeDocument/2006/relationships/tags" Target="../tags/tag196.xml"/><Relationship Id="rId38" Type="http://schemas.openxmlformats.org/officeDocument/2006/relationships/tags" Target="../tags/tag201.xml"/><Relationship Id="rId46" Type="http://schemas.openxmlformats.org/officeDocument/2006/relationships/tags" Target="../tags/tag209.xml"/><Relationship Id="rId59" Type="http://schemas.openxmlformats.org/officeDocument/2006/relationships/image" Target="../media/image70.png"/><Relationship Id="rId67" Type="http://schemas.openxmlformats.org/officeDocument/2006/relationships/image" Target="../media/image85.png"/><Relationship Id="rId20" Type="http://schemas.openxmlformats.org/officeDocument/2006/relationships/tags" Target="../tags/tag183.xml"/><Relationship Id="rId41" Type="http://schemas.openxmlformats.org/officeDocument/2006/relationships/tags" Target="../tags/tag204.xml"/><Relationship Id="rId54" Type="http://schemas.openxmlformats.org/officeDocument/2006/relationships/image" Target="../media/image65.png"/><Relationship Id="rId62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17.xml"/><Relationship Id="rId13" Type="http://schemas.openxmlformats.org/officeDocument/2006/relationships/tags" Target="../tags/tag222.xml"/><Relationship Id="rId18" Type="http://schemas.openxmlformats.org/officeDocument/2006/relationships/image" Target="../media/image85.png"/><Relationship Id="rId26" Type="http://schemas.openxmlformats.org/officeDocument/2006/relationships/image" Target="../media/image90.png"/><Relationship Id="rId3" Type="http://schemas.openxmlformats.org/officeDocument/2006/relationships/tags" Target="../tags/tag212.xml"/><Relationship Id="rId21" Type="http://schemas.openxmlformats.org/officeDocument/2006/relationships/image" Target="../media/image84.png"/><Relationship Id="rId7" Type="http://schemas.openxmlformats.org/officeDocument/2006/relationships/tags" Target="../tags/tag216.xml"/><Relationship Id="rId12" Type="http://schemas.openxmlformats.org/officeDocument/2006/relationships/tags" Target="../tags/tag221.xml"/><Relationship Id="rId17" Type="http://schemas.openxmlformats.org/officeDocument/2006/relationships/image" Target="../media/image3.png"/><Relationship Id="rId25" Type="http://schemas.openxmlformats.org/officeDocument/2006/relationships/image" Target="../media/image89.png"/><Relationship Id="rId2" Type="http://schemas.openxmlformats.org/officeDocument/2006/relationships/tags" Target="../tags/tag211.xml"/><Relationship Id="rId16" Type="http://schemas.openxmlformats.org/officeDocument/2006/relationships/notesSlide" Target="../notesSlides/notesSlide12.xml"/><Relationship Id="rId20" Type="http://schemas.openxmlformats.org/officeDocument/2006/relationships/image" Target="../media/image87.png"/><Relationship Id="rId29" Type="http://schemas.openxmlformats.org/officeDocument/2006/relationships/image" Target="../media/image93.png"/><Relationship Id="rId1" Type="http://schemas.openxmlformats.org/officeDocument/2006/relationships/tags" Target="../tags/tag210.xml"/><Relationship Id="rId6" Type="http://schemas.openxmlformats.org/officeDocument/2006/relationships/tags" Target="../tags/tag215.xml"/><Relationship Id="rId11" Type="http://schemas.openxmlformats.org/officeDocument/2006/relationships/tags" Target="../tags/tag220.xml"/><Relationship Id="rId24" Type="http://schemas.openxmlformats.org/officeDocument/2006/relationships/image" Target="../media/image88.png"/><Relationship Id="rId5" Type="http://schemas.openxmlformats.org/officeDocument/2006/relationships/tags" Target="../tags/tag214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.png"/><Relationship Id="rId28" Type="http://schemas.openxmlformats.org/officeDocument/2006/relationships/image" Target="../media/image92.png"/><Relationship Id="rId10" Type="http://schemas.openxmlformats.org/officeDocument/2006/relationships/tags" Target="../tags/tag219.xml"/><Relationship Id="rId19" Type="http://schemas.openxmlformats.org/officeDocument/2006/relationships/image" Target="../media/image86.png"/><Relationship Id="rId4" Type="http://schemas.openxmlformats.org/officeDocument/2006/relationships/tags" Target="../tags/tag213.xml"/><Relationship Id="rId9" Type="http://schemas.openxmlformats.org/officeDocument/2006/relationships/tags" Target="../tags/tag218.xml"/><Relationship Id="rId14" Type="http://schemas.openxmlformats.org/officeDocument/2006/relationships/tags" Target="../tags/tag223.xml"/><Relationship Id="rId22" Type="http://schemas.openxmlformats.org/officeDocument/2006/relationships/image" Target="../media/image63.png"/><Relationship Id="rId27" Type="http://schemas.openxmlformats.org/officeDocument/2006/relationships/image" Target="../media/image9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31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93.png"/><Relationship Id="rId3" Type="http://schemas.openxmlformats.org/officeDocument/2006/relationships/tags" Target="../tags/tag226.xml"/><Relationship Id="rId21" Type="http://schemas.openxmlformats.org/officeDocument/2006/relationships/image" Target="../media/image86.png"/><Relationship Id="rId7" Type="http://schemas.openxmlformats.org/officeDocument/2006/relationships/tags" Target="../tags/tag230.xml"/><Relationship Id="rId12" Type="http://schemas.openxmlformats.org/officeDocument/2006/relationships/tags" Target="../tags/tag235.xml"/><Relationship Id="rId17" Type="http://schemas.openxmlformats.org/officeDocument/2006/relationships/image" Target="../media/image92.png"/><Relationship Id="rId25" Type="http://schemas.openxmlformats.org/officeDocument/2006/relationships/image" Target="../media/image94.png"/><Relationship Id="rId2" Type="http://schemas.openxmlformats.org/officeDocument/2006/relationships/tags" Target="../tags/tag225.xml"/><Relationship Id="rId16" Type="http://schemas.openxmlformats.org/officeDocument/2006/relationships/image" Target="../media/image91.png"/><Relationship Id="rId20" Type="http://schemas.openxmlformats.org/officeDocument/2006/relationships/image" Target="../media/image85.png"/><Relationship Id="rId1" Type="http://schemas.openxmlformats.org/officeDocument/2006/relationships/tags" Target="../tags/tag224.xml"/><Relationship Id="rId6" Type="http://schemas.openxmlformats.org/officeDocument/2006/relationships/tags" Target="../tags/tag229.xml"/><Relationship Id="rId11" Type="http://schemas.openxmlformats.org/officeDocument/2006/relationships/tags" Target="../tags/tag234.xml"/><Relationship Id="rId24" Type="http://schemas.openxmlformats.org/officeDocument/2006/relationships/image" Target="../media/image3.png"/><Relationship Id="rId5" Type="http://schemas.openxmlformats.org/officeDocument/2006/relationships/tags" Target="../tags/tag228.xml"/><Relationship Id="rId15" Type="http://schemas.openxmlformats.org/officeDocument/2006/relationships/image" Target="../media/image63.png"/><Relationship Id="rId23" Type="http://schemas.openxmlformats.org/officeDocument/2006/relationships/image" Target="../media/image1.png"/><Relationship Id="rId10" Type="http://schemas.openxmlformats.org/officeDocument/2006/relationships/tags" Target="../tags/tag233.xml"/><Relationship Id="rId19" Type="http://schemas.openxmlformats.org/officeDocument/2006/relationships/image" Target="../media/image84.png"/><Relationship Id="rId4" Type="http://schemas.openxmlformats.org/officeDocument/2006/relationships/tags" Target="../tags/tag227.xml"/><Relationship Id="rId9" Type="http://schemas.openxmlformats.org/officeDocument/2006/relationships/tags" Target="../tags/tag232.xml"/><Relationship Id="rId14" Type="http://schemas.openxmlformats.org/officeDocument/2006/relationships/notesSlide" Target="../notesSlides/notesSlide13.xml"/><Relationship Id="rId22" Type="http://schemas.openxmlformats.org/officeDocument/2006/relationships/image" Target="../media/image8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43.xml"/><Relationship Id="rId13" Type="http://schemas.openxmlformats.org/officeDocument/2006/relationships/notesSlide" Target="../notesSlides/notesSlide14.xml"/><Relationship Id="rId18" Type="http://schemas.openxmlformats.org/officeDocument/2006/relationships/image" Target="../media/image3.png"/><Relationship Id="rId3" Type="http://schemas.openxmlformats.org/officeDocument/2006/relationships/tags" Target="../tags/tag238.xml"/><Relationship Id="rId21" Type="http://schemas.openxmlformats.org/officeDocument/2006/relationships/image" Target="../media/image95.png"/><Relationship Id="rId7" Type="http://schemas.openxmlformats.org/officeDocument/2006/relationships/tags" Target="../tags/tag242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.png"/><Relationship Id="rId2" Type="http://schemas.openxmlformats.org/officeDocument/2006/relationships/tags" Target="../tags/tag237.xml"/><Relationship Id="rId16" Type="http://schemas.openxmlformats.org/officeDocument/2006/relationships/image" Target="../media/image84.png"/><Relationship Id="rId20" Type="http://schemas.openxmlformats.org/officeDocument/2006/relationships/image" Target="../media/image93.png"/><Relationship Id="rId1" Type="http://schemas.openxmlformats.org/officeDocument/2006/relationships/tags" Target="../tags/tag236.xml"/><Relationship Id="rId6" Type="http://schemas.openxmlformats.org/officeDocument/2006/relationships/tags" Target="../tags/tag241.xml"/><Relationship Id="rId11" Type="http://schemas.openxmlformats.org/officeDocument/2006/relationships/tags" Target="../tags/tag246.xml"/><Relationship Id="rId5" Type="http://schemas.openxmlformats.org/officeDocument/2006/relationships/tags" Target="../tags/tag240.xml"/><Relationship Id="rId15" Type="http://schemas.openxmlformats.org/officeDocument/2006/relationships/image" Target="../media/image87.png"/><Relationship Id="rId10" Type="http://schemas.openxmlformats.org/officeDocument/2006/relationships/tags" Target="../tags/tag245.xml"/><Relationship Id="rId19" Type="http://schemas.openxmlformats.org/officeDocument/2006/relationships/image" Target="../media/image94.png"/><Relationship Id="rId4" Type="http://schemas.openxmlformats.org/officeDocument/2006/relationships/tags" Target="../tags/tag239.xml"/><Relationship Id="rId9" Type="http://schemas.openxmlformats.org/officeDocument/2006/relationships/tags" Target="../tags/tag244.xml"/><Relationship Id="rId14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54.xml"/><Relationship Id="rId13" Type="http://schemas.openxmlformats.org/officeDocument/2006/relationships/tags" Target="../tags/tag259.xml"/><Relationship Id="rId18" Type="http://schemas.openxmlformats.org/officeDocument/2006/relationships/image" Target="../media/image63.png"/><Relationship Id="rId26" Type="http://schemas.openxmlformats.org/officeDocument/2006/relationships/image" Target="../media/image96.png"/><Relationship Id="rId3" Type="http://schemas.openxmlformats.org/officeDocument/2006/relationships/tags" Target="../tags/tag249.xml"/><Relationship Id="rId21" Type="http://schemas.openxmlformats.org/officeDocument/2006/relationships/image" Target="../media/image87.png"/><Relationship Id="rId7" Type="http://schemas.openxmlformats.org/officeDocument/2006/relationships/tags" Target="../tags/tag253.xml"/><Relationship Id="rId12" Type="http://schemas.openxmlformats.org/officeDocument/2006/relationships/tags" Target="../tags/tag258.xml"/><Relationship Id="rId17" Type="http://schemas.openxmlformats.org/officeDocument/2006/relationships/notesSlide" Target="../notesSlides/notesSlide15.xml"/><Relationship Id="rId25" Type="http://schemas.openxmlformats.org/officeDocument/2006/relationships/image" Target="../media/image95.png"/><Relationship Id="rId2" Type="http://schemas.openxmlformats.org/officeDocument/2006/relationships/tags" Target="../tags/tag248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3.png"/><Relationship Id="rId29" Type="http://schemas.openxmlformats.org/officeDocument/2006/relationships/image" Target="../media/image75.png"/><Relationship Id="rId1" Type="http://schemas.openxmlformats.org/officeDocument/2006/relationships/tags" Target="../tags/tag247.xml"/><Relationship Id="rId6" Type="http://schemas.openxmlformats.org/officeDocument/2006/relationships/tags" Target="../tags/tag252.xml"/><Relationship Id="rId11" Type="http://schemas.openxmlformats.org/officeDocument/2006/relationships/tags" Target="../tags/tag257.xml"/><Relationship Id="rId24" Type="http://schemas.openxmlformats.org/officeDocument/2006/relationships/image" Target="../media/image94.png"/><Relationship Id="rId5" Type="http://schemas.openxmlformats.org/officeDocument/2006/relationships/tags" Target="../tags/tag251.xml"/><Relationship Id="rId15" Type="http://schemas.openxmlformats.org/officeDocument/2006/relationships/tags" Target="../tags/tag261.xml"/><Relationship Id="rId23" Type="http://schemas.openxmlformats.org/officeDocument/2006/relationships/image" Target="../media/image93.png"/><Relationship Id="rId28" Type="http://schemas.openxmlformats.org/officeDocument/2006/relationships/image" Target="../media/image97.png"/><Relationship Id="rId10" Type="http://schemas.openxmlformats.org/officeDocument/2006/relationships/tags" Target="../tags/tag256.xml"/><Relationship Id="rId19" Type="http://schemas.openxmlformats.org/officeDocument/2006/relationships/image" Target="../media/image1.png"/><Relationship Id="rId31" Type="http://schemas.openxmlformats.org/officeDocument/2006/relationships/image" Target="../media/image61.png"/><Relationship Id="rId4" Type="http://schemas.openxmlformats.org/officeDocument/2006/relationships/tags" Target="../tags/tag250.xml"/><Relationship Id="rId9" Type="http://schemas.openxmlformats.org/officeDocument/2006/relationships/tags" Target="../tags/tag255.xml"/><Relationship Id="rId14" Type="http://schemas.openxmlformats.org/officeDocument/2006/relationships/tags" Target="../tags/tag260.xml"/><Relationship Id="rId22" Type="http://schemas.openxmlformats.org/officeDocument/2006/relationships/image" Target="../media/image84.png"/><Relationship Id="rId27" Type="http://schemas.openxmlformats.org/officeDocument/2006/relationships/image" Target="../media/image74.png"/><Relationship Id="rId30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69.xml"/><Relationship Id="rId13" Type="http://schemas.openxmlformats.org/officeDocument/2006/relationships/tags" Target="../tags/tag27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02.png"/><Relationship Id="rId3" Type="http://schemas.openxmlformats.org/officeDocument/2006/relationships/tags" Target="../tags/tag264.xml"/><Relationship Id="rId21" Type="http://schemas.openxmlformats.org/officeDocument/2006/relationships/image" Target="../media/image3.png"/><Relationship Id="rId34" Type="http://schemas.openxmlformats.org/officeDocument/2006/relationships/image" Target="../media/image61.png"/><Relationship Id="rId7" Type="http://schemas.openxmlformats.org/officeDocument/2006/relationships/tags" Target="../tags/tag268.xml"/><Relationship Id="rId12" Type="http://schemas.openxmlformats.org/officeDocument/2006/relationships/tags" Target="../tags/tag273.xml"/><Relationship Id="rId17" Type="http://schemas.openxmlformats.org/officeDocument/2006/relationships/tags" Target="../tags/tag278.xml"/><Relationship Id="rId25" Type="http://schemas.openxmlformats.org/officeDocument/2006/relationships/image" Target="../media/image101.png"/><Relationship Id="rId33" Type="http://schemas.openxmlformats.org/officeDocument/2006/relationships/image" Target="../media/image17.png"/><Relationship Id="rId2" Type="http://schemas.openxmlformats.org/officeDocument/2006/relationships/tags" Target="../tags/tag263.xml"/><Relationship Id="rId16" Type="http://schemas.openxmlformats.org/officeDocument/2006/relationships/tags" Target="../tags/tag277.xml"/><Relationship Id="rId20" Type="http://schemas.openxmlformats.org/officeDocument/2006/relationships/image" Target="../media/image1.png"/><Relationship Id="rId29" Type="http://schemas.openxmlformats.org/officeDocument/2006/relationships/image" Target="../media/image105.png"/><Relationship Id="rId1" Type="http://schemas.openxmlformats.org/officeDocument/2006/relationships/tags" Target="../tags/tag262.xml"/><Relationship Id="rId6" Type="http://schemas.openxmlformats.org/officeDocument/2006/relationships/tags" Target="../tags/tag267.xml"/><Relationship Id="rId11" Type="http://schemas.openxmlformats.org/officeDocument/2006/relationships/tags" Target="../tags/tag272.xml"/><Relationship Id="rId24" Type="http://schemas.openxmlformats.org/officeDocument/2006/relationships/image" Target="../media/image100.png"/><Relationship Id="rId32" Type="http://schemas.openxmlformats.org/officeDocument/2006/relationships/image" Target="../media/image107.png"/><Relationship Id="rId5" Type="http://schemas.openxmlformats.org/officeDocument/2006/relationships/tags" Target="../tags/tag266.xml"/><Relationship Id="rId15" Type="http://schemas.openxmlformats.org/officeDocument/2006/relationships/tags" Target="../tags/tag276.xml"/><Relationship Id="rId23" Type="http://schemas.openxmlformats.org/officeDocument/2006/relationships/image" Target="../media/image99.png"/><Relationship Id="rId28" Type="http://schemas.openxmlformats.org/officeDocument/2006/relationships/image" Target="../media/image104.png"/><Relationship Id="rId10" Type="http://schemas.openxmlformats.org/officeDocument/2006/relationships/tags" Target="../tags/tag271.xml"/><Relationship Id="rId19" Type="http://schemas.openxmlformats.org/officeDocument/2006/relationships/notesSlide" Target="../notesSlides/notesSlide16.xml"/><Relationship Id="rId31" Type="http://schemas.openxmlformats.org/officeDocument/2006/relationships/image" Target="../media/image106.png"/><Relationship Id="rId4" Type="http://schemas.openxmlformats.org/officeDocument/2006/relationships/tags" Target="../tags/tag265.xml"/><Relationship Id="rId9" Type="http://schemas.openxmlformats.org/officeDocument/2006/relationships/tags" Target="../tags/tag270.xml"/><Relationship Id="rId14" Type="http://schemas.openxmlformats.org/officeDocument/2006/relationships/tags" Target="../tags/tag275.xml"/><Relationship Id="rId22" Type="http://schemas.openxmlformats.org/officeDocument/2006/relationships/image" Target="../media/image98.png"/><Relationship Id="rId27" Type="http://schemas.openxmlformats.org/officeDocument/2006/relationships/image" Target="../media/image103.png"/><Relationship Id="rId30" Type="http://schemas.openxmlformats.org/officeDocument/2006/relationships/image" Target="../media/image8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86.xml"/><Relationship Id="rId13" Type="http://schemas.openxmlformats.org/officeDocument/2006/relationships/tags" Target="../tags/tag291.xml"/><Relationship Id="rId18" Type="http://schemas.openxmlformats.org/officeDocument/2006/relationships/tags" Target="../tags/tag296.xml"/><Relationship Id="rId26" Type="http://schemas.openxmlformats.org/officeDocument/2006/relationships/image" Target="../media/image3.png"/><Relationship Id="rId39" Type="http://schemas.openxmlformats.org/officeDocument/2006/relationships/image" Target="../media/image118.png"/><Relationship Id="rId3" Type="http://schemas.openxmlformats.org/officeDocument/2006/relationships/tags" Target="../tags/tag281.xml"/><Relationship Id="rId21" Type="http://schemas.openxmlformats.org/officeDocument/2006/relationships/tags" Target="../tags/tag299.xml"/><Relationship Id="rId34" Type="http://schemas.openxmlformats.org/officeDocument/2006/relationships/image" Target="../media/image114.png"/><Relationship Id="rId42" Type="http://schemas.openxmlformats.org/officeDocument/2006/relationships/image" Target="../media/image121.png"/><Relationship Id="rId7" Type="http://schemas.openxmlformats.org/officeDocument/2006/relationships/tags" Target="../tags/tag285.xml"/><Relationship Id="rId12" Type="http://schemas.openxmlformats.org/officeDocument/2006/relationships/tags" Target="../tags/tag290.xml"/><Relationship Id="rId17" Type="http://schemas.openxmlformats.org/officeDocument/2006/relationships/tags" Target="../tags/tag295.xml"/><Relationship Id="rId25" Type="http://schemas.openxmlformats.org/officeDocument/2006/relationships/image" Target="../media/image1.png"/><Relationship Id="rId33" Type="http://schemas.openxmlformats.org/officeDocument/2006/relationships/image" Target="../media/image105.png"/><Relationship Id="rId38" Type="http://schemas.openxmlformats.org/officeDocument/2006/relationships/image" Target="../media/image117.png"/><Relationship Id="rId2" Type="http://schemas.openxmlformats.org/officeDocument/2006/relationships/tags" Target="../tags/tag280.xml"/><Relationship Id="rId16" Type="http://schemas.openxmlformats.org/officeDocument/2006/relationships/tags" Target="../tags/tag294.xml"/><Relationship Id="rId20" Type="http://schemas.openxmlformats.org/officeDocument/2006/relationships/tags" Target="../tags/tag298.xml"/><Relationship Id="rId29" Type="http://schemas.openxmlformats.org/officeDocument/2006/relationships/image" Target="../media/image110.png"/><Relationship Id="rId41" Type="http://schemas.openxmlformats.org/officeDocument/2006/relationships/image" Target="../media/image120.png"/><Relationship Id="rId1" Type="http://schemas.openxmlformats.org/officeDocument/2006/relationships/tags" Target="../tags/tag279.xml"/><Relationship Id="rId6" Type="http://schemas.openxmlformats.org/officeDocument/2006/relationships/tags" Target="../tags/tag284.xml"/><Relationship Id="rId11" Type="http://schemas.openxmlformats.org/officeDocument/2006/relationships/tags" Target="../tags/tag289.xml"/><Relationship Id="rId24" Type="http://schemas.openxmlformats.org/officeDocument/2006/relationships/notesSlide" Target="../notesSlides/notesSlide17.xml"/><Relationship Id="rId32" Type="http://schemas.openxmlformats.org/officeDocument/2006/relationships/image" Target="../media/image113.png"/><Relationship Id="rId37" Type="http://schemas.openxmlformats.org/officeDocument/2006/relationships/image" Target="../media/image116.png"/><Relationship Id="rId40" Type="http://schemas.openxmlformats.org/officeDocument/2006/relationships/image" Target="../media/image119.png"/><Relationship Id="rId5" Type="http://schemas.openxmlformats.org/officeDocument/2006/relationships/tags" Target="../tags/tag283.xml"/><Relationship Id="rId15" Type="http://schemas.openxmlformats.org/officeDocument/2006/relationships/tags" Target="../tags/tag293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09.png"/><Relationship Id="rId36" Type="http://schemas.openxmlformats.org/officeDocument/2006/relationships/image" Target="../media/image115.png"/><Relationship Id="rId10" Type="http://schemas.openxmlformats.org/officeDocument/2006/relationships/tags" Target="../tags/tag288.xml"/><Relationship Id="rId19" Type="http://schemas.openxmlformats.org/officeDocument/2006/relationships/tags" Target="../tags/tag297.xml"/><Relationship Id="rId31" Type="http://schemas.openxmlformats.org/officeDocument/2006/relationships/image" Target="../media/image112.png"/><Relationship Id="rId44" Type="http://schemas.openxmlformats.org/officeDocument/2006/relationships/image" Target="../media/image61.png"/><Relationship Id="rId4" Type="http://schemas.openxmlformats.org/officeDocument/2006/relationships/tags" Target="../tags/tag282.xml"/><Relationship Id="rId9" Type="http://schemas.openxmlformats.org/officeDocument/2006/relationships/tags" Target="../tags/tag287.xml"/><Relationship Id="rId14" Type="http://schemas.openxmlformats.org/officeDocument/2006/relationships/tags" Target="../tags/tag292.xml"/><Relationship Id="rId22" Type="http://schemas.openxmlformats.org/officeDocument/2006/relationships/tags" Target="../tags/tag300.xml"/><Relationship Id="rId27" Type="http://schemas.openxmlformats.org/officeDocument/2006/relationships/image" Target="../media/image108.png"/><Relationship Id="rId30" Type="http://schemas.openxmlformats.org/officeDocument/2006/relationships/image" Target="../media/image111.png"/><Relationship Id="rId35" Type="http://schemas.openxmlformats.org/officeDocument/2006/relationships/image" Target="../media/image84.png"/><Relationship Id="rId4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313.xml"/><Relationship Id="rId18" Type="http://schemas.openxmlformats.org/officeDocument/2006/relationships/tags" Target="../tags/tag318.xml"/><Relationship Id="rId26" Type="http://schemas.openxmlformats.org/officeDocument/2006/relationships/tags" Target="../tags/tag326.xml"/><Relationship Id="rId39" Type="http://schemas.openxmlformats.org/officeDocument/2006/relationships/image" Target="../media/image128.png"/><Relationship Id="rId3" Type="http://schemas.openxmlformats.org/officeDocument/2006/relationships/tags" Target="../tags/tag303.xml"/><Relationship Id="rId21" Type="http://schemas.openxmlformats.org/officeDocument/2006/relationships/tags" Target="../tags/tag321.xml"/><Relationship Id="rId34" Type="http://schemas.openxmlformats.org/officeDocument/2006/relationships/image" Target="../media/image124.png"/><Relationship Id="rId42" Type="http://schemas.openxmlformats.org/officeDocument/2006/relationships/image" Target="../media/image130.png"/><Relationship Id="rId47" Type="http://schemas.openxmlformats.org/officeDocument/2006/relationships/image" Target="../media/image134.png"/><Relationship Id="rId50" Type="http://schemas.openxmlformats.org/officeDocument/2006/relationships/image" Target="../media/image137.png"/><Relationship Id="rId7" Type="http://schemas.openxmlformats.org/officeDocument/2006/relationships/tags" Target="../tags/tag307.xml"/><Relationship Id="rId12" Type="http://schemas.openxmlformats.org/officeDocument/2006/relationships/tags" Target="../tags/tag312.xml"/><Relationship Id="rId17" Type="http://schemas.openxmlformats.org/officeDocument/2006/relationships/tags" Target="../tags/tag317.xml"/><Relationship Id="rId25" Type="http://schemas.openxmlformats.org/officeDocument/2006/relationships/tags" Target="../tags/tag325.xml"/><Relationship Id="rId33" Type="http://schemas.openxmlformats.org/officeDocument/2006/relationships/image" Target="../media/image123.png"/><Relationship Id="rId38" Type="http://schemas.openxmlformats.org/officeDocument/2006/relationships/image" Target="../media/image105.png"/><Relationship Id="rId46" Type="http://schemas.openxmlformats.org/officeDocument/2006/relationships/image" Target="../media/image133.png"/><Relationship Id="rId2" Type="http://schemas.openxmlformats.org/officeDocument/2006/relationships/tags" Target="../tags/tag302.xml"/><Relationship Id="rId16" Type="http://schemas.openxmlformats.org/officeDocument/2006/relationships/tags" Target="../tags/tag316.xml"/><Relationship Id="rId20" Type="http://schemas.openxmlformats.org/officeDocument/2006/relationships/tags" Target="../tags/tag320.xml"/><Relationship Id="rId29" Type="http://schemas.openxmlformats.org/officeDocument/2006/relationships/notesSlide" Target="../notesSlides/notesSlide18.xml"/><Relationship Id="rId41" Type="http://schemas.openxmlformats.org/officeDocument/2006/relationships/image" Target="../media/image129.png"/><Relationship Id="rId54" Type="http://schemas.openxmlformats.org/officeDocument/2006/relationships/image" Target="../media/image61.png"/><Relationship Id="rId1" Type="http://schemas.openxmlformats.org/officeDocument/2006/relationships/tags" Target="../tags/tag301.xml"/><Relationship Id="rId6" Type="http://schemas.openxmlformats.org/officeDocument/2006/relationships/tags" Target="../tags/tag306.xml"/><Relationship Id="rId11" Type="http://schemas.openxmlformats.org/officeDocument/2006/relationships/tags" Target="../tags/tag311.xml"/><Relationship Id="rId24" Type="http://schemas.openxmlformats.org/officeDocument/2006/relationships/tags" Target="../tags/tag324.xml"/><Relationship Id="rId32" Type="http://schemas.openxmlformats.org/officeDocument/2006/relationships/image" Target="../media/image122.png"/><Relationship Id="rId37" Type="http://schemas.openxmlformats.org/officeDocument/2006/relationships/image" Target="../media/image127.png"/><Relationship Id="rId40" Type="http://schemas.openxmlformats.org/officeDocument/2006/relationships/image" Target="../media/image84.png"/><Relationship Id="rId45" Type="http://schemas.openxmlformats.org/officeDocument/2006/relationships/image" Target="../media/image132.png"/><Relationship Id="rId53" Type="http://schemas.openxmlformats.org/officeDocument/2006/relationships/image" Target="../media/image17.png"/><Relationship Id="rId5" Type="http://schemas.openxmlformats.org/officeDocument/2006/relationships/tags" Target="../tags/tag305.xml"/><Relationship Id="rId15" Type="http://schemas.openxmlformats.org/officeDocument/2006/relationships/tags" Target="../tags/tag315.xml"/><Relationship Id="rId23" Type="http://schemas.openxmlformats.org/officeDocument/2006/relationships/tags" Target="../tags/tag323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126.png"/><Relationship Id="rId49" Type="http://schemas.openxmlformats.org/officeDocument/2006/relationships/image" Target="../media/image136.png"/><Relationship Id="rId10" Type="http://schemas.openxmlformats.org/officeDocument/2006/relationships/tags" Target="../tags/tag310.xml"/><Relationship Id="rId19" Type="http://schemas.openxmlformats.org/officeDocument/2006/relationships/tags" Target="../tags/tag319.xml"/><Relationship Id="rId31" Type="http://schemas.openxmlformats.org/officeDocument/2006/relationships/image" Target="../media/image3.png"/><Relationship Id="rId44" Type="http://schemas.openxmlformats.org/officeDocument/2006/relationships/image" Target="../media/image131.png"/><Relationship Id="rId52" Type="http://schemas.openxmlformats.org/officeDocument/2006/relationships/image" Target="../media/image139.png"/><Relationship Id="rId4" Type="http://schemas.openxmlformats.org/officeDocument/2006/relationships/tags" Target="../tags/tag304.xml"/><Relationship Id="rId9" Type="http://schemas.openxmlformats.org/officeDocument/2006/relationships/tags" Target="../tags/tag309.xml"/><Relationship Id="rId14" Type="http://schemas.openxmlformats.org/officeDocument/2006/relationships/tags" Target="../tags/tag314.xml"/><Relationship Id="rId22" Type="http://schemas.openxmlformats.org/officeDocument/2006/relationships/tags" Target="../tags/tag322.xml"/><Relationship Id="rId27" Type="http://schemas.openxmlformats.org/officeDocument/2006/relationships/tags" Target="../tags/tag327.xml"/><Relationship Id="rId30" Type="http://schemas.openxmlformats.org/officeDocument/2006/relationships/image" Target="../media/image1.png"/><Relationship Id="rId35" Type="http://schemas.openxmlformats.org/officeDocument/2006/relationships/image" Target="../media/image125.png"/><Relationship Id="rId43" Type="http://schemas.openxmlformats.org/officeDocument/2006/relationships/image" Target="../media/image117.png"/><Relationship Id="rId48" Type="http://schemas.openxmlformats.org/officeDocument/2006/relationships/image" Target="../media/image135.png"/><Relationship Id="rId8" Type="http://schemas.openxmlformats.org/officeDocument/2006/relationships/tags" Target="../tags/tag308.xml"/><Relationship Id="rId51" Type="http://schemas.openxmlformats.org/officeDocument/2006/relationships/image" Target="../media/image1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35.xml"/><Relationship Id="rId13" Type="http://schemas.openxmlformats.org/officeDocument/2006/relationships/tags" Target="../tags/tag340.xml"/><Relationship Id="rId18" Type="http://schemas.openxmlformats.org/officeDocument/2006/relationships/image" Target="../media/image141.png"/><Relationship Id="rId26" Type="http://schemas.openxmlformats.org/officeDocument/2006/relationships/image" Target="../media/image148.png"/><Relationship Id="rId3" Type="http://schemas.openxmlformats.org/officeDocument/2006/relationships/tags" Target="../tags/tag330.xml"/><Relationship Id="rId21" Type="http://schemas.openxmlformats.org/officeDocument/2006/relationships/image" Target="../media/image143.png"/><Relationship Id="rId7" Type="http://schemas.openxmlformats.org/officeDocument/2006/relationships/tags" Target="../tags/tag334.xml"/><Relationship Id="rId12" Type="http://schemas.openxmlformats.org/officeDocument/2006/relationships/tags" Target="../tags/tag339.xml"/><Relationship Id="rId17" Type="http://schemas.openxmlformats.org/officeDocument/2006/relationships/image" Target="../media/image140.png"/><Relationship Id="rId25" Type="http://schemas.openxmlformats.org/officeDocument/2006/relationships/image" Target="../media/image147.png"/><Relationship Id="rId2" Type="http://schemas.openxmlformats.org/officeDocument/2006/relationships/tags" Target="../tags/tag329.xml"/><Relationship Id="rId16" Type="http://schemas.openxmlformats.org/officeDocument/2006/relationships/notesSlide" Target="../notesSlides/notesSlide19.xml"/><Relationship Id="rId20" Type="http://schemas.openxmlformats.org/officeDocument/2006/relationships/image" Target="../media/image142.png"/><Relationship Id="rId1" Type="http://schemas.openxmlformats.org/officeDocument/2006/relationships/tags" Target="../tags/tag328.xml"/><Relationship Id="rId6" Type="http://schemas.openxmlformats.org/officeDocument/2006/relationships/tags" Target="../tags/tag333.xml"/><Relationship Id="rId11" Type="http://schemas.openxmlformats.org/officeDocument/2006/relationships/tags" Target="../tags/tag338.xml"/><Relationship Id="rId24" Type="http://schemas.openxmlformats.org/officeDocument/2006/relationships/image" Target="../media/image146.png"/><Relationship Id="rId5" Type="http://schemas.openxmlformats.org/officeDocument/2006/relationships/tags" Target="../tags/tag332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45.png"/><Relationship Id="rId28" Type="http://schemas.openxmlformats.org/officeDocument/2006/relationships/image" Target="../media/image150.png"/><Relationship Id="rId10" Type="http://schemas.openxmlformats.org/officeDocument/2006/relationships/tags" Target="../tags/tag337.xml"/><Relationship Id="rId19" Type="http://schemas.openxmlformats.org/officeDocument/2006/relationships/image" Target="../media/image3.png"/><Relationship Id="rId4" Type="http://schemas.openxmlformats.org/officeDocument/2006/relationships/tags" Target="../tags/tag331.xml"/><Relationship Id="rId9" Type="http://schemas.openxmlformats.org/officeDocument/2006/relationships/tags" Target="../tags/tag336.xml"/><Relationship Id="rId14" Type="http://schemas.openxmlformats.org/officeDocument/2006/relationships/tags" Target="../tags/tag341.xml"/><Relationship Id="rId22" Type="http://schemas.openxmlformats.org/officeDocument/2006/relationships/image" Target="../media/image144.png"/><Relationship Id="rId27" Type="http://schemas.openxmlformats.org/officeDocument/2006/relationships/image" Target="../media/image1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image" Target="../media/image4.png"/><Relationship Id="rId39" Type="http://schemas.openxmlformats.org/officeDocument/2006/relationships/image" Target="../media/image17.png"/><Relationship Id="rId3" Type="http://schemas.openxmlformats.org/officeDocument/2006/relationships/tags" Target="../tags/tag4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2.png"/><Relationship Id="rId42" Type="http://schemas.openxmlformats.org/officeDocument/2006/relationships/image" Target="../media/image20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image" Target="../media/image3.png"/><Relationship Id="rId33" Type="http://schemas.openxmlformats.org/officeDocument/2006/relationships/image" Target="../media/image11.png"/><Relationship Id="rId38" Type="http://schemas.openxmlformats.org/officeDocument/2006/relationships/image" Target="../media/image16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image" Target="../media/image7.png"/><Relationship Id="rId41" Type="http://schemas.openxmlformats.org/officeDocument/2006/relationships/image" Target="../media/image19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2.png"/><Relationship Id="rId32" Type="http://schemas.openxmlformats.org/officeDocument/2006/relationships/image" Target="../media/image10.png"/><Relationship Id="rId37" Type="http://schemas.openxmlformats.org/officeDocument/2006/relationships/image" Target="../media/image15.png"/><Relationship Id="rId40" Type="http://schemas.openxmlformats.org/officeDocument/2006/relationships/image" Target="../media/image18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image" Target="../media/image1.png"/><Relationship Id="rId28" Type="http://schemas.openxmlformats.org/officeDocument/2006/relationships/image" Target="../media/image6.png"/><Relationship Id="rId36" Type="http://schemas.openxmlformats.org/officeDocument/2006/relationships/image" Target="../media/image14.pn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image" Target="../media/image9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notesSlide" Target="../notesSlides/notesSlide2.xml"/><Relationship Id="rId27" Type="http://schemas.openxmlformats.org/officeDocument/2006/relationships/image" Target="../media/image5.png"/><Relationship Id="rId30" Type="http://schemas.openxmlformats.org/officeDocument/2006/relationships/image" Target="../media/image8.png"/><Relationship Id="rId35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49.xml"/><Relationship Id="rId13" Type="http://schemas.openxmlformats.org/officeDocument/2006/relationships/tags" Target="../tags/tag354.xml"/><Relationship Id="rId18" Type="http://schemas.openxmlformats.org/officeDocument/2006/relationships/image" Target="../media/image141.png"/><Relationship Id="rId26" Type="http://schemas.openxmlformats.org/officeDocument/2006/relationships/image" Target="../media/image148.png"/><Relationship Id="rId3" Type="http://schemas.openxmlformats.org/officeDocument/2006/relationships/tags" Target="../tags/tag344.xml"/><Relationship Id="rId21" Type="http://schemas.openxmlformats.org/officeDocument/2006/relationships/image" Target="../media/image145.png"/><Relationship Id="rId7" Type="http://schemas.openxmlformats.org/officeDocument/2006/relationships/tags" Target="../tags/tag348.xml"/><Relationship Id="rId12" Type="http://schemas.openxmlformats.org/officeDocument/2006/relationships/tags" Target="../tags/tag353.xml"/><Relationship Id="rId17" Type="http://schemas.openxmlformats.org/officeDocument/2006/relationships/image" Target="../media/image140.png"/><Relationship Id="rId25" Type="http://schemas.openxmlformats.org/officeDocument/2006/relationships/image" Target="../media/image151.png"/><Relationship Id="rId2" Type="http://schemas.openxmlformats.org/officeDocument/2006/relationships/tags" Target="../tags/tag343.xml"/><Relationship Id="rId16" Type="http://schemas.openxmlformats.org/officeDocument/2006/relationships/notesSlide" Target="../notesSlides/notesSlide20.xml"/><Relationship Id="rId20" Type="http://schemas.openxmlformats.org/officeDocument/2006/relationships/image" Target="../media/image144.png"/><Relationship Id="rId29" Type="http://schemas.openxmlformats.org/officeDocument/2006/relationships/image" Target="../media/image153.png"/><Relationship Id="rId1" Type="http://schemas.openxmlformats.org/officeDocument/2006/relationships/tags" Target="../tags/tag342.xml"/><Relationship Id="rId6" Type="http://schemas.openxmlformats.org/officeDocument/2006/relationships/tags" Target="../tags/tag347.xml"/><Relationship Id="rId11" Type="http://schemas.openxmlformats.org/officeDocument/2006/relationships/tags" Target="../tags/tag352.xml"/><Relationship Id="rId24" Type="http://schemas.openxmlformats.org/officeDocument/2006/relationships/image" Target="../media/image3.png"/><Relationship Id="rId5" Type="http://schemas.openxmlformats.org/officeDocument/2006/relationships/tags" Target="../tags/tag346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43.png"/><Relationship Id="rId28" Type="http://schemas.openxmlformats.org/officeDocument/2006/relationships/image" Target="../media/image149.png"/><Relationship Id="rId10" Type="http://schemas.openxmlformats.org/officeDocument/2006/relationships/tags" Target="../tags/tag351.xml"/><Relationship Id="rId19" Type="http://schemas.openxmlformats.org/officeDocument/2006/relationships/image" Target="../media/image142.png"/><Relationship Id="rId4" Type="http://schemas.openxmlformats.org/officeDocument/2006/relationships/tags" Target="../tags/tag345.xml"/><Relationship Id="rId9" Type="http://schemas.openxmlformats.org/officeDocument/2006/relationships/tags" Target="../tags/tag350.xml"/><Relationship Id="rId14" Type="http://schemas.openxmlformats.org/officeDocument/2006/relationships/tags" Target="../tags/tag355.xml"/><Relationship Id="rId22" Type="http://schemas.openxmlformats.org/officeDocument/2006/relationships/image" Target="../media/image146.png"/><Relationship Id="rId27" Type="http://schemas.openxmlformats.org/officeDocument/2006/relationships/image" Target="../media/image152.png"/><Relationship Id="rId30" Type="http://schemas.openxmlformats.org/officeDocument/2006/relationships/image" Target="../media/image15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63.xml"/><Relationship Id="rId13" Type="http://schemas.openxmlformats.org/officeDocument/2006/relationships/tags" Target="../tags/tag368.xml"/><Relationship Id="rId18" Type="http://schemas.openxmlformats.org/officeDocument/2006/relationships/tags" Target="../tags/tag373.xml"/><Relationship Id="rId26" Type="http://schemas.openxmlformats.org/officeDocument/2006/relationships/image" Target="../media/image149.png"/><Relationship Id="rId3" Type="http://schemas.openxmlformats.org/officeDocument/2006/relationships/tags" Target="../tags/tag358.xml"/><Relationship Id="rId21" Type="http://schemas.openxmlformats.org/officeDocument/2006/relationships/image" Target="../media/image153.png"/><Relationship Id="rId34" Type="http://schemas.openxmlformats.org/officeDocument/2006/relationships/image" Target="../media/image161.png"/><Relationship Id="rId7" Type="http://schemas.openxmlformats.org/officeDocument/2006/relationships/tags" Target="../tags/tag362.xml"/><Relationship Id="rId12" Type="http://schemas.openxmlformats.org/officeDocument/2006/relationships/tags" Target="../tags/tag367.xml"/><Relationship Id="rId17" Type="http://schemas.openxmlformats.org/officeDocument/2006/relationships/tags" Target="../tags/tag372.xml"/><Relationship Id="rId25" Type="http://schemas.openxmlformats.org/officeDocument/2006/relationships/image" Target="../media/image148.png"/><Relationship Id="rId33" Type="http://schemas.openxmlformats.org/officeDocument/2006/relationships/image" Target="../media/image160.png"/><Relationship Id="rId2" Type="http://schemas.openxmlformats.org/officeDocument/2006/relationships/tags" Target="../tags/tag357.xml"/><Relationship Id="rId16" Type="http://schemas.openxmlformats.org/officeDocument/2006/relationships/tags" Target="../tags/tag371.xml"/><Relationship Id="rId20" Type="http://schemas.openxmlformats.org/officeDocument/2006/relationships/notesSlide" Target="../notesSlides/notesSlide21.xml"/><Relationship Id="rId29" Type="http://schemas.openxmlformats.org/officeDocument/2006/relationships/image" Target="../media/image156.png"/><Relationship Id="rId1" Type="http://schemas.openxmlformats.org/officeDocument/2006/relationships/tags" Target="../tags/tag356.xml"/><Relationship Id="rId6" Type="http://schemas.openxmlformats.org/officeDocument/2006/relationships/tags" Target="../tags/tag361.xml"/><Relationship Id="rId11" Type="http://schemas.openxmlformats.org/officeDocument/2006/relationships/tags" Target="../tags/tag366.xml"/><Relationship Id="rId24" Type="http://schemas.openxmlformats.org/officeDocument/2006/relationships/image" Target="../media/image151.png"/><Relationship Id="rId32" Type="http://schemas.openxmlformats.org/officeDocument/2006/relationships/image" Target="../media/image159.png"/><Relationship Id="rId37" Type="http://schemas.openxmlformats.org/officeDocument/2006/relationships/image" Target="../media/image164.png"/><Relationship Id="rId5" Type="http://schemas.openxmlformats.org/officeDocument/2006/relationships/tags" Target="../tags/tag360.xml"/><Relationship Id="rId15" Type="http://schemas.openxmlformats.org/officeDocument/2006/relationships/tags" Target="../tags/tag370.xml"/><Relationship Id="rId23" Type="http://schemas.openxmlformats.org/officeDocument/2006/relationships/image" Target="../media/image3.png"/><Relationship Id="rId28" Type="http://schemas.openxmlformats.org/officeDocument/2006/relationships/image" Target="../media/image155.png"/><Relationship Id="rId36" Type="http://schemas.openxmlformats.org/officeDocument/2006/relationships/image" Target="../media/image163.png"/><Relationship Id="rId10" Type="http://schemas.openxmlformats.org/officeDocument/2006/relationships/tags" Target="../tags/tag36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58.png"/><Relationship Id="rId4" Type="http://schemas.openxmlformats.org/officeDocument/2006/relationships/tags" Target="../tags/tag359.xml"/><Relationship Id="rId9" Type="http://schemas.openxmlformats.org/officeDocument/2006/relationships/tags" Target="../tags/tag364.xml"/><Relationship Id="rId14" Type="http://schemas.openxmlformats.org/officeDocument/2006/relationships/tags" Target="../tags/tag369.xml"/><Relationship Id="rId22" Type="http://schemas.openxmlformats.org/officeDocument/2006/relationships/image" Target="../media/image152.png"/><Relationship Id="rId27" Type="http://schemas.openxmlformats.org/officeDocument/2006/relationships/image" Target="../media/image154.png"/><Relationship Id="rId30" Type="http://schemas.openxmlformats.org/officeDocument/2006/relationships/image" Target="../media/image157.png"/><Relationship Id="rId35" Type="http://schemas.openxmlformats.org/officeDocument/2006/relationships/image" Target="../media/image16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81.xml"/><Relationship Id="rId13" Type="http://schemas.openxmlformats.org/officeDocument/2006/relationships/notesSlide" Target="../notesSlides/notesSlide22.xml"/><Relationship Id="rId18" Type="http://schemas.openxmlformats.org/officeDocument/2006/relationships/image" Target="../media/image168.png"/><Relationship Id="rId3" Type="http://schemas.openxmlformats.org/officeDocument/2006/relationships/tags" Target="../tags/tag376.xml"/><Relationship Id="rId21" Type="http://schemas.openxmlformats.org/officeDocument/2006/relationships/image" Target="../media/image171.png"/><Relationship Id="rId7" Type="http://schemas.openxmlformats.org/officeDocument/2006/relationships/tags" Target="../tags/tag380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67.png"/><Relationship Id="rId2" Type="http://schemas.openxmlformats.org/officeDocument/2006/relationships/tags" Target="../tags/tag375.xml"/><Relationship Id="rId16" Type="http://schemas.openxmlformats.org/officeDocument/2006/relationships/image" Target="../media/image166.png"/><Relationship Id="rId20" Type="http://schemas.openxmlformats.org/officeDocument/2006/relationships/image" Target="../media/image170.png"/><Relationship Id="rId1" Type="http://schemas.openxmlformats.org/officeDocument/2006/relationships/tags" Target="../tags/tag374.xml"/><Relationship Id="rId6" Type="http://schemas.openxmlformats.org/officeDocument/2006/relationships/tags" Target="../tags/tag379.xml"/><Relationship Id="rId11" Type="http://schemas.openxmlformats.org/officeDocument/2006/relationships/tags" Target="../tags/tag384.xml"/><Relationship Id="rId24" Type="http://schemas.openxmlformats.org/officeDocument/2006/relationships/image" Target="../media/image174.png"/><Relationship Id="rId5" Type="http://schemas.openxmlformats.org/officeDocument/2006/relationships/tags" Target="../tags/tag378.xml"/><Relationship Id="rId15" Type="http://schemas.openxmlformats.org/officeDocument/2006/relationships/image" Target="../media/image165.png"/><Relationship Id="rId23" Type="http://schemas.openxmlformats.org/officeDocument/2006/relationships/image" Target="../media/image173.png"/><Relationship Id="rId10" Type="http://schemas.openxmlformats.org/officeDocument/2006/relationships/tags" Target="../tags/tag383.xml"/><Relationship Id="rId19" Type="http://schemas.openxmlformats.org/officeDocument/2006/relationships/image" Target="../media/image169.png"/><Relationship Id="rId4" Type="http://schemas.openxmlformats.org/officeDocument/2006/relationships/tags" Target="../tags/tag377.xml"/><Relationship Id="rId9" Type="http://schemas.openxmlformats.org/officeDocument/2006/relationships/tags" Target="../tags/tag382.xml"/><Relationship Id="rId14" Type="http://schemas.openxmlformats.org/officeDocument/2006/relationships/image" Target="../media/image3.png"/><Relationship Id="rId22" Type="http://schemas.openxmlformats.org/officeDocument/2006/relationships/image" Target="../media/image17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92.xml"/><Relationship Id="rId13" Type="http://schemas.openxmlformats.org/officeDocument/2006/relationships/notesSlide" Target="../notesSlides/notesSlide23.xml"/><Relationship Id="rId18" Type="http://schemas.openxmlformats.org/officeDocument/2006/relationships/image" Target="../media/image3.png"/><Relationship Id="rId3" Type="http://schemas.openxmlformats.org/officeDocument/2006/relationships/tags" Target="../tags/tag387.xml"/><Relationship Id="rId21" Type="http://schemas.openxmlformats.org/officeDocument/2006/relationships/image" Target="../media/image176.png"/><Relationship Id="rId7" Type="http://schemas.openxmlformats.org/officeDocument/2006/relationships/tags" Target="../tags/tag391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69.png"/><Relationship Id="rId2" Type="http://schemas.openxmlformats.org/officeDocument/2006/relationships/tags" Target="../tags/tag386.xml"/><Relationship Id="rId16" Type="http://schemas.openxmlformats.org/officeDocument/2006/relationships/image" Target="../media/image167.png"/><Relationship Id="rId20" Type="http://schemas.openxmlformats.org/officeDocument/2006/relationships/image" Target="../media/image170.png"/><Relationship Id="rId1" Type="http://schemas.openxmlformats.org/officeDocument/2006/relationships/tags" Target="../tags/tag385.xml"/><Relationship Id="rId6" Type="http://schemas.openxmlformats.org/officeDocument/2006/relationships/tags" Target="../tags/tag390.xml"/><Relationship Id="rId11" Type="http://schemas.openxmlformats.org/officeDocument/2006/relationships/tags" Target="../tags/tag395.xml"/><Relationship Id="rId24" Type="http://schemas.openxmlformats.org/officeDocument/2006/relationships/image" Target="../media/image61.png"/><Relationship Id="rId5" Type="http://schemas.openxmlformats.org/officeDocument/2006/relationships/tags" Target="../tags/tag389.xml"/><Relationship Id="rId15" Type="http://schemas.openxmlformats.org/officeDocument/2006/relationships/image" Target="../media/image166.png"/><Relationship Id="rId23" Type="http://schemas.openxmlformats.org/officeDocument/2006/relationships/image" Target="../media/image17.png"/><Relationship Id="rId10" Type="http://schemas.openxmlformats.org/officeDocument/2006/relationships/tags" Target="../tags/tag394.xml"/><Relationship Id="rId19" Type="http://schemas.openxmlformats.org/officeDocument/2006/relationships/image" Target="../media/image175.png"/><Relationship Id="rId4" Type="http://schemas.openxmlformats.org/officeDocument/2006/relationships/tags" Target="../tags/tag388.xml"/><Relationship Id="rId9" Type="http://schemas.openxmlformats.org/officeDocument/2006/relationships/tags" Target="../tags/tag393.xml"/><Relationship Id="rId14" Type="http://schemas.openxmlformats.org/officeDocument/2006/relationships/image" Target="../media/image165.png"/><Relationship Id="rId22" Type="http://schemas.openxmlformats.org/officeDocument/2006/relationships/image" Target="../media/image177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408.xml"/><Relationship Id="rId18" Type="http://schemas.openxmlformats.org/officeDocument/2006/relationships/tags" Target="../tags/tag413.xml"/><Relationship Id="rId26" Type="http://schemas.openxmlformats.org/officeDocument/2006/relationships/notesSlide" Target="../notesSlides/notesSlide24.xml"/><Relationship Id="rId39" Type="http://schemas.openxmlformats.org/officeDocument/2006/relationships/image" Target="../media/image190.png"/><Relationship Id="rId3" Type="http://schemas.openxmlformats.org/officeDocument/2006/relationships/tags" Target="../tags/tag398.xml"/><Relationship Id="rId21" Type="http://schemas.openxmlformats.org/officeDocument/2006/relationships/tags" Target="../tags/tag416.xml"/><Relationship Id="rId34" Type="http://schemas.openxmlformats.org/officeDocument/2006/relationships/image" Target="../media/image185.png"/><Relationship Id="rId42" Type="http://schemas.openxmlformats.org/officeDocument/2006/relationships/image" Target="../media/image192.png"/><Relationship Id="rId47" Type="http://schemas.openxmlformats.org/officeDocument/2006/relationships/image" Target="../media/image197.png"/><Relationship Id="rId50" Type="http://schemas.openxmlformats.org/officeDocument/2006/relationships/image" Target="../media/image200.png"/><Relationship Id="rId7" Type="http://schemas.openxmlformats.org/officeDocument/2006/relationships/tags" Target="../tags/tag402.xml"/><Relationship Id="rId12" Type="http://schemas.openxmlformats.org/officeDocument/2006/relationships/tags" Target="../tags/tag407.xml"/><Relationship Id="rId17" Type="http://schemas.openxmlformats.org/officeDocument/2006/relationships/tags" Target="../tags/tag412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184.png"/><Relationship Id="rId38" Type="http://schemas.openxmlformats.org/officeDocument/2006/relationships/image" Target="../media/image189.png"/><Relationship Id="rId46" Type="http://schemas.openxmlformats.org/officeDocument/2006/relationships/image" Target="../media/image196.png"/><Relationship Id="rId2" Type="http://schemas.openxmlformats.org/officeDocument/2006/relationships/tags" Target="../tags/tag397.xml"/><Relationship Id="rId16" Type="http://schemas.openxmlformats.org/officeDocument/2006/relationships/tags" Target="../tags/tag411.xml"/><Relationship Id="rId20" Type="http://schemas.openxmlformats.org/officeDocument/2006/relationships/tags" Target="../tags/tag415.xml"/><Relationship Id="rId29" Type="http://schemas.openxmlformats.org/officeDocument/2006/relationships/image" Target="../media/image180.png"/><Relationship Id="rId41" Type="http://schemas.openxmlformats.org/officeDocument/2006/relationships/image" Target="../media/image3.png"/><Relationship Id="rId1" Type="http://schemas.openxmlformats.org/officeDocument/2006/relationships/tags" Target="../tags/tag396.xml"/><Relationship Id="rId6" Type="http://schemas.openxmlformats.org/officeDocument/2006/relationships/tags" Target="../tags/tag401.xml"/><Relationship Id="rId11" Type="http://schemas.openxmlformats.org/officeDocument/2006/relationships/tags" Target="../tags/tag406.xml"/><Relationship Id="rId24" Type="http://schemas.openxmlformats.org/officeDocument/2006/relationships/tags" Target="../tags/tag419.xml"/><Relationship Id="rId32" Type="http://schemas.openxmlformats.org/officeDocument/2006/relationships/image" Target="../media/image183.png"/><Relationship Id="rId37" Type="http://schemas.openxmlformats.org/officeDocument/2006/relationships/image" Target="../media/image188.png"/><Relationship Id="rId40" Type="http://schemas.openxmlformats.org/officeDocument/2006/relationships/image" Target="../media/image191.png"/><Relationship Id="rId45" Type="http://schemas.openxmlformats.org/officeDocument/2006/relationships/image" Target="../media/image195.png"/><Relationship Id="rId5" Type="http://schemas.openxmlformats.org/officeDocument/2006/relationships/tags" Target="../tags/tag400.xml"/><Relationship Id="rId15" Type="http://schemas.openxmlformats.org/officeDocument/2006/relationships/tags" Target="../tags/tag410.xml"/><Relationship Id="rId23" Type="http://schemas.openxmlformats.org/officeDocument/2006/relationships/tags" Target="../tags/tag418.xml"/><Relationship Id="rId28" Type="http://schemas.openxmlformats.org/officeDocument/2006/relationships/image" Target="../media/image179.png"/><Relationship Id="rId36" Type="http://schemas.openxmlformats.org/officeDocument/2006/relationships/image" Target="../media/image187.png"/><Relationship Id="rId49" Type="http://schemas.openxmlformats.org/officeDocument/2006/relationships/image" Target="../media/image199.png"/><Relationship Id="rId10" Type="http://schemas.openxmlformats.org/officeDocument/2006/relationships/tags" Target="../tags/tag405.xml"/><Relationship Id="rId19" Type="http://schemas.openxmlformats.org/officeDocument/2006/relationships/tags" Target="../tags/tag414.xml"/><Relationship Id="rId31" Type="http://schemas.openxmlformats.org/officeDocument/2006/relationships/image" Target="../media/image182.png"/><Relationship Id="rId44" Type="http://schemas.openxmlformats.org/officeDocument/2006/relationships/image" Target="../media/image194.png"/><Relationship Id="rId4" Type="http://schemas.openxmlformats.org/officeDocument/2006/relationships/tags" Target="../tags/tag399.xml"/><Relationship Id="rId9" Type="http://schemas.openxmlformats.org/officeDocument/2006/relationships/tags" Target="../tags/tag404.xml"/><Relationship Id="rId14" Type="http://schemas.openxmlformats.org/officeDocument/2006/relationships/tags" Target="../tags/tag409.xml"/><Relationship Id="rId22" Type="http://schemas.openxmlformats.org/officeDocument/2006/relationships/tags" Target="../tags/tag417.xml"/><Relationship Id="rId27" Type="http://schemas.openxmlformats.org/officeDocument/2006/relationships/image" Target="../media/image178.png"/><Relationship Id="rId30" Type="http://schemas.openxmlformats.org/officeDocument/2006/relationships/image" Target="../media/image181.png"/><Relationship Id="rId35" Type="http://schemas.openxmlformats.org/officeDocument/2006/relationships/image" Target="../media/image186.png"/><Relationship Id="rId43" Type="http://schemas.openxmlformats.org/officeDocument/2006/relationships/image" Target="../media/image193.png"/><Relationship Id="rId48" Type="http://schemas.openxmlformats.org/officeDocument/2006/relationships/image" Target="../media/image198.png"/><Relationship Id="rId8" Type="http://schemas.openxmlformats.org/officeDocument/2006/relationships/tags" Target="../tags/tag40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27.xml"/><Relationship Id="rId13" Type="http://schemas.openxmlformats.org/officeDocument/2006/relationships/tags" Target="../tags/tag432.xml"/><Relationship Id="rId18" Type="http://schemas.openxmlformats.org/officeDocument/2006/relationships/notesSlide" Target="../notesSlides/notesSlide25.xml"/><Relationship Id="rId26" Type="http://schemas.openxmlformats.org/officeDocument/2006/relationships/image" Target="../media/image184.png"/><Relationship Id="rId3" Type="http://schemas.openxmlformats.org/officeDocument/2006/relationships/tags" Target="../tags/tag422.xml"/><Relationship Id="rId21" Type="http://schemas.openxmlformats.org/officeDocument/2006/relationships/image" Target="../media/image180.png"/><Relationship Id="rId34" Type="http://schemas.openxmlformats.org/officeDocument/2006/relationships/image" Target="../media/image61.png"/><Relationship Id="rId7" Type="http://schemas.openxmlformats.org/officeDocument/2006/relationships/tags" Target="../tags/tag426.xml"/><Relationship Id="rId12" Type="http://schemas.openxmlformats.org/officeDocument/2006/relationships/tags" Target="../tags/tag431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83.png"/><Relationship Id="rId33" Type="http://schemas.openxmlformats.org/officeDocument/2006/relationships/image" Target="../media/image17.png"/><Relationship Id="rId2" Type="http://schemas.openxmlformats.org/officeDocument/2006/relationships/tags" Target="../tags/tag421.xml"/><Relationship Id="rId16" Type="http://schemas.openxmlformats.org/officeDocument/2006/relationships/tags" Target="../tags/tag435.xml"/><Relationship Id="rId20" Type="http://schemas.openxmlformats.org/officeDocument/2006/relationships/image" Target="../media/image192.png"/><Relationship Id="rId29" Type="http://schemas.openxmlformats.org/officeDocument/2006/relationships/image" Target="../media/image198.png"/><Relationship Id="rId1" Type="http://schemas.openxmlformats.org/officeDocument/2006/relationships/tags" Target="../tags/tag420.xml"/><Relationship Id="rId6" Type="http://schemas.openxmlformats.org/officeDocument/2006/relationships/tags" Target="../tags/tag425.xml"/><Relationship Id="rId11" Type="http://schemas.openxmlformats.org/officeDocument/2006/relationships/tags" Target="../tags/tag430.xml"/><Relationship Id="rId24" Type="http://schemas.openxmlformats.org/officeDocument/2006/relationships/image" Target="../media/image3.png"/><Relationship Id="rId32" Type="http://schemas.openxmlformats.org/officeDocument/2006/relationships/image" Target="../media/image201.png"/><Relationship Id="rId5" Type="http://schemas.openxmlformats.org/officeDocument/2006/relationships/tags" Target="../tags/tag424.xml"/><Relationship Id="rId15" Type="http://schemas.openxmlformats.org/officeDocument/2006/relationships/tags" Target="../tags/tag434.xml"/><Relationship Id="rId23" Type="http://schemas.openxmlformats.org/officeDocument/2006/relationships/image" Target="../media/image181.png"/><Relationship Id="rId28" Type="http://schemas.openxmlformats.org/officeDocument/2006/relationships/image" Target="../media/image197.png"/><Relationship Id="rId10" Type="http://schemas.openxmlformats.org/officeDocument/2006/relationships/tags" Target="../tags/tag429.xml"/><Relationship Id="rId19" Type="http://schemas.openxmlformats.org/officeDocument/2006/relationships/image" Target="../media/image191.png"/><Relationship Id="rId31" Type="http://schemas.openxmlformats.org/officeDocument/2006/relationships/image" Target="../media/image199.png"/><Relationship Id="rId4" Type="http://schemas.openxmlformats.org/officeDocument/2006/relationships/tags" Target="../tags/tag423.xml"/><Relationship Id="rId9" Type="http://schemas.openxmlformats.org/officeDocument/2006/relationships/tags" Target="../tags/tag428.xml"/><Relationship Id="rId14" Type="http://schemas.openxmlformats.org/officeDocument/2006/relationships/tags" Target="../tags/tag433.xml"/><Relationship Id="rId22" Type="http://schemas.openxmlformats.org/officeDocument/2006/relationships/image" Target="../media/image178.png"/><Relationship Id="rId27" Type="http://schemas.openxmlformats.org/officeDocument/2006/relationships/image" Target="../media/image185.png"/><Relationship Id="rId30" Type="http://schemas.openxmlformats.org/officeDocument/2006/relationships/image" Target="../media/image20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43.xml"/><Relationship Id="rId13" Type="http://schemas.openxmlformats.org/officeDocument/2006/relationships/tags" Target="../tags/tag448.xml"/><Relationship Id="rId18" Type="http://schemas.openxmlformats.org/officeDocument/2006/relationships/tags" Target="../tags/tag453.xml"/><Relationship Id="rId26" Type="http://schemas.openxmlformats.org/officeDocument/2006/relationships/image" Target="../media/image3.png"/><Relationship Id="rId39" Type="http://schemas.openxmlformats.org/officeDocument/2006/relationships/image" Target="../media/image213.png"/><Relationship Id="rId3" Type="http://schemas.openxmlformats.org/officeDocument/2006/relationships/tags" Target="../tags/tag438.xml"/><Relationship Id="rId21" Type="http://schemas.openxmlformats.org/officeDocument/2006/relationships/tags" Target="../tags/tag456.xml"/><Relationship Id="rId34" Type="http://schemas.openxmlformats.org/officeDocument/2006/relationships/image" Target="../media/image209.png"/><Relationship Id="rId42" Type="http://schemas.openxmlformats.org/officeDocument/2006/relationships/image" Target="../media/image216.png"/><Relationship Id="rId47" Type="http://schemas.openxmlformats.org/officeDocument/2006/relationships/image" Target="../media/image221.png"/><Relationship Id="rId7" Type="http://schemas.openxmlformats.org/officeDocument/2006/relationships/tags" Target="../tags/tag442.xml"/><Relationship Id="rId12" Type="http://schemas.openxmlformats.org/officeDocument/2006/relationships/tags" Target="../tags/tag447.xml"/><Relationship Id="rId17" Type="http://schemas.openxmlformats.org/officeDocument/2006/relationships/tags" Target="../tags/tag452.xml"/><Relationship Id="rId25" Type="http://schemas.openxmlformats.org/officeDocument/2006/relationships/notesSlide" Target="../notesSlides/notesSlide26.xml"/><Relationship Id="rId33" Type="http://schemas.openxmlformats.org/officeDocument/2006/relationships/image" Target="../media/image208.png"/><Relationship Id="rId38" Type="http://schemas.openxmlformats.org/officeDocument/2006/relationships/image" Target="../media/image17.png"/><Relationship Id="rId46" Type="http://schemas.openxmlformats.org/officeDocument/2006/relationships/image" Target="../media/image220.png"/><Relationship Id="rId2" Type="http://schemas.openxmlformats.org/officeDocument/2006/relationships/tags" Target="../tags/tag437.xml"/><Relationship Id="rId16" Type="http://schemas.openxmlformats.org/officeDocument/2006/relationships/tags" Target="../tags/tag451.xml"/><Relationship Id="rId20" Type="http://schemas.openxmlformats.org/officeDocument/2006/relationships/tags" Target="../tags/tag455.xml"/><Relationship Id="rId29" Type="http://schemas.openxmlformats.org/officeDocument/2006/relationships/image" Target="../media/image204.png"/><Relationship Id="rId41" Type="http://schemas.openxmlformats.org/officeDocument/2006/relationships/image" Target="../media/image215.png"/><Relationship Id="rId1" Type="http://schemas.openxmlformats.org/officeDocument/2006/relationships/tags" Target="../tags/tag436.xml"/><Relationship Id="rId6" Type="http://schemas.openxmlformats.org/officeDocument/2006/relationships/tags" Target="../tags/tag441.xml"/><Relationship Id="rId11" Type="http://schemas.openxmlformats.org/officeDocument/2006/relationships/tags" Target="../tags/tag446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207.png"/><Relationship Id="rId37" Type="http://schemas.openxmlformats.org/officeDocument/2006/relationships/image" Target="../media/image212.png"/><Relationship Id="rId40" Type="http://schemas.openxmlformats.org/officeDocument/2006/relationships/image" Target="../media/image214.png"/><Relationship Id="rId45" Type="http://schemas.openxmlformats.org/officeDocument/2006/relationships/image" Target="../media/image219.png"/><Relationship Id="rId5" Type="http://schemas.openxmlformats.org/officeDocument/2006/relationships/tags" Target="../tags/tag440.xml"/><Relationship Id="rId15" Type="http://schemas.openxmlformats.org/officeDocument/2006/relationships/tags" Target="../tags/tag450.xml"/><Relationship Id="rId23" Type="http://schemas.openxmlformats.org/officeDocument/2006/relationships/tags" Target="../tags/tag458.xml"/><Relationship Id="rId28" Type="http://schemas.openxmlformats.org/officeDocument/2006/relationships/image" Target="../media/image203.png"/><Relationship Id="rId36" Type="http://schemas.openxmlformats.org/officeDocument/2006/relationships/image" Target="../media/image211.png"/><Relationship Id="rId10" Type="http://schemas.openxmlformats.org/officeDocument/2006/relationships/tags" Target="../tags/tag445.xml"/><Relationship Id="rId19" Type="http://schemas.openxmlformats.org/officeDocument/2006/relationships/tags" Target="../tags/tag454.xml"/><Relationship Id="rId31" Type="http://schemas.openxmlformats.org/officeDocument/2006/relationships/image" Target="../media/image206.png"/><Relationship Id="rId44" Type="http://schemas.openxmlformats.org/officeDocument/2006/relationships/image" Target="../media/image218.png"/><Relationship Id="rId4" Type="http://schemas.openxmlformats.org/officeDocument/2006/relationships/tags" Target="../tags/tag439.xml"/><Relationship Id="rId9" Type="http://schemas.openxmlformats.org/officeDocument/2006/relationships/tags" Target="../tags/tag444.xml"/><Relationship Id="rId14" Type="http://schemas.openxmlformats.org/officeDocument/2006/relationships/tags" Target="../tags/tag449.xml"/><Relationship Id="rId22" Type="http://schemas.openxmlformats.org/officeDocument/2006/relationships/tags" Target="../tags/tag457.xml"/><Relationship Id="rId27" Type="http://schemas.openxmlformats.org/officeDocument/2006/relationships/image" Target="../media/image202.png"/><Relationship Id="rId30" Type="http://schemas.openxmlformats.org/officeDocument/2006/relationships/image" Target="../media/image205.png"/><Relationship Id="rId35" Type="http://schemas.openxmlformats.org/officeDocument/2006/relationships/image" Target="../media/image210.png"/><Relationship Id="rId43" Type="http://schemas.openxmlformats.org/officeDocument/2006/relationships/image" Target="../media/image21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466.xml"/><Relationship Id="rId13" Type="http://schemas.openxmlformats.org/officeDocument/2006/relationships/tags" Target="../tags/tag471.xml"/><Relationship Id="rId18" Type="http://schemas.openxmlformats.org/officeDocument/2006/relationships/tags" Target="../tags/tag476.xml"/><Relationship Id="rId26" Type="http://schemas.openxmlformats.org/officeDocument/2006/relationships/image" Target="../media/image224.png"/><Relationship Id="rId3" Type="http://schemas.openxmlformats.org/officeDocument/2006/relationships/tags" Target="../tags/tag461.xml"/><Relationship Id="rId21" Type="http://schemas.openxmlformats.org/officeDocument/2006/relationships/image" Target="../media/image222.png"/><Relationship Id="rId34" Type="http://schemas.openxmlformats.org/officeDocument/2006/relationships/image" Target="../media/image187.png"/><Relationship Id="rId7" Type="http://schemas.openxmlformats.org/officeDocument/2006/relationships/tags" Target="../tags/tag465.xml"/><Relationship Id="rId12" Type="http://schemas.openxmlformats.org/officeDocument/2006/relationships/tags" Target="../tags/tag470.xml"/><Relationship Id="rId17" Type="http://schemas.openxmlformats.org/officeDocument/2006/relationships/tags" Target="../tags/tag475.xml"/><Relationship Id="rId25" Type="http://schemas.openxmlformats.org/officeDocument/2006/relationships/image" Target="../media/image223.png"/><Relationship Id="rId33" Type="http://schemas.openxmlformats.org/officeDocument/2006/relationships/image" Target="../media/image186.png"/><Relationship Id="rId38" Type="http://schemas.openxmlformats.org/officeDocument/2006/relationships/image" Target="../media/image117.png"/><Relationship Id="rId2" Type="http://schemas.openxmlformats.org/officeDocument/2006/relationships/tags" Target="../tags/tag460.xml"/><Relationship Id="rId16" Type="http://schemas.openxmlformats.org/officeDocument/2006/relationships/tags" Target="../tags/tag474.xml"/><Relationship Id="rId20" Type="http://schemas.openxmlformats.org/officeDocument/2006/relationships/notesSlide" Target="../notesSlides/notesSlide27.xml"/><Relationship Id="rId29" Type="http://schemas.openxmlformats.org/officeDocument/2006/relationships/image" Target="../media/image227.png"/><Relationship Id="rId1" Type="http://schemas.openxmlformats.org/officeDocument/2006/relationships/tags" Target="../tags/tag459.xml"/><Relationship Id="rId6" Type="http://schemas.openxmlformats.org/officeDocument/2006/relationships/tags" Target="../tags/tag464.xml"/><Relationship Id="rId11" Type="http://schemas.openxmlformats.org/officeDocument/2006/relationships/tags" Target="../tags/tag469.xml"/><Relationship Id="rId24" Type="http://schemas.openxmlformats.org/officeDocument/2006/relationships/image" Target="../media/image180.png"/><Relationship Id="rId32" Type="http://schemas.openxmlformats.org/officeDocument/2006/relationships/image" Target="../media/image181.png"/><Relationship Id="rId37" Type="http://schemas.openxmlformats.org/officeDocument/2006/relationships/image" Target="../media/image3.png"/><Relationship Id="rId5" Type="http://schemas.openxmlformats.org/officeDocument/2006/relationships/tags" Target="../tags/tag463.xml"/><Relationship Id="rId15" Type="http://schemas.openxmlformats.org/officeDocument/2006/relationships/tags" Target="../tags/tag473.xml"/><Relationship Id="rId23" Type="http://schemas.openxmlformats.org/officeDocument/2006/relationships/image" Target="../media/image213.png"/><Relationship Id="rId28" Type="http://schemas.openxmlformats.org/officeDocument/2006/relationships/image" Target="../media/image226.png"/><Relationship Id="rId36" Type="http://schemas.openxmlformats.org/officeDocument/2006/relationships/image" Target="../media/image230.png"/><Relationship Id="rId10" Type="http://schemas.openxmlformats.org/officeDocument/2006/relationships/tags" Target="../tags/tag468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09.png"/><Relationship Id="rId4" Type="http://schemas.openxmlformats.org/officeDocument/2006/relationships/tags" Target="../tags/tag462.xml"/><Relationship Id="rId9" Type="http://schemas.openxmlformats.org/officeDocument/2006/relationships/tags" Target="../tags/tag467.xml"/><Relationship Id="rId14" Type="http://schemas.openxmlformats.org/officeDocument/2006/relationships/tags" Target="../tags/tag472.xml"/><Relationship Id="rId22" Type="http://schemas.openxmlformats.org/officeDocument/2006/relationships/image" Target="../media/image17.png"/><Relationship Id="rId27" Type="http://schemas.openxmlformats.org/officeDocument/2006/relationships/image" Target="../media/image225.png"/><Relationship Id="rId30" Type="http://schemas.openxmlformats.org/officeDocument/2006/relationships/image" Target="../media/image228.png"/><Relationship Id="rId35" Type="http://schemas.openxmlformats.org/officeDocument/2006/relationships/image" Target="../media/image22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84.xml"/><Relationship Id="rId13" Type="http://schemas.openxmlformats.org/officeDocument/2006/relationships/tags" Target="../tags/tag489.xml"/><Relationship Id="rId18" Type="http://schemas.openxmlformats.org/officeDocument/2006/relationships/image" Target="../media/image180.png"/><Relationship Id="rId26" Type="http://schemas.openxmlformats.org/officeDocument/2006/relationships/image" Target="../media/image3.png"/><Relationship Id="rId3" Type="http://schemas.openxmlformats.org/officeDocument/2006/relationships/tags" Target="../tags/tag479.xml"/><Relationship Id="rId21" Type="http://schemas.openxmlformats.org/officeDocument/2006/relationships/image" Target="../media/image228.png"/><Relationship Id="rId7" Type="http://schemas.openxmlformats.org/officeDocument/2006/relationships/tags" Target="../tags/tag483.xml"/><Relationship Id="rId12" Type="http://schemas.openxmlformats.org/officeDocument/2006/relationships/tags" Target="../tags/tag488.xml"/><Relationship Id="rId17" Type="http://schemas.openxmlformats.org/officeDocument/2006/relationships/image" Target="../media/image213.png"/><Relationship Id="rId25" Type="http://schemas.openxmlformats.org/officeDocument/2006/relationships/image" Target="../media/image211.png"/><Relationship Id="rId2" Type="http://schemas.openxmlformats.org/officeDocument/2006/relationships/tags" Target="../tags/tag478.xml"/><Relationship Id="rId16" Type="http://schemas.openxmlformats.org/officeDocument/2006/relationships/image" Target="../media/image17.png"/><Relationship Id="rId20" Type="http://schemas.openxmlformats.org/officeDocument/2006/relationships/image" Target="../media/image223.png"/><Relationship Id="rId1" Type="http://schemas.openxmlformats.org/officeDocument/2006/relationships/tags" Target="../tags/tag477.xml"/><Relationship Id="rId6" Type="http://schemas.openxmlformats.org/officeDocument/2006/relationships/tags" Target="../tags/tag482.xml"/><Relationship Id="rId11" Type="http://schemas.openxmlformats.org/officeDocument/2006/relationships/tags" Target="../tags/tag487.xml"/><Relationship Id="rId24" Type="http://schemas.openxmlformats.org/officeDocument/2006/relationships/image" Target="../media/image231.png"/><Relationship Id="rId5" Type="http://schemas.openxmlformats.org/officeDocument/2006/relationships/tags" Target="../tags/tag481.xml"/><Relationship Id="rId15" Type="http://schemas.openxmlformats.org/officeDocument/2006/relationships/notesSlide" Target="../notesSlides/notesSlide28.xml"/><Relationship Id="rId23" Type="http://schemas.openxmlformats.org/officeDocument/2006/relationships/image" Target="../media/image181.png"/><Relationship Id="rId10" Type="http://schemas.openxmlformats.org/officeDocument/2006/relationships/tags" Target="../tags/tag486.xml"/><Relationship Id="rId19" Type="http://schemas.openxmlformats.org/officeDocument/2006/relationships/image" Target="../media/image222.png"/><Relationship Id="rId4" Type="http://schemas.openxmlformats.org/officeDocument/2006/relationships/tags" Target="../tags/tag480.xml"/><Relationship Id="rId9" Type="http://schemas.openxmlformats.org/officeDocument/2006/relationships/tags" Target="../tags/tag485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20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97.xml"/><Relationship Id="rId13" Type="http://schemas.openxmlformats.org/officeDocument/2006/relationships/tags" Target="../tags/tag502.xml"/><Relationship Id="rId18" Type="http://schemas.openxmlformats.org/officeDocument/2006/relationships/image" Target="../media/image17.png"/><Relationship Id="rId26" Type="http://schemas.openxmlformats.org/officeDocument/2006/relationships/image" Target="../media/image232.png"/><Relationship Id="rId3" Type="http://schemas.openxmlformats.org/officeDocument/2006/relationships/tags" Target="../tags/tag492.xml"/><Relationship Id="rId21" Type="http://schemas.openxmlformats.org/officeDocument/2006/relationships/image" Target="../media/image222.png"/><Relationship Id="rId7" Type="http://schemas.openxmlformats.org/officeDocument/2006/relationships/tags" Target="../tags/tag496.xml"/><Relationship Id="rId12" Type="http://schemas.openxmlformats.org/officeDocument/2006/relationships/tags" Target="../tags/tag501.xml"/><Relationship Id="rId17" Type="http://schemas.openxmlformats.org/officeDocument/2006/relationships/image" Target="../media/image211.png"/><Relationship Id="rId25" Type="http://schemas.openxmlformats.org/officeDocument/2006/relationships/image" Target="../media/image181.png"/><Relationship Id="rId2" Type="http://schemas.openxmlformats.org/officeDocument/2006/relationships/tags" Target="../tags/tag491.xml"/><Relationship Id="rId16" Type="http://schemas.openxmlformats.org/officeDocument/2006/relationships/image" Target="../media/image231.png"/><Relationship Id="rId20" Type="http://schemas.openxmlformats.org/officeDocument/2006/relationships/image" Target="../media/image180.png"/><Relationship Id="rId1" Type="http://schemas.openxmlformats.org/officeDocument/2006/relationships/tags" Target="../tags/tag490.xml"/><Relationship Id="rId6" Type="http://schemas.openxmlformats.org/officeDocument/2006/relationships/tags" Target="../tags/tag495.xml"/><Relationship Id="rId11" Type="http://schemas.openxmlformats.org/officeDocument/2006/relationships/tags" Target="../tags/tag500.xml"/><Relationship Id="rId24" Type="http://schemas.openxmlformats.org/officeDocument/2006/relationships/image" Target="../media/image209.png"/><Relationship Id="rId5" Type="http://schemas.openxmlformats.org/officeDocument/2006/relationships/tags" Target="../tags/tag494.xml"/><Relationship Id="rId15" Type="http://schemas.openxmlformats.org/officeDocument/2006/relationships/notesSlide" Target="../notesSlides/notesSlide29.xml"/><Relationship Id="rId23" Type="http://schemas.openxmlformats.org/officeDocument/2006/relationships/image" Target="../media/image228.png"/><Relationship Id="rId10" Type="http://schemas.openxmlformats.org/officeDocument/2006/relationships/tags" Target="../tags/tag499.xml"/><Relationship Id="rId19" Type="http://schemas.openxmlformats.org/officeDocument/2006/relationships/image" Target="../media/image213.png"/><Relationship Id="rId4" Type="http://schemas.openxmlformats.org/officeDocument/2006/relationships/tags" Target="../tags/tag493.xml"/><Relationship Id="rId9" Type="http://schemas.openxmlformats.org/officeDocument/2006/relationships/tags" Target="../tags/tag498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223.png"/><Relationship Id="rId27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tags" Target="../tags/tag39.xml"/><Relationship Id="rId26" Type="http://schemas.openxmlformats.org/officeDocument/2006/relationships/image" Target="../media/image12.png"/><Relationship Id="rId39" Type="http://schemas.openxmlformats.org/officeDocument/2006/relationships/image" Target="../media/image20.png"/><Relationship Id="rId3" Type="http://schemas.openxmlformats.org/officeDocument/2006/relationships/tags" Target="../tags/tag24.xml"/><Relationship Id="rId21" Type="http://schemas.openxmlformats.org/officeDocument/2006/relationships/tags" Target="../tags/tag42.xml"/><Relationship Id="rId34" Type="http://schemas.openxmlformats.org/officeDocument/2006/relationships/image" Target="../media/image15.png"/><Relationship Id="rId42" Type="http://schemas.openxmlformats.org/officeDocument/2006/relationships/image" Target="../media/image23.png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tags" Target="../tags/tag38.xml"/><Relationship Id="rId25" Type="http://schemas.openxmlformats.org/officeDocument/2006/relationships/image" Target="../media/image2.png"/><Relationship Id="rId33" Type="http://schemas.openxmlformats.org/officeDocument/2006/relationships/image" Target="../media/image14.png"/><Relationship Id="rId38" Type="http://schemas.openxmlformats.org/officeDocument/2006/relationships/image" Target="../media/image19.png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20" Type="http://schemas.openxmlformats.org/officeDocument/2006/relationships/tags" Target="../tags/tag41.xml"/><Relationship Id="rId29" Type="http://schemas.openxmlformats.org/officeDocument/2006/relationships/image" Target="../media/image4.png"/><Relationship Id="rId41" Type="http://schemas.openxmlformats.org/officeDocument/2006/relationships/image" Target="../media/image22.png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24" Type="http://schemas.openxmlformats.org/officeDocument/2006/relationships/image" Target="../media/image1.png"/><Relationship Id="rId32" Type="http://schemas.openxmlformats.org/officeDocument/2006/relationships/image" Target="../media/image7.png"/><Relationship Id="rId37" Type="http://schemas.openxmlformats.org/officeDocument/2006/relationships/image" Target="../media/image18.png"/><Relationship Id="rId40" Type="http://schemas.openxmlformats.org/officeDocument/2006/relationships/image" Target="../media/image21.png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23" Type="http://schemas.openxmlformats.org/officeDocument/2006/relationships/notesSlide" Target="../notesSlides/notesSlide3.xml"/><Relationship Id="rId28" Type="http://schemas.openxmlformats.org/officeDocument/2006/relationships/image" Target="../media/image3.png"/><Relationship Id="rId36" Type="http://schemas.openxmlformats.org/officeDocument/2006/relationships/image" Target="../media/image17.png"/><Relationship Id="rId10" Type="http://schemas.openxmlformats.org/officeDocument/2006/relationships/tags" Target="../tags/tag31.xml"/><Relationship Id="rId19" Type="http://schemas.openxmlformats.org/officeDocument/2006/relationships/tags" Target="../tags/tag40.xml"/><Relationship Id="rId31" Type="http://schemas.openxmlformats.org/officeDocument/2006/relationships/image" Target="../media/image6.png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3.png"/><Relationship Id="rId30" Type="http://schemas.openxmlformats.org/officeDocument/2006/relationships/image" Target="../media/image5.png"/><Relationship Id="rId35" Type="http://schemas.openxmlformats.org/officeDocument/2006/relationships/image" Target="../media/image16.png"/><Relationship Id="rId43" Type="http://schemas.openxmlformats.org/officeDocument/2006/relationships/image" Target="../media/image2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510.xml"/><Relationship Id="rId13" Type="http://schemas.openxmlformats.org/officeDocument/2006/relationships/tags" Target="../tags/tag51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40.png"/><Relationship Id="rId3" Type="http://schemas.openxmlformats.org/officeDocument/2006/relationships/tags" Target="../tags/tag505.xml"/><Relationship Id="rId21" Type="http://schemas.openxmlformats.org/officeDocument/2006/relationships/image" Target="../media/image235.png"/><Relationship Id="rId34" Type="http://schemas.openxmlformats.org/officeDocument/2006/relationships/image" Target="../media/image248.png"/><Relationship Id="rId7" Type="http://schemas.openxmlformats.org/officeDocument/2006/relationships/tags" Target="../tags/tag509.xml"/><Relationship Id="rId12" Type="http://schemas.openxmlformats.org/officeDocument/2006/relationships/tags" Target="../tags/tag514.xml"/><Relationship Id="rId17" Type="http://schemas.openxmlformats.org/officeDocument/2006/relationships/tags" Target="../tags/tag519.xml"/><Relationship Id="rId25" Type="http://schemas.openxmlformats.org/officeDocument/2006/relationships/image" Target="../media/image239.png"/><Relationship Id="rId33" Type="http://schemas.openxmlformats.org/officeDocument/2006/relationships/image" Target="../media/image247.png"/><Relationship Id="rId2" Type="http://schemas.openxmlformats.org/officeDocument/2006/relationships/tags" Target="../tags/tag504.xml"/><Relationship Id="rId16" Type="http://schemas.openxmlformats.org/officeDocument/2006/relationships/tags" Target="../tags/tag518.xml"/><Relationship Id="rId20" Type="http://schemas.openxmlformats.org/officeDocument/2006/relationships/image" Target="../media/image234.png"/><Relationship Id="rId29" Type="http://schemas.openxmlformats.org/officeDocument/2006/relationships/image" Target="../media/image243.png"/><Relationship Id="rId1" Type="http://schemas.openxmlformats.org/officeDocument/2006/relationships/tags" Target="../tags/tag503.xml"/><Relationship Id="rId6" Type="http://schemas.openxmlformats.org/officeDocument/2006/relationships/tags" Target="../tags/tag508.xml"/><Relationship Id="rId11" Type="http://schemas.openxmlformats.org/officeDocument/2006/relationships/tags" Target="../tags/tag513.xml"/><Relationship Id="rId24" Type="http://schemas.openxmlformats.org/officeDocument/2006/relationships/image" Target="../media/image238.png"/><Relationship Id="rId32" Type="http://schemas.openxmlformats.org/officeDocument/2006/relationships/image" Target="../media/image246.png"/><Relationship Id="rId5" Type="http://schemas.openxmlformats.org/officeDocument/2006/relationships/tags" Target="../tags/tag507.xml"/><Relationship Id="rId15" Type="http://schemas.openxmlformats.org/officeDocument/2006/relationships/tags" Target="../tags/tag517.xml"/><Relationship Id="rId23" Type="http://schemas.openxmlformats.org/officeDocument/2006/relationships/image" Target="../media/image237.png"/><Relationship Id="rId28" Type="http://schemas.openxmlformats.org/officeDocument/2006/relationships/image" Target="../media/image242.png"/><Relationship Id="rId10" Type="http://schemas.openxmlformats.org/officeDocument/2006/relationships/tags" Target="../tags/tag512.xml"/><Relationship Id="rId19" Type="http://schemas.openxmlformats.org/officeDocument/2006/relationships/image" Target="../media/image233.png"/><Relationship Id="rId31" Type="http://schemas.openxmlformats.org/officeDocument/2006/relationships/image" Target="../media/image245.png"/><Relationship Id="rId4" Type="http://schemas.openxmlformats.org/officeDocument/2006/relationships/tags" Target="../tags/tag506.xml"/><Relationship Id="rId9" Type="http://schemas.openxmlformats.org/officeDocument/2006/relationships/tags" Target="../tags/tag511.xml"/><Relationship Id="rId14" Type="http://schemas.openxmlformats.org/officeDocument/2006/relationships/tags" Target="../tags/tag516.xml"/><Relationship Id="rId22" Type="http://schemas.openxmlformats.org/officeDocument/2006/relationships/image" Target="../media/image236.png"/><Relationship Id="rId27" Type="http://schemas.openxmlformats.org/officeDocument/2006/relationships/image" Target="../media/image241.png"/><Relationship Id="rId30" Type="http://schemas.openxmlformats.org/officeDocument/2006/relationships/image" Target="../media/image244.png"/><Relationship Id="rId35" Type="http://schemas.openxmlformats.org/officeDocument/2006/relationships/image" Target="../media/image18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527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35.png"/><Relationship Id="rId3" Type="http://schemas.openxmlformats.org/officeDocument/2006/relationships/tags" Target="../tags/tag522.xml"/><Relationship Id="rId21" Type="http://schemas.openxmlformats.org/officeDocument/2006/relationships/image" Target="../media/image242.png"/><Relationship Id="rId7" Type="http://schemas.openxmlformats.org/officeDocument/2006/relationships/tags" Target="../tags/tag526.xml"/><Relationship Id="rId12" Type="http://schemas.openxmlformats.org/officeDocument/2006/relationships/tags" Target="../tags/tag531.xml"/><Relationship Id="rId17" Type="http://schemas.openxmlformats.org/officeDocument/2006/relationships/image" Target="../media/image234.png"/><Relationship Id="rId2" Type="http://schemas.openxmlformats.org/officeDocument/2006/relationships/tags" Target="../tags/tag521.xml"/><Relationship Id="rId16" Type="http://schemas.openxmlformats.org/officeDocument/2006/relationships/image" Target="../media/image233.png"/><Relationship Id="rId20" Type="http://schemas.openxmlformats.org/officeDocument/2006/relationships/image" Target="../media/image239.png"/><Relationship Id="rId1" Type="http://schemas.openxmlformats.org/officeDocument/2006/relationships/tags" Target="../tags/tag520.xml"/><Relationship Id="rId6" Type="http://schemas.openxmlformats.org/officeDocument/2006/relationships/tags" Target="../tags/tag525.xml"/><Relationship Id="rId11" Type="http://schemas.openxmlformats.org/officeDocument/2006/relationships/tags" Target="../tags/tag530.xml"/><Relationship Id="rId5" Type="http://schemas.openxmlformats.org/officeDocument/2006/relationships/tags" Target="../tags/tag524.xml"/><Relationship Id="rId15" Type="http://schemas.openxmlformats.org/officeDocument/2006/relationships/image" Target="../media/image249.png"/><Relationship Id="rId23" Type="http://schemas.openxmlformats.org/officeDocument/2006/relationships/image" Target="../media/image248.png"/><Relationship Id="rId10" Type="http://schemas.openxmlformats.org/officeDocument/2006/relationships/tags" Target="../tags/tag529.xml"/><Relationship Id="rId19" Type="http://schemas.openxmlformats.org/officeDocument/2006/relationships/image" Target="../media/image236.png"/><Relationship Id="rId4" Type="http://schemas.openxmlformats.org/officeDocument/2006/relationships/tags" Target="../tags/tag523.xml"/><Relationship Id="rId9" Type="http://schemas.openxmlformats.org/officeDocument/2006/relationships/tags" Target="../tags/tag528.xml"/><Relationship Id="rId14" Type="http://schemas.openxmlformats.org/officeDocument/2006/relationships/image" Target="../media/image240.png"/><Relationship Id="rId22" Type="http://schemas.openxmlformats.org/officeDocument/2006/relationships/image" Target="../media/image18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539.xml"/><Relationship Id="rId13" Type="http://schemas.openxmlformats.org/officeDocument/2006/relationships/tags" Target="../tags/tag54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42.png"/><Relationship Id="rId3" Type="http://schemas.openxmlformats.org/officeDocument/2006/relationships/tags" Target="../tags/tag534.xml"/><Relationship Id="rId21" Type="http://schemas.openxmlformats.org/officeDocument/2006/relationships/image" Target="../media/image233.png"/><Relationship Id="rId34" Type="http://schemas.openxmlformats.org/officeDocument/2006/relationships/image" Target="../media/image255.png"/><Relationship Id="rId7" Type="http://schemas.openxmlformats.org/officeDocument/2006/relationships/tags" Target="../tags/tag538.xml"/><Relationship Id="rId12" Type="http://schemas.openxmlformats.org/officeDocument/2006/relationships/tags" Target="../tags/tag543.xml"/><Relationship Id="rId17" Type="http://schemas.openxmlformats.org/officeDocument/2006/relationships/tags" Target="../tags/tag548.xml"/><Relationship Id="rId25" Type="http://schemas.openxmlformats.org/officeDocument/2006/relationships/image" Target="../media/image239.png"/><Relationship Id="rId33" Type="http://schemas.openxmlformats.org/officeDocument/2006/relationships/image" Target="../media/image254.png"/><Relationship Id="rId2" Type="http://schemas.openxmlformats.org/officeDocument/2006/relationships/tags" Target="../tags/tag533.xml"/><Relationship Id="rId16" Type="http://schemas.openxmlformats.org/officeDocument/2006/relationships/tags" Target="../tags/tag547.xml"/><Relationship Id="rId20" Type="http://schemas.openxmlformats.org/officeDocument/2006/relationships/image" Target="../media/image249.png"/><Relationship Id="rId29" Type="http://schemas.openxmlformats.org/officeDocument/2006/relationships/image" Target="../media/image250.png"/><Relationship Id="rId1" Type="http://schemas.openxmlformats.org/officeDocument/2006/relationships/tags" Target="../tags/tag532.xml"/><Relationship Id="rId6" Type="http://schemas.openxmlformats.org/officeDocument/2006/relationships/tags" Target="../tags/tag537.xml"/><Relationship Id="rId11" Type="http://schemas.openxmlformats.org/officeDocument/2006/relationships/tags" Target="../tags/tag542.xml"/><Relationship Id="rId24" Type="http://schemas.openxmlformats.org/officeDocument/2006/relationships/image" Target="../media/image236.png"/><Relationship Id="rId32" Type="http://schemas.openxmlformats.org/officeDocument/2006/relationships/image" Target="../media/image253.png"/><Relationship Id="rId5" Type="http://schemas.openxmlformats.org/officeDocument/2006/relationships/tags" Target="../tags/tag536.xml"/><Relationship Id="rId15" Type="http://schemas.openxmlformats.org/officeDocument/2006/relationships/tags" Target="../tags/tag546.xml"/><Relationship Id="rId23" Type="http://schemas.openxmlformats.org/officeDocument/2006/relationships/image" Target="../media/image235.png"/><Relationship Id="rId28" Type="http://schemas.openxmlformats.org/officeDocument/2006/relationships/image" Target="../media/image248.png"/><Relationship Id="rId10" Type="http://schemas.openxmlformats.org/officeDocument/2006/relationships/tags" Target="../tags/tag541.xml"/><Relationship Id="rId19" Type="http://schemas.openxmlformats.org/officeDocument/2006/relationships/image" Target="../media/image240.png"/><Relationship Id="rId31" Type="http://schemas.openxmlformats.org/officeDocument/2006/relationships/image" Target="../media/image252.png"/><Relationship Id="rId4" Type="http://schemas.openxmlformats.org/officeDocument/2006/relationships/tags" Target="../tags/tag535.xml"/><Relationship Id="rId9" Type="http://schemas.openxmlformats.org/officeDocument/2006/relationships/tags" Target="../tags/tag540.xml"/><Relationship Id="rId14" Type="http://schemas.openxmlformats.org/officeDocument/2006/relationships/tags" Target="../tags/tag545.xml"/><Relationship Id="rId22" Type="http://schemas.openxmlformats.org/officeDocument/2006/relationships/image" Target="../media/image234.png"/><Relationship Id="rId27" Type="http://schemas.openxmlformats.org/officeDocument/2006/relationships/image" Target="../media/image180.png"/><Relationship Id="rId30" Type="http://schemas.openxmlformats.org/officeDocument/2006/relationships/image" Target="../media/image25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556.xml"/><Relationship Id="rId13" Type="http://schemas.openxmlformats.org/officeDocument/2006/relationships/tags" Target="../tags/tag561.xml"/><Relationship Id="rId18" Type="http://schemas.openxmlformats.org/officeDocument/2006/relationships/image" Target="../media/image234.png"/><Relationship Id="rId3" Type="http://schemas.openxmlformats.org/officeDocument/2006/relationships/tags" Target="../tags/tag551.xml"/><Relationship Id="rId21" Type="http://schemas.openxmlformats.org/officeDocument/2006/relationships/image" Target="../media/image239.png"/><Relationship Id="rId7" Type="http://schemas.openxmlformats.org/officeDocument/2006/relationships/tags" Target="../tags/tag555.xml"/><Relationship Id="rId12" Type="http://schemas.openxmlformats.org/officeDocument/2006/relationships/tags" Target="../tags/tag560.xml"/><Relationship Id="rId17" Type="http://schemas.openxmlformats.org/officeDocument/2006/relationships/image" Target="../media/image233.png"/><Relationship Id="rId25" Type="http://schemas.openxmlformats.org/officeDocument/2006/relationships/image" Target="../media/image248.png"/><Relationship Id="rId2" Type="http://schemas.openxmlformats.org/officeDocument/2006/relationships/tags" Target="../tags/tag550.xml"/><Relationship Id="rId16" Type="http://schemas.openxmlformats.org/officeDocument/2006/relationships/image" Target="../media/image249.png"/><Relationship Id="rId20" Type="http://schemas.openxmlformats.org/officeDocument/2006/relationships/image" Target="../media/image236.png"/><Relationship Id="rId1" Type="http://schemas.openxmlformats.org/officeDocument/2006/relationships/tags" Target="../tags/tag549.xml"/><Relationship Id="rId6" Type="http://schemas.openxmlformats.org/officeDocument/2006/relationships/tags" Target="../tags/tag554.xml"/><Relationship Id="rId11" Type="http://schemas.openxmlformats.org/officeDocument/2006/relationships/tags" Target="../tags/tag559.xml"/><Relationship Id="rId24" Type="http://schemas.openxmlformats.org/officeDocument/2006/relationships/image" Target="../media/image180.png"/><Relationship Id="rId5" Type="http://schemas.openxmlformats.org/officeDocument/2006/relationships/tags" Target="../tags/tag553.xml"/><Relationship Id="rId15" Type="http://schemas.openxmlformats.org/officeDocument/2006/relationships/image" Target="../media/image240.png"/><Relationship Id="rId23" Type="http://schemas.openxmlformats.org/officeDocument/2006/relationships/image" Target="../media/image255.png"/><Relationship Id="rId10" Type="http://schemas.openxmlformats.org/officeDocument/2006/relationships/tags" Target="../tags/tag558.xml"/><Relationship Id="rId19" Type="http://schemas.openxmlformats.org/officeDocument/2006/relationships/image" Target="../media/image235.png"/><Relationship Id="rId4" Type="http://schemas.openxmlformats.org/officeDocument/2006/relationships/tags" Target="../tags/tag552.xml"/><Relationship Id="rId9" Type="http://schemas.openxmlformats.org/officeDocument/2006/relationships/tags" Target="../tags/tag557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242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tags" Target="../tags/tag574.xml"/><Relationship Id="rId18" Type="http://schemas.openxmlformats.org/officeDocument/2006/relationships/tags" Target="../tags/tag579.xml"/><Relationship Id="rId26" Type="http://schemas.openxmlformats.org/officeDocument/2006/relationships/tags" Target="../tags/tag587.xml"/><Relationship Id="rId39" Type="http://schemas.openxmlformats.org/officeDocument/2006/relationships/image" Target="../media/image259.png"/><Relationship Id="rId21" Type="http://schemas.openxmlformats.org/officeDocument/2006/relationships/tags" Target="../tags/tag582.xml"/><Relationship Id="rId34" Type="http://schemas.openxmlformats.org/officeDocument/2006/relationships/image" Target="../media/image234.png"/><Relationship Id="rId42" Type="http://schemas.openxmlformats.org/officeDocument/2006/relationships/image" Target="../media/image262.png"/><Relationship Id="rId47" Type="http://schemas.openxmlformats.org/officeDocument/2006/relationships/image" Target="../media/image266.png"/><Relationship Id="rId50" Type="http://schemas.openxmlformats.org/officeDocument/2006/relationships/image" Target="../media/image269.png"/><Relationship Id="rId55" Type="http://schemas.openxmlformats.org/officeDocument/2006/relationships/image" Target="../media/image17.png"/><Relationship Id="rId7" Type="http://schemas.openxmlformats.org/officeDocument/2006/relationships/tags" Target="../tags/tag568.xml"/><Relationship Id="rId12" Type="http://schemas.openxmlformats.org/officeDocument/2006/relationships/tags" Target="../tags/tag573.xml"/><Relationship Id="rId17" Type="http://schemas.openxmlformats.org/officeDocument/2006/relationships/tags" Target="../tags/tag578.xml"/><Relationship Id="rId25" Type="http://schemas.openxmlformats.org/officeDocument/2006/relationships/tags" Target="../tags/tag586.xml"/><Relationship Id="rId33" Type="http://schemas.openxmlformats.org/officeDocument/2006/relationships/image" Target="../media/image233.png"/><Relationship Id="rId38" Type="http://schemas.openxmlformats.org/officeDocument/2006/relationships/image" Target="../media/image258.png"/><Relationship Id="rId46" Type="http://schemas.openxmlformats.org/officeDocument/2006/relationships/image" Target="../media/image265.png"/><Relationship Id="rId2" Type="http://schemas.openxmlformats.org/officeDocument/2006/relationships/tags" Target="../tags/tag563.xml"/><Relationship Id="rId16" Type="http://schemas.openxmlformats.org/officeDocument/2006/relationships/tags" Target="../tags/tag577.xml"/><Relationship Id="rId20" Type="http://schemas.openxmlformats.org/officeDocument/2006/relationships/tags" Target="../tags/tag581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261.png"/><Relationship Id="rId54" Type="http://schemas.openxmlformats.org/officeDocument/2006/relationships/image" Target="../media/image273.png"/><Relationship Id="rId1" Type="http://schemas.openxmlformats.org/officeDocument/2006/relationships/tags" Target="../tags/tag562.xml"/><Relationship Id="rId6" Type="http://schemas.openxmlformats.org/officeDocument/2006/relationships/tags" Target="../tags/tag567.xml"/><Relationship Id="rId11" Type="http://schemas.openxmlformats.org/officeDocument/2006/relationships/tags" Target="../tags/tag572.xml"/><Relationship Id="rId24" Type="http://schemas.openxmlformats.org/officeDocument/2006/relationships/tags" Target="../tags/tag585.xml"/><Relationship Id="rId32" Type="http://schemas.openxmlformats.org/officeDocument/2006/relationships/image" Target="../media/image180.png"/><Relationship Id="rId37" Type="http://schemas.openxmlformats.org/officeDocument/2006/relationships/image" Target="../media/image257.png"/><Relationship Id="rId40" Type="http://schemas.openxmlformats.org/officeDocument/2006/relationships/image" Target="../media/image260.png"/><Relationship Id="rId45" Type="http://schemas.openxmlformats.org/officeDocument/2006/relationships/image" Target="../media/image264.png"/><Relationship Id="rId53" Type="http://schemas.openxmlformats.org/officeDocument/2006/relationships/image" Target="../media/image272.png"/><Relationship Id="rId5" Type="http://schemas.openxmlformats.org/officeDocument/2006/relationships/tags" Target="../tags/tag566.xml"/><Relationship Id="rId15" Type="http://schemas.openxmlformats.org/officeDocument/2006/relationships/tags" Target="../tags/tag576.xml"/><Relationship Id="rId23" Type="http://schemas.openxmlformats.org/officeDocument/2006/relationships/tags" Target="../tags/tag584.xml"/><Relationship Id="rId28" Type="http://schemas.openxmlformats.org/officeDocument/2006/relationships/tags" Target="../tags/tag589.xml"/><Relationship Id="rId36" Type="http://schemas.openxmlformats.org/officeDocument/2006/relationships/image" Target="../media/image236.png"/><Relationship Id="rId49" Type="http://schemas.openxmlformats.org/officeDocument/2006/relationships/image" Target="../media/image268.png"/><Relationship Id="rId57" Type="http://schemas.openxmlformats.org/officeDocument/2006/relationships/image" Target="../media/image248.png"/><Relationship Id="rId10" Type="http://schemas.openxmlformats.org/officeDocument/2006/relationships/tags" Target="../tags/tag571.xml"/><Relationship Id="rId19" Type="http://schemas.openxmlformats.org/officeDocument/2006/relationships/tags" Target="../tags/tag580.xml"/><Relationship Id="rId31" Type="http://schemas.openxmlformats.org/officeDocument/2006/relationships/image" Target="../media/image240.png"/><Relationship Id="rId44" Type="http://schemas.openxmlformats.org/officeDocument/2006/relationships/image" Target="../media/image239.png"/><Relationship Id="rId52" Type="http://schemas.openxmlformats.org/officeDocument/2006/relationships/image" Target="../media/image271.png"/><Relationship Id="rId4" Type="http://schemas.openxmlformats.org/officeDocument/2006/relationships/tags" Target="../tags/tag565.xml"/><Relationship Id="rId9" Type="http://schemas.openxmlformats.org/officeDocument/2006/relationships/tags" Target="../tags/tag570.xml"/><Relationship Id="rId14" Type="http://schemas.openxmlformats.org/officeDocument/2006/relationships/tags" Target="../tags/tag575.xml"/><Relationship Id="rId22" Type="http://schemas.openxmlformats.org/officeDocument/2006/relationships/tags" Target="../tags/tag583.xml"/><Relationship Id="rId27" Type="http://schemas.openxmlformats.org/officeDocument/2006/relationships/tags" Target="../tags/tag588.xml"/><Relationship Id="rId30" Type="http://schemas.openxmlformats.org/officeDocument/2006/relationships/image" Target="../media/image256.png"/><Relationship Id="rId35" Type="http://schemas.openxmlformats.org/officeDocument/2006/relationships/image" Target="../media/image235.png"/><Relationship Id="rId43" Type="http://schemas.openxmlformats.org/officeDocument/2006/relationships/image" Target="../media/image263.png"/><Relationship Id="rId48" Type="http://schemas.openxmlformats.org/officeDocument/2006/relationships/image" Target="../media/image267.png"/><Relationship Id="rId56" Type="http://schemas.openxmlformats.org/officeDocument/2006/relationships/image" Target="../media/image274.png"/><Relationship Id="rId8" Type="http://schemas.openxmlformats.org/officeDocument/2006/relationships/tags" Target="../tags/tag569.xml"/><Relationship Id="rId51" Type="http://schemas.openxmlformats.org/officeDocument/2006/relationships/image" Target="../media/image270.png"/><Relationship Id="rId3" Type="http://schemas.openxmlformats.org/officeDocument/2006/relationships/tags" Target="../tags/tag56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597.xml"/><Relationship Id="rId13" Type="http://schemas.openxmlformats.org/officeDocument/2006/relationships/tags" Target="../tags/tag602.xml"/><Relationship Id="rId18" Type="http://schemas.openxmlformats.org/officeDocument/2006/relationships/tags" Target="../tags/tag607.xml"/><Relationship Id="rId26" Type="http://schemas.openxmlformats.org/officeDocument/2006/relationships/image" Target="../media/image278.png"/><Relationship Id="rId39" Type="http://schemas.openxmlformats.org/officeDocument/2006/relationships/image" Target="../media/image289.png"/><Relationship Id="rId3" Type="http://schemas.openxmlformats.org/officeDocument/2006/relationships/tags" Target="../tags/tag592.xml"/><Relationship Id="rId21" Type="http://schemas.openxmlformats.org/officeDocument/2006/relationships/tags" Target="../tags/tag610.xml"/><Relationship Id="rId34" Type="http://schemas.openxmlformats.org/officeDocument/2006/relationships/image" Target="../media/image286.png"/><Relationship Id="rId7" Type="http://schemas.openxmlformats.org/officeDocument/2006/relationships/tags" Target="../tags/tag596.xml"/><Relationship Id="rId12" Type="http://schemas.openxmlformats.org/officeDocument/2006/relationships/tags" Target="../tags/tag601.xml"/><Relationship Id="rId17" Type="http://schemas.openxmlformats.org/officeDocument/2006/relationships/tags" Target="../tags/tag606.xml"/><Relationship Id="rId25" Type="http://schemas.openxmlformats.org/officeDocument/2006/relationships/image" Target="../media/image277.png"/><Relationship Id="rId33" Type="http://schemas.openxmlformats.org/officeDocument/2006/relationships/image" Target="../media/image285.png"/><Relationship Id="rId38" Type="http://schemas.openxmlformats.org/officeDocument/2006/relationships/image" Target="../media/image288.png"/><Relationship Id="rId2" Type="http://schemas.openxmlformats.org/officeDocument/2006/relationships/tags" Target="../tags/tag591.xml"/><Relationship Id="rId16" Type="http://schemas.openxmlformats.org/officeDocument/2006/relationships/tags" Target="../tags/tag605.xml"/><Relationship Id="rId20" Type="http://schemas.openxmlformats.org/officeDocument/2006/relationships/tags" Target="../tags/tag609.xml"/><Relationship Id="rId29" Type="http://schemas.openxmlformats.org/officeDocument/2006/relationships/image" Target="../media/image281.png"/><Relationship Id="rId41" Type="http://schemas.openxmlformats.org/officeDocument/2006/relationships/image" Target="../media/image291.png"/><Relationship Id="rId1" Type="http://schemas.openxmlformats.org/officeDocument/2006/relationships/tags" Target="../tags/tag590.xml"/><Relationship Id="rId6" Type="http://schemas.openxmlformats.org/officeDocument/2006/relationships/tags" Target="../tags/tag595.xml"/><Relationship Id="rId11" Type="http://schemas.openxmlformats.org/officeDocument/2006/relationships/tags" Target="../tags/tag600.xml"/><Relationship Id="rId24" Type="http://schemas.openxmlformats.org/officeDocument/2006/relationships/image" Target="../media/image276.png"/><Relationship Id="rId32" Type="http://schemas.openxmlformats.org/officeDocument/2006/relationships/image" Target="../media/image284.png"/><Relationship Id="rId37" Type="http://schemas.openxmlformats.org/officeDocument/2006/relationships/image" Target="../media/image180.png"/><Relationship Id="rId40" Type="http://schemas.openxmlformats.org/officeDocument/2006/relationships/image" Target="../media/image290.png"/><Relationship Id="rId5" Type="http://schemas.openxmlformats.org/officeDocument/2006/relationships/tags" Target="../tags/tag594.xml"/><Relationship Id="rId15" Type="http://schemas.openxmlformats.org/officeDocument/2006/relationships/tags" Target="../tags/tag604.xml"/><Relationship Id="rId23" Type="http://schemas.openxmlformats.org/officeDocument/2006/relationships/image" Target="../media/image275.png"/><Relationship Id="rId28" Type="http://schemas.openxmlformats.org/officeDocument/2006/relationships/image" Target="../media/image280.png"/><Relationship Id="rId36" Type="http://schemas.openxmlformats.org/officeDocument/2006/relationships/image" Target="../media/image248.png"/><Relationship Id="rId10" Type="http://schemas.openxmlformats.org/officeDocument/2006/relationships/tags" Target="../tags/tag599.xml"/><Relationship Id="rId19" Type="http://schemas.openxmlformats.org/officeDocument/2006/relationships/tags" Target="../tags/tag608.xml"/><Relationship Id="rId31" Type="http://schemas.openxmlformats.org/officeDocument/2006/relationships/image" Target="../media/image283.png"/><Relationship Id="rId4" Type="http://schemas.openxmlformats.org/officeDocument/2006/relationships/tags" Target="../tags/tag593.xml"/><Relationship Id="rId9" Type="http://schemas.openxmlformats.org/officeDocument/2006/relationships/tags" Target="../tags/tag598.xml"/><Relationship Id="rId14" Type="http://schemas.openxmlformats.org/officeDocument/2006/relationships/tags" Target="../tags/tag603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279.png"/><Relationship Id="rId30" Type="http://schemas.openxmlformats.org/officeDocument/2006/relationships/image" Target="../media/image282.png"/><Relationship Id="rId35" Type="http://schemas.openxmlformats.org/officeDocument/2006/relationships/image" Target="../media/image28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618.xml"/><Relationship Id="rId13" Type="http://schemas.openxmlformats.org/officeDocument/2006/relationships/tags" Target="../tags/tag623.xml"/><Relationship Id="rId18" Type="http://schemas.openxmlformats.org/officeDocument/2006/relationships/tags" Target="../tags/tag628.xml"/><Relationship Id="rId26" Type="http://schemas.openxmlformats.org/officeDocument/2006/relationships/image" Target="../media/image276.png"/><Relationship Id="rId39" Type="http://schemas.openxmlformats.org/officeDocument/2006/relationships/image" Target="../media/image297.png"/><Relationship Id="rId3" Type="http://schemas.openxmlformats.org/officeDocument/2006/relationships/tags" Target="../tags/tag613.xml"/><Relationship Id="rId21" Type="http://schemas.openxmlformats.org/officeDocument/2006/relationships/tags" Target="../tags/tag631.xml"/><Relationship Id="rId34" Type="http://schemas.openxmlformats.org/officeDocument/2006/relationships/image" Target="../media/image292.png"/><Relationship Id="rId7" Type="http://schemas.openxmlformats.org/officeDocument/2006/relationships/tags" Target="../tags/tag617.xml"/><Relationship Id="rId12" Type="http://schemas.openxmlformats.org/officeDocument/2006/relationships/tags" Target="../tags/tag622.xml"/><Relationship Id="rId17" Type="http://schemas.openxmlformats.org/officeDocument/2006/relationships/tags" Target="../tags/tag627.xml"/><Relationship Id="rId25" Type="http://schemas.openxmlformats.org/officeDocument/2006/relationships/image" Target="../media/image275.png"/><Relationship Id="rId33" Type="http://schemas.openxmlformats.org/officeDocument/2006/relationships/image" Target="../media/image285.png"/><Relationship Id="rId38" Type="http://schemas.openxmlformats.org/officeDocument/2006/relationships/image" Target="../media/image296.png"/><Relationship Id="rId2" Type="http://schemas.openxmlformats.org/officeDocument/2006/relationships/tags" Target="../tags/tag612.xml"/><Relationship Id="rId16" Type="http://schemas.openxmlformats.org/officeDocument/2006/relationships/tags" Target="../tags/tag626.xml"/><Relationship Id="rId20" Type="http://schemas.openxmlformats.org/officeDocument/2006/relationships/tags" Target="../tags/tag630.xml"/><Relationship Id="rId29" Type="http://schemas.openxmlformats.org/officeDocument/2006/relationships/image" Target="../media/image279.png"/><Relationship Id="rId41" Type="http://schemas.openxmlformats.org/officeDocument/2006/relationships/image" Target="../media/image248.png"/><Relationship Id="rId1" Type="http://schemas.openxmlformats.org/officeDocument/2006/relationships/tags" Target="../tags/tag611.xml"/><Relationship Id="rId6" Type="http://schemas.openxmlformats.org/officeDocument/2006/relationships/tags" Target="../tags/tag616.xml"/><Relationship Id="rId11" Type="http://schemas.openxmlformats.org/officeDocument/2006/relationships/tags" Target="../tags/tag621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287.png"/><Relationship Id="rId37" Type="http://schemas.openxmlformats.org/officeDocument/2006/relationships/image" Target="../media/image295.png"/><Relationship Id="rId40" Type="http://schemas.openxmlformats.org/officeDocument/2006/relationships/image" Target="../media/image298.png"/><Relationship Id="rId5" Type="http://schemas.openxmlformats.org/officeDocument/2006/relationships/tags" Target="../tags/tag615.xml"/><Relationship Id="rId15" Type="http://schemas.openxmlformats.org/officeDocument/2006/relationships/tags" Target="../tags/tag625.xml"/><Relationship Id="rId23" Type="http://schemas.openxmlformats.org/officeDocument/2006/relationships/tags" Target="../tags/tag633.xml"/><Relationship Id="rId28" Type="http://schemas.openxmlformats.org/officeDocument/2006/relationships/image" Target="../media/image278.png"/><Relationship Id="rId36" Type="http://schemas.openxmlformats.org/officeDocument/2006/relationships/image" Target="../media/image294.png"/><Relationship Id="rId10" Type="http://schemas.openxmlformats.org/officeDocument/2006/relationships/tags" Target="../tags/tag620.xml"/><Relationship Id="rId19" Type="http://schemas.openxmlformats.org/officeDocument/2006/relationships/tags" Target="../tags/tag629.xml"/><Relationship Id="rId31" Type="http://schemas.openxmlformats.org/officeDocument/2006/relationships/image" Target="../media/image286.png"/><Relationship Id="rId4" Type="http://schemas.openxmlformats.org/officeDocument/2006/relationships/tags" Target="../tags/tag614.xml"/><Relationship Id="rId9" Type="http://schemas.openxmlformats.org/officeDocument/2006/relationships/tags" Target="../tags/tag619.xml"/><Relationship Id="rId14" Type="http://schemas.openxmlformats.org/officeDocument/2006/relationships/tags" Target="../tags/tag624.xml"/><Relationship Id="rId22" Type="http://schemas.openxmlformats.org/officeDocument/2006/relationships/tags" Target="../tags/tag632.xml"/><Relationship Id="rId27" Type="http://schemas.openxmlformats.org/officeDocument/2006/relationships/image" Target="../media/image277.png"/><Relationship Id="rId30" Type="http://schemas.openxmlformats.org/officeDocument/2006/relationships/image" Target="../media/image180.png"/><Relationship Id="rId35" Type="http://schemas.openxmlformats.org/officeDocument/2006/relationships/image" Target="../media/image29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641.xml"/><Relationship Id="rId13" Type="http://schemas.openxmlformats.org/officeDocument/2006/relationships/image" Target="../media/image298.png"/><Relationship Id="rId18" Type="http://schemas.openxmlformats.org/officeDocument/2006/relationships/image" Target="../media/image279.png"/><Relationship Id="rId3" Type="http://schemas.openxmlformats.org/officeDocument/2006/relationships/tags" Target="../tags/tag636.xml"/><Relationship Id="rId21" Type="http://schemas.openxmlformats.org/officeDocument/2006/relationships/image" Target="../media/image300.png"/><Relationship Id="rId7" Type="http://schemas.openxmlformats.org/officeDocument/2006/relationships/tags" Target="../tags/tag640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78.png"/><Relationship Id="rId2" Type="http://schemas.openxmlformats.org/officeDocument/2006/relationships/tags" Target="../tags/tag635.xml"/><Relationship Id="rId16" Type="http://schemas.openxmlformats.org/officeDocument/2006/relationships/image" Target="../media/image277.png"/><Relationship Id="rId20" Type="http://schemas.openxmlformats.org/officeDocument/2006/relationships/image" Target="../media/image299.png"/><Relationship Id="rId1" Type="http://schemas.openxmlformats.org/officeDocument/2006/relationships/tags" Target="../tags/tag634.xml"/><Relationship Id="rId6" Type="http://schemas.openxmlformats.org/officeDocument/2006/relationships/tags" Target="../tags/tag639.xml"/><Relationship Id="rId11" Type="http://schemas.openxmlformats.org/officeDocument/2006/relationships/tags" Target="../tags/tag644.xml"/><Relationship Id="rId5" Type="http://schemas.openxmlformats.org/officeDocument/2006/relationships/tags" Target="../tags/tag638.xml"/><Relationship Id="rId15" Type="http://schemas.openxmlformats.org/officeDocument/2006/relationships/image" Target="../media/image276.png"/><Relationship Id="rId23" Type="http://schemas.openxmlformats.org/officeDocument/2006/relationships/image" Target="../media/image248.png"/><Relationship Id="rId10" Type="http://schemas.openxmlformats.org/officeDocument/2006/relationships/tags" Target="../tags/tag643.xml"/><Relationship Id="rId19" Type="http://schemas.openxmlformats.org/officeDocument/2006/relationships/image" Target="../media/image180.png"/><Relationship Id="rId4" Type="http://schemas.openxmlformats.org/officeDocument/2006/relationships/tags" Target="../tags/tag637.xml"/><Relationship Id="rId9" Type="http://schemas.openxmlformats.org/officeDocument/2006/relationships/tags" Target="../tags/tag642.xml"/><Relationship Id="rId14" Type="http://schemas.openxmlformats.org/officeDocument/2006/relationships/image" Target="../media/image275.png"/><Relationship Id="rId22" Type="http://schemas.openxmlformats.org/officeDocument/2006/relationships/image" Target="../media/image30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652.xml"/><Relationship Id="rId13" Type="http://schemas.openxmlformats.org/officeDocument/2006/relationships/image" Target="../media/image276.png"/><Relationship Id="rId18" Type="http://schemas.openxmlformats.org/officeDocument/2006/relationships/image" Target="../media/image302.png"/><Relationship Id="rId3" Type="http://schemas.openxmlformats.org/officeDocument/2006/relationships/tags" Target="../tags/tag647.xml"/><Relationship Id="rId7" Type="http://schemas.openxmlformats.org/officeDocument/2006/relationships/tags" Target="../tags/tag651.xml"/><Relationship Id="rId12" Type="http://schemas.openxmlformats.org/officeDocument/2006/relationships/image" Target="../media/image275.png"/><Relationship Id="rId17" Type="http://schemas.openxmlformats.org/officeDocument/2006/relationships/image" Target="../media/image180.png"/><Relationship Id="rId2" Type="http://schemas.openxmlformats.org/officeDocument/2006/relationships/tags" Target="../tags/tag646.xml"/><Relationship Id="rId16" Type="http://schemas.openxmlformats.org/officeDocument/2006/relationships/image" Target="../media/image279.png"/><Relationship Id="rId1" Type="http://schemas.openxmlformats.org/officeDocument/2006/relationships/tags" Target="../tags/tag645.xml"/><Relationship Id="rId6" Type="http://schemas.openxmlformats.org/officeDocument/2006/relationships/tags" Target="../tags/tag650.xml"/><Relationship Id="rId11" Type="http://schemas.openxmlformats.org/officeDocument/2006/relationships/image" Target="../media/image298.png"/><Relationship Id="rId5" Type="http://schemas.openxmlformats.org/officeDocument/2006/relationships/tags" Target="../tags/tag649.xml"/><Relationship Id="rId15" Type="http://schemas.openxmlformats.org/officeDocument/2006/relationships/image" Target="../media/image278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248.png"/><Relationship Id="rId4" Type="http://schemas.openxmlformats.org/officeDocument/2006/relationships/tags" Target="../tags/tag648.xml"/><Relationship Id="rId9" Type="http://schemas.openxmlformats.org/officeDocument/2006/relationships/tags" Target="../tags/tag653.xml"/><Relationship Id="rId14" Type="http://schemas.openxmlformats.org/officeDocument/2006/relationships/image" Target="../media/image27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661.xml"/><Relationship Id="rId13" Type="http://schemas.openxmlformats.org/officeDocument/2006/relationships/tags" Target="../tags/tag666.xml"/><Relationship Id="rId18" Type="http://schemas.openxmlformats.org/officeDocument/2006/relationships/tags" Target="../tags/tag671.xml"/><Relationship Id="rId26" Type="http://schemas.openxmlformats.org/officeDocument/2006/relationships/image" Target="../media/image305.png"/><Relationship Id="rId3" Type="http://schemas.openxmlformats.org/officeDocument/2006/relationships/tags" Target="../tags/tag656.xml"/><Relationship Id="rId21" Type="http://schemas.openxmlformats.org/officeDocument/2006/relationships/tags" Target="../tags/tag674.xml"/><Relationship Id="rId34" Type="http://schemas.openxmlformats.org/officeDocument/2006/relationships/image" Target="../media/image313.png"/><Relationship Id="rId7" Type="http://schemas.openxmlformats.org/officeDocument/2006/relationships/tags" Target="../tags/tag660.xml"/><Relationship Id="rId12" Type="http://schemas.openxmlformats.org/officeDocument/2006/relationships/tags" Target="../tags/tag665.xml"/><Relationship Id="rId17" Type="http://schemas.openxmlformats.org/officeDocument/2006/relationships/tags" Target="../tags/tag670.xml"/><Relationship Id="rId25" Type="http://schemas.openxmlformats.org/officeDocument/2006/relationships/image" Target="../media/image304.png"/><Relationship Id="rId33" Type="http://schemas.openxmlformats.org/officeDocument/2006/relationships/image" Target="../media/image312.png"/><Relationship Id="rId2" Type="http://schemas.openxmlformats.org/officeDocument/2006/relationships/tags" Target="../tags/tag655.xml"/><Relationship Id="rId16" Type="http://schemas.openxmlformats.org/officeDocument/2006/relationships/tags" Target="../tags/tag669.xml"/><Relationship Id="rId20" Type="http://schemas.openxmlformats.org/officeDocument/2006/relationships/tags" Target="../tags/tag673.xml"/><Relationship Id="rId29" Type="http://schemas.openxmlformats.org/officeDocument/2006/relationships/image" Target="../media/image308.png"/><Relationship Id="rId1" Type="http://schemas.openxmlformats.org/officeDocument/2006/relationships/tags" Target="../tags/tag654.xml"/><Relationship Id="rId6" Type="http://schemas.openxmlformats.org/officeDocument/2006/relationships/tags" Target="../tags/tag659.xml"/><Relationship Id="rId11" Type="http://schemas.openxmlformats.org/officeDocument/2006/relationships/tags" Target="../tags/tag664.xml"/><Relationship Id="rId24" Type="http://schemas.openxmlformats.org/officeDocument/2006/relationships/image" Target="../media/image303.png"/><Relationship Id="rId32" Type="http://schemas.openxmlformats.org/officeDocument/2006/relationships/image" Target="../media/image311.png"/><Relationship Id="rId5" Type="http://schemas.openxmlformats.org/officeDocument/2006/relationships/tags" Target="../tags/tag658.xml"/><Relationship Id="rId15" Type="http://schemas.openxmlformats.org/officeDocument/2006/relationships/tags" Target="../tags/tag668.xml"/><Relationship Id="rId23" Type="http://schemas.openxmlformats.org/officeDocument/2006/relationships/image" Target="../media/image17.png"/><Relationship Id="rId28" Type="http://schemas.openxmlformats.org/officeDocument/2006/relationships/image" Target="../media/image307.png"/><Relationship Id="rId10" Type="http://schemas.openxmlformats.org/officeDocument/2006/relationships/tags" Target="../tags/tag663.xml"/><Relationship Id="rId19" Type="http://schemas.openxmlformats.org/officeDocument/2006/relationships/tags" Target="../tags/tag672.xml"/><Relationship Id="rId31" Type="http://schemas.openxmlformats.org/officeDocument/2006/relationships/image" Target="../media/image310.png"/><Relationship Id="rId4" Type="http://schemas.openxmlformats.org/officeDocument/2006/relationships/tags" Target="../tags/tag657.xml"/><Relationship Id="rId9" Type="http://schemas.openxmlformats.org/officeDocument/2006/relationships/tags" Target="../tags/tag662.xml"/><Relationship Id="rId14" Type="http://schemas.openxmlformats.org/officeDocument/2006/relationships/tags" Target="../tags/tag667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306.png"/><Relationship Id="rId30" Type="http://schemas.openxmlformats.org/officeDocument/2006/relationships/image" Target="../media/image309.png"/><Relationship Id="rId35" Type="http://schemas.openxmlformats.org/officeDocument/2006/relationships/image" Target="../media/image3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tags" Target="../tags/tag55.xml"/><Relationship Id="rId18" Type="http://schemas.openxmlformats.org/officeDocument/2006/relationships/tags" Target="../tags/tag60.xml"/><Relationship Id="rId26" Type="http://schemas.openxmlformats.org/officeDocument/2006/relationships/image" Target="../media/image13.png"/><Relationship Id="rId39" Type="http://schemas.openxmlformats.org/officeDocument/2006/relationships/image" Target="../media/image25.png"/><Relationship Id="rId3" Type="http://schemas.openxmlformats.org/officeDocument/2006/relationships/tags" Target="../tags/tag45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20.png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17" Type="http://schemas.openxmlformats.org/officeDocument/2006/relationships/tags" Target="../tags/tag59.xml"/><Relationship Id="rId25" Type="http://schemas.openxmlformats.org/officeDocument/2006/relationships/image" Target="../media/image12.png"/><Relationship Id="rId33" Type="http://schemas.openxmlformats.org/officeDocument/2006/relationships/image" Target="../media/image19.png"/><Relationship Id="rId38" Type="http://schemas.openxmlformats.org/officeDocument/2006/relationships/image" Target="../media/image24.png"/><Relationship Id="rId2" Type="http://schemas.openxmlformats.org/officeDocument/2006/relationships/tags" Target="../tags/tag44.xml"/><Relationship Id="rId16" Type="http://schemas.openxmlformats.org/officeDocument/2006/relationships/tags" Target="../tags/tag58.xml"/><Relationship Id="rId20" Type="http://schemas.openxmlformats.org/officeDocument/2006/relationships/tags" Target="../tags/tag62.xml"/><Relationship Id="rId29" Type="http://schemas.openxmlformats.org/officeDocument/2006/relationships/image" Target="../media/image15.png"/><Relationship Id="rId41" Type="http://schemas.openxmlformats.org/officeDocument/2006/relationships/image" Target="../media/image27.png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24" Type="http://schemas.openxmlformats.org/officeDocument/2006/relationships/image" Target="../media/image2.png"/><Relationship Id="rId32" Type="http://schemas.openxmlformats.org/officeDocument/2006/relationships/image" Target="../media/image18.png"/><Relationship Id="rId37" Type="http://schemas.openxmlformats.org/officeDocument/2006/relationships/image" Target="../media/image23.png"/><Relationship Id="rId40" Type="http://schemas.openxmlformats.org/officeDocument/2006/relationships/image" Target="../media/image26.png"/><Relationship Id="rId5" Type="http://schemas.openxmlformats.org/officeDocument/2006/relationships/tags" Target="../tags/tag47.xml"/><Relationship Id="rId15" Type="http://schemas.openxmlformats.org/officeDocument/2006/relationships/tags" Target="../tags/tag57.xml"/><Relationship Id="rId23" Type="http://schemas.openxmlformats.org/officeDocument/2006/relationships/image" Target="../media/image1.png"/><Relationship Id="rId28" Type="http://schemas.openxmlformats.org/officeDocument/2006/relationships/image" Target="../media/image14.png"/><Relationship Id="rId36" Type="http://schemas.openxmlformats.org/officeDocument/2006/relationships/image" Target="../media/image22.png"/><Relationship Id="rId10" Type="http://schemas.openxmlformats.org/officeDocument/2006/relationships/tags" Target="../tags/tag52.xml"/><Relationship Id="rId19" Type="http://schemas.openxmlformats.org/officeDocument/2006/relationships/tags" Target="../tags/tag61.xml"/><Relationship Id="rId31" Type="http://schemas.openxmlformats.org/officeDocument/2006/relationships/image" Target="../media/image17.png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Relationship Id="rId22" Type="http://schemas.openxmlformats.org/officeDocument/2006/relationships/notesSlide" Target="../notesSlides/notesSlide4.xml"/><Relationship Id="rId27" Type="http://schemas.openxmlformats.org/officeDocument/2006/relationships/image" Target="../media/image3.png"/><Relationship Id="rId30" Type="http://schemas.openxmlformats.org/officeDocument/2006/relationships/image" Target="../media/image16.png"/><Relationship Id="rId35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tags" Target="../tags/tag75.xml"/><Relationship Id="rId18" Type="http://schemas.openxmlformats.org/officeDocument/2006/relationships/tags" Target="../tags/tag80.xml"/><Relationship Id="rId26" Type="http://schemas.openxmlformats.org/officeDocument/2006/relationships/image" Target="../media/image13.png"/><Relationship Id="rId39" Type="http://schemas.openxmlformats.org/officeDocument/2006/relationships/image" Target="../media/image29.png"/><Relationship Id="rId3" Type="http://schemas.openxmlformats.org/officeDocument/2006/relationships/tags" Target="../tags/tag65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20.png"/><Relationship Id="rId42" Type="http://schemas.openxmlformats.org/officeDocument/2006/relationships/image" Target="../media/image32.png"/><Relationship Id="rId7" Type="http://schemas.openxmlformats.org/officeDocument/2006/relationships/tags" Target="../tags/tag69.xml"/><Relationship Id="rId12" Type="http://schemas.openxmlformats.org/officeDocument/2006/relationships/tags" Target="../tags/tag74.xml"/><Relationship Id="rId17" Type="http://schemas.openxmlformats.org/officeDocument/2006/relationships/tags" Target="../tags/tag79.xml"/><Relationship Id="rId25" Type="http://schemas.openxmlformats.org/officeDocument/2006/relationships/image" Target="../media/image12.png"/><Relationship Id="rId33" Type="http://schemas.openxmlformats.org/officeDocument/2006/relationships/image" Target="../media/image19.png"/><Relationship Id="rId38" Type="http://schemas.openxmlformats.org/officeDocument/2006/relationships/image" Target="../media/image28.png"/><Relationship Id="rId2" Type="http://schemas.openxmlformats.org/officeDocument/2006/relationships/tags" Target="../tags/tag64.xml"/><Relationship Id="rId16" Type="http://schemas.openxmlformats.org/officeDocument/2006/relationships/tags" Target="../tags/tag78.xml"/><Relationship Id="rId20" Type="http://schemas.openxmlformats.org/officeDocument/2006/relationships/tags" Target="../tags/tag82.xml"/><Relationship Id="rId29" Type="http://schemas.openxmlformats.org/officeDocument/2006/relationships/image" Target="../media/image15.png"/><Relationship Id="rId41" Type="http://schemas.openxmlformats.org/officeDocument/2006/relationships/image" Target="../media/image31.png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tags" Target="../tags/tag73.xml"/><Relationship Id="rId24" Type="http://schemas.openxmlformats.org/officeDocument/2006/relationships/image" Target="../media/image2.png"/><Relationship Id="rId32" Type="http://schemas.openxmlformats.org/officeDocument/2006/relationships/image" Target="../media/image18.png"/><Relationship Id="rId37" Type="http://schemas.openxmlformats.org/officeDocument/2006/relationships/image" Target="../media/image27.png"/><Relationship Id="rId40" Type="http://schemas.openxmlformats.org/officeDocument/2006/relationships/image" Target="../media/image30.png"/><Relationship Id="rId5" Type="http://schemas.openxmlformats.org/officeDocument/2006/relationships/tags" Target="../tags/tag67.xml"/><Relationship Id="rId15" Type="http://schemas.openxmlformats.org/officeDocument/2006/relationships/tags" Target="../tags/tag77.xml"/><Relationship Id="rId23" Type="http://schemas.openxmlformats.org/officeDocument/2006/relationships/image" Target="../media/image1.png"/><Relationship Id="rId28" Type="http://schemas.openxmlformats.org/officeDocument/2006/relationships/image" Target="../media/image14.png"/><Relationship Id="rId36" Type="http://schemas.openxmlformats.org/officeDocument/2006/relationships/image" Target="../media/image26.png"/><Relationship Id="rId10" Type="http://schemas.openxmlformats.org/officeDocument/2006/relationships/tags" Target="../tags/tag72.xml"/><Relationship Id="rId19" Type="http://schemas.openxmlformats.org/officeDocument/2006/relationships/tags" Target="../tags/tag81.xml"/><Relationship Id="rId31" Type="http://schemas.openxmlformats.org/officeDocument/2006/relationships/image" Target="../media/image17.png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tags" Target="../tags/tag76.xml"/><Relationship Id="rId22" Type="http://schemas.openxmlformats.org/officeDocument/2006/relationships/notesSlide" Target="../notesSlides/notesSlide5.xml"/><Relationship Id="rId27" Type="http://schemas.openxmlformats.org/officeDocument/2006/relationships/image" Target="../media/image3.png"/><Relationship Id="rId30" Type="http://schemas.openxmlformats.org/officeDocument/2006/relationships/image" Target="../media/image16.png"/><Relationship Id="rId35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0.png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12" Type="http://schemas.openxmlformats.org/officeDocument/2006/relationships/image" Target="../media/image19.pn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image" Target="../media/image3.png"/><Relationship Id="rId5" Type="http://schemas.openxmlformats.org/officeDocument/2006/relationships/tags" Target="../tags/tag87.xml"/><Relationship Id="rId15" Type="http://schemas.openxmlformats.org/officeDocument/2006/relationships/image" Target="../media/image34.png"/><Relationship Id="rId10" Type="http://schemas.openxmlformats.org/officeDocument/2006/relationships/image" Target="../media/image1.png"/><Relationship Id="rId4" Type="http://schemas.openxmlformats.org/officeDocument/2006/relationships/tags" Target="../tags/tag86.xml"/><Relationship Id="rId9" Type="http://schemas.openxmlformats.org/officeDocument/2006/relationships/notesSlide" Target="../notesSlides/notesSlide6.xml"/><Relationship Id="rId1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notesSlide" Target="../notesSlides/notesSlide7.xml"/><Relationship Id="rId18" Type="http://schemas.openxmlformats.org/officeDocument/2006/relationships/image" Target="../media/image1.png"/><Relationship Id="rId3" Type="http://schemas.openxmlformats.org/officeDocument/2006/relationships/tags" Target="../tags/tag92.xml"/><Relationship Id="rId21" Type="http://schemas.openxmlformats.org/officeDocument/2006/relationships/image" Target="../media/image37.png"/><Relationship Id="rId7" Type="http://schemas.openxmlformats.org/officeDocument/2006/relationships/tags" Target="../tags/tag96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34.png"/><Relationship Id="rId2" Type="http://schemas.openxmlformats.org/officeDocument/2006/relationships/tags" Target="../tags/tag91.xml"/><Relationship Id="rId16" Type="http://schemas.openxmlformats.org/officeDocument/2006/relationships/image" Target="../media/image20.png"/><Relationship Id="rId20" Type="http://schemas.openxmlformats.org/officeDocument/2006/relationships/image" Target="../media/image36.png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tags" Target="../tags/tag100.xml"/><Relationship Id="rId24" Type="http://schemas.openxmlformats.org/officeDocument/2006/relationships/image" Target="../media/image39.png"/><Relationship Id="rId5" Type="http://schemas.openxmlformats.org/officeDocument/2006/relationships/tags" Target="../tags/tag94.xml"/><Relationship Id="rId15" Type="http://schemas.openxmlformats.org/officeDocument/2006/relationships/image" Target="../media/image19.png"/><Relationship Id="rId23" Type="http://schemas.openxmlformats.org/officeDocument/2006/relationships/image" Target="../media/image38.png"/><Relationship Id="rId10" Type="http://schemas.openxmlformats.org/officeDocument/2006/relationships/tags" Target="../tags/tag99.xml"/><Relationship Id="rId19" Type="http://schemas.openxmlformats.org/officeDocument/2006/relationships/image" Target="../media/image35.png"/><Relationship Id="rId4" Type="http://schemas.openxmlformats.org/officeDocument/2006/relationships/tags" Target="../tags/tag93.xml"/><Relationship Id="rId9" Type="http://schemas.openxmlformats.org/officeDocument/2006/relationships/tags" Target="../tags/tag98.xml"/><Relationship Id="rId14" Type="http://schemas.openxmlformats.org/officeDocument/2006/relationships/image" Target="../media/image3.png"/><Relationship Id="rId22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tags" Target="../tags/tag113.xml"/><Relationship Id="rId18" Type="http://schemas.openxmlformats.org/officeDocument/2006/relationships/image" Target="../media/image1.png"/><Relationship Id="rId26" Type="http://schemas.openxmlformats.org/officeDocument/2006/relationships/image" Target="../media/image43.png"/><Relationship Id="rId3" Type="http://schemas.openxmlformats.org/officeDocument/2006/relationships/tags" Target="../tags/tag103.xml"/><Relationship Id="rId21" Type="http://schemas.openxmlformats.org/officeDocument/2006/relationships/image" Target="../media/image19.png"/><Relationship Id="rId7" Type="http://schemas.openxmlformats.org/officeDocument/2006/relationships/tags" Target="../tags/tag107.xml"/><Relationship Id="rId12" Type="http://schemas.openxmlformats.org/officeDocument/2006/relationships/tags" Target="../tags/tag112.xml"/><Relationship Id="rId17" Type="http://schemas.openxmlformats.org/officeDocument/2006/relationships/notesSlide" Target="../notesSlides/notesSlide8.xml"/><Relationship Id="rId25" Type="http://schemas.openxmlformats.org/officeDocument/2006/relationships/image" Target="../media/image42.png"/><Relationship Id="rId2" Type="http://schemas.openxmlformats.org/officeDocument/2006/relationships/tags" Target="../tags/tag102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3.png"/><Relationship Id="rId29" Type="http://schemas.openxmlformats.org/officeDocument/2006/relationships/image" Target="../media/image46.png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tags" Target="../tags/tag111.xml"/><Relationship Id="rId24" Type="http://schemas.openxmlformats.org/officeDocument/2006/relationships/image" Target="../media/image41.png"/><Relationship Id="rId32" Type="http://schemas.openxmlformats.org/officeDocument/2006/relationships/image" Target="../media/image48.png"/><Relationship Id="rId5" Type="http://schemas.openxmlformats.org/officeDocument/2006/relationships/tags" Target="../tags/tag105.xml"/><Relationship Id="rId15" Type="http://schemas.openxmlformats.org/officeDocument/2006/relationships/tags" Target="../tags/tag115.xml"/><Relationship Id="rId23" Type="http://schemas.openxmlformats.org/officeDocument/2006/relationships/image" Target="../media/image40.png"/><Relationship Id="rId28" Type="http://schemas.openxmlformats.org/officeDocument/2006/relationships/image" Target="../media/image45.png"/><Relationship Id="rId10" Type="http://schemas.openxmlformats.org/officeDocument/2006/relationships/tags" Target="../tags/tag110.xml"/><Relationship Id="rId19" Type="http://schemas.openxmlformats.org/officeDocument/2006/relationships/image" Target="../media/image34.png"/><Relationship Id="rId31" Type="http://schemas.openxmlformats.org/officeDocument/2006/relationships/image" Target="../media/image17.png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tags" Target="../tags/tag114.xml"/><Relationship Id="rId22" Type="http://schemas.openxmlformats.org/officeDocument/2006/relationships/image" Target="../media/image20.png"/><Relationship Id="rId27" Type="http://schemas.openxmlformats.org/officeDocument/2006/relationships/image" Target="../media/image44.png"/><Relationship Id="rId30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13" Type="http://schemas.openxmlformats.org/officeDocument/2006/relationships/tags" Target="../tags/tag128.xml"/><Relationship Id="rId18" Type="http://schemas.openxmlformats.org/officeDocument/2006/relationships/tags" Target="../tags/tag133.xml"/><Relationship Id="rId26" Type="http://schemas.openxmlformats.org/officeDocument/2006/relationships/image" Target="../media/image50.png"/><Relationship Id="rId3" Type="http://schemas.openxmlformats.org/officeDocument/2006/relationships/tags" Target="../tags/tag118.xml"/><Relationship Id="rId21" Type="http://schemas.openxmlformats.org/officeDocument/2006/relationships/image" Target="../media/image19.png"/><Relationship Id="rId34" Type="http://schemas.openxmlformats.org/officeDocument/2006/relationships/image" Target="../media/image58.png"/><Relationship Id="rId7" Type="http://schemas.openxmlformats.org/officeDocument/2006/relationships/tags" Target="../tags/tag122.xml"/><Relationship Id="rId12" Type="http://schemas.openxmlformats.org/officeDocument/2006/relationships/tags" Target="../tags/tag127.xml"/><Relationship Id="rId17" Type="http://schemas.openxmlformats.org/officeDocument/2006/relationships/tags" Target="../tags/tag132.xml"/><Relationship Id="rId25" Type="http://schemas.openxmlformats.org/officeDocument/2006/relationships/image" Target="../media/image49.png"/><Relationship Id="rId33" Type="http://schemas.openxmlformats.org/officeDocument/2006/relationships/image" Target="../media/image57.png"/><Relationship Id="rId38" Type="http://schemas.openxmlformats.org/officeDocument/2006/relationships/image" Target="../media/image61.png"/><Relationship Id="rId2" Type="http://schemas.openxmlformats.org/officeDocument/2006/relationships/tags" Target="../tags/tag117.xml"/><Relationship Id="rId16" Type="http://schemas.openxmlformats.org/officeDocument/2006/relationships/tags" Target="../tags/tag131.xml"/><Relationship Id="rId20" Type="http://schemas.openxmlformats.org/officeDocument/2006/relationships/notesSlide" Target="../notesSlides/notesSlide9.xml"/><Relationship Id="rId29" Type="http://schemas.openxmlformats.org/officeDocument/2006/relationships/image" Target="../media/image53.png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tags" Target="../tags/tag126.xml"/><Relationship Id="rId24" Type="http://schemas.openxmlformats.org/officeDocument/2006/relationships/image" Target="../media/image3.png"/><Relationship Id="rId32" Type="http://schemas.openxmlformats.org/officeDocument/2006/relationships/image" Target="../media/image56.png"/><Relationship Id="rId37" Type="http://schemas.openxmlformats.org/officeDocument/2006/relationships/image" Target="../media/image17.png"/><Relationship Id="rId5" Type="http://schemas.openxmlformats.org/officeDocument/2006/relationships/tags" Target="../tags/tag120.xml"/><Relationship Id="rId15" Type="http://schemas.openxmlformats.org/officeDocument/2006/relationships/tags" Target="../tags/tag130.xml"/><Relationship Id="rId23" Type="http://schemas.openxmlformats.org/officeDocument/2006/relationships/image" Target="../media/image1.png"/><Relationship Id="rId28" Type="http://schemas.openxmlformats.org/officeDocument/2006/relationships/image" Target="../media/image52.png"/><Relationship Id="rId36" Type="http://schemas.openxmlformats.org/officeDocument/2006/relationships/image" Target="../media/image60.png"/><Relationship Id="rId10" Type="http://schemas.openxmlformats.org/officeDocument/2006/relationships/tags" Target="../tags/tag12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55.png"/><Relationship Id="rId4" Type="http://schemas.openxmlformats.org/officeDocument/2006/relationships/tags" Target="../tags/tag119.xml"/><Relationship Id="rId9" Type="http://schemas.openxmlformats.org/officeDocument/2006/relationships/tags" Target="../tags/tag124.xml"/><Relationship Id="rId14" Type="http://schemas.openxmlformats.org/officeDocument/2006/relationships/tags" Target="../tags/tag129.xml"/><Relationship Id="rId22" Type="http://schemas.openxmlformats.org/officeDocument/2006/relationships/image" Target="../media/image20.png"/><Relationship Id="rId27" Type="http://schemas.openxmlformats.org/officeDocument/2006/relationships/image" Target="../media/image51.png"/><Relationship Id="rId30" Type="http://schemas.openxmlformats.org/officeDocument/2006/relationships/image" Target="../media/image54.png"/><Relationship Id="rId35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8982F-5E3F-41AB-A5D4-0F25F1868A4D}" type="slidenum">
              <a:rPr lang="en-US"/>
              <a:pPr/>
              <a:t>1</a:t>
            </a:fld>
            <a:endParaRPr lang="en-US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Limit problems</a:t>
            </a: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017" name="Picture 22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96838"/>
            <a:ext cx="7243762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CDB37C05-4C5D-46F6-BF77-20F811666BFC}" type="slidenum">
              <a:rPr lang="en-US"/>
              <a:pPr/>
              <a:t>10</a:t>
            </a:fld>
            <a:endParaRPr lang="en-US"/>
          </a:p>
        </p:txBody>
      </p:sp>
      <p:sp>
        <p:nvSpPr>
          <p:cNvPr id="545972" name="Rectangle 18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5977" name="Rectangle 18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019" name="Picture 22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9802" y="1752600"/>
            <a:ext cx="6769136" cy="5893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695" y="633413"/>
            <a:ext cx="7358492" cy="8926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1981200" y="2591844"/>
            <a:ext cx="5581598" cy="267909"/>
            <a:chOff x="1981200" y="2591844"/>
            <a:chExt cx="5581598" cy="267909"/>
          </a:xfrm>
        </p:grpSpPr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81200" y="2610062"/>
              <a:ext cx="160745" cy="24969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19400" y="2591844"/>
              <a:ext cx="464019" cy="26790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55289" y="2592049"/>
              <a:ext cx="195959" cy="26770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55138" y="2592292"/>
              <a:ext cx="677212" cy="26746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Picture 14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50594" y="2592432"/>
              <a:ext cx="392428" cy="26732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Picture 15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81180" y="2592188"/>
              <a:ext cx="481618" cy="26756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9" name="Group 28"/>
          <p:cNvGrpSpPr/>
          <p:nvPr/>
        </p:nvGrpSpPr>
        <p:grpSpPr>
          <a:xfrm>
            <a:off x="996028" y="2566792"/>
            <a:ext cx="274320" cy="365760"/>
            <a:chOff x="996028" y="2566792"/>
            <a:chExt cx="274320" cy="365760"/>
          </a:xfrm>
        </p:grpSpPr>
        <p:pic>
          <p:nvPicPr>
            <p:cNvPr id="17" name="Picture 16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66800" y="2610062"/>
              <a:ext cx="160745" cy="24969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21" name="Group 20"/>
            <p:cNvGrpSpPr/>
            <p:nvPr/>
          </p:nvGrpSpPr>
          <p:grpSpPr>
            <a:xfrm>
              <a:off x="996028" y="2566792"/>
              <a:ext cx="274320" cy="365760"/>
              <a:chOff x="5345482" y="2308953"/>
              <a:chExt cx="274320" cy="365760"/>
            </a:xfrm>
          </p:grpSpPr>
          <p:cxnSp>
            <p:nvCxnSpPr>
              <p:cNvPr id="22" name="Straight Connector 21"/>
              <p:cNvCxnSpPr/>
              <p:nvPr/>
            </p:nvCxnSpPr>
            <p:spPr bwMode="auto">
              <a:xfrm>
                <a:off x="5612715" y="2308953"/>
                <a:ext cx="0" cy="365760"/>
              </a:xfrm>
              <a:prstGeom prst="line">
                <a:avLst/>
              </a:prstGeom>
              <a:solidFill>
                <a:srgbClr val="FF6600">
                  <a:alpha val="0"/>
                </a:srgb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Straight Connector 22"/>
              <p:cNvCxnSpPr/>
              <p:nvPr/>
            </p:nvCxnSpPr>
            <p:spPr bwMode="auto">
              <a:xfrm flipH="1">
                <a:off x="5345482" y="2668360"/>
                <a:ext cx="274320" cy="0"/>
              </a:xfrm>
              <a:prstGeom prst="line">
                <a:avLst/>
              </a:prstGeom>
              <a:solidFill>
                <a:srgbClr val="FF6600">
                  <a:alpha val="0"/>
                </a:srgb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30" name="Group 29"/>
          <p:cNvGrpSpPr/>
          <p:nvPr/>
        </p:nvGrpSpPr>
        <p:grpSpPr>
          <a:xfrm>
            <a:off x="1956148" y="2923784"/>
            <a:ext cx="5669280" cy="722752"/>
            <a:chOff x="1956148" y="2923784"/>
            <a:chExt cx="5669280" cy="722752"/>
          </a:xfrm>
        </p:grpSpPr>
        <p:grpSp>
          <p:nvGrpSpPr>
            <p:cNvPr id="18" name="Group 17"/>
            <p:cNvGrpSpPr/>
            <p:nvPr/>
          </p:nvGrpSpPr>
          <p:grpSpPr>
            <a:xfrm flipH="1">
              <a:off x="7332110" y="3280776"/>
              <a:ext cx="274320" cy="365760"/>
              <a:chOff x="5345482" y="2308953"/>
              <a:chExt cx="274320" cy="365760"/>
            </a:xfrm>
          </p:grpSpPr>
          <p:cxnSp>
            <p:nvCxnSpPr>
              <p:cNvPr id="19" name="Straight Connector 18"/>
              <p:cNvCxnSpPr/>
              <p:nvPr/>
            </p:nvCxnSpPr>
            <p:spPr bwMode="auto">
              <a:xfrm>
                <a:off x="5612715" y="2308953"/>
                <a:ext cx="0" cy="365760"/>
              </a:xfrm>
              <a:prstGeom prst="line">
                <a:avLst/>
              </a:prstGeom>
              <a:solidFill>
                <a:srgbClr val="FF6600">
                  <a:alpha val="0"/>
                </a:srgb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" name="Straight Connector 19"/>
              <p:cNvCxnSpPr/>
              <p:nvPr/>
            </p:nvCxnSpPr>
            <p:spPr bwMode="auto">
              <a:xfrm flipH="1">
                <a:off x="5345482" y="2668360"/>
                <a:ext cx="274320" cy="0"/>
              </a:xfrm>
              <a:prstGeom prst="line">
                <a:avLst/>
              </a:prstGeom>
              <a:solidFill>
                <a:srgbClr val="FF6600">
                  <a:alpha val="0"/>
                </a:srgb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3" name="Straight Connector 2"/>
            <p:cNvCxnSpPr/>
            <p:nvPr/>
          </p:nvCxnSpPr>
          <p:spPr bwMode="auto">
            <a:xfrm>
              <a:off x="1956148" y="3254680"/>
              <a:ext cx="566928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4" name="Picture 23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81200" y="3314234"/>
              <a:ext cx="160745" cy="24969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5" name="Picture 24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22674" y="2942002"/>
              <a:ext cx="160745" cy="24969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19400" y="3296016"/>
              <a:ext cx="464019" cy="26790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8" name="Picture 27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87229" y="2923784"/>
              <a:ext cx="464019" cy="26790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37085" y="3314425"/>
              <a:ext cx="214163" cy="24950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" name="Picture 30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18187" y="2942193"/>
              <a:ext cx="214163" cy="24950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50482" y="3296221"/>
              <a:ext cx="481868" cy="26770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" name="Picture 33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61154" y="2923989"/>
              <a:ext cx="481868" cy="26770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47062" y="3296220"/>
              <a:ext cx="195960" cy="26770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" name="Picture 36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66838" y="2923988"/>
              <a:ext cx="195960" cy="26770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67194" y="3296706"/>
              <a:ext cx="195604" cy="26721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8" name="Picture 4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61354" y="1854896"/>
            <a:ext cx="642980" cy="267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4139852"/>
            <a:ext cx="1607449" cy="3397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5952" name="Picture 54595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2121" y="4152363"/>
            <a:ext cx="5965737" cy="2679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5956" name="Picture 54595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8826" y="4565604"/>
            <a:ext cx="7180374" cy="3032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6943" y="4953000"/>
            <a:ext cx="6323573" cy="2679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1834" y="5370853"/>
            <a:ext cx="5412561" cy="2679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5958" name="Picture 54595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9136" y="5792710"/>
            <a:ext cx="4769064" cy="3032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45960" name="Straight Connector 545959"/>
          <p:cNvCxnSpPr/>
          <p:nvPr/>
        </p:nvCxnSpPr>
        <p:spPr bwMode="auto">
          <a:xfrm>
            <a:off x="0" y="1600200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Straight Connector 92"/>
          <p:cNvCxnSpPr/>
          <p:nvPr/>
        </p:nvCxnSpPr>
        <p:spPr bwMode="auto">
          <a:xfrm>
            <a:off x="0" y="2438400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Straight Connector 93"/>
          <p:cNvCxnSpPr/>
          <p:nvPr/>
        </p:nvCxnSpPr>
        <p:spPr bwMode="auto">
          <a:xfrm>
            <a:off x="0" y="3886200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Straight Connector 94"/>
          <p:cNvCxnSpPr/>
          <p:nvPr/>
        </p:nvCxnSpPr>
        <p:spPr bwMode="auto">
          <a:xfrm>
            <a:off x="0" y="6172200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/>
          <p:nvPr/>
        </p:nvCxnSpPr>
        <p:spPr bwMode="auto">
          <a:xfrm flipV="1">
            <a:off x="7556326" y="2084832"/>
            <a:ext cx="1380744" cy="1261872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2" name="Picture 5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562" y="6384063"/>
            <a:ext cx="7020238" cy="3215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3572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9802" y="1752600"/>
            <a:ext cx="6769136" cy="5893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8" name="Picture 7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61354" y="1854896"/>
            <a:ext cx="642980" cy="267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6017" name="Picture 22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96838"/>
            <a:ext cx="7243762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CDB37C05-4C5D-46F6-BF77-20F811666BFC}" type="slidenum">
              <a:rPr lang="en-US"/>
              <a:pPr/>
              <a:t>11</a:t>
            </a:fld>
            <a:endParaRPr lang="en-US"/>
          </a:p>
        </p:txBody>
      </p:sp>
      <p:sp>
        <p:nvSpPr>
          <p:cNvPr id="545972" name="Rectangle 18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5977" name="Rectangle 18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019" name="Picture 22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2610062"/>
            <a:ext cx="160745" cy="2496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400" y="2591844"/>
            <a:ext cx="464019" cy="2679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5289" y="2592049"/>
            <a:ext cx="195959" cy="2677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5138" y="2592292"/>
            <a:ext cx="677212" cy="2674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0594" y="2592432"/>
            <a:ext cx="392428" cy="2673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1180" y="2592188"/>
            <a:ext cx="481618" cy="2675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2610062"/>
            <a:ext cx="160745" cy="2496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8" name="Group 17"/>
          <p:cNvGrpSpPr/>
          <p:nvPr/>
        </p:nvGrpSpPr>
        <p:grpSpPr>
          <a:xfrm flipH="1">
            <a:off x="7332110" y="3280776"/>
            <a:ext cx="274320" cy="365760"/>
            <a:chOff x="5345482" y="2308953"/>
            <a:chExt cx="274320" cy="365760"/>
          </a:xfrm>
        </p:grpSpPr>
        <p:cxnSp>
          <p:nvCxnSpPr>
            <p:cNvPr id="19" name="Straight Connector 18"/>
            <p:cNvCxnSpPr/>
            <p:nvPr/>
          </p:nvCxnSpPr>
          <p:spPr bwMode="auto">
            <a:xfrm>
              <a:off x="5612715" y="2308953"/>
              <a:ext cx="0" cy="365760"/>
            </a:xfrm>
            <a:prstGeom prst="line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/>
          </p:nvCxnSpPr>
          <p:spPr bwMode="auto">
            <a:xfrm flipH="1">
              <a:off x="5345482" y="2668360"/>
              <a:ext cx="274320" cy="0"/>
            </a:xfrm>
            <a:prstGeom prst="line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" name="Group 20"/>
          <p:cNvGrpSpPr/>
          <p:nvPr/>
        </p:nvGrpSpPr>
        <p:grpSpPr>
          <a:xfrm>
            <a:off x="996028" y="2566792"/>
            <a:ext cx="274320" cy="365760"/>
            <a:chOff x="5345482" y="2308953"/>
            <a:chExt cx="274320" cy="365760"/>
          </a:xfrm>
        </p:grpSpPr>
        <p:cxnSp>
          <p:nvCxnSpPr>
            <p:cNvPr id="22" name="Straight Connector 21"/>
            <p:cNvCxnSpPr/>
            <p:nvPr/>
          </p:nvCxnSpPr>
          <p:spPr bwMode="auto">
            <a:xfrm>
              <a:off x="5612715" y="2308953"/>
              <a:ext cx="0" cy="365760"/>
            </a:xfrm>
            <a:prstGeom prst="line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/>
            <p:nvPr/>
          </p:nvCxnSpPr>
          <p:spPr bwMode="auto">
            <a:xfrm flipH="1">
              <a:off x="5345482" y="2668360"/>
              <a:ext cx="274320" cy="0"/>
            </a:xfrm>
            <a:prstGeom prst="line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" name="Straight Connector 2"/>
          <p:cNvCxnSpPr/>
          <p:nvPr/>
        </p:nvCxnSpPr>
        <p:spPr bwMode="auto">
          <a:xfrm>
            <a:off x="1956148" y="3254680"/>
            <a:ext cx="566928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4" name="Picture 2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314234"/>
            <a:ext cx="160745" cy="2496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2674" y="2942002"/>
            <a:ext cx="160745" cy="2496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400" y="3296016"/>
            <a:ext cx="464019" cy="2679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7229" y="2923784"/>
            <a:ext cx="464019" cy="2679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085" y="3314425"/>
            <a:ext cx="214163" cy="2495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8187" y="2942193"/>
            <a:ext cx="214163" cy="2495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0482" y="3296221"/>
            <a:ext cx="481868" cy="2677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1154" y="2923989"/>
            <a:ext cx="481868" cy="2677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695" y="633413"/>
            <a:ext cx="7358492" cy="8926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7062" y="3296220"/>
            <a:ext cx="195960" cy="2677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6838" y="2923988"/>
            <a:ext cx="195960" cy="2677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7194" y="3296706"/>
            <a:ext cx="195604" cy="2672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996028" y="3270964"/>
            <a:ext cx="274320" cy="365760"/>
            <a:chOff x="996028" y="3270964"/>
            <a:chExt cx="274320" cy="365760"/>
          </a:xfrm>
        </p:grpSpPr>
        <p:pic>
          <p:nvPicPr>
            <p:cNvPr id="40" name="Picture 39" descr="txp_fig"/>
            <p:cNvPicPr>
              <a:picLocks noChangeAspect="1"/>
            </p:cNvPicPr>
            <p:nvPr>
              <p:custDataLst>
                <p:tags r:id="rId46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66800" y="3314234"/>
              <a:ext cx="160745" cy="24969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41" name="Group 40"/>
            <p:cNvGrpSpPr/>
            <p:nvPr/>
          </p:nvGrpSpPr>
          <p:grpSpPr>
            <a:xfrm>
              <a:off x="996028" y="3270964"/>
              <a:ext cx="274320" cy="365760"/>
              <a:chOff x="5345482" y="2308953"/>
              <a:chExt cx="274320" cy="365760"/>
            </a:xfrm>
          </p:grpSpPr>
          <p:cxnSp>
            <p:nvCxnSpPr>
              <p:cNvPr id="42" name="Straight Connector 41"/>
              <p:cNvCxnSpPr/>
              <p:nvPr/>
            </p:nvCxnSpPr>
            <p:spPr bwMode="auto">
              <a:xfrm>
                <a:off x="5612715" y="2308953"/>
                <a:ext cx="0" cy="365760"/>
              </a:xfrm>
              <a:prstGeom prst="line">
                <a:avLst/>
              </a:prstGeom>
              <a:solidFill>
                <a:srgbClr val="FF6600">
                  <a:alpha val="0"/>
                </a:srgb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" name="Straight Connector 42"/>
              <p:cNvCxnSpPr/>
              <p:nvPr/>
            </p:nvCxnSpPr>
            <p:spPr bwMode="auto">
              <a:xfrm flipH="1">
                <a:off x="5345482" y="2668360"/>
                <a:ext cx="274320" cy="0"/>
              </a:xfrm>
              <a:prstGeom prst="line">
                <a:avLst/>
              </a:prstGeom>
              <a:solidFill>
                <a:srgbClr val="FF6600">
                  <a:alpha val="0"/>
                </a:srgb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26" name="Group 25"/>
          <p:cNvGrpSpPr/>
          <p:nvPr/>
        </p:nvGrpSpPr>
        <p:grpSpPr>
          <a:xfrm>
            <a:off x="1956148" y="3636724"/>
            <a:ext cx="4663440" cy="710226"/>
            <a:chOff x="1956148" y="3636724"/>
            <a:chExt cx="4663440" cy="710226"/>
          </a:xfrm>
        </p:grpSpPr>
        <p:cxnSp>
          <p:nvCxnSpPr>
            <p:cNvPr id="44" name="Straight Connector 43"/>
            <p:cNvCxnSpPr/>
            <p:nvPr/>
          </p:nvCxnSpPr>
          <p:spPr bwMode="auto">
            <a:xfrm>
              <a:off x="1956148" y="3955094"/>
              <a:ext cx="466344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45" name="Picture 44" descr="txp_fig"/>
            <p:cNvPicPr>
              <a:picLocks noChangeAspect="1"/>
            </p:cNvPicPr>
            <p:nvPr>
              <p:custDataLst>
                <p:tags r:id="rId37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81200" y="4029464"/>
              <a:ext cx="160745" cy="24969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6" name="Picture 45" descr="txp_fig"/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22674" y="3654941"/>
              <a:ext cx="160745" cy="24969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7" name="Picture 26" descr="txp_fig"/>
            <p:cNvPicPr>
              <a:picLocks noChangeAspect="1"/>
            </p:cNvPicPr>
            <p:nvPr>
              <p:custDataLst>
                <p:tags r:id="rId39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87310" y="4011247"/>
              <a:ext cx="196109" cy="26790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9" name="Picture 48" descr="txp_fig"/>
            <p:cNvPicPr>
              <a:picLocks noChangeAspect="1"/>
            </p:cNvPicPr>
            <p:nvPr>
              <p:custDataLst>
                <p:tags r:id="rId40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55139" y="3636724"/>
              <a:ext cx="196109" cy="26790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0" name="Picture 49" descr="txp_fig"/>
            <p:cNvPicPr>
              <a:picLocks noChangeAspect="1"/>
            </p:cNvPicPr>
            <p:nvPr>
              <p:custDataLst>
                <p:tags r:id="rId41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37085" y="4029655"/>
              <a:ext cx="214163" cy="24950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1" name="Picture 50" descr="txp_fig"/>
            <p:cNvPicPr>
              <a:picLocks noChangeAspect="1"/>
            </p:cNvPicPr>
            <p:nvPr>
              <p:custDataLst>
                <p:tags r:id="rId42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18187" y="3655132"/>
              <a:ext cx="214163" cy="24950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" name="Picture 29" descr="txp_fig"/>
            <p:cNvPicPr>
              <a:picLocks noChangeAspect="1"/>
            </p:cNvPicPr>
            <p:nvPr>
              <p:custDataLst>
                <p:tags r:id="rId43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50482" y="4011451"/>
              <a:ext cx="481868" cy="26770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4" name="Picture 53" descr="txp_fig"/>
            <p:cNvPicPr>
              <a:picLocks noChangeAspect="1"/>
            </p:cNvPicPr>
            <p:nvPr>
              <p:custDataLst>
                <p:tags r:id="rId44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61154" y="3636928"/>
              <a:ext cx="481868" cy="26770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56" name="Group 55"/>
            <p:cNvGrpSpPr/>
            <p:nvPr/>
          </p:nvGrpSpPr>
          <p:grpSpPr>
            <a:xfrm flipH="1">
              <a:off x="6304976" y="3981190"/>
              <a:ext cx="274320" cy="365760"/>
              <a:chOff x="5345482" y="2308953"/>
              <a:chExt cx="274320" cy="365760"/>
            </a:xfrm>
          </p:grpSpPr>
          <p:cxnSp>
            <p:nvCxnSpPr>
              <p:cNvPr id="57" name="Straight Connector 56"/>
              <p:cNvCxnSpPr/>
              <p:nvPr/>
            </p:nvCxnSpPr>
            <p:spPr bwMode="auto">
              <a:xfrm>
                <a:off x="5612715" y="2308953"/>
                <a:ext cx="0" cy="365760"/>
              </a:xfrm>
              <a:prstGeom prst="line">
                <a:avLst/>
              </a:prstGeom>
              <a:solidFill>
                <a:srgbClr val="FF6600">
                  <a:alpha val="0"/>
                </a:srgb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" name="Straight Connector 57"/>
              <p:cNvCxnSpPr/>
              <p:nvPr/>
            </p:nvCxnSpPr>
            <p:spPr bwMode="auto">
              <a:xfrm flipH="1">
                <a:off x="5345482" y="2668360"/>
                <a:ext cx="274320" cy="0"/>
              </a:xfrm>
              <a:prstGeom prst="line">
                <a:avLst/>
              </a:prstGeom>
              <a:solidFill>
                <a:srgbClr val="FF6600">
                  <a:alpha val="0"/>
                </a:srgb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pic>
          <p:nvPicPr>
            <p:cNvPr id="59" name="Picture 58" descr="txp_fig"/>
            <p:cNvPicPr>
              <a:picLocks noChangeAspect="1"/>
            </p:cNvPicPr>
            <p:nvPr>
              <p:custDataLst>
                <p:tags r:id="rId45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47418" y="4011936"/>
              <a:ext cx="195604" cy="26721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9" name="Group 28"/>
          <p:cNvGrpSpPr/>
          <p:nvPr/>
        </p:nvGrpSpPr>
        <p:grpSpPr>
          <a:xfrm>
            <a:off x="1003126" y="3968664"/>
            <a:ext cx="274320" cy="365760"/>
            <a:chOff x="1003126" y="3968664"/>
            <a:chExt cx="274320" cy="365760"/>
          </a:xfrm>
        </p:grpSpPr>
        <p:pic>
          <p:nvPicPr>
            <p:cNvPr id="60" name="Picture 59" descr="txp_fig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3898" y="4029464"/>
              <a:ext cx="160745" cy="24969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61" name="Group 60"/>
            <p:cNvGrpSpPr/>
            <p:nvPr/>
          </p:nvGrpSpPr>
          <p:grpSpPr>
            <a:xfrm>
              <a:off x="1003126" y="3968664"/>
              <a:ext cx="274320" cy="365760"/>
              <a:chOff x="5345482" y="2308953"/>
              <a:chExt cx="274320" cy="365760"/>
            </a:xfrm>
          </p:grpSpPr>
          <p:cxnSp>
            <p:nvCxnSpPr>
              <p:cNvPr id="62" name="Straight Connector 61"/>
              <p:cNvCxnSpPr/>
              <p:nvPr/>
            </p:nvCxnSpPr>
            <p:spPr bwMode="auto">
              <a:xfrm>
                <a:off x="5612715" y="2308953"/>
                <a:ext cx="0" cy="365760"/>
              </a:xfrm>
              <a:prstGeom prst="line">
                <a:avLst/>
              </a:prstGeom>
              <a:solidFill>
                <a:srgbClr val="FF6600">
                  <a:alpha val="0"/>
                </a:srgb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3" name="Straight Connector 62"/>
              <p:cNvCxnSpPr/>
              <p:nvPr/>
            </p:nvCxnSpPr>
            <p:spPr bwMode="auto">
              <a:xfrm flipH="1">
                <a:off x="5345482" y="2668360"/>
                <a:ext cx="274320" cy="0"/>
              </a:xfrm>
              <a:prstGeom prst="line">
                <a:avLst/>
              </a:prstGeom>
              <a:solidFill>
                <a:srgbClr val="FF6600">
                  <a:alpha val="0"/>
                </a:srgb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32" name="Group 31"/>
          <p:cNvGrpSpPr/>
          <p:nvPr/>
        </p:nvGrpSpPr>
        <p:grpSpPr>
          <a:xfrm>
            <a:off x="1956148" y="4312086"/>
            <a:ext cx="3657600" cy="730684"/>
            <a:chOff x="1956148" y="4349664"/>
            <a:chExt cx="3657600" cy="730684"/>
          </a:xfrm>
        </p:grpSpPr>
        <p:cxnSp>
          <p:nvCxnSpPr>
            <p:cNvPr id="64" name="Straight Connector 63"/>
            <p:cNvCxnSpPr/>
            <p:nvPr/>
          </p:nvCxnSpPr>
          <p:spPr bwMode="auto">
            <a:xfrm>
              <a:off x="1956148" y="4679516"/>
              <a:ext cx="365760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65" name="Picture 64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22674" y="4367881"/>
              <a:ext cx="160745" cy="24969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6" name="Picture 65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81200" y="4755619"/>
              <a:ext cx="160745" cy="24969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7" name="Picture 66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22674" y="4755619"/>
              <a:ext cx="160745" cy="24969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8" name="Picture 67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90503" y="4367881"/>
              <a:ext cx="160745" cy="24969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" name="Picture 32" descr="txp_fi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55139" y="4737402"/>
              <a:ext cx="196109" cy="26790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1" name="Picture 70" descr="txp_fig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36241" y="4349664"/>
              <a:ext cx="196109" cy="26790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" name="Picture 38" descr="txp_fig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36598" y="4756074"/>
              <a:ext cx="195752" cy="2492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74" name="Group 73"/>
            <p:cNvGrpSpPr/>
            <p:nvPr/>
          </p:nvGrpSpPr>
          <p:grpSpPr>
            <a:xfrm flipH="1">
              <a:off x="5295378" y="4714588"/>
              <a:ext cx="274320" cy="365760"/>
              <a:chOff x="5345482" y="2308953"/>
              <a:chExt cx="274320" cy="365760"/>
            </a:xfrm>
          </p:grpSpPr>
          <p:cxnSp>
            <p:nvCxnSpPr>
              <p:cNvPr id="75" name="Straight Connector 74"/>
              <p:cNvCxnSpPr/>
              <p:nvPr/>
            </p:nvCxnSpPr>
            <p:spPr bwMode="auto">
              <a:xfrm>
                <a:off x="5612715" y="2308953"/>
                <a:ext cx="0" cy="365760"/>
              </a:xfrm>
              <a:prstGeom prst="line">
                <a:avLst/>
              </a:prstGeom>
              <a:solidFill>
                <a:srgbClr val="FF6600">
                  <a:alpha val="0"/>
                </a:srgb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" name="Straight Connector 75"/>
              <p:cNvCxnSpPr/>
              <p:nvPr/>
            </p:nvCxnSpPr>
            <p:spPr bwMode="auto">
              <a:xfrm flipH="1">
                <a:off x="5345482" y="2668360"/>
                <a:ext cx="274320" cy="0"/>
              </a:xfrm>
              <a:prstGeom prst="line">
                <a:avLst/>
              </a:prstGeom>
              <a:solidFill>
                <a:srgbClr val="FF6600">
                  <a:alpha val="0"/>
                </a:srgb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91" name="Straight Connector 90"/>
          <p:cNvCxnSpPr/>
          <p:nvPr/>
        </p:nvCxnSpPr>
        <p:spPr bwMode="auto">
          <a:xfrm>
            <a:off x="0" y="1600200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Straight Connector 91"/>
          <p:cNvCxnSpPr/>
          <p:nvPr/>
        </p:nvCxnSpPr>
        <p:spPr bwMode="auto">
          <a:xfrm>
            <a:off x="0" y="2438400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3" name="Picture 82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9948" y="4711874"/>
            <a:ext cx="607251" cy="3395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52400" y="5215652"/>
            <a:ext cx="5786843" cy="889114"/>
            <a:chOff x="152400" y="5215652"/>
            <a:chExt cx="5786843" cy="889114"/>
          </a:xfrm>
        </p:grpSpPr>
        <p:pic>
          <p:nvPicPr>
            <p:cNvPr id="82" name="Picture 81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2400" y="5215652"/>
              <a:ext cx="5786843" cy="39329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4" name="Picture 83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31726" y="5694328"/>
              <a:ext cx="4214751" cy="4104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85" name="Picture 84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0" y="6192448"/>
            <a:ext cx="3804000" cy="5893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6" name="Picture 85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39053" y="6307270"/>
            <a:ext cx="607251" cy="3395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0" name="Straight Connector 79"/>
          <p:cNvCxnSpPr/>
          <p:nvPr/>
        </p:nvCxnSpPr>
        <p:spPr bwMode="auto">
          <a:xfrm>
            <a:off x="0" y="5105400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5524244" y="4946904"/>
            <a:ext cx="1289304" cy="1399032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9297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CDB37C05-4C5D-46F6-BF77-20F811666BFC}" type="slidenum">
              <a:rPr lang="en-US"/>
              <a:pPr/>
              <a:t>12</a:t>
            </a:fld>
            <a:endParaRPr lang="en-US"/>
          </a:p>
        </p:txBody>
      </p:sp>
      <p:sp>
        <p:nvSpPr>
          <p:cNvPr id="545972" name="Rectangle 18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5977" name="Rectangle 18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019" name="Picture 22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152400" y="5215652"/>
            <a:ext cx="7593904" cy="1566148"/>
            <a:chOff x="152400" y="5215652"/>
            <a:chExt cx="7593904" cy="1566148"/>
          </a:xfrm>
        </p:grpSpPr>
        <p:pic>
          <p:nvPicPr>
            <p:cNvPr id="30" name="Picture 29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2400" y="5215652"/>
              <a:ext cx="5786843" cy="39329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" name="Picture 30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31726" y="5694328"/>
              <a:ext cx="4214751" cy="4104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" name="Picture 32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00400" y="6192448"/>
              <a:ext cx="3804000" cy="58935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" name="Picture 33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39053" y="6307270"/>
              <a:ext cx="607251" cy="33950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37" name="Straight Connector 36"/>
          <p:cNvCxnSpPr/>
          <p:nvPr/>
        </p:nvCxnSpPr>
        <p:spPr bwMode="auto">
          <a:xfrm>
            <a:off x="0" y="5105400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1" name="Picture 2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695" y="633413"/>
            <a:ext cx="7358492" cy="8926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6017" name="Picture 22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96838"/>
            <a:ext cx="7243762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72" name="Straight Connector 71"/>
          <p:cNvCxnSpPr/>
          <p:nvPr/>
        </p:nvCxnSpPr>
        <p:spPr bwMode="auto">
          <a:xfrm>
            <a:off x="0" y="1600200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6" name="Picture 2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801" y="2283174"/>
            <a:ext cx="8199599" cy="2679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98" y="2945704"/>
            <a:ext cx="1535652" cy="267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4651" y="2966529"/>
            <a:ext cx="6913401" cy="3215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9" name="Group 38"/>
          <p:cNvGrpSpPr/>
          <p:nvPr/>
        </p:nvGrpSpPr>
        <p:grpSpPr>
          <a:xfrm>
            <a:off x="914400" y="3429000"/>
            <a:ext cx="6423152" cy="1436318"/>
            <a:chOff x="914400" y="3429000"/>
            <a:chExt cx="6423152" cy="1436318"/>
          </a:xfrm>
        </p:grpSpPr>
        <p:pic>
          <p:nvPicPr>
            <p:cNvPr id="40" name="Picture 39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14400" y="3429000"/>
              <a:ext cx="4250930" cy="39326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1" name="Picture 40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28470" y="3932962"/>
              <a:ext cx="3072130" cy="41040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2" name="Picture 41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22863" y="4490231"/>
              <a:ext cx="2928889" cy="37508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3" name="Picture 42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30301" y="4498675"/>
              <a:ext cx="607251" cy="33950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3" name="Straight Arrow Connector 2"/>
          <p:cNvCxnSpPr/>
          <p:nvPr/>
        </p:nvCxnSpPr>
        <p:spPr bwMode="auto">
          <a:xfrm flipH="1">
            <a:off x="3693319" y="1042145"/>
            <a:ext cx="741282" cy="2349277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4804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695" y="633413"/>
            <a:ext cx="7358492" cy="8926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914400" y="3429000"/>
            <a:ext cx="6423152" cy="1436318"/>
            <a:chOff x="914400" y="3429000"/>
            <a:chExt cx="6423152" cy="1436318"/>
          </a:xfrm>
        </p:grpSpPr>
        <p:pic>
          <p:nvPicPr>
            <p:cNvPr id="23" name="Picture 22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14400" y="3429000"/>
              <a:ext cx="4250930" cy="39326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Picture 23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28470" y="3932962"/>
              <a:ext cx="3072130" cy="41040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5" name="Picture 24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22863" y="4490231"/>
              <a:ext cx="2928889" cy="37508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7" name="Picture 26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30301" y="4498675"/>
              <a:ext cx="607251" cy="33950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152400" y="5215652"/>
            <a:ext cx="7593904" cy="1566148"/>
            <a:chOff x="152400" y="5215652"/>
            <a:chExt cx="7593904" cy="1566148"/>
          </a:xfrm>
        </p:grpSpPr>
        <p:pic>
          <p:nvPicPr>
            <p:cNvPr id="28" name="Picture 27" descr="txp_fi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2400" y="5215652"/>
              <a:ext cx="5786843" cy="39329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" name="Picture 29" descr="txp_fi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31726" y="5694328"/>
              <a:ext cx="4214751" cy="4104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" name="Picture 30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00400" y="6192448"/>
              <a:ext cx="3804000" cy="58935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" name="Picture 32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39053" y="6307270"/>
              <a:ext cx="607251" cy="33950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546017" name="Picture 22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96838"/>
            <a:ext cx="7243762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CDB37C05-4C5D-46F6-BF77-20F811666BFC}" type="slidenum">
              <a:rPr lang="en-US"/>
              <a:pPr/>
              <a:t>13</a:t>
            </a:fld>
            <a:endParaRPr lang="en-US"/>
          </a:p>
        </p:txBody>
      </p:sp>
      <p:sp>
        <p:nvSpPr>
          <p:cNvPr id="545972" name="Rectangle 18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5977" name="Rectangle 18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019" name="Picture 22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34" name="Straight Connector 33"/>
          <p:cNvCxnSpPr/>
          <p:nvPr/>
        </p:nvCxnSpPr>
        <p:spPr bwMode="auto">
          <a:xfrm>
            <a:off x="0" y="3276600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>
            <a:off x="0" y="5105400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9" name="Picture 3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725" y="1905000"/>
            <a:ext cx="5517667" cy="9642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1577236" y="2133600"/>
            <a:ext cx="5078260" cy="3614572"/>
            <a:chOff x="1577236" y="2133600"/>
            <a:chExt cx="5078260" cy="3614572"/>
          </a:xfrm>
        </p:grpSpPr>
        <p:cxnSp>
          <p:nvCxnSpPr>
            <p:cNvPr id="8" name="Straight Connector 7"/>
            <p:cNvCxnSpPr/>
            <p:nvPr/>
          </p:nvCxnSpPr>
          <p:spPr bwMode="auto">
            <a:xfrm flipH="1" flipV="1">
              <a:off x="1589762" y="2142365"/>
              <a:ext cx="1088136" cy="182880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Arrow Connector 11"/>
            <p:cNvCxnSpPr/>
            <p:nvPr/>
          </p:nvCxnSpPr>
          <p:spPr bwMode="auto">
            <a:xfrm>
              <a:off x="1577236" y="2142366"/>
              <a:ext cx="466344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Connector 37"/>
            <p:cNvCxnSpPr/>
            <p:nvPr/>
          </p:nvCxnSpPr>
          <p:spPr bwMode="auto">
            <a:xfrm flipH="1" flipV="1">
              <a:off x="1639866" y="2666582"/>
              <a:ext cx="713232" cy="3035634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Arrow Connector 39"/>
            <p:cNvCxnSpPr/>
            <p:nvPr/>
          </p:nvCxnSpPr>
          <p:spPr bwMode="auto">
            <a:xfrm>
              <a:off x="1627340" y="2666581"/>
              <a:ext cx="420624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Connector 40"/>
            <p:cNvCxnSpPr/>
            <p:nvPr/>
          </p:nvCxnSpPr>
          <p:spPr bwMode="auto">
            <a:xfrm flipV="1">
              <a:off x="4736592" y="2133602"/>
              <a:ext cx="1344168" cy="187452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Straight Arrow Connector 41"/>
            <p:cNvCxnSpPr/>
            <p:nvPr/>
          </p:nvCxnSpPr>
          <p:spPr bwMode="auto">
            <a:xfrm flipH="1">
              <a:off x="5348614" y="2133600"/>
              <a:ext cx="749474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Straight Connector 42"/>
            <p:cNvCxnSpPr/>
            <p:nvPr/>
          </p:nvCxnSpPr>
          <p:spPr bwMode="auto">
            <a:xfrm flipV="1">
              <a:off x="5376672" y="2630068"/>
              <a:ext cx="1271016" cy="3118104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Arrow Connector 43"/>
            <p:cNvCxnSpPr/>
            <p:nvPr/>
          </p:nvCxnSpPr>
          <p:spPr bwMode="auto">
            <a:xfrm flipH="1">
              <a:off x="5906022" y="2630066"/>
              <a:ext cx="749474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5900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695" y="633413"/>
            <a:ext cx="7358492" cy="8926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0" y="6192448"/>
            <a:ext cx="3804000" cy="5893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39053" y="6307270"/>
            <a:ext cx="607251" cy="3395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6017" name="Picture 22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96838"/>
            <a:ext cx="7243762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CDB37C05-4C5D-46F6-BF77-20F811666BFC}" type="slidenum">
              <a:rPr lang="en-US"/>
              <a:pPr/>
              <a:t>14</a:t>
            </a:fld>
            <a:endParaRPr lang="en-US"/>
          </a:p>
        </p:txBody>
      </p:sp>
      <p:sp>
        <p:nvSpPr>
          <p:cNvPr id="545972" name="Rectangle 18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5977" name="Rectangle 18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019" name="Picture 22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725" y="1905000"/>
            <a:ext cx="5517667" cy="9642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131615" y="5608179"/>
            <a:ext cx="3614689" cy="375087"/>
            <a:chOff x="4131615" y="5608179"/>
            <a:chExt cx="3614689" cy="375087"/>
          </a:xfrm>
        </p:grpSpPr>
        <p:pic>
          <p:nvPicPr>
            <p:cNvPr id="38" name="Picture 37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31615" y="5608179"/>
              <a:ext cx="2928889" cy="37508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0" name="Picture 39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39053" y="5616623"/>
              <a:ext cx="607251" cy="33950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3722863" y="4490231"/>
            <a:ext cx="3614689" cy="375087"/>
            <a:chOff x="3722863" y="4490231"/>
            <a:chExt cx="3614689" cy="375087"/>
          </a:xfrm>
        </p:grpSpPr>
        <p:pic>
          <p:nvPicPr>
            <p:cNvPr id="25" name="Picture 24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22863" y="4490231"/>
              <a:ext cx="2928889" cy="37508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7" name="Picture 26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30301" y="4498675"/>
              <a:ext cx="607251" cy="33950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1" name="Picture 4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8936" y="3216841"/>
            <a:ext cx="4839486" cy="8217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2" name="Group 41"/>
          <p:cNvGrpSpPr/>
          <p:nvPr/>
        </p:nvGrpSpPr>
        <p:grpSpPr>
          <a:xfrm>
            <a:off x="2082452" y="1905000"/>
            <a:ext cx="1362456" cy="914400"/>
            <a:chOff x="2082452" y="1905000"/>
            <a:chExt cx="1362456" cy="914400"/>
          </a:xfrm>
        </p:grpSpPr>
        <p:cxnSp>
          <p:nvCxnSpPr>
            <p:cNvPr id="43" name="Straight Connector 42"/>
            <p:cNvCxnSpPr/>
            <p:nvPr/>
          </p:nvCxnSpPr>
          <p:spPr bwMode="auto">
            <a:xfrm flipV="1">
              <a:off x="2082452" y="2471928"/>
              <a:ext cx="1362456" cy="347472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3282696" y="1905000"/>
              <a:ext cx="128016" cy="22860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5" name="Straight Connector 44"/>
          <p:cNvCxnSpPr/>
          <p:nvPr/>
        </p:nvCxnSpPr>
        <p:spPr bwMode="auto">
          <a:xfrm>
            <a:off x="0" y="5449866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7368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59852E-6 L 0.04531 0.1623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7" y="8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695" y="633413"/>
            <a:ext cx="7358492" cy="8926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6017" name="Picture 22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96838"/>
            <a:ext cx="7243762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CDB37C05-4C5D-46F6-BF77-20F811666BFC}" type="slidenum">
              <a:rPr lang="en-US"/>
              <a:pPr/>
              <a:t>15</a:t>
            </a:fld>
            <a:endParaRPr lang="en-US"/>
          </a:p>
        </p:txBody>
      </p:sp>
      <p:sp>
        <p:nvSpPr>
          <p:cNvPr id="545972" name="Rectangle 18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5977" name="Rectangle 18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019" name="Picture 22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72" name="Straight Connector 71"/>
          <p:cNvCxnSpPr/>
          <p:nvPr/>
        </p:nvCxnSpPr>
        <p:spPr bwMode="auto">
          <a:xfrm>
            <a:off x="0" y="5449866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9" name="Picture 2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0" y="6192448"/>
            <a:ext cx="3804000" cy="5893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39053" y="6307270"/>
            <a:ext cx="607251" cy="3395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1615" y="5608179"/>
            <a:ext cx="2928889" cy="375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39053" y="5616623"/>
            <a:ext cx="607251" cy="3395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725" y="1905000"/>
            <a:ext cx="5517667" cy="9642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8936" y="3216841"/>
            <a:ext cx="4839486" cy="8217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2779" y="4359841"/>
            <a:ext cx="1304349" cy="7856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082452" y="1905000"/>
            <a:ext cx="1362456" cy="914400"/>
            <a:chOff x="2082452" y="1905000"/>
            <a:chExt cx="1362456" cy="914400"/>
          </a:xfrm>
        </p:grpSpPr>
        <p:cxnSp>
          <p:nvCxnSpPr>
            <p:cNvPr id="5" name="Straight Connector 4"/>
            <p:cNvCxnSpPr/>
            <p:nvPr/>
          </p:nvCxnSpPr>
          <p:spPr bwMode="auto">
            <a:xfrm flipV="1">
              <a:off x="2082452" y="2471928"/>
              <a:ext cx="1362456" cy="347472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3282696" y="1905000"/>
              <a:ext cx="128016" cy="22860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1" name="Picture 1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7560" y="4599432"/>
            <a:ext cx="196080" cy="2678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1488" y="4690872"/>
            <a:ext cx="321443" cy="1253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4267200" y="4191000"/>
            <a:ext cx="2551176" cy="2141118"/>
            <a:chOff x="4267200" y="4191000"/>
            <a:chExt cx="2551176" cy="2141118"/>
          </a:xfrm>
        </p:grpSpPr>
        <p:cxnSp>
          <p:nvCxnSpPr>
            <p:cNvPr id="16" name="Straight Arrow Connector 15"/>
            <p:cNvCxnSpPr/>
            <p:nvPr/>
          </p:nvCxnSpPr>
          <p:spPr bwMode="auto">
            <a:xfrm flipH="1" flipV="1">
              <a:off x="5347540" y="4191000"/>
              <a:ext cx="1434260" cy="1425623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Arrow Connector 17"/>
            <p:cNvCxnSpPr/>
            <p:nvPr/>
          </p:nvCxnSpPr>
          <p:spPr bwMode="auto">
            <a:xfrm flipH="1">
              <a:off x="4352544" y="4191000"/>
              <a:ext cx="1005840" cy="22860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Arrow Connector 33"/>
            <p:cNvCxnSpPr/>
            <p:nvPr/>
          </p:nvCxnSpPr>
          <p:spPr bwMode="auto">
            <a:xfrm flipH="1" flipV="1">
              <a:off x="4267200" y="5097678"/>
              <a:ext cx="2551176" cy="123444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7" name="Straight Arrow Connector 26"/>
          <p:cNvCxnSpPr/>
          <p:nvPr/>
        </p:nvCxnSpPr>
        <p:spPr bwMode="auto">
          <a:xfrm>
            <a:off x="3082931" y="3721274"/>
            <a:ext cx="320040" cy="865632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4653" y="4608931"/>
            <a:ext cx="642887" cy="2678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2" name="Rectangle 182"/>
          <p:cNvSpPr>
            <a:spLocks noChangeArrowheads="1"/>
          </p:cNvSpPr>
          <p:nvPr/>
        </p:nvSpPr>
        <p:spPr bwMode="auto">
          <a:xfrm>
            <a:off x="5474888" y="4635674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" name="Group 64"/>
          <p:cNvGrpSpPr>
            <a:grpSpLocks/>
          </p:cNvGrpSpPr>
          <p:nvPr/>
        </p:nvGrpSpPr>
        <p:grpSpPr bwMode="auto">
          <a:xfrm>
            <a:off x="6324600" y="4522788"/>
            <a:ext cx="942975" cy="430212"/>
            <a:chOff x="4716" y="497"/>
            <a:chExt cx="594" cy="271"/>
          </a:xfrm>
        </p:grpSpPr>
        <p:pic>
          <p:nvPicPr>
            <p:cNvPr id="32" name="Picture 6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" y="497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" name="Picture 6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9" y="653"/>
              <a:ext cx="589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9283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017" name="Picture 22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96838"/>
            <a:ext cx="7243762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CDB37C05-4C5D-46F6-BF77-20F811666BFC}" type="slidenum">
              <a:rPr lang="en-US"/>
              <a:pPr/>
              <a:t>16</a:t>
            </a:fld>
            <a:endParaRPr lang="en-US"/>
          </a:p>
        </p:txBody>
      </p:sp>
      <p:sp>
        <p:nvSpPr>
          <p:cNvPr id="545972" name="Rectangle 18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5977" name="Rectangle 18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019" name="Picture 22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772" y="3455096"/>
            <a:ext cx="5983350" cy="3933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3688" y="3912296"/>
            <a:ext cx="4393752" cy="4104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5324" y="4478207"/>
            <a:ext cx="3983328" cy="5894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866" y="5181600"/>
            <a:ext cx="5340017" cy="3932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65" y="633413"/>
            <a:ext cx="7592351" cy="8929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5638800"/>
            <a:ext cx="4393760" cy="4104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5324" y="6204711"/>
            <a:ext cx="3983328" cy="5894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4" name="Straight Connector 33"/>
          <p:cNvCxnSpPr/>
          <p:nvPr/>
        </p:nvCxnSpPr>
        <p:spPr bwMode="auto">
          <a:xfrm>
            <a:off x="0" y="5130452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>
            <a:off x="0" y="3340274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5" name="Picture 2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29" y="4431082"/>
            <a:ext cx="1451771" cy="2929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29" y="6144340"/>
            <a:ext cx="1451771" cy="2929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9521" y="6307270"/>
            <a:ext cx="607251" cy="3395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9521" y="4597052"/>
            <a:ext cx="607251" cy="3395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052" y="2007638"/>
            <a:ext cx="5588931" cy="9641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777652" y="2045216"/>
            <a:ext cx="1417320" cy="864296"/>
            <a:chOff x="1777652" y="2045216"/>
            <a:chExt cx="1417320" cy="864296"/>
          </a:xfrm>
        </p:grpSpPr>
        <p:cxnSp>
          <p:nvCxnSpPr>
            <p:cNvPr id="23" name="Straight Connector 22"/>
            <p:cNvCxnSpPr/>
            <p:nvPr/>
          </p:nvCxnSpPr>
          <p:spPr bwMode="auto">
            <a:xfrm flipV="1">
              <a:off x="1777652" y="2045216"/>
              <a:ext cx="1417320" cy="329184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1777652" y="2580328"/>
              <a:ext cx="1417320" cy="329184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4" name="Picture 2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8783" y="2097408"/>
            <a:ext cx="678173" cy="7681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Rectangle 182"/>
          <p:cNvSpPr>
            <a:spLocks noChangeArrowheads="1"/>
          </p:cNvSpPr>
          <p:nvPr/>
        </p:nvSpPr>
        <p:spPr bwMode="auto">
          <a:xfrm>
            <a:off x="7011444" y="2388638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6806852" y="2221992"/>
            <a:ext cx="1250348" cy="4094850"/>
            <a:chOff x="6806852" y="2221992"/>
            <a:chExt cx="1250348" cy="4094850"/>
          </a:xfrm>
        </p:grpSpPr>
        <p:cxnSp>
          <p:nvCxnSpPr>
            <p:cNvPr id="12" name="Straight Connector 11"/>
            <p:cNvCxnSpPr/>
            <p:nvPr/>
          </p:nvCxnSpPr>
          <p:spPr bwMode="auto">
            <a:xfrm flipV="1">
              <a:off x="7205472" y="2221992"/>
              <a:ext cx="539496" cy="2368296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 flipV="1">
              <a:off x="7205472" y="2732394"/>
              <a:ext cx="832104" cy="3584448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Arrow Connector 19"/>
            <p:cNvCxnSpPr/>
            <p:nvPr/>
          </p:nvCxnSpPr>
          <p:spPr bwMode="auto">
            <a:xfrm flipH="1">
              <a:off x="6806852" y="2229912"/>
              <a:ext cx="950976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Arrow Connector 36"/>
            <p:cNvCxnSpPr/>
            <p:nvPr/>
          </p:nvCxnSpPr>
          <p:spPr bwMode="auto">
            <a:xfrm flipH="1">
              <a:off x="6831904" y="2730674"/>
              <a:ext cx="1225296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" name="Straight Arrow Connector 5"/>
          <p:cNvCxnSpPr>
            <a:endCxn id="3" idx="0"/>
          </p:cNvCxnSpPr>
          <p:nvPr/>
        </p:nvCxnSpPr>
        <p:spPr bwMode="auto">
          <a:xfrm flipH="1">
            <a:off x="3519447" y="987552"/>
            <a:ext cx="1052553" cy="2467544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3693320" y="1481327"/>
            <a:ext cx="1031080" cy="3758184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8" name="Group 17"/>
          <p:cNvGrpSpPr/>
          <p:nvPr/>
        </p:nvGrpSpPr>
        <p:grpSpPr>
          <a:xfrm>
            <a:off x="1441036" y="2227752"/>
            <a:ext cx="5112164" cy="3471944"/>
            <a:chOff x="1441036" y="2227752"/>
            <a:chExt cx="5112164" cy="3471944"/>
          </a:xfrm>
        </p:grpSpPr>
        <p:cxnSp>
          <p:nvCxnSpPr>
            <p:cNvPr id="42" name="Straight Connector 41"/>
            <p:cNvCxnSpPr/>
            <p:nvPr/>
          </p:nvCxnSpPr>
          <p:spPr bwMode="auto">
            <a:xfrm flipH="1" flipV="1">
              <a:off x="1453562" y="2248422"/>
              <a:ext cx="736948" cy="173498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Straight Arrow Connector 42"/>
            <p:cNvCxnSpPr/>
            <p:nvPr/>
          </p:nvCxnSpPr>
          <p:spPr bwMode="auto">
            <a:xfrm>
              <a:off x="1441036" y="2248423"/>
              <a:ext cx="356616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Connector 43"/>
            <p:cNvCxnSpPr/>
            <p:nvPr/>
          </p:nvCxnSpPr>
          <p:spPr bwMode="auto">
            <a:xfrm flipH="1" flipV="1">
              <a:off x="1528718" y="2755566"/>
              <a:ext cx="736948" cy="2883234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Straight Arrow Connector 44"/>
            <p:cNvCxnSpPr/>
            <p:nvPr/>
          </p:nvCxnSpPr>
          <p:spPr bwMode="auto">
            <a:xfrm>
              <a:off x="1516192" y="2755565"/>
              <a:ext cx="283464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Straight Connector 45"/>
            <p:cNvCxnSpPr/>
            <p:nvPr/>
          </p:nvCxnSpPr>
          <p:spPr bwMode="auto">
            <a:xfrm flipV="1">
              <a:off x="5696712" y="2227754"/>
              <a:ext cx="841248" cy="1755648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Straight Arrow Connector 46"/>
            <p:cNvCxnSpPr/>
            <p:nvPr/>
          </p:nvCxnSpPr>
          <p:spPr bwMode="auto">
            <a:xfrm flipH="1">
              <a:off x="5803726" y="2227752"/>
              <a:ext cx="749474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Straight Connector 47"/>
            <p:cNvCxnSpPr/>
            <p:nvPr/>
          </p:nvCxnSpPr>
          <p:spPr bwMode="auto">
            <a:xfrm flipV="1">
              <a:off x="5678424" y="2755328"/>
              <a:ext cx="859536" cy="2944368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Arrow Connector 48"/>
            <p:cNvCxnSpPr/>
            <p:nvPr/>
          </p:nvCxnSpPr>
          <p:spPr bwMode="auto">
            <a:xfrm flipH="1">
              <a:off x="5800720" y="2755326"/>
              <a:ext cx="749474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0" name="Group 64"/>
          <p:cNvGrpSpPr>
            <a:grpSpLocks/>
          </p:cNvGrpSpPr>
          <p:nvPr/>
        </p:nvGrpSpPr>
        <p:grpSpPr bwMode="auto">
          <a:xfrm>
            <a:off x="8087181" y="2236788"/>
            <a:ext cx="942975" cy="430212"/>
            <a:chOff x="4716" y="497"/>
            <a:chExt cx="594" cy="271"/>
          </a:xfrm>
        </p:grpSpPr>
        <p:pic>
          <p:nvPicPr>
            <p:cNvPr id="51" name="Picture 6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" y="497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" name="Picture 6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9" y="653"/>
              <a:ext cx="589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317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017" name="Picture 22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96838"/>
            <a:ext cx="7243762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CDB37C05-4C5D-46F6-BF77-20F811666BFC}" type="slidenum">
              <a:rPr lang="en-US"/>
              <a:pPr/>
              <a:t>17</a:t>
            </a:fld>
            <a:endParaRPr lang="en-US"/>
          </a:p>
        </p:txBody>
      </p:sp>
      <p:sp>
        <p:nvSpPr>
          <p:cNvPr id="545972" name="Rectangle 18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5977" name="Rectangle 18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019" name="Picture 22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766" y="3455096"/>
            <a:ext cx="7251834" cy="3932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7110" y="3912296"/>
            <a:ext cx="3590024" cy="4104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3800" y="4478207"/>
            <a:ext cx="3608581" cy="6076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258" y="5356964"/>
            <a:ext cx="8322942" cy="3932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8547" y="5814164"/>
            <a:ext cx="3126007" cy="4104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5957" y="6417653"/>
            <a:ext cx="3394232" cy="393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8" name="Straight Connector 17"/>
          <p:cNvCxnSpPr/>
          <p:nvPr/>
        </p:nvCxnSpPr>
        <p:spPr bwMode="auto">
          <a:xfrm>
            <a:off x="0" y="5218134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0" y="3340274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3" name="Picture 4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29" y="4343400"/>
            <a:ext cx="1451771" cy="2929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37" y="706623"/>
            <a:ext cx="9070287" cy="7493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29" y="6144340"/>
            <a:ext cx="1451771" cy="2929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9521" y="6442297"/>
            <a:ext cx="607251" cy="3395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9521" y="4597052"/>
            <a:ext cx="607251" cy="3395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588" y="1752600"/>
            <a:ext cx="5678720" cy="9643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2035375" y="1803748"/>
            <a:ext cx="1417320" cy="698326"/>
            <a:chOff x="2035375" y="1803748"/>
            <a:chExt cx="1417320" cy="698326"/>
          </a:xfrm>
        </p:grpSpPr>
        <p:cxnSp>
          <p:nvCxnSpPr>
            <p:cNvPr id="29" name="Straight Connector 28"/>
            <p:cNvCxnSpPr/>
            <p:nvPr/>
          </p:nvCxnSpPr>
          <p:spPr bwMode="auto">
            <a:xfrm flipV="1">
              <a:off x="2035375" y="1803748"/>
              <a:ext cx="1417320" cy="329184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30"/>
            <p:cNvCxnSpPr/>
            <p:nvPr/>
          </p:nvCxnSpPr>
          <p:spPr bwMode="auto">
            <a:xfrm flipV="1">
              <a:off x="3259108" y="2308938"/>
              <a:ext cx="161437" cy="193136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6" name="Picture 2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9304" y="2286739"/>
            <a:ext cx="160718" cy="2142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9197" y="1868567"/>
            <a:ext cx="160718" cy="2496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81000" y="2691858"/>
            <a:ext cx="1336110" cy="606994"/>
            <a:chOff x="381000" y="2691858"/>
            <a:chExt cx="1336110" cy="60699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1000" y="2741397"/>
              <a:ext cx="1243972" cy="55745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 bwMode="auto">
            <a:xfrm flipH="1">
              <a:off x="1371600" y="2691858"/>
              <a:ext cx="345510" cy="143342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42" name="Picture 4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3668" y="2731429"/>
            <a:ext cx="1503130" cy="5443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5676" y="2734056"/>
            <a:ext cx="544330" cy="5699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0" name="Group 39"/>
          <p:cNvGrpSpPr/>
          <p:nvPr/>
        </p:nvGrpSpPr>
        <p:grpSpPr>
          <a:xfrm>
            <a:off x="4369496" y="2825496"/>
            <a:ext cx="2680414" cy="3583012"/>
            <a:chOff x="4369496" y="2825496"/>
            <a:chExt cx="2680414" cy="3583012"/>
          </a:xfrm>
        </p:grpSpPr>
        <p:cxnSp>
          <p:nvCxnSpPr>
            <p:cNvPr id="30" name="Straight Connector 29"/>
            <p:cNvCxnSpPr/>
            <p:nvPr/>
          </p:nvCxnSpPr>
          <p:spPr bwMode="auto">
            <a:xfrm flipH="1" flipV="1">
              <a:off x="4956048" y="2825496"/>
              <a:ext cx="1984248" cy="178308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/>
            <p:cNvCxnSpPr/>
            <p:nvPr/>
          </p:nvCxnSpPr>
          <p:spPr bwMode="auto">
            <a:xfrm flipH="1" flipV="1">
              <a:off x="5020056" y="3191256"/>
              <a:ext cx="2029854" cy="3217252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Arrow Connector 32"/>
            <p:cNvCxnSpPr/>
            <p:nvPr/>
          </p:nvCxnSpPr>
          <p:spPr bwMode="auto">
            <a:xfrm flipH="1">
              <a:off x="4369496" y="2831926"/>
              <a:ext cx="59436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Arrow Connector 33"/>
            <p:cNvCxnSpPr/>
            <p:nvPr/>
          </p:nvCxnSpPr>
          <p:spPr bwMode="auto">
            <a:xfrm flipH="1">
              <a:off x="4489704" y="3200400"/>
              <a:ext cx="53553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7" name="Straight Arrow Connector 36"/>
          <p:cNvCxnSpPr/>
          <p:nvPr/>
        </p:nvCxnSpPr>
        <p:spPr bwMode="auto">
          <a:xfrm flipH="1">
            <a:off x="3519447" y="1000078"/>
            <a:ext cx="1052553" cy="2467544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/>
          <p:nvPr/>
        </p:nvCxnSpPr>
        <p:spPr bwMode="auto">
          <a:xfrm flipH="1">
            <a:off x="3693320" y="1443749"/>
            <a:ext cx="1031080" cy="3931920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9" name="Picture 38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4882" y="2181725"/>
            <a:ext cx="1089526" cy="1789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182"/>
          <p:cNvSpPr>
            <a:spLocks noChangeArrowheads="1"/>
          </p:cNvSpPr>
          <p:nvPr/>
        </p:nvSpPr>
        <p:spPr bwMode="auto">
          <a:xfrm>
            <a:off x="7161756" y="2141924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487696" y="1989344"/>
            <a:ext cx="4935526" cy="3877660"/>
            <a:chOff x="1487696" y="1989344"/>
            <a:chExt cx="4935526" cy="3877660"/>
          </a:xfrm>
        </p:grpSpPr>
        <p:cxnSp>
          <p:nvCxnSpPr>
            <p:cNvPr id="49" name="Straight Connector 48"/>
            <p:cNvCxnSpPr/>
            <p:nvPr/>
          </p:nvCxnSpPr>
          <p:spPr bwMode="auto">
            <a:xfrm flipH="1" flipV="1">
              <a:off x="1500222" y="1989344"/>
              <a:ext cx="1166778" cy="198271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Arrow Connector 49"/>
            <p:cNvCxnSpPr/>
            <p:nvPr/>
          </p:nvCxnSpPr>
          <p:spPr bwMode="auto">
            <a:xfrm>
              <a:off x="1487696" y="1989345"/>
              <a:ext cx="50292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Straight Connector 50"/>
            <p:cNvCxnSpPr/>
            <p:nvPr/>
          </p:nvCxnSpPr>
          <p:spPr bwMode="auto">
            <a:xfrm flipH="1" flipV="1">
              <a:off x="1500223" y="2509014"/>
              <a:ext cx="1335024" cy="335799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Straight Arrow Connector 51"/>
            <p:cNvCxnSpPr/>
            <p:nvPr/>
          </p:nvCxnSpPr>
          <p:spPr bwMode="auto">
            <a:xfrm>
              <a:off x="1487696" y="2509013"/>
              <a:ext cx="50292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Straight Connector 52"/>
            <p:cNvCxnSpPr/>
            <p:nvPr/>
          </p:nvCxnSpPr>
          <p:spPr bwMode="auto">
            <a:xfrm flipV="1">
              <a:off x="5248656" y="2006254"/>
              <a:ext cx="1005840" cy="196596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Straight Arrow Connector 53"/>
            <p:cNvCxnSpPr/>
            <p:nvPr/>
          </p:nvCxnSpPr>
          <p:spPr bwMode="auto">
            <a:xfrm flipH="1">
              <a:off x="5522976" y="2006252"/>
              <a:ext cx="749474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Straight Connector 54"/>
            <p:cNvCxnSpPr/>
            <p:nvPr/>
          </p:nvCxnSpPr>
          <p:spPr bwMode="auto">
            <a:xfrm flipV="1">
              <a:off x="4946904" y="2483724"/>
              <a:ext cx="1472184" cy="338328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Straight Arrow Connector 55"/>
            <p:cNvCxnSpPr/>
            <p:nvPr/>
          </p:nvCxnSpPr>
          <p:spPr bwMode="auto">
            <a:xfrm flipH="1">
              <a:off x="5216214" y="2483722"/>
              <a:ext cx="1207008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7" name="Group 64"/>
          <p:cNvGrpSpPr>
            <a:grpSpLocks/>
          </p:cNvGrpSpPr>
          <p:nvPr/>
        </p:nvGrpSpPr>
        <p:grpSpPr bwMode="auto">
          <a:xfrm>
            <a:off x="7772400" y="2057400"/>
            <a:ext cx="942975" cy="430212"/>
            <a:chOff x="4716" y="497"/>
            <a:chExt cx="594" cy="271"/>
          </a:xfrm>
        </p:grpSpPr>
        <p:pic>
          <p:nvPicPr>
            <p:cNvPr id="58" name="Picture 6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" y="497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" name="Picture 6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9" y="653"/>
              <a:ext cx="589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5500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017" name="Picture 22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96838"/>
            <a:ext cx="7243762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CDB37C05-4C5D-46F6-BF77-20F811666BFC}" type="slidenum">
              <a:rPr lang="en-US"/>
              <a:pPr/>
              <a:t>18</a:t>
            </a:fld>
            <a:endParaRPr lang="en-US"/>
          </a:p>
        </p:txBody>
      </p:sp>
      <p:sp>
        <p:nvSpPr>
          <p:cNvPr id="545972" name="Rectangle 18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5977" name="Rectangle 18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019" name="Picture 22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8852" y="3455096"/>
            <a:ext cx="5733604" cy="3933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7593" y="3912296"/>
            <a:ext cx="3322119" cy="4104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5618" y="4478207"/>
            <a:ext cx="3394143" cy="6076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7614" y="5356964"/>
            <a:ext cx="7858230" cy="3932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8031" y="5814164"/>
            <a:ext cx="3465052" cy="4104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1647" y="6417653"/>
            <a:ext cx="3233817" cy="3933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8" name="Straight Connector 17"/>
          <p:cNvCxnSpPr/>
          <p:nvPr/>
        </p:nvCxnSpPr>
        <p:spPr bwMode="auto">
          <a:xfrm>
            <a:off x="3971" y="3340274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" name="Picture 1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4343400"/>
            <a:ext cx="1451771" cy="2929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29" y="6144340"/>
            <a:ext cx="1451771" cy="2929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2" name="Straight Connector 21"/>
          <p:cNvCxnSpPr/>
          <p:nvPr/>
        </p:nvCxnSpPr>
        <p:spPr bwMode="auto">
          <a:xfrm>
            <a:off x="0" y="5218134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1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96" y="633413"/>
            <a:ext cx="9070531" cy="8364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1400" y="6442297"/>
            <a:ext cx="607251" cy="3395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0053" y="4609578"/>
            <a:ext cx="607251" cy="3395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7803" y="1750302"/>
            <a:ext cx="5552424" cy="9641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3" name="Group 42"/>
          <p:cNvGrpSpPr/>
          <p:nvPr/>
        </p:nvGrpSpPr>
        <p:grpSpPr>
          <a:xfrm>
            <a:off x="2960820" y="1803748"/>
            <a:ext cx="1417320" cy="685800"/>
            <a:chOff x="2035375" y="1803748"/>
            <a:chExt cx="1417320" cy="685800"/>
          </a:xfrm>
        </p:grpSpPr>
        <p:cxnSp>
          <p:nvCxnSpPr>
            <p:cNvPr id="44" name="Straight Connector 43"/>
            <p:cNvCxnSpPr/>
            <p:nvPr/>
          </p:nvCxnSpPr>
          <p:spPr bwMode="auto">
            <a:xfrm flipV="1">
              <a:off x="2035375" y="1803748"/>
              <a:ext cx="1417320" cy="329184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Straight Connector 44"/>
            <p:cNvCxnSpPr/>
            <p:nvPr/>
          </p:nvCxnSpPr>
          <p:spPr bwMode="auto">
            <a:xfrm flipV="1">
              <a:off x="3284160" y="2296412"/>
              <a:ext cx="128016" cy="193136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2" name="Picture 1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0541" y="2286739"/>
            <a:ext cx="178933" cy="2142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4642" y="1868567"/>
            <a:ext cx="160718" cy="2496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35259" y="2567077"/>
            <a:ext cx="2631741" cy="714539"/>
            <a:chOff x="35259" y="2567077"/>
            <a:chExt cx="2631741" cy="714539"/>
          </a:xfrm>
        </p:grpSpPr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2170" y="2743200"/>
              <a:ext cx="2174973" cy="25866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259" y="3022948"/>
              <a:ext cx="2369173" cy="25866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50" name="Straight Arrow Connector 49"/>
            <p:cNvCxnSpPr/>
            <p:nvPr/>
          </p:nvCxnSpPr>
          <p:spPr bwMode="auto">
            <a:xfrm flipH="1">
              <a:off x="2321490" y="2567077"/>
              <a:ext cx="345510" cy="190788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5" name="Picture 2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4082" y="2743200"/>
            <a:ext cx="388643" cy="5573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999166" y="2768252"/>
            <a:ext cx="1306656" cy="512780"/>
            <a:chOff x="1687007" y="2768252"/>
            <a:chExt cx="1306656" cy="512780"/>
          </a:xfrm>
        </p:grpSpPr>
        <p:pic>
          <p:nvPicPr>
            <p:cNvPr id="32" name="Picture 31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80286" y="2768252"/>
              <a:ext cx="1113377" cy="1942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" name="Picture 33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87007" y="3048000"/>
              <a:ext cx="1087487" cy="23303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6807122" y="1915228"/>
            <a:ext cx="1803478" cy="653028"/>
            <a:chOff x="5599437" y="1915228"/>
            <a:chExt cx="1803478" cy="653028"/>
          </a:xfrm>
        </p:grpSpPr>
        <p:pic>
          <p:nvPicPr>
            <p:cNvPr id="38" name="Picture 37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36420" y="1915228"/>
              <a:ext cx="1250180" cy="26781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" name="Picture 38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99437" y="2246781"/>
              <a:ext cx="1803478" cy="32147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5838966" y="2825496"/>
            <a:ext cx="1262874" cy="3611880"/>
            <a:chOff x="4434840" y="2825496"/>
            <a:chExt cx="1262874" cy="3611880"/>
          </a:xfrm>
        </p:grpSpPr>
        <p:cxnSp>
          <p:nvCxnSpPr>
            <p:cNvPr id="33" name="Straight Connector 32"/>
            <p:cNvCxnSpPr/>
            <p:nvPr/>
          </p:nvCxnSpPr>
          <p:spPr bwMode="auto">
            <a:xfrm flipH="1" flipV="1">
              <a:off x="4993626" y="2825496"/>
              <a:ext cx="704088" cy="178308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35"/>
            <p:cNvCxnSpPr/>
            <p:nvPr/>
          </p:nvCxnSpPr>
          <p:spPr bwMode="auto">
            <a:xfrm flipH="1" flipV="1">
              <a:off x="5057634" y="3191256"/>
              <a:ext cx="640080" cy="324612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Arrow Connector 36"/>
            <p:cNvCxnSpPr/>
            <p:nvPr/>
          </p:nvCxnSpPr>
          <p:spPr bwMode="auto">
            <a:xfrm flipH="1">
              <a:off x="4507992" y="2834640"/>
              <a:ext cx="50292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Arrow Connector 39"/>
            <p:cNvCxnSpPr/>
            <p:nvPr/>
          </p:nvCxnSpPr>
          <p:spPr bwMode="auto">
            <a:xfrm flipH="1">
              <a:off x="4434840" y="3200400"/>
              <a:ext cx="64008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1" name="Straight Arrow Connector 40"/>
          <p:cNvCxnSpPr/>
          <p:nvPr/>
        </p:nvCxnSpPr>
        <p:spPr bwMode="auto">
          <a:xfrm flipH="1">
            <a:off x="3657600" y="975026"/>
            <a:ext cx="1052553" cy="2467544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/>
          <p:cNvCxnSpPr/>
          <p:nvPr/>
        </p:nvCxnSpPr>
        <p:spPr bwMode="auto">
          <a:xfrm flipH="1">
            <a:off x="3693320" y="1443749"/>
            <a:ext cx="1031080" cy="3931920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" name="Group 27"/>
          <p:cNvGrpSpPr/>
          <p:nvPr/>
        </p:nvGrpSpPr>
        <p:grpSpPr>
          <a:xfrm>
            <a:off x="6871695" y="2712575"/>
            <a:ext cx="1785057" cy="578077"/>
            <a:chOff x="6871695" y="2712575"/>
            <a:chExt cx="1785057" cy="578077"/>
          </a:xfrm>
        </p:grpSpPr>
        <p:pic>
          <p:nvPicPr>
            <p:cNvPr id="17" name="Picture 16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71695" y="3022948"/>
              <a:ext cx="1785057" cy="26770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Picture 23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91730" y="2712575"/>
              <a:ext cx="1694883" cy="26766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0" name="Rectangle 182"/>
          <p:cNvSpPr>
            <a:spLocks noChangeArrowheads="1"/>
          </p:cNvSpPr>
          <p:nvPr/>
        </p:nvSpPr>
        <p:spPr bwMode="auto">
          <a:xfrm>
            <a:off x="8761956" y="3040551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2415029" y="1968676"/>
            <a:ext cx="4620423" cy="3898328"/>
            <a:chOff x="2415029" y="1968676"/>
            <a:chExt cx="4620423" cy="3898328"/>
          </a:xfrm>
        </p:grpSpPr>
        <p:cxnSp>
          <p:nvCxnSpPr>
            <p:cNvPr id="52" name="Straight Connector 51"/>
            <p:cNvCxnSpPr/>
            <p:nvPr/>
          </p:nvCxnSpPr>
          <p:spPr bwMode="auto">
            <a:xfrm flipH="1" flipV="1">
              <a:off x="2427555" y="1989344"/>
              <a:ext cx="545791" cy="198271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Straight Arrow Connector 52"/>
            <p:cNvCxnSpPr/>
            <p:nvPr/>
          </p:nvCxnSpPr>
          <p:spPr bwMode="auto">
            <a:xfrm>
              <a:off x="2415029" y="1989345"/>
              <a:ext cx="521208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Straight Connector 53"/>
            <p:cNvCxnSpPr/>
            <p:nvPr/>
          </p:nvCxnSpPr>
          <p:spPr bwMode="auto">
            <a:xfrm flipH="1" flipV="1">
              <a:off x="2427556" y="2496488"/>
              <a:ext cx="584136" cy="3370516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Straight Arrow Connector 54"/>
            <p:cNvCxnSpPr/>
            <p:nvPr/>
          </p:nvCxnSpPr>
          <p:spPr bwMode="auto">
            <a:xfrm>
              <a:off x="2415029" y="2496487"/>
              <a:ext cx="521208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Straight Connector 55"/>
            <p:cNvCxnSpPr/>
            <p:nvPr/>
          </p:nvCxnSpPr>
          <p:spPr bwMode="auto">
            <a:xfrm flipV="1">
              <a:off x="5202936" y="1968676"/>
              <a:ext cx="1792224" cy="1993392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Straight Arrow Connector 56"/>
            <p:cNvCxnSpPr/>
            <p:nvPr/>
          </p:nvCxnSpPr>
          <p:spPr bwMode="auto">
            <a:xfrm flipH="1">
              <a:off x="6256542" y="1981200"/>
              <a:ext cx="749474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Straight Connector 57"/>
            <p:cNvCxnSpPr/>
            <p:nvPr/>
          </p:nvCxnSpPr>
          <p:spPr bwMode="auto">
            <a:xfrm flipV="1">
              <a:off x="5376672" y="2483724"/>
              <a:ext cx="1645920" cy="338328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Arrow Connector 58"/>
            <p:cNvCxnSpPr/>
            <p:nvPr/>
          </p:nvCxnSpPr>
          <p:spPr bwMode="auto">
            <a:xfrm flipH="1">
              <a:off x="6285644" y="2483722"/>
              <a:ext cx="749808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0" name="Group 64"/>
          <p:cNvGrpSpPr>
            <a:grpSpLocks/>
          </p:cNvGrpSpPr>
          <p:nvPr/>
        </p:nvGrpSpPr>
        <p:grpSpPr bwMode="auto">
          <a:xfrm>
            <a:off x="7848600" y="103188"/>
            <a:ext cx="942975" cy="430212"/>
            <a:chOff x="4716" y="497"/>
            <a:chExt cx="594" cy="271"/>
          </a:xfrm>
        </p:grpSpPr>
        <p:pic>
          <p:nvPicPr>
            <p:cNvPr id="62" name="Picture 6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" y="497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" name="Picture 6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9" y="653"/>
              <a:ext cx="589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2485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997960A8-EEAF-432E-8ACA-C9D0C1BB4E80}" type="slidenum">
              <a:rPr lang="en-US"/>
              <a:pPr/>
              <a:t>19</a:t>
            </a:fld>
            <a:endParaRPr lang="en-US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109" y="914400"/>
            <a:ext cx="8605739" cy="8752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77590" name="Rectangle 5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554" y="117475"/>
            <a:ext cx="3338340" cy="3213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77593" name="Rectangle 5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7659" name="Picture 12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4127" y="127348"/>
            <a:ext cx="5175839" cy="339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6558" y="487232"/>
            <a:ext cx="2391242" cy="2859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0" name="Group 39"/>
          <p:cNvGrpSpPr/>
          <p:nvPr/>
        </p:nvGrpSpPr>
        <p:grpSpPr>
          <a:xfrm>
            <a:off x="457200" y="2057399"/>
            <a:ext cx="8361626" cy="1232046"/>
            <a:chOff x="457200" y="2057399"/>
            <a:chExt cx="8361626" cy="1232046"/>
          </a:xfrm>
        </p:grpSpPr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7200" y="2057399"/>
              <a:ext cx="5391874" cy="35674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Picture 20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47213" y="2932649"/>
              <a:ext cx="7071613" cy="35679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8" name="Picture 67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9080" y="2475449"/>
              <a:ext cx="5035586" cy="35677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3" name="Group 42"/>
          <p:cNvGrpSpPr/>
          <p:nvPr/>
        </p:nvGrpSpPr>
        <p:grpSpPr>
          <a:xfrm>
            <a:off x="418563" y="5449337"/>
            <a:ext cx="6606791" cy="875263"/>
            <a:chOff x="418563" y="5449337"/>
            <a:chExt cx="6606791" cy="875263"/>
          </a:xfrm>
        </p:grpSpPr>
        <p:pic>
          <p:nvPicPr>
            <p:cNvPr id="36" name="Picture 35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8563" y="5449337"/>
              <a:ext cx="6606791" cy="87526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" name="Picture 29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66563" y="5562644"/>
              <a:ext cx="649022" cy="22860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9" name="Picture 88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57800" y="5646971"/>
              <a:ext cx="672820" cy="1442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518209" y="3854665"/>
            <a:ext cx="8498443" cy="945937"/>
            <a:chOff x="518209" y="3854665"/>
            <a:chExt cx="8498443" cy="945937"/>
          </a:xfrm>
        </p:grpSpPr>
        <p:grpSp>
          <p:nvGrpSpPr>
            <p:cNvPr id="47" name="Group 46"/>
            <p:cNvGrpSpPr/>
            <p:nvPr/>
          </p:nvGrpSpPr>
          <p:grpSpPr bwMode="auto">
            <a:xfrm>
              <a:off x="518209" y="3854665"/>
              <a:ext cx="8498443" cy="945937"/>
              <a:chOff x="326048" y="3854665"/>
              <a:chExt cx="8498443" cy="945937"/>
            </a:xfrm>
          </p:grpSpPr>
          <p:pic>
            <p:nvPicPr>
              <p:cNvPr id="44" name="Picture 43" descr="txp_fig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26048" y="3854665"/>
                <a:ext cx="8498443" cy="945937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34" name="Picture 33" descr="txp_fig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682393" y="4490537"/>
                <a:ext cx="672820" cy="144227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22" name="Picture 21" descr="txp_fi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66563" y="3987452"/>
              <a:ext cx="649022" cy="22860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0556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017" name="Picture 22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96838"/>
            <a:ext cx="7243762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5998" name="Picture 20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633413"/>
            <a:ext cx="3929063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CDB37C05-4C5D-46F6-BF77-20F811666BFC}" type="slidenum">
              <a:rPr lang="en-US"/>
              <a:pPr/>
              <a:t>2</a:t>
            </a:fld>
            <a:endParaRPr lang="en-US"/>
          </a:p>
        </p:txBody>
      </p:sp>
      <p:sp>
        <p:nvSpPr>
          <p:cNvPr id="545972" name="Rectangle 18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5977" name="Rectangle 18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019" name="Picture 22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" name="Line 40"/>
          <p:cNvSpPr>
            <a:spLocks noChangeShapeType="1"/>
          </p:cNvSpPr>
          <p:nvPr/>
        </p:nvSpPr>
        <p:spPr bwMode="auto">
          <a:xfrm>
            <a:off x="0" y="218474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" name="Group 119"/>
          <p:cNvGrpSpPr>
            <a:grpSpLocks/>
          </p:cNvGrpSpPr>
          <p:nvPr/>
        </p:nvGrpSpPr>
        <p:grpSpPr bwMode="auto">
          <a:xfrm>
            <a:off x="685800" y="4393504"/>
            <a:ext cx="5164138" cy="1371600"/>
            <a:chOff x="2460" y="96"/>
            <a:chExt cx="3253" cy="864"/>
          </a:xfrm>
        </p:grpSpPr>
        <p:sp>
          <p:nvSpPr>
            <p:cNvPr id="27" name="Rectangle 120"/>
            <p:cNvSpPr>
              <a:spLocks noChangeArrowheads="1"/>
            </p:cNvSpPr>
            <p:nvPr/>
          </p:nvSpPr>
          <p:spPr bwMode="auto">
            <a:xfrm>
              <a:off x="2460" y="96"/>
              <a:ext cx="3253" cy="864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8" name="Picture 12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0" y="634"/>
              <a:ext cx="1704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" name="Picture 12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4" y="144"/>
              <a:ext cx="1847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" name="Picture 12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3" y="394"/>
              <a:ext cx="1941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" name="Picture 12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7" y="627"/>
              <a:ext cx="1273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" name="Picture 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876" y="2514600"/>
            <a:ext cx="7190241" cy="2676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0995" y="2845105"/>
            <a:ext cx="5869605" cy="3564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876" y="3467231"/>
            <a:ext cx="6030180" cy="3029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4055" y="3770846"/>
            <a:ext cx="4156545" cy="3564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187575" y="1066800"/>
            <a:ext cx="2079625" cy="481013"/>
            <a:chOff x="1981200" y="1066800"/>
            <a:chExt cx="2079625" cy="481013"/>
          </a:xfrm>
        </p:grpSpPr>
        <p:pic>
          <p:nvPicPr>
            <p:cNvPr id="545964" name="Picture 17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7100" y="1066800"/>
              <a:ext cx="1676400" cy="25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5963" name="Picture 17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1323975"/>
              <a:ext cx="2079625" cy="223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4" name="Line 40"/>
          <p:cNvSpPr>
            <a:spLocks noChangeShapeType="1"/>
          </p:cNvSpPr>
          <p:nvPr/>
        </p:nvSpPr>
        <p:spPr bwMode="auto">
          <a:xfrm>
            <a:off x="0" y="598117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45981" name="Picture 18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57225"/>
            <a:ext cx="37147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5982" name="Picture 19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89038"/>
            <a:ext cx="3394075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5983" name="Picture 19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89113"/>
            <a:ext cx="10890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" name="Rectangle 182"/>
          <p:cNvSpPr>
            <a:spLocks noChangeArrowheads="1"/>
          </p:cNvSpPr>
          <p:nvPr/>
        </p:nvSpPr>
        <p:spPr bwMode="auto">
          <a:xfrm>
            <a:off x="6019800" y="1804792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6014" name="Group 222"/>
          <p:cNvGrpSpPr>
            <a:grpSpLocks/>
          </p:cNvGrpSpPr>
          <p:nvPr/>
        </p:nvGrpSpPr>
        <p:grpSpPr bwMode="auto">
          <a:xfrm>
            <a:off x="7659688" y="1676400"/>
            <a:ext cx="958850" cy="454025"/>
            <a:chOff x="4825" y="1056"/>
            <a:chExt cx="604" cy="286"/>
          </a:xfrm>
        </p:grpSpPr>
        <p:pic>
          <p:nvPicPr>
            <p:cNvPr id="546011" name="Picture 21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0" y="1056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6013" name="Picture 22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5" y="1212"/>
              <a:ext cx="604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741593" y="6079648"/>
            <a:ext cx="6726007" cy="702152"/>
            <a:chOff x="741593" y="2955448"/>
            <a:chExt cx="6726007" cy="702152"/>
          </a:xfrm>
        </p:grpSpPr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1593" y="2955448"/>
              <a:ext cx="6726007" cy="32115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24851" y="3354662"/>
              <a:ext cx="4139447" cy="3029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1118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6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6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45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45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46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46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4" grpId="0" animBg="1"/>
      <p:bldP spid="3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109" y="914400"/>
            <a:ext cx="8605739" cy="8752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554" y="117475"/>
            <a:ext cx="3338340" cy="3213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4127" y="127348"/>
            <a:ext cx="5175839" cy="339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057399"/>
            <a:ext cx="5391874" cy="3567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7213" y="2932649"/>
            <a:ext cx="7071613" cy="3567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8" name="Picture 6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080" y="2475449"/>
            <a:ext cx="5035586" cy="3567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6558" y="487232"/>
            <a:ext cx="2391242" cy="2859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997960A8-EEAF-432E-8ACA-C9D0C1BB4E80}" type="slidenum">
              <a:rPr lang="en-US"/>
              <a:pPr/>
              <a:t>20</a:t>
            </a:fld>
            <a:endParaRPr lang="en-US"/>
          </a:p>
        </p:txBody>
      </p:sp>
      <p:sp>
        <p:nvSpPr>
          <p:cNvPr id="577590" name="Rectangle 5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7593" name="Rectangle 5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7659" name="Picture 12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38937" y="4114800"/>
            <a:ext cx="7464371" cy="946036"/>
            <a:chOff x="438937" y="4114800"/>
            <a:chExt cx="7464371" cy="946036"/>
          </a:xfrm>
        </p:grpSpPr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8937" y="4114800"/>
              <a:ext cx="7464371" cy="9460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6" name="Picture 95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66563" y="4274104"/>
              <a:ext cx="649022" cy="22860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6756748" y="4984588"/>
            <a:ext cx="1156116" cy="1795717"/>
            <a:chOff x="6756748" y="4984588"/>
            <a:chExt cx="1156116" cy="1795717"/>
          </a:xfrm>
        </p:grpSpPr>
        <p:sp>
          <p:nvSpPr>
            <p:cNvPr id="3" name="Left Brace 2"/>
            <p:cNvSpPr/>
            <p:nvPr/>
          </p:nvSpPr>
          <p:spPr bwMode="auto">
            <a:xfrm rot="16200000">
              <a:off x="7071004" y="4682836"/>
              <a:ext cx="228600" cy="832104"/>
            </a:xfrm>
            <a:prstGeom prst="leftBrac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56748" y="5904978"/>
              <a:ext cx="857113" cy="8753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 bwMode="auto">
            <a:xfrm>
              <a:off x="7185304" y="5263292"/>
              <a:ext cx="0" cy="582934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6" name="Picture 25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40044" y="5441788"/>
              <a:ext cx="672820" cy="1442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9" name="Picture 1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2755" y="6175991"/>
            <a:ext cx="535697" cy="3396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4368452" y="4984588"/>
            <a:ext cx="1920240" cy="554587"/>
            <a:chOff x="4368452" y="4984588"/>
            <a:chExt cx="1920240" cy="554587"/>
          </a:xfrm>
        </p:grpSpPr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32003" y="5271370"/>
              <a:ext cx="393139" cy="26780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5" name="Left Brace 24"/>
            <p:cNvSpPr/>
            <p:nvPr/>
          </p:nvSpPr>
          <p:spPr bwMode="auto">
            <a:xfrm rot="16200000">
              <a:off x="5214272" y="4138768"/>
              <a:ext cx="228600" cy="1920240"/>
            </a:xfrm>
            <a:prstGeom prst="leftBrac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365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2755" y="6175991"/>
            <a:ext cx="535697" cy="3396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6748" y="5904978"/>
            <a:ext cx="857113" cy="8753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997960A8-EEAF-432E-8ACA-C9D0C1BB4E80}" type="slidenum">
              <a:rPr lang="en-US"/>
              <a:pPr/>
              <a:t>21</a:t>
            </a:fld>
            <a:endParaRPr lang="en-US"/>
          </a:p>
        </p:txBody>
      </p:sp>
      <p:pic>
        <p:nvPicPr>
          <p:cNvPr id="577659" name="Picture 12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/>
        </p:nvCxnSpPr>
        <p:spPr bwMode="auto">
          <a:xfrm>
            <a:off x="0" y="4038600"/>
            <a:ext cx="9140825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" name="Picture 2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937" y="4114800"/>
            <a:ext cx="7464371" cy="9460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6563" y="4274104"/>
            <a:ext cx="649022" cy="2286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Left Brace 31"/>
          <p:cNvSpPr/>
          <p:nvPr/>
        </p:nvSpPr>
        <p:spPr bwMode="auto">
          <a:xfrm rot="16200000">
            <a:off x="7071004" y="4682836"/>
            <a:ext cx="228600" cy="832104"/>
          </a:xfrm>
          <a:prstGeom prst="leftBrac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7185304" y="5263292"/>
            <a:ext cx="0" cy="582934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5" name="Picture 3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0044" y="5441788"/>
            <a:ext cx="672820" cy="1442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32003" y="5271370"/>
            <a:ext cx="393139" cy="267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7" name="Left Brace 36"/>
          <p:cNvSpPr/>
          <p:nvPr/>
        </p:nvSpPr>
        <p:spPr bwMode="auto">
          <a:xfrm rot="16200000">
            <a:off x="5214272" y="4138768"/>
            <a:ext cx="228600" cy="1920240"/>
          </a:xfrm>
          <a:prstGeom prst="leftBrac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7590" name="Rectangle 5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7593" name="Rectangle 5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 bwMode="auto">
          <a:xfrm>
            <a:off x="89678" y="78288"/>
            <a:ext cx="8994382" cy="838868"/>
            <a:chOff x="89586" y="78288"/>
            <a:chExt cx="8994382" cy="838868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9586" y="288168"/>
              <a:ext cx="4893647" cy="32145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01754" y="78288"/>
              <a:ext cx="3982214" cy="83886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" name="Picture 28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63422" y="245644"/>
              <a:ext cx="672820" cy="1442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38" name="Straight Connector 37"/>
          <p:cNvCxnSpPr/>
          <p:nvPr/>
        </p:nvCxnSpPr>
        <p:spPr bwMode="auto">
          <a:xfrm>
            <a:off x="0" y="965548"/>
            <a:ext cx="9140825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" name="Group 6"/>
          <p:cNvGrpSpPr/>
          <p:nvPr/>
        </p:nvGrpSpPr>
        <p:grpSpPr bwMode="auto">
          <a:xfrm>
            <a:off x="89768" y="1004170"/>
            <a:ext cx="7479087" cy="2521558"/>
            <a:chOff x="89765" y="1004170"/>
            <a:chExt cx="7479087" cy="2521558"/>
          </a:xfrm>
        </p:grpSpPr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9765" y="1004170"/>
              <a:ext cx="4768289" cy="32145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8" name="Picture 27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49755" y="2215528"/>
              <a:ext cx="2928003" cy="83886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39" name="Straight Arrow Connector 38"/>
            <p:cNvCxnSpPr/>
            <p:nvPr/>
          </p:nvCxnSpPr>
          <p:spPr bwMode="auto">
            <a:xfrm flipV="1">
              <a:off x="5257800" y="1835196"/>
              <a:ext cx="1484970" cy="533588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6" name="Picture 15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0400000">
              <a:off x="5520777" y="1836676"/>
              <a:ext cx="865056" cy="24005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Picture 16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57154" y="1721418"/>
              <a:ext cx="356794" cy="17893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45" name="Straight Arrow Connector 44"/>
            <p:cNvCxnSpPr/>
            <p:nvPr/>
          </p:nvCxnSpPr>
          <p:spPr bwMode="auto">
            <a:xfrm>
              <a:off x="5257800" y="2877496"/>
              <a:ext cx="1484970" cy="533588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9" name="Picture 18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50883" y="3346974"/>
              <a:ext cx="624034" cy="17875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Picture 19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200000">
              <a:off x="5455568" y="3138816"/>
              <a:ext cx="829014" cy="15643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Picture 21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15363" y="3461796"/>
              <a:ext cx="53489" cy="5348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9" name="Picture 4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11" y="3675181"/>
            <a:ext cx="3570829" cy="2997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280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CDB37C05-4C5D-46F6-BF77-20F811666BFC}" type="slidenum">
              <a:rPr lang="en-US"/>
              <a:pPr/>
              <a:t>22</a:t>
            </a:fld>
            <a:endParaRPr lang="en-US"/>
          </a:p>
        </p:txBody>
      </p:sp>
      <p:sp>
        <p:nvSpPr>
          <p:cNvPr id="545972" name="Rectangle 18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5977" name="Rectangle 18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019" name="Picture 22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34856" y="228600"/>
            <a:ext cx="8534865" cy="1500144"/>
            <a:chOff x="134856" y="633413"/>
            <a:chExt cx="8534865" cy="1500144"/>
          </a:xfrm>
        </p:grpSpPr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4856" y="633413"/>
              <a:ext cx="8323344" cy="51759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1836" y="1354928"/>
              <a:ext cx="7947885" cy="32147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Picture 15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1836" y="1812128"/>
              <a:ext cx="5643234" cy="32142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4" name="Picture 2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6836" y="3328791"/>
            <a:ext cx="3535734" cy="3932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04088" y="1616011"/>
            <a:ext cx="914400" cy="443115"/>
            <a:chOff x="710853" y="2022870"/>
            <a:chExt cx="914400" cy="443115"/>
          </a:xfrm>
        </p:grpSpPr>
        <p:sp>
          <p:nvSpPr>
            <p:cNvPr id="18" name="Left Brace 17"/>
            <p:cNvSpPr/>
            <p:nvPr/>
          </p:nvSpPr>
          <p:spPr bwMode="auto">
            <a:xfrm rot="16200000">
              <a:off x="1053753" y="1679970"/>
              <a:ext cx="228600" cy="914400"/>
            </a:xfrm>
            <a:prstGeom prst="leftBrac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56048" y="2287044"/>
              <a:ext cx="214300" cy="1789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40" name="Straight Connector 39"/>
          <p:cNvCxnSpPr/>
          <p:nvPr/>
        </p:nvCxnSpPr>
        <p:spPr bwMode="auto">
          <a:xfrm>
            <a:off x="0" y="2414587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1" name="Picture 4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532" y="3008811"/>
            <a:ext cx="731600" cy="2677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752600" y="499923"/>
            <a:ext cx="201168" cy="27432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141" y="2933655"/>
            <a:ext cx="7315659" cy="3211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1218" y="3798207"/>
            <a:ext cx="4321996" cy="4104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117647" y="4834357"/>
            <a:ext cx="6144460" cy="589413"/>
            <a:chOff x="2117647" y="4834357"/>
            <a:chExt cx="6144460" cy="589413"/>
          </a:xfrm>
        </p:grpSpPr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17647" y="4834357"/>
              <a:ext cx="5215770" cy="58941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8" name="Picture 27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47310" y="4949179"/>
              <a:ext cx="714797" cy="33971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2" name="Rectangle 182"/>
          <p:cNvSpPr>
            <a:spLocks noChangeArrowheads="1"/>
          </p:cNvSpPr>
          <p:nvPr/>
        </p:nvSpPr>
        <p:spPr bwMode="auto">
          <a:xfrm>
            <a:off x="8393482" y="4980139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6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34856" y="228600"/>
            <a:ext cx="8534865" cy="1500144"/>
            <a:chOff x="134856" y="633413"/>
            <a:chExt cx="8534865" cy="1500144"/>
          </a:xfrm>
        </p:grpSpPr>
        <p:pic>
          <p:nvPicPr>
            <p:cNvPr id="25" name="Picture 24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4856" y="633413"/>
              <a:ext cx="8323344" cy="51759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6" name="Picture 25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1836" y="1354928"/>
              <a:ext cx="7947885" cy="32147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7" name="Picture 26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1836" y="1812128"/>
              <a:ext cx="5643234" cy="32142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8" name="Group 27"/>
          <p:cNvGrpSpPr/>
          <p:nvPr/>
        </p:nvGrpSpPr>
        <p:grpSpPr>
          <a:xfrm>
            <a:off x="704088" y="1616011"/>
            <a:ext cx="914400" cy="443115"/>
            <a:chOff x="710853" y="2022870"/>
            <a:chExt cx="914400" cy="443115"/>
          </a:xfrm>
        </p:grpSpPr>
        <p:sp>
          <p:nvSpPr>
            <p:cNvPr id="29" name="Left Brace 28"/>
            <p:cNvSpPr/>
            <p:nvPr/>
          </p:nvSpPr>
          <p:spPr bwMode="auto">
            <a:xfrm rot="16200000">
              <a:off x="1053753" y="1679970"/>
              <a:ext cx="228600" cy="914400"/>
            </a:xfrm>
            <a:prstGeom prst="leftBrac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0" name="Picture 29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56048" y="2287044"/>
              <a:ext cx="214300" cy="1789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CDB37C05-4C5D-46F6-BF77-20F811666BFC}" type="slidenum">
              <a:rPr lang="en-US"/>
              <a:pPr/>
              <a:t>23</a:t>
            </a:fld>
            <a:endParaRPr lang="en-US"/>
          </a:p>
        </p:txBody>
      </p:sp>
      <p:sp>
        <p:nvSpPr>
          <p:cNvPr id="545972" name="Rectangle 18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5977" name="Rectangle 18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019" name="Picture 22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9221" y="2692052"/>
            <a:ext cx="5834979" cy="9100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532" y="3078971"/>
            <a:ext cx="731600" cy="2677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022" y="4125561"/>
            <a:ext cx="6423882" cy="11959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1" name="Straight Connector 10"/>
          <p:cNvCxnSpPr/>
          <p:nvPr/>
        </p:nvCxnSpPr>
        <p:spPr bwMode="auto">
          <a:xfrm>
            <a:off x="0" y="2414587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" name="Group 20"/>
          <p:cNvGrpSpPr/>
          <p:nvPr/>
        </p:nvGrpSpPr>
        <p:grpSpPr>
          <a:xfrm>
            <a:off x="1584446" y="4165185"/>
            <a:ext cx="981456" cy="992604"/>
            <a:chOff x="1981200" y="3849624"/>
            <a:chExt cx="981456" cy="992604"/>
          </a:xfrm>
        </p:grpSpPr>
        <p:cxnSp>
          <p:nvCxnSpPr>
            <p:cNvPr id="14" name="Straight Connector 13"/>
            <p:cNvCxnSpPr/>
            <p:nvPr/>
          </p:nvCxnSpPr>
          <p:spPr bwMode="auto">
            <a:xfrm flipH="1">
              <a:off x="1981200" y="3849624"/>
              <a:ext cx="411480" cy="347472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32"/>
            <p:cNvCxnSpPr/>
            <p:nvPr/>
          </p:nvCxnSpPr>
          <p:spPr bwMode="auto">
            <a:xfrm flipH="1">
              <a:off x="2551176" y="4494756"/>
              <a:ext cx="411480" cy="347472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0" name="Picture 1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6671" y="5861698"/>
            <a:ext cx="2034360" cy="7677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Rectangle 182"/>
          <p:cNvSpPr>
            <a:spLocks noChangeArrowheads="1"/>
          </p:cNvSpPr>
          <p:nvPr/>
        </p:nvSpPr>
        <p:spPr bwMode="auto">
          <a:xfrm>
            <a:off x="7913318" y="6134622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" name="Group 64"/>
          <p:cNvGrpSpPr>
            <a:grpSpLocks/>
          </p:cNvGrpSpPr>
          <p:nvPr/>
        </p:nvGrpSpPr>
        <p:grpSpPr bwMode="auto">
          <a:xfrm>
            <a:off x="7467600" y="5284788"/>
            <a:ext cx="942975" cy="430212"/>
            <a:chOff x="4716" y="497"/>
            <a:chExt cx="594" cy="271"/>
          </a:xfrm>
        </p:grpSpPr>
        <p:pic>
          <p:nvPicPr>
            <p:cNvPr id="31" name="Picture 6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" y="497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" name="Picture 66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9" y="653"/>
              <a:ext cx="589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17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BA79-D683-44E1-A458-F31F9AE33533}" type="slidenum">
              <a:rPr lang="en-US"/>
              <a:pPr/>
              <a:t>24</a:t>
            </a:fld>
            <a:endParaRPr lang="en-US"/>
          </a:p>
        </p:txBody>
      </p:sp>
      <p:pic>
        <p:nvPicPr>
          <p:cNvPr id="564346" name="Picture 12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9600"/>
            <a:ext cx="3087688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4376" name="Picture 15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82799"/>
            <a:ext cx="10668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4386" name="Picture 16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17475"/>
            <a:ext cx="1535112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4344" name="Picture 12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9538"/>
            <a:ext cx="53371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4378" name="Picture 15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104552"/>
            <a:ext cx="28352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4355" name="Picture 13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925" y="3057525"/>
            <a:ext cx="36766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4351" name="Picture 12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3035300"/>
            <a:ext cx="25336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4347" name="Picture 12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3035300"/>
            <a:ext cx="1927225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4338" name="Rectangle 11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4269" name="Rectangle 45"/>
          <p:cNvSpPr>
            <a:spLocks noChangeArrowheads="1"/>
          </p:cNvSpPr>
          <p:nvPr/>
        </p:nvSpPr>
        <p:spPr bwMode="auto">
          <a:xfrm>
            <a:off x="5667375" y="3036887"/>
            <a:ext cx="904875" cy="357188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64313" name="Group 89"/>
          <p:cNvGrpSpPr>
            <a:grpSpLocks/>
          </p:cNvGrpSpPr>
          <p:nvPr/>
        </p:nvGrpSpPr>
        <p:grpSpPr bwMode="auto">
          <a:xfrm>
            <a:off x="3124200" y="3913187"/>
            <a:ext cx="2286000" cy="430213"/>
            <a:chOff x="1968" y="1920"/>
            <a:chExt cx="1440" cy="271"/>
          </a:xfrm>
        </p:grpSpPr>
        <p:pic>
          <p:nvPicPr>
            <p:cNvPr id="564274" name="Picture 5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0" y="1920"/>
              <a:ext cx="876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4276" name="Picture 5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2060"/>
              <a:ext cx="1440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64277" name="Rectangle 53"/>
          <p:cNvSpPr>
            <a:spLocks noChangeArrowheads="1"/>
          </p:cNvSpPr>
          <p:nvPr/>
        </p:nvSpPr>
        <p:spPr bwMode="auto">
          <a:xfrm>
            <a:off x="3582988" y="3484562"/>
            <a:ext cx="1362075" cy="401638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4281" name="Rectangle 57"/>
          <p:cNvSpPr>
            <a:spLocks noChangeArrowheads="1"/>
          </p:cNvSpPr>
          <p:nvPr/>
        </p:nvSpPr>
        <p:spPr bwMode="auto">
          <a:xfrm>
            <a:off x="5730875" y="3548062"/>
            <a:ext cx="904875" cy="357188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64370" name="Group 146"/>
          <p:cNvGrpSpPr>
            <a:grpSpLocks/>
          </p:cNvGrpSpPr>
          <p:nvPr/>
        </p:nvGrpSpPr>
        <p:grpSpPr bwMode="auto">
          <a:xfrm>
            <a:off x="1022350" y="3465512"/>
            <a:ext cx="1320800" cy="804863"/>
            <a:chOff x="721" y="1600"/>
            <a:chExt cx="832" cy="507"/>
          </a:xfrm>
        </p:grpSpPr>
        <p:sp>
          <p:nvSpPr>
            <p:cNvPr id="564267" name="Rectangle 43"/>
            <p:cNvSpPr>
              <a:spLocks noChangeArrowheads="1"/>
            </p:cNvSpPr>
            <p:nvPr/>
          </p:nvSpPr>
          <p:spPr bwMode="auto">
            <a:xfrm>
              <a:off x="740" y="1600"/>
              <a:ext cx="795" cy="259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64348" name="Picture 12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" y="1882"/>
              <a:ext cx="832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64341" name="Rectangle 1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4263" name="Line 39"/>
          <p:cNvSpPr>
            <a:spLocks noChangeShapeType="1"/>
          </p:cNvSpPr>
          <p:nvPr/>
        </p:nvSpPr>
        <p:spPr bwMode="auto">
          <a:xfrm flipH="1">
            <a:off x="1984248" y="1380744"/>
            <a:ext cx="1371600" cy="167335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64373" name="Group 149"/>
          <p:cNvGrpSpPr>
            <a:grpSpLocks/>
          </p:cNvGrpSpPr>
          <p:nvPr/>
        </p:nvGrpSpPr>
        <p:grpSpPr bwMode="auto">
          <a:xfrm>
            <a:off x="5657850" y="3036887"/>
            <a:ext cx="2432050" cy="482600"/>
            <a:chOff x="3564" y="1330"/>
            <a:chExt cx="1532" cy="304"/>
          </a:xfrm>
        </p:grpSpPr>
        <p:sp>
          <p:nvSpPr>
            <p:cNvPr id="564308" name="Rectangle 84"/>
            <p:cNvSpPr>
              <a:spLocks noChangeArrowheads="1"/>
            </p:cNvSpPr>
            <p:nvPr/>
          </p:nvSpPr>
          <p:spPr bwMode="auto">
            <a:xfrm>
              <a:off x="3564" y="1330"/>
              <a:ext cx="1532" cy="229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309" name="Rectangle 85"/>
            <p:cNvSpPr>
              <a:spLocks noChangeArrowheads="1"/>
            </p:cNvSpPr>
            <p:nvPr/>
          </p:nvSpPr>
          <p:spPr bwMode="auto">
            <a:xfrm>
              <a:off x="4341" y="1582"/>
              <a:ext cx="196" cy="52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64371" name="Group 147"/>
          <p:cNvGrpSpPr>
            <a:grpSpLocks/>
          </p:cNvGrpSpPr>
          <p:nvPr/>
        </p:nvGrpSpPr>
        <p:grpSpPr bwMode="auto">
          <a:xfrm>
            <a:off x="3040063" y="2525712"/>
            <a:ext cx="1995487" cy="1068388"/>
            <a:chOff x="1915" y="1008"/>
            <a:chExt cx="1257" cy="673"/>
          </a:xfrm>
        </p:grpSpPr>
        <p:pic>
          <p:nvPicPr>
            <p:cNvPr id="564352" name="Picture 12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1" y="1008"/>
              <a:ext cx="731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64286" name="Line 62"/>
            <p:cNvSpPr>
              <a:spLocks noChangeShapeType="1"/>
            </p:cNvSpPr>
            <p:nvPr/>
          </p:nvSpPr>
          <p:spPr bwMode="auto">
            <a:xfrm flipH="1">
              <a:off x="1915" y="1197"/>
              <a:ext cx="541" cy="1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287" name="Line 63"/>
            <p:cNvSpPr>
              <a:spLocks noChangeShapeType="1"/>
            </p:cNvSpPr>
            <p:nvPr/>
          </p:nvSpPr>
          <p:spPr bwMode="auto">
            <a:xfrm flipH="1">
              <a:off x="1920" y="1197"/>
              <a:ext cx="536" cy="4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64356" name="Picture 13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0" y="2706687"/>
            <a:ext cx="85725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4357" name="Picture 13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741862"/>
            <a:ext cx="1820863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4314" name="Rectangle 90"/>
          <p:cNvSpPr>
            <a:spLocks noChangeArrowheads="1"/>
          </p:cNvSpPr>
          <p:nvPr/>
        </p:nvSpPr>
        <p:spPr bwMode="auto">
          <a:xfrm>
            <a:off x="2143125" y="4724400"/>
            <a:ext cx="868363" cy="357187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4379" name="AutoShape 155"/>
          <p:cNvSpPr>
            <a:spLocks noChangeAspect="1" noChangeArrowheads="1"/>
          </p:cNvSpPr>
          <p:nvPr/>
        </p:nvSpPr>
        <p:spPr bwMode="auto">
          <a:xfrm>
            <a:off x="8610600" y="875952"/>
            <a:ext cx="457200" cy="457200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64390" name="Picture 16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9103" y="4754054"/>
            <a:ext cx="2267514" cy="8215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8" name="Left Brace 37"/>
          <p:cNvSpPr/>
          <p:nvPr/>
        </p:nvSpPr>
        <p:spPr bwMode="auto">
          <a:xfrm rot="16200000">
            <a:off x="4823460" y="5216986"/>
            <a:ext cx="457200" cy="868680"/>
          </a:xfrm>
          <a:prstGeom prst="leftBrac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5052060" y="5917504"/>
            <a:ext cx="0" cy="365760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2" name="Picture 4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5887" y="6313744"/>
            <a:ext cx="172346" cy="5303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4341" y="5965258"/>
            <a:ext cx="634229" cy="182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1" name="Left Brace 50"/>
          <p:cNvSpPr/>
          <p:nvPr/>
        </p:nvSpPr>
        <p:spPr bwMode="auto">
          <a:xfrm rot="16200000">
            <a:off x="3850438" y="5546170"/>
            <a:ext cx="457200" cy="210312"/>
          </a:xfrm>
          <a:prstGeom prst="leftBrac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4139" y="6251114"/>
            <a:ext cx="443438" cy="1847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6496" y="5904447"/>
            <a:ext cx="804985" cy="2436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2" name="Straight Arrow Connector 51"/>
          <p:cNvCxnSpPr/>
          <p:nvPr/>
        </p:nvCxnSpPr>
        <p:spPr bwMode="auto">
          <a:xfrm>
            <a:off x="4079038" y="5917504"/>
            <a:ext cx="0" cy="365760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Arrow Connector 43"/>
          <p:cNvCxnSpPr/>
          <p:nvPr/>
        </p:nvCxnSpPr>
        <p:spPr bwMode="auto">
          <a:xfrm flipV="1">
            <a:off x="5746401" y="4694746"/>
            <a:ext cx="1644999" cy="258254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/>
          <p:nvPr/>
        </p:nvCxnSpPr>
        <p:spPr bwMode="auto">
          <a:xfrm>
            <a:off x="5746401" y="5380546"/>
            <a:ext cx="1644999" cy="258254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Rectangle 45"/>
          <p:cNvSpPr/>
          <p:nvPr/>
        </p:nvSpPr>
        <p:spPr bwMode="auto">
          <a:xfrm>
            <a:off x="3733800" y="4572000"/>
            <a:ext cx="2012601" cy="1133523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7" name="Picture 4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9202" y="4603571"/>
            <a:ext cx="275754" cy="1382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060000">
            <a:off x="6040253" y="4511068"/>
            <a:ext cx="952303" cy="2757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45702" y="5602943"/>
            <a:ext cx="482295" cy="1381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">
            <a:off x="6035132" y="5557478"/>
            <a:ext cx="910901" cy="2070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4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4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564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64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64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6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6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4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64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64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64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64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64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64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64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64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64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69" grpId="0" animBg="1"/>
      <p:bldP spid="564269" grpId="1" animBg="1"/>
      <p:bldP spid="564277" grpId="0" animBg="1"/>
      <p:bldP spid="564277" grpId="1" animBg="1"/>
      <p:bldP spid="564281" grpId="0" animBg="1"/>
      <p:bldP spid="564281" grpId="1" animBg="1"/>
      <p:bldP spid="564263" grpId="0" animBg="1"/>
      <p:bldP spid="564263" grpId="1" animBg="1"/>
      <p:bldP spid="564314" grpId="0" animBg="1"/>
      <p:bldP spid="564314" grpId="1" animBg="1"/>
      <p:bldP spid="564379" grpId="0" animBg="1"/>
      <p:bldP spid="38" grpId="0" animBg="1"/>
      <p:bldP spid="51" grpId="0" animBg="1"/>
      <p:bldP spid="4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741862"/>
            <a:ext cx="1820863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9103" y="4754054"/>
            <a:ext cx="2267514" cy="8215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7BB9A-8C8D-48E5-AEAC-10787429073D}" type="slidenum">
              <a:rPr lang="en-US"/>
              <a:pPr/>
              <a:t>25</a:t>
            </a:fld>
            <a:endParaRPr lang="en-US"/>
          </a:p>
        </p:txBody>
      </p:sp>
      <p:pic>
        <p:nvPicPr>
          <p:cNvPr id="608319" name="Picture 6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17475"/>
            <a:ext cx="1535112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8258" name="Picture 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9600"/>
            <a:ext cx="3087688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8259" name="Picture 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9538"/>
            <a:ext cx="53371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8266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8276" name="Rectangle 2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8327" name="Picture 7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" name="Picture 13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925" y="3057525"/>
            <a:ext cx="36766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" name="Picture 12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3035300"/>
            <a:ext cx="25336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" name="Picture 12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3035300"/>
            <a:ext cx="1927225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 bwMode="auto">
          <a:xfrm flipV="1">
            <a:off x="5746401" y="4694746"/>
            <a:ext cx="1644999" cy="258254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5746401" y="5380546"/>
            <a:ext cx="1644999" cy="258254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9"/>
          <p:cNvSpPr/>
          <p:nvPr/>
        </p:nvSpPr>
        <p:spPr bwMode="auto">
          <a:xfrm>
            <a:off x="3733800" y="4572000"/>
            <a:ext cx="2012601" cy="1133523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9202" y="4603571"/>
            <a:ext cx="275754" cy="1382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060000">
            <a:off x="6040253" y="4511068"/>
            <a:ext cx="952303" cy="2757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">
            <a:off x="6035132" y="5557478"/>
            <a:ext cx="910901" cy="2070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45702" y="5602943"/>
            <a:ext cx="482295" cy="1381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46401" y="838200"/>
            <a:ext cx="2962973" cy="2859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08323" name="Rectangle 67"/>
          <p:cNvSpPr>
            <a:spLocks noChangeArrowheads="1"/>
          </p:cNvSpPr>
          <p:nvPr/>
        </p:nvSpPr>
        <p:spPr bwMode="auto">
          <a:xfrm>
            <a:off x="8788052" y="868363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8320" name="Group 64"/>
          <p:cNvGrpSpPr>
            <a:grpSpLocks/>
          </p:cNvGrpSpPr>
          <p:nvPr/>
        </p:nvGrpSpPr>
        <p:grpSpPr bwMode="auto">
          <a:xfrm>
            <a:off x="8087181" y="1512518"/>
            <a:ext cx="942975" cy="430212"/>
            <a:chOff x="4716" y="497"/>
            <a:chExt cx="594" cy="271"/>
          </a:xfrm>
        </p:grpSpPr>
        <p:pic>
          <p:nvPicPr>
            <p:cNvPr id="608321" name="Picture 6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" y="497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8322" name="Picture 6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9" y="653"/>
              <a:ext cx="589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8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8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8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8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83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912" name="Rectangle 8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9915" name="Rectangle 9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9987" name="Picture 16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9A513429-301C-46DB-926D-F45A58B20ED7}" type="slidenum">
              <a:rPr lang="en-US"/>
              <a:pPr/>
              <a:t>26</a:t>
            </a:fld>
            <a:endParaRPr lang="en-US"/>
          </a:p>
        </p:txBody>
      </p:sp>
      <p:pic>
        <p:nvPicPr>
          <p:cNvPr id="589917" name="Picture 9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527768"/>
            <a:ext cx="20701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9925" name="Picture 10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9143"/>
            <a:ext cx="3783013" cy="96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9859" name="Picture 3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89818"/>
            <a:ext cx="2070100" cy="96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9869" name="Picture 4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89818"/>
            <a:ext cx="2516188" cy="96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9870" name="Picture 4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326530"/>
            <a:ext cx="3282950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9866" name="Picture 4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026743"/>
            <a:ext cx="2568575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9911" name="Picture 8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1689818"/>
            <a:ext cx="2124075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89886" name="Group 62"/>
          <p:cNvGrpSpPr>
            <a:grpSpLocks/>
          </p:cNvGrpSpPr>
          <p:nvPr/>
        </p:nvGrpSpPr>
        <p:grpSpPr bwMode="auto">
          <a:xfrm>
            <a:off x="2108200" y="4714005"/>
            <a:ext cx="711200" cy="644525"/>
            <a:chOff x="1328" y="2906"/>
            <a:chExt cx="448" cy="406"/>
          </a:xfrm>
        </p:grpSpPr>
        <p:pic>
          <p:nvPicPr>
            <p:cNvPr id="589877" name="Picture 5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8" y="2906"/>
              <a:ext cx="448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89873" name="Line 49"/>
            <p:cNvSpPr>
              <a:spLocks noChangeShapeType="1"/>
            </p:cNvSpPr>
            <p:nvPr/>
          </p:nvSpPr>
          <p:spPr bwMode="auto">
            <a:xfrm>
              <a:off x="1536" y="3072"/>
              <a:ext cx="144" cy="24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89881" name="Picture 5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88" y="5047380"/>
            <a:ext cx="2692400" cy="103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89887" name="Group 63"/>
          <p:cNvGrpSpPr>
            <a:grpSpLocks/>
          </p:cNvGrpSpPr>
          <p:nvPr/>
        </p:nvGrpSpPr>
        <p:grpSpPr bwMode="auto">
          <a:xfrm>
            <a:off x="5127625" y="5472830"/>
            <a:ext cx="725488" cy="1200150"/>
            <a:chOff x="3216" y="3408"/>
            <a:chExt cx="457" cy="756"/>
          </a:xfrm>
        </p:grpSpPr>
        <p:pic>
          <p:nvPicPr>
            <p:cNvPr id="589878" name="Picture 5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4032"/>
              <a:ext cx="457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89876" name="Line 52"/>
            <p:cNvSpPr>
              <a:spLocks noChangeShapeType="1"/>
            </p:cNvSpPr>
            <p:nvPr/>
          </p:nvSpPr>
          <p:spPr bwMode="auto">
            <a:xfrm flipV="1">
              <a:off x="3408" y="3408"/>
              <a:ext cx="0" cy="62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89884" name="Picture 6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5069605"/>
            <a:ext cx="695325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89971" name="Group 147"/>
          <p:cNvGrpSpPr>
            <a:grpSpLocks/>
          </p:cNvGrpSpPr>
          <p:nvPr/>
        </p:nvGrpSpPr>
        <p:grpSpPr bwMode="auto">
          <a:xfrm>
            <a:off x="952500" y="446805"/>
            <a:ext cx="1517650" cy="454025"/>
            <a:chOff x="600" y="242"/>
            <a:chExt cx="956" cy="286"/>
          </a:xfrm>
        </p:grpSpPr>
        <p:pic>
          <p:nvPicPr>
            <p:cNvPr id="589966" name="Picture 14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" y="242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9970" name="Picture 14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" y="398"/>
              <a:ext cx="956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8229600" y="1053230"/>
            <a:ext cx="384175" cy="1143000"/>
            <a:chOff x="8229600" y="990600"/>
            <a:chExt cx="384175" cy="1143000"/>
          </a:xfrm>
        </p:grpSpPr>
        <p:pic>
          <p:nvPicPr>
            <p:cNvPr id="589889" name="Picture 6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0" y="1349375"/>
              <a:ext cx="231775" cy="784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9891" name="Picture 6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555287">
              <a:off x="8229600" y="990600"/>
              <a:ext cx="125413" cy="32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89897" name="Line 73"/>
          <p:cNvSpPr>
            <a:spLocks noChangeShapeType="1"/>
          </p:cNvSpPr>
          <p:nvPr/>
        </p:nvSpPr>
        <p:spPr bwMode="auto">
          <a:xfrm flipH="1">
            <a:off x="3505200" y="3343993"/>
            <a:ext cx="304800" cy="320675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9898" name="Line 74"/>
          <p:cNvSpPr>
            <a:spLocks noChangeShapeType="1"/>
          </p:cNvSpPr>
          <p:nvPr/>
        </p:nvSpPr>
        <p:spPr bwMode="auto">
          <a:xfrm flipH="1">
            <a:off x="2971800" y="4025030"/>
            <a:ext cx="304800" cy="3048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9910" name="Picture 8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42143"/>
            <a:ext cx="4783138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9885" name="Line 61"/>
          <p:cNvSpPr>
            <a:spLocks noChangeShapeType="1"/>
          </p:cNvSpPr>
          <p:nvPr/>
        </p:nvSpPr>
        <p:spPr bwMode="auto">
          <a:xfrm flipH="1">
            <a:off x="2362200" y="824630"/>
            <a:ext cx="4495800" cy="1143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9926" name="AutoShape 102"/>
          <p:cNvSpPr>
            <a:spLocks noChangeAspect="1" noChangeArrowheads="1"/>
          </p:cNvSpPr>
          <p:nvPr/>
        </p:nvSpPr>
        <p:spPr bwMode="auto">
          <a:xfrm>
            <a:off x="5029200" y="1129430"/>
            <a:ext cx="457200" cy="457200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9895" name="Line 71"/>
          <p:cNvSpPr>
            <a:spLocks noChangeShapeType="1"/>
          </p:cNvSpPr>
          <p:nvPr/>
        </p:nvSpPr>
        <p:spPr bwMode="auto">
          <a:xfrm>
            <a:off x="4343400" y="3415430"/>
            <a:ext cx="228600" cy="2746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9896" name="Line 72"/>
          <p:cNvSpPr>
            <a:spLocks noChangeShapeType="1"/>
          </p:cNvSpPr>
          <p:nvPr/>
        </p:nvSpPr>
        <p:spPr bwMode="auto">
          <a:xfrm>
            <a:off x="5181600" y="3415430"/>
            <a:ext cx="228600" cy="2746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89935" name="Group 111"/>
          <p:cNvGrpSpPr>
            <a:grpSpLocks/>
          </p:cNvGrpSpPr>
          <p:nvPr/>
        </p:nvGrpSpPr>
        <p:grpSpPr bwMode="auto">
          <a:xfrm>
            <a:off x="4924425" y="2266080"/>
            <a:ext cx="3854450" cy="1157288"/>
            <a:chOff x="3102" y="1388"/>
            <a:chExt cx="2428" cy="729"/>
          </a:xfrm>
        </p:grpSpPr>
        <p:sp>
          <p:nvSpPr>
            <p:cNvPr id="589928" name="Freeform 104"/>
            <p:cNvSpPr>
              <a:spLocks/>
            </p:cNvSpPr>
            <p:nvPr/>
          </p:nvSpPr>
          <p:spPr bwMode="auto">
            <a:xfrm>
              <a:off x="3102" y="1388"/>
              <a:ext cx="1718" cy="554"/>
            </a:xfrm>
            <a:custGeom>
              <a:avLst/>
              <a:gdLst>
                <a:gd name="T0" fmla="*/ 381 w 1718"/>
                <a:gd name="T1" fmla="*/ 486 h 554"/>
                <a:gd name="T2" fmla="*/ 1405 w 1718"/>
                <a:gd name="T3" fmla="*/ 477 h 554"/>
                <a:gd name="T4" fmla="*/ 1515 w 1718"/>
                <a:gd name="T5" fmla="*/ 93 h 554"/>
                <a:gd name="T6" fmla="*/ 189 w 1718"/>
                <a:gd name="T7" fmla="*/ 66 h 554"/>
                <a:gd name="T8" fmla="*/ 381 w 1718"/>
                <a:gd name="T9" fmla="*/ 486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8" h="554">
                  <a:moveTo>
                    <a:pt x="381" y="486"/>
                  </a:moveTo>
                  <a:cubicBezTo>
                    <a:pt x="584" y="554"/>
                    <a:pt x="1216" y="542"/>
                    <a:pt x="1405" y="477"/>
                  </a:cubicBezTo>
                  <a:cubicBezTo>
                    <a:pt x="1594" y="412"/>
                    <a:pt x="1718" y="161"/>
                    <a:pt x="1515" y="93"/>
                  </a:cubicBezTo>
                  <a:cubicBezTo>
                    <a:pt x="1312" y="25"/>
                    <a:pt x="378" y="0"/>
                    <a:pt x="189" y="66"/>
                  </a:cubicBezTo>
                  <a:cubicBezTo>
                    <a:pt x="0" y="132"/>
                    <a:pt x="178" y="418"/>
                    <a:pt x="381" y="486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89932" name="Picture 10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1957"/>
              <a:ext cx="188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89934" name="Group 110"/>
          <p:cNvGrpSpPr>
            <a:grpSpLocks/>
          </p:cNvGrpSpPr>
          <p:nvPr/>
        </p:nvGrpSpPr>
        <p:grpSpPr bwMode="auto">
          <a:xfrm>
            <a:off x="1447800" y="1542180"/>
            <a:ext cx="6165850" cy="1444625"/>
            <a:chOff x="912" y="914"/>
            <a:chExt cx="3884" cy="910"/>
          </a:xfrm>
        </p:grpSpPr>
        <p:pic>
          <p:nvPicPr>
            <p:cNvPr id="589933" name="Picture 10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664"/>
              <a:ext cx="1171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89927" name="Freeform 103"/>
            <p:cNvSpPr>
              <a:spLocks/>
            </p:cNvSpPr>
            <p:nvPr/>
          </p:nvSpPr>
          <p:spPr bwMode="auto">
            <a:xfrm>
              <a:off x="1672" y="914"/>
              <a:ext cx="3124" cy="870"/>
            </a:xfrm>
            <a:custGeom>
              <a:avLst/>
              <a:gdLst>
                <a:gd name="T0" fmla="*/ 152 w 3124"/>
                <a:gd name="T1" fmla="*/ 478 h 870"/>
                <a:gd name="T2" fmla="*/ 200 w 3124"/>
                <a:gd name="T3" fmla="*/ 94 h 870"/>
                <a:gd name="T4" fmla="*/ 1352 w 3124"/>
                <a:gd name="T5" fmla="*/ 46 h 870"/>
                <a:gd name="T6" fmla="*/ 2840 w 3124"/>
                <a:gd name="T7" fmla="*/ 46 h 870"/>
                <a:gd name="T8" fmla="*/ 3055 w 3124"/>
                <a:gd name="T9" fmla="*/ 320 h 870"/>
                <a:gd name="T10" fmla="*/ 2790 w 3124"/>
                <a:gd name="T11" fmla="*/ 457 h 870"/>
                <a:gd name="T12" fmla="*/ 1839 w 3124"/>
                <a:gd name="T13" fmla="*/ 448 h 870"/>
                <a:gd name="T14" fmla="*/ 1555 w 3124"/>
                <a:gd name="T15" fmla="*/ 476 h 870"/>
                <a:gd name="T16" fmla="*/ 1501 w 3124"/>
                <a:gd name="T17" fmla="*/ 631 h 870"/>
                <a:gd name="T18" fmla="*/ 1352 w 3124"/>
                <a:gd name="T19" fmla="*/ 814 h 870"/>
                <a:gd name="T20" fmla="*/ 488 w 3124"/>
                <a:gd name="T21" fmla="*/ 814 h 870"/>
                <a:gd name="T22" fmla="*/ 152 w 3124"/>
                <a:gd name="T23" fmla="*/ 478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24" h="870">
                  <a:moveTo>
                    <a:pt x="152" y="478"/>
                  </a:moveTo>
                  <a:cubicBezTo>
                    <a:pt x="104" y="358"/>
                    <a:pt x="0" y="166"/>
                    <a:pt x="200" y="94"/>
                  </a:cubicBezTo>
                  <a:cubicBezTo>
                    <a:pt x="400" y="22"/>
                    <a:pt x="912" y="54"/>
                    <a:pt x="1352" y="46"/>
                  </a:cubicBezTo>
                  <a:cubicBezTo>
                    <a:pt x="1792" y="38"/>
                    <a:pt x="2556" y="0"/>
                    <a:pt x="2840" y="46"/>
                  </a:cubicBezTo>
                  <a:cubicBezTo>
                    <a:pt x="3124" y="92"/>
                    <a:pt x="3063" y="252"/>
                    <a:pt x="3055" y="320"/>
                  </a:cubicBezTo>
                  <a:cubicBezTo>
                    <a:pt x="3047" y="388"/>
                    <a:pt x="2993" y="436"/>
                    <a:pt x="2790" y="457"/>
                  </a:cubicBezTo>
                  <a:cubicBezTo>
                    <a:pt x="2587" y="478"/>
                    <a:pt x="2045" y="445"/>
                    <a:pt x="1839" y="448"/>
                  </a:cubicBezTo>
                  <a:cubicBezTo>
                    <a:pt x="1633" y="451"/>
                    <a:pt x="1611" y="446"/>
                    <a:pt x="1555" y="476"/>
                  </a:cubicBezTo>
                  <a:cubicBezTo>
                    <a:pt x="1499" y="506"/>
                    <a:pt x="1535" y="575"/>
                    <a:pt x="1501" y="631"/>
                  </a:cubicBezTo>
                  <a:cubicBezTo>
                    <a:pt x="1467" y="687"/>
                    <a:pt x="1521" y="784"/>
                    <a:pt x="1352" y="814"/>
                  </a:cubicBezTo>
                  <a:cubicBezTo>
                    <a:pt x="1183" y="844"/>
                    <a:pt x="688" y="870"/>
                    <a:pt x="488" y="814"/>
                  </a:cubicBezTo>
                  <a:cubicBezTo>
                    <a:pt x="288" y="758"/>
                    <a:pt x="200" y="598"/>
                    <a:pt x="152" y="478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9972" name="Rectangle 148"/>
          <p:cNvSpPr>
            <a:spLocks noChangeArrowheads="1"/>
          </p:cNvSpPr>
          <p:nvPr/>
        </p:nvSpPr>
        <p:spPr bwMode="auto">
          <a:xfrm>
            <a:off x="8763000" y="1697755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89984" name="Group 160"/>
          <p:cNvGrpSpPr>
            <a:grpSpLocks/>
          </p:cNvGrpSpPr>
          <p:nvPr/>
        </p:nvGrpSpPr>
        <p:grpSpPr bwMode="auto">
          <a:xfrm>
            <a:off x="1344613" y="6083474"/>
            <a:ext cx="2732087" cy="698500"/>
            <a:chOff x="847" y="3840"/>
            <a:chExt cx="1721" cy="440"/>
          </a:xfrm>
        </p:grpSpPr>
        <p:pic>
          <p:nvPicPr>
            <p:cNvPr id="589983" name="Picture 15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" y="4140"/>
              <a:ext cx="1721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89903" name="Line 79"/>
            <p:cNvSpPr>
              <a:spLocks noChangeShapeType="1"/>
            </p:cNvSpPr>
            <p:nvPr/>
          </p:nvSpPr>
          <p:spPr bwMode="auto">
            <a:xfrm flipV="1">
              <a:off x="1735" y="3840"/>
              <a:ext cx="144" cy="28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89986" name="Picture 16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900" y="3034430"/>
            <a:ext cx="160338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1684" y="126304"/>
            <a:ext cx="2161620" cy="2545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5" name="Freeform 104"/>
          <p:cNvSpPr>
            <a:spLocks/>
          </p:cNvSpPr>
          <p:nvPr/>
        </p:nvSpPr>
        <p:spPr bwMode="auto">
          <a:xfrm flipV="1">
            <a:off x="6377009" y="-1044"/>
            <a:ext cx="2727325" cy="731520"/>
          </a:xfrm>
          <a:custGeom>
            <a:avLst/>
            <a:gdLst>
              <a:gd name="T0" fmla="*/ 381 w 1718"/>
              <a:gd name="T1" fmla="*/ 486 h 554"/>
              <a:gd name="T2" fmla="*/ 1405 w 1718"/>
              <a:gd name="T3" fmla="*/ 477 h 554"/>
              <a:gd name="T4" fmla="*/ 1515 w 1718"/>
              <a:gd name="T5" fmla="*/ 93 h 554"/>
              <a:gd name="T6" fmla="*/ 189 w 1718"/>
              <a:gd name="T7" fmla="*/ 66 h 554"/>
              <a:gd name="T8" fmla="*/ 381 w 1718"/>
              <a:gd name="T9" fmla="*/ 486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18" h="554">
                <a:moveTo>
                  <a:pt x="381" y="486"/>
                </a:moveTo>
                <a:cubicBezTo>
                  <a:pt x="584" y="554"/>
                  <a:pt x="1216" y="542"/>
                  <a:pt x="1405" y="477"/>
                </a:cubicBezTo>
                <a:cubicBezTo>
                  <a:pt x="1594" y="412"/>
                  <a:pt x="1718" y="161"/>
                  <a:pt x="1515" y="93"/>
                </a:cubicBezTo>
                <a:cubicBezTo>
                  <a:pt x="1312" y="25"/>
                  <a:pt x="378" y="0"/>
                  <a:pt x="189" y="66"/>
                </a:cubicBezTo>
                <a:cubicBezTo>
                  <a:pt x="0" y="132"/>
                  <a:pt x="178" y="418"/>
                  <a:pt x="381" y="486"/>
                </a:cubicBezTo>
                <a:close/>
              </a:path>
            </a:pathLst>
          </a:custGeom>
          <a:noFill/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9" name="Picture 4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4580" y="1130474"/>
            <a:ext cx="2161620" cy="2545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6" name="Freeform 104"/>
          <p:cNvSpPr>
            <a:spLocks/>
          </p:cNvSpPr>
          <p:nvPr/>
        </p:nvSpPr>
        <p:spPr bwMode="auto">
          <a:xfrm flipH="1" flipV="1">
            <a:off x="7391400" y="717950"/>
            <a:ext cx="731520" cy="429768"/>
          </a:xfrm>
          <a:custGeom>
            <a:avLst/>
            <a:gdLst>
              <a:gd name="T0" fmla="*/ 381 w 1718"/>
              <a:gd name="T1" fmla="*/ 486 h 554"/>
              <a:gd name="T2" fmla="*/ 1405 w 1718"/>
              <a:gd name="T3" fmla="*/ 477 h 554"/>
              <a:gd name="T4" fmla="*/ 1515 w 1718"/>
              <a:gd name="T5" fmla="*/ 93 h 554"/>
              <a:gd name="T6" fmla="*/ 189 w 1718"/>
              <a:gd name="T7" fmla="*/ 66 h 554"/>
              <a:gd name="T8" fmla="*/ 381 w 1718"/>
              <a:gd name="T9" fmla="*/ 486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18" h="554">
                <a:moveTo>
                  <a:pt x="381" y="486"/>
                </a:moveTo>
                <a:cubicBezTo>
                  <a:pt x="584" y="554"/>
                  <a:pt x="1216" y="542"/>
                  <a:pt x="1405" y="477"/>
                </a:cubicBezTo>
                <a:cubicBezTo>
                  <a:pt x="1594" y="412"/>
                  <a:pt x="1718" y="161"/>
                  <a:pt x="1515" y="93"/>
                </a:cubicBezTo>
                <a:cubicBezTo>
                  <a:pt x="1312" y="25"/>
                  <a:pt x="378" y="0"/>
                  <a:pt x="189" y="66"/>
                </a:cubicBezTo>
                <a:cubicBezTo>
                  <a:pt x="0" y="132"/>
                  <a:pt x="178" y="418"/>
                  <a:pt x="381" y="486"/>
                </a:cubicBezTo>
                <a:close/>
              </a:path>
            </a:pathLst>
          </a:custGeom>
          <a:noFill/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9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9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9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9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589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89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9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9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89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89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89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89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89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89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89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89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89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89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89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89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89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89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89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89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89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89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89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89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89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89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89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97" grpId="0" animBg="1"/>
      <p:bldP spid="589897" grpId="1" animBg="1"/>
      <p:bldP spid="589898" grpId="0" animBg="1"/>
      <p:bldP spid="589898" grpId="1" animBg="1"/>
      <p:bldP spid="589885" grpId="0" animBg="1"/>
      <p:bldP spid="589885" grpId="1" animBg="1"/>
      <p:bldP spid="589926" grpId="0" animBg="1"/>
      <p:bldP spid="589926" grpId="1" animBg="1"/>
      <p:bldP spid="589895" grpId="0" animBg="1"/>
      <p:bldP spid="589896" grpId="0" animBg="1"/>
      <p:bldP spid="589972" grpId="0" animBg="1"/>
      <p:bldP spid="45" grpId="0" animBg="1"/>
      <p:bldP spid="45" grpId="1" animBg="1"/>
      <p:bldP spid="46" grpId="0" animBg="1"/>
      <p:bldP spid="4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8A003-49DC-4AC6-8117-2B8BCC45C109}" type="slidenum">
              <a:rPr lang="en-US"/>
              <a:pPr/>
              <a:t>27</a:t>
            </a:fld>
            <a:endParaRPr lang="en-US"/>
          </a:p>
        </p:txBody>
      </p:sp>
      <p:pic>
        <p:nvPicPr>
          <p:cNvPr id="597055" name="Picture 6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9600"/>
            <a:ext cx="3392488" cy="92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97088" name="Group 96"/>
          <p:cNvGrpSpPr>
            <a:grpSpLocks/>
          </p:cNvGrpSpPr>
          <p:nvPr/>
        </p:nvGrpSpPr>
        <p:grpSpPr bwMode="auto">
          <a:xfrm>
            <a:off x="609600" y="841375"/>
            <a:ext cx="1517650" cy="454025"/>
            <a:chOff x="444" y="497"/>
            <a:chExt cx="956" cy="286"/>
          </a:xfrm>
        </p:grpSpPr>
        <p:pic>
          <p:nvPicPr>
            <p:cNvPr id="597085" name="Picture 9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497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7087" name="Picture 9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" y="653"/>
              <a:ext cx="956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97081" name="Picture 8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17475"/>
            <a:ext cx="1535112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7046" name="Rectangle 5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97056" name="Picture 6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66913"/>
            <a:ext cx="21971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7059" name="Picture 6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3241675"/>
            <a:ext cx="2322512" cy="89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7083" name="Picture 9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88" y="3241675"/>
            <a:ext cx="1928812" cy="89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7082" name="Picture 9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1905000"/>
            <a:ext cx="4038600" cy="89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7037" name="Line 45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7038" name="Line 46"/>
          <p:cNvSpPr>
            <a:spLocks noChangeShapeType="1"/>
          </p:cNvSpPr>
          <p:nvPr/>
        </p:nvSpPr>
        <p:spPr bwMode="auto">
          <a:xfrm flipH="1">
            <a:off x="2133600" y="1447800"/>
            <a:ext cx="121920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1605" y="4516438"/>
            <a:ext cx="4251691" cy="8756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7062" name="Picture 7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5803900"/>
            <a:ext cx="4125912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97078" name="Group 86"/>
          <p:cNvGrpSpPr>
            <a:grpSpLocks/>
          </p:cNvGrpSpPr>
          <p:nvPr/>
        </p:nvGrpSpPr>
        <p:grpSpPr bwMode="auto">
          <a:xfrm>
            <a:off x="4162425" y="4598988"/>
            <a:ext cx="1320800" cy="228600"/>
            <a:chOff x="2622" y="2897"/>
            <a:chExt cx="832" cy="144"/>
          </a:xfrm>
        </p:grpSpPr>
        <p:sp>
          <p:nvSpPr>
            <p:cNvPr id="597041" name="Line 49"/>
            <p:cNvSpPr>
              <a:spLocks noChangeShapeType="1"/>
            </p:cNvSpPr>
            <p:nvPr/>
          </p:nvSpPr>
          <p:spPr bwMode="auto">
            <a:xfrm>
              <a:off x="2622" y="2897"/>
              <a:ext cx="144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7042" name="Line 50"/>
            <p:cNvSpPr>
              <a:spLocks noChangeShapeType="1"/>
            </p:cNvSpPr>
            <p:nvPr/>
          </p:nvSpPr>
          <p:spPr bwMode="auto">
            <a:xfrm>
              <a:off x="3310" y="2897"/>
              <a:ext cx="144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7043" name="Line 51"/>
          <p:cNvSpPr>
            <a:spLocks noChangeShapeType="1"/>
          </p:cNvSpPr>
          <p:nvPr/>
        </p:nvSpPr>
        <p:spPr bwMode="auto">
          <a:xfrm>
            <a:off x="6013450" y="4570413"/>
            <a:ext cx="82550" cy="255587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7044" name="Line 52"/>
          <p:cNvSpPr>
            <a:spLocks noChangeShapeType="1"/>
          </p:cNvSpPr>
          <p:nvPr/>
        </p:nvSpPr>
        <p:spPr bwMode="auto">
          <a:xfrm>
            <a:off x="3581400" y="5078413"/>
            <a:ext cx="82550" cy="255587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97050" name="Picture 5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867400"/>
            <a:ext cx="6096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7051" name="Rectangle 5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97053" name="Picture 6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9538"/>
            <a:ext cx="53371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97065" name="Group 73"/>
          <p:cNvGrpSpPr>
            <a:grpSpLocks/>
          </p:cNvGrpSpPr>
          <p:nvPr/>
        </p:nvGrpSpPr>
        <p:grpSpPr bwMode="auto">
          <a:xfrm>
            <a:off x="457200" y="2819400"/>
            <a:ext cx="2286000" cy="430213"/>
            <a:chOff x="1968" y="1920"/>
            <a:chExt cx="1440" cy="271"/>
          </a:xfrm>
        </p:grpSpPr>
        <p:pic>
          <p:nvPicPr>
            <p:cNvPr id="597066" name="Picture 7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0" y="1920"/>
              <a:ext cx="876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7067" name="Picture 7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2060"/>
              <a:ext cx="1440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97068" name="AutoShape 76"/>
          <p:cNvSpPr>
            <a:spLocks noChangeAspect="1" noChangeArrowheads="1"/>
          </p:cNvSpPr>
          <p:nvPr/>
        </p:nvSpPr>
        <p:spPr bwMode="auto">
          <a:xfrm>
            <a:off x="2743200" y="2743200"/>
            <a:ext cx="457200" cy="457200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97074" name="Group 82"/>
          <p:cNvGrpSpPr>
            <a:grpSpLocks/>
          </p:cNvGrpSpPr>
          <p:nvPr/>
        </p:nvGrpSpPr>
        <p:grpSpPr bwMode="auto">
          <a:xfrm>
            <a:off x="665163" y="3455988"/>
            <a:ext cx="2001837" cy="430212"/>
            <a:chOff x="234" y="2177"/>
            <a:chExt cx="1261" cy="271"/>
          </a:xfrm>
        </p:grpSpPr>
        <p:pic>
          <p:nvPicPr>
            <p:cNvPr id="597072" name="Picture 8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" y="2177"/>
              <a:ext cx="1261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7073" name="Picture 8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" y="2317"/>
              <a:ext cx="1219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97075" name="AutoShape 83"/>
          <p:cNvSpPr>
            <a:spLocks noChangeAspect="1" noChangeArrowheads="1"/>
          </p:cNvSpPr>
          <p:nvPr/>
        </p:nvSpPr>
        <p:spPr bwMode="auto">
          <a:xfrm>
            <a:off x="76200" y="3429000"/>
            <a:ext cx="457200" cy="457200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7089" name="Line 97"/>
          <p:cNvSpPr>
            <a:spLocks noChangeShapeType="1"/>
          </p:cNvSpPr>
          <p:nvPr/>
        </p:nvSpPr>
        <p:spPr bwMode="auto">
          <a:xfrm flipH="1">
            <a:off x="3481388" y="2228850"/>
            <a:ext cx="603250" cy="10699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7090" name="Line 98"/>
          <p:cNvSpPr>
            <a:spLocks noChangeShapeType="1"/>
          </p:cNvSpPr>
          <p:nvPr/>
        </p:nvSpPr>
        <p:spPr bwMode="auto">
          <a:xfrm flipH="1">
            <a:off x="3856038" y="2393950"/>
            <a:ext cx="1189037" cy="10334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7091" name="Line 99"/>
          <p:cNvSpPr>
            <a:spLocks noChangeShapeType="1"/>
          </p:cNvSpPr>
          <p:nvPr/>
        </p:nvSpPr>
        <p:spPr bwMode="auto">
          <a:xfrm flipH="1">
            <a:off x="4953000" y="2286000"/>
            <a:ext cx="1066800" cy="914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97092" name="Picture 10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0808" y="4568630"/>
            <a:ext cx="160764" cy="2497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7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7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7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7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597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7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7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7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7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97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97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597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597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59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97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97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97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97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97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97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97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97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97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97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9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9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97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97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7037" grpId="0" animBg="1"/>
      <p:bldP spid="597038" grpId="0" animBg="1"/>
      <p:bldP spid="597038" grpId="1" animBg="1"/>
      <p:bldP spid="597043" grpId="0" animBg="1"/>
      <p:bldP spid="597044" grpId="0" animBg="1"/>
      <p:bldP spid="597068" grpId="0" animBg="1"/>
      <p:bldP spid="597068" grpId="1" animBg="1"/>
      <p:bldP spid="597075" grpId="0" animBg="1"/>
      <p:bldP spid="597075" grpId="1" animBg="1"/>
      <p:bldP spid="597089" grpId="0" animBg="1"/>
      <p:bldP spid="597089" grpId="1" animBg="1"/>
      <p:bldP spid="597090" grpId="0" animBg="1"/>
      <p:bldP spid="597090" grpId="1" animBg="1"/>
      <p:bldP spid="597091" grpId="0" animBg="1"/>
      <p:bldP spid="597091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2B55-8828-4DB9-9A9D-6E9AA131DE29}" type="slidenum">
              <a:rPr lang="en-US"/>
              <a:pPr/>
              <a:t>28</a:t>
            </a:fld>
            <a:endParaRPr lang="en-US"/>
          </a:p>
        </p:txBody>
      </p:sp>
      <p:grpSp>
        <p:nvGrpSpPr>
          <p:cNvPr id="601137" name="Group 49"/>
          <p:cNvGrpSpPr>
            <a:grpSpLocks/>
          </p:cNvGrpSpPr>
          <p:nvPr/>
        </p:nvGrpSpPr>
        <p:grpSpPr bwMode="auto">
          <a:xfrm>
            <a:off x="609600" y="841375"/>
            <a:ext cx="1517650" cy="454025"/>
            <a:chOff x="444" y="497"/>
            <a:chExt cx="956" cy="286"/>
          </a:xfrm>
        </p:grpSpPr>
        <p:pic>
          <p:nvPicPr>
            <p:cNvPr id="601138" name="Picture 5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497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1139" name="Picture 5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" y="653"/>
              <a:ext cx="956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01136" name="Picture 4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17475"/>
            <a:ext cx="1535112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1135" name="Picture 4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9600"/>
            <a:ext cx="3392488" cy="92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1134" name="Picture 4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66913"/>
            <a:ext cx="21971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01130" name="Group 42"/>
          <p:cNvGrpSpPr>
            <a:grpSpLocks/>
          </p:cNvGrpSpPr>
          <p:nvPr/>
        </p:nvGrpSpPr>
        <p:grpSpPr bwMode="auto">
          <a:xfrm>
            <a:off x="2743200" y="1981200"/>
            <a:ext cx="4254500" cy="839788"/>
            <a:chOff x="1728" y="3656"/>
            <a:chExt cx="2680" cy="529"/>
          </a:xfrm>
        </p:grpSpPr>
        <p:pic>
          <p:nvPicPr>
            <p:cNvPr id="601131" name="Picture 43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9" y="3656"/>
              <a:ext cx="2599" cy="5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1132" name="Picture 4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3696"/>
              <a:ext cx="384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01125" name="Picture 3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9538"/>
            <a:ext cx="53371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1120" name="Rectangle 3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1105" name="Line 17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01133" name="Picture 4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8" y="3235325"/>
            <a:ext cx="4322762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1117" name="Picture 2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4424363"/>
            <a:ext cx="776287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1118" name="Line 30"/>
          <p:cNvSpPr>
            <a:spLocks noChangeShapeType="1"/>
          </p:cNvSpPr>
          <p:nvPr/>
        </p:nvSpPr>
        <p:spPr bwMode="auto">
          <a:xfrm flipH="1">
            <a:off x="1717675" y="1360488"/>
            <a:ext cx="1050925" cy="31623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1119" name="Line 31"/>
          <p:cNvSpPr>
            <a:spLocks noChangeShapeType="1"/>
          </p:cNvSpPr>
          <p:nvPr/>
        </p:nvSpPr>
        <p:spPr bwMode="auto">
          <a:xfrm flipV="1">
            <a:off x="2133600" y="3657600"/>
            <a:ext cx="914400" cy="762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1123" name="Rectangle 3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1129" name="Group 41"/>
          <p:cNvGrpSpPr>
            <a:grpSpLocks/>
          </p:cNvGrpSpPr>
          <p:nvPr/>
        </p:nvGrpSpPr>
        <p:grpSpPr bwMode="auto">
          <a:xfrm>
            <a:off x="2743200" y="5803900"/>
            <a:ext cx="4254500" cy="839788"/>
            <a:chOff x="1728" y="3656"/>
            <a:chExt cx="2680" cy="529"/>
          </a:xfrm>
        </p:grpSpPr>
        <p:pic>
          <p:nvPicPr>
            <p:cNvPr id="601127" name="Picture 39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9" y="3656"/>
              <a:ext cx="2599" cy="5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1128" name="Picture 40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3696"/>
              <a:ext cx="384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01140" name="Picture 5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5607E-6 L -4.44444E-6 -0.55491 " pathEditMode="relative" ptsTypes="AA">
                                      <p:cBhvr>
                                        <p:cTn id="6" dur="500" fill="hold"/>
                                        <p:tgtEl>
                                          <p:spTgt spid="601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0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1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1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60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118" grpId="0" animBg="1"/>
      <p:bldP spid="601118" grpId="1" animBg="1"/>
      <p:bldP spid="6011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2152" name="Picture 4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8" y="3235325"/>
            <a:ext cx="4322762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" name="Picture 2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4424363"/>
            <a:ext cx="776287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" name="Line 31"/>
          <p:cNvSpPr>
            <a:spLocks noChangeShapeType="1"/>
          </p:cNvSpPr>
          <p:nvPr/>
        </p:nvSpPr>
        <p:spPr bwMode="auto">
          <a:xfrm flipV="1">
            <a:off x="2133600" y="3657600"/>
            <a:ext cx="914400" cy="762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9BAA-C7DC-44F0-8B20-49AF963E1CC5}" type="slidenum">
              <a:rPr lang="en-US"/>
              <a:pPr/>
              <a:t>29</a:t>
            </a:fld>
            <a:endParaRPr lang="en-US"/>
          </a:p>
        </p:txBody>
      </p:sp>
      <p:grpSp>
        <p:nvGrpSpPr>
          <p:cNvPr id="602161" name="Group 49"/>
          <p:cNvGrpSpPr>
            <a:grpSpLocks/>
          </p:cNvGrpSpPr>
          <p:nvPr/>
        </p:nvGrpSpPr>
        <p:grpSpPr bwMode="auto">
          <a:xfrm>
            <a:off x="609600" y="841375"/>
            <a:ext cx="1517650" cy="454025"/>
            <a:chOff x="444" y="497"/>
            <a:chExt cx="956" cy="286"/>
          </a:xfrm>
        </p:grpSpPr>
        <p:pic>
          <p:nvPicPr>
            <p:cNvPr id="602162" name="Picture 5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497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2163" name="Picture 5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" y="653"/>
              <a:ext cx="956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02160" name="Picture 4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17475"/>
            <a:ext cx="1535112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2159" name="Picture 4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9600"/>
            <a:ext cx="3392488" cy="92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2155" name="Picture 4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66913"/>
            <a:ext cx="21971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02156" name="Group 44"/>
          <p:cNvGrpSpPr>
            <a:grpSpLocks/>
          </p:cNvGrpSpPr>
          <p:nvPr/>
        </p:nvGrpSpPr>
        <p:grpSpPr bwMode="auto">
          <a:xfrm>
            <a:off x="2743200" y="1981200"/>
            <a:ext cx="4254500" cy="839788"/>
            <a:chOff x="1728" y="3656"/>
            <a:chExt cx="2680" cy="529"/>
          </a:xfrm>
        </p:grpSpPr>
        <p:pic>
          <p:nvPicPr>
            <p:cNvPr id="602157" name="Picture 45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9" y="3656"/>
              <a:ext cx="2599" cy="5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2158" name="Picture 46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3696"/>
              <a:ext cx="384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02150" name="Picture 3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9538"/>
            <a:ext cx="53371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2145" name="Rectangle 3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2153" name="Picture 4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4530725"/>
            <a:ext cx="12160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2154" name="Picture 4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3" y="679450"/>
            <a:ext cx="12160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2143" name="Line 31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2132" name="Line 20"/>
          <p:cNvSpPr>
            <a:spLocks noChangeShapeType="1"/>
          </p:cNvSpPr>
          <p:nvPr/>
        </p:nvSpPr>
        <p:spPr bwMode="auto">
          <a:xfrm flipV="1">
            <a:off x="3921125" y="1447800"/>
            <a:ext cx="2906713" cy="3124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2148" name="Rectangle 3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2164" name="Rectangle 52"/>
          <p:cNvSpPr>
            <a:spLocks noChangeArrowheads="1"/>
          </p:cNvSpPr>
          <p:nvPr/>
        </p:nvSpPr>
        <p:spPr bwMode="auto">
          <a:xfrm>
            <a:off x="7391400" y="95885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2165" name="Picture 5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2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2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602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02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2132" grpId="0" animBg="1"/>
      <p:bldP spid="602132" grpId="1" animBg="1"/>
      <p:bldP spid="60216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017" name="Picture 22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96838"/>
            <a:ext cx="7243762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5998" name="Picture 20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633413"/>
            <a:ext cx="3929063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187575" y="1066800"/>
            <a:ext cx="2079625" cy="481013"/>
            <a:chOff x="1981200" y="1066800"/>
            <a:chExt cx="2079625" cy="481013"/>
          </a:xfrm>
        </p:grpSpPr>
        <p:pic>
          <p:nvPicPr>
            <p:cNvPr id="545964" name="Picture 17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7100" y="1066800"/>
              <a:ext cx="1676400" cy="25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5963" name="Picture 17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1323975"/>
              <a:ext cx="2079625" cy="223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CDB37C05-4C5D-46F6-BF77-20F811666BFC}" type="slidenum">
              <a:rPr lang="en-US"/>
              <a:pPr/>
              <a:t>3</a:t>
            </a:fld>
            <a:endParaRPr lang="en-US"/>
          </a:p>
        </p:txBody>
      </p:sp>
      <p:sp>
        <p:nvSpPr>
          <p:cNvPr id="545972" name="Rectangle 18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5977" name="Rectangle 18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019" name="Picture 22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" name="Line 40"/>
          <p:cNvSpPr>
            <a:spLocks noChangeShapeType="1"/>
          </p:cNvSpPr>
          <p:nvPr/>
        </p:nvSpPr>
        <p:spPr bwMode="auto">
          <a:xfrm>
            <a:off x="0" y="598117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" name="Group 119"/>
          <p:cNvGrpSpPr>
            <a:grpSpLocks/>
          </p:cNvGrpSpPr>
          <p:nvPr/>
        </p:nvGrpSpPr>
        <p:grpSpPr bwMode="auto">
          <a:xfrm>
            <a:off x="685800" y="4393504"/>
            <a:ext cx="5164138" cy="1371600"/>
            <a:chOff x="2460" y="96"/>
            <a:chExt cx="3253" cy="864"/>
          </a:xfrm>
        </p:grpSpPr>
        <p:sp>
          <p:nvSpPr>
            <p:cNvPr id="27" name="Rectangle 120"/>
            <p:cNvSpPr>
              <a:spLocks noChangeArrowheads="1"/>
            </p:cNvSpPr>
            <p:nvPr/>
          </p:nvSpPr>
          <p:spPr bwMode="auto">
            <a:xfrm>
              <a:off x="2460" y="96"/>
              <a:ext cx="3253" cy="864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8" name="Picture 12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0" y="634"/>
              <a:ext cx="1704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" name="Picture 12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4" y="144"/>
              <a:ext cx="1847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" name="Picture 12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3" y="394"/>
              <a:ext cx="1941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" name="Picture 12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7" y="627"/>
              <a:ext cx="1273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45981" name="Picture 18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57225"/>
            <a:ext cx="37147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5982" name="Picture 19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89038"/>
            <a:ext cx="3394075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5983" name="Picture 19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89113"/>
            <a:ext cx="10890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" name="Rectangle 182"/>
          <p:cNvSpPr>
            <a:spLocks noChangeArrowheads="1"/>
          </p:cNvSpPr>
          <p:nvPr/>
        </p:nvSpPr>
        <p:spPr bwMode="auto">
          <a:xfrm>
            <a:off x="6019800" y="1804792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6014" name="Group 222"/>
          <p:cNvGrpSpPr>
            <a:grpSpLocks/>
          </p:cNvGrpSpPr>
          <p:nvPr/>
        </p:nvGrpSpPr>
        <p:grpSpPr bwMode="auto">
          <a:xfrm>
            <a:off x="7659688" y="1676400"/>
            <a:ext cx="958850" cy="454025"/>
            <a:chOff x="4825" y="1056"/>
            <a:chExt cx="604" cy="286"/>
          </a:xfrm>
        </p:grpSpPr>
        <p:pic>
          <p:nvPicPr>
            <p:cNvPr id="546011" name="Picture 21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0" y="1056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6013" name="Picture 22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5" y="1212"/>
              <a:ext cx="604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741593" y="6079648"/>
            <a:ext cx="6726007" cy="702152"/>
            <a:chOff x="741593" y="2955448"/>
            <a:chExt cx="6726007" cy="702152"/>
          </a:xfrm>
        </p:grpSpPr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1593" y="2955448"/>
              <a:ext cx="6726007" cy="32115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24851" y="3354662"/>
              <a:ext cx="4139447" cy="3029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139268" y="2337854"/>
            <a:ext cx="7099732" cy="736242"/>
            <a:chOff x="139268" y="2337854"/>
            <a:chExt cx="7099732" cy="736242"/>
          </a:xfrm>
        </p:grpSpPr>
        <p:pic>
          <p:nvPicPr>
            <p:cNvPr id="45" name="Picture 44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9268" y="2337854"/>
              <a:ext cx="7099732" cy="35643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6" name="Picture 45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24200" y="2734807"/>
              <a:ext cx="3175621" cy="33928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139268" y="3125612"/>
            <a:ext cx="7028748" cy="747220"/>
            <a:chOff x="139268" y="3125612"/>
            <a:chExt cx="7028748" cy="747220"/>
          </a:xfrm>
        </p:grpSpPr>
        <p:pic>
          <p:nvPicPr>
            <p:cNvPr id="47" name="Picture 46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9268" y="3125612"/>
              <a:ext cx="7028748" cy="35641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8" name="Picture 47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12648" y="3533543"/>
              <a:ext cx="3175621" cy="33928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9" name="Picture 4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3939921"/>
            <a:ext cx="2515526" cy="3029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0" name="Line 40"/>
          <p:cNvSpPr>
            <a:spLocks noChangeShapeType="1"/>
          </p:cNvSpPr>
          <p:nvPr/>
        </p:nvSpPr>
        <p:spPr bwMode="auto">
          <a:xfrm>
            <a:off x="0" y="218474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1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9B4BC-6815-47A1-BBB7-37862A55E107}" type="slidenum">
              <a:rPr lang="en-US"/>
              <a:pPr/>
              <a:t>30</a:t>
            </a:fld>
            <a:endParaRPr lang="en-US"/>
          </a:p>
        </p:txBody>
      </p:sp>
      <p:sp>
        <p:nvSpPr>
          <p:cNvPr id="603165" name="Rectangle 2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3142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74675"/>
            <a:ext cx="76231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3144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81200"/>
            <a:ext cx="88122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3145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397125"/>
            <a:ext cx="86804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3146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854325"/>
            <a:ext cx="318928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3147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429000"/>
            <a:ext cx="23018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3175" name="Picture 3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3" y="4003675"/>
            <a:ext cx="2887662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3621" y="1031875"/>
            <a:ext cx="5624358" cy="8300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00" y="4970463"/>
            <a:ext cx="9070848" cy="8242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8422" y="5908675"/>
            <a:ext cx="3624270" cy="4156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5" name="Group 14"/>
          <p:cNvGrpSpPr/>
          <p:nvPr/>
        </p:nvGrpSpPr>
        <p:grpSpPr bwMode="auto">
          <a:xfrm>
            <a:off x="1254123" y="6365875"/>
            <a:ext cx="4881568" cy="415724"/>
            <a:chOff x="1254125" y="6365875"/>
            <a:chExt cx="4881568" cy="415724"/>
          </a:xfrm>
        </p:grpSpPr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24134" y="6365875"/>
              <a:ext cx="3511559" cy="4157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03153" name="Picture 1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4125" y="6388100"/>
              <a:ext cx="1246188" cy="282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" name="Picture 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680" y="3429000"/>
            <a:ext cx="2279041" cy="5131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Group 6"/>
          <p:cNvGrpSpPr/>
          <p:nvPr/>
        </p:nvGrpSpPr>
        <p:grpSpPr bwMode="auto">
          <a:xfrm>
            <a:off x="152238" y="3948113"/>
            <a:ext cx="1798963" cy="595502"/>
            <a:chOff x="152238" y="3948113"/>
            <a:chExt cx="1798963" cy="595502"/>
          </a:xfrm>
        </p:grpSpPr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2238" y="4222750"/>
              <a:ext cx="1798963" cy="32086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03183" name="Picture 4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450" y="3948113"/>
              <a:ext cx="434975" cy="241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03186" name="Picture 5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5" y="4251960"/>
            <a:ext cx="16986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3159" name="Line 23"/>
          <p:cNvSpPr>
            <a:spLocks noChangeShapeType="1"/>
          </p:cNvSpPr>
          <p:nvPr/>
        </p:nvSpPr>
        <p:spPr bwMode="auto">
          <a:xfrm>
            <a:off x="1676400" y="3886200"/>
            <a:ext cx="1169988" cy="4572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3160" name="Line 24"/>
          <p:cNvSpPr>
            <a:spLocks noChangeShapeType="1"/>
          </p:cNvSpPr>
          <p:nvPr/>
        </p:nvSpPr>
        <p:spPr bwMode="auto">
          <a:xfrm>
            <a:off x="1676400" y="3886200"/>
            <a:ext cx="3609975" cy="4572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3161" name="Line 25"/>
          <p:cNvSpPr>
            <a:spLocks noChangeShapeType="1"/>
          </p:cNvSpPr>
          <p:nvPr/>
        </p:nvSpPr>
        <p:spPr bwMode="auto">
          <a:xfrm>
            <a:off x="1676400" y="3886200"/>
            <a:ext cx="1938338" cy="4572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3162" name="Line 26"/>
          <p:cNvSpPr>
            <a:spLocks noChangeShapeType="1"/>
          </p:cNvSpPr>
          <p:nvPr/>
        </p:nvSpPr>
        <p:spPr bwMode="auto">
          <a:xfrm>
            <a:off x="0" y="3276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3164" name="Line 28"/>
          <p:cNvSpPr>
            <a:spLocks noChangeShapeType="1"/>
          </p:cNvSpPr>
          <p:nvPr/>
        </p:nvSpPr>
        <p:spPr bwMode="auto">
          <a:xfrm flipH="1">
            <a:off x="1773238" y="1600200"/>
            <a:ext cx="1809750" cy="181927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3168" name="Rectangle 3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3180" name="Picture 4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3172" name="Picture 3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8913"/>
            <a:ext cx="153511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3181" name="Line 45"/>
          <p:cNvSpPr>
            <a:spLocks noChangeShapeType="1"/>
          </p:cNvSpPr>
          <p:nvPr/>
        </p:nvSpPr>
        <p:spPr bwMode="auto">
          <a:xfrm>
            <a:off x="1905000" y="4533900"/>
            <a:ext cx="2130425" cy="138906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3182" name="Line 46"/>
          <p:cNvSpPr>
            <a:spLocks noChangeShapeType="1"/>
          </p:cNvSpPr>
          <p:nvPr/>
        </p:nvSpPr>
        <p:spPr bwMode="auto">
          <a:xfrm flipH="1">
            <a:off x="6013450" y="4495800"/>
            <a:ext cx="1152525" cy="147161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3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3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3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03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3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03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3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3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603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603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603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603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500"/>
                                        <p:tgtEl>
                                          <p:spTgt spid="603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603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3159" grpId="0" animBg="1"/>
      <p:bldP spid="603159" grpId="1" animBg="1"/>
      <p:bldP spid="603160" grpId="0" animBg="1"/>
      <p:bldP spid="603160" grpId="1" animBg="1"/>
      <p:bldP spid="603161" grpId="0" animBg="1"/>
      <p:bldP spid="603161" grpId="1" animBg="1"/>
      <p:bldP spid="603162" grpId="0" animBg="1"/>
      <p:bldP spid="603164" grpId="0" animBg="1"/>
      <p:bldP spid="603164" grpId="1" animBg="1"/>
      <p:bldP spid="603181" grpId="0" animBg="1"/>
      <p:bldP spid="603181" grpId="1" animBg="1"/>
      <p:bldP spid="603182" grpId="0" animBg="1"/>
      <p:bldP spid="603182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00" y="3352800"/>
            <a:ext cx="9070848" cy="8242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00" y="4970463"/>
            <a:ext cx="9070848" cy="8242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8783-BF47-4532-BACA-3AE4FA39E184}" type="slidenum">
              <a:rPr lang="en-US"/>
              <a:pPr/>
              <a:t>31</a:t>
            </a:fld>
            <a:endParaRPr lang="en-US"/>
          </a:p>
        </p:txBody>
      </p:sp>
      <p:sp>
        <p:nvSpPr>
          <p:cNvPr id="604187" name="Rectangle 2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4162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88" y="4648200"/>
            <a:ext cx="10779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4167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74675"/>
            <a:ext cx="76231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4169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81200"/>
            <a:ext cx="88122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4170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397125"/>
            <a:ext cx="86804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4171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854325"/>
            <a:ext cx="318928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4172" name="Line 12"/>
          <p:cNvSpPr>
            <a:spLocks noChangeShapeType="1"/>
          </p:cNvSpPr>
          <p:nvPr/>
        </p:nvSpPr>
        <p:spPr bwMode="auto">
          <a:xfrm>
            <a:off x="0" y="3276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3621" y="1031875"/>
            <a:ext cx="5624358" cy="8300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8422" y="4232275"/>
            <a:ext cx="3511557" cy="4157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8422" y="6365875"/>
            <a:ext cx="3511557" cy="4157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04177" name="Line 17"/>
          <p:cNvSpPr>
            <a:spLocks noChangeShapeType="1"/>
          </p:cNvSpPr>
          <p:nvPr/>
        </p:nvSpPr>
        <p:spPr bwMode="auto">
          <a:xfrm>
            <a:off x="8001000" y="4038600"/>
            <a:ext cx="685800" cy="1676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190" name="Rectangle 3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4193" name="Picture 3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8913"/>
            <a:ext cx="153511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4204" name="Picture 4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.00185 L 4.44444E-6 -0.3092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6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037 L 0.00017 -0.2326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4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04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4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60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7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00" y="3352800"/>
            <a:ext cx="9070848" cy="8242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8783-BF47-4532-BACA-3AE4FA39E184}" type="slidenum">
              <a:rPr lang="en-US"/>
              <a:pPr/>
              <a:t>32</a:t>
            </a:fld>
            <a:endParaRPr lang="en-US"/>
          </a:p>
        </p:txBody>
      </p:sp>
      <p:sp>
        <p:nvSpPr>
          <p:cNvPr id="604187" name="Rectangle 2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4162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88" y="4648200"/>
            <a:ext cx="10779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4167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74675"/>
            <a:ext cx="76231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4169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81200"/>
            <a:ext cx="88122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4170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397125"/>
            <a:ext cx="86804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4171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854325"/>
            <a:ext cx="318928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4172" name="Line 12"/>
          <p:cNvSpPr>
            <a:spLocks noChangeShapeType="1"/>
          </p:cNvSpPr>
          <p:nvPr/>
        </p:nvSpPr>
        <p:spPr bwMode="auto">
          <a:xfrm>
            <a:off x="0" y="3276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3621" y="1031875"/>
            <a:ext cx="5624358" cy="8300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8422" y="4232275"/>
            <a:ext cx="3511557" cy="4157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04177" name="Line 17"/>
          <p:cNvSpPr>
            <a:spLocks noChangeShapeType="1"/>
          </p:cNvSpPr>
          <p:nvPr/>
        </p:nvSpPr>
        <p:spPr bwMode="auto">
          <a:xfrm>
            <a:off x="8001000" y="4038600"/>
            <a:ext cx="685800" cy="1676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190" name="Rectangle 3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4193" name="Picture 3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8913"/>
            <a:ext cx="153511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4204" name="Picture 4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192" y="4776592"/>
            <a:ext cx="5659557" cy="8062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2923" y="5670743"/>
            <a:ext cx="3279737" cy="8061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" name="Straight Connector 9"/>
          <p:cNvCxnSpPr/>
          <p:nvPr/>
        </p:nvCxnSpPr>
        <p:spPr bwMode="auto">
          <a:xfrm>
            <a:off x="0" y="4727651"/>
            <a:ext cx="65532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6553200" y="4727651"/>
            <a:ext cx="0" cy="2130349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" name="Group 33"/>
          <p:cNvGrpSpPr>
            <a:grpSpLocks noChangeAspect="1"/>
          </p:cNvGrpSpPr>
          <p:nvPr/>
        </p:nvGrpSpPr>
        <p:grpSpPr>
          <a:xfrm>
            <a:off x="4601514" y="6419239"/>
            <a:ext cx="1023716" cy="411480"/>
            <a:chOff x="2867203" y="6329469"/>
            <a:chExt cx="1238055" cy="497633"/>
          </a:xfrm>
        </p:grpSpPr>
        <p:pic>
          <p:nvPicPr>
            <p:cNvPr id="35" name="Picture 34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86414" y="6329469"/>
              <a:ext cx="999633" cy="22373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" name="Picture 35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67203" y="6603304"/>
              <a:ext cx="1238055" cy="22379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3188613" y="6419239"/>
            <a:ext cx="826571" cy="411480"/>
            <a:chOff x="3188613" y="6419239"/>
            <a:chExt cx="826571" cy="411480"/>
          </a:xfrm>
        </p:grpSpPr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88613" y="6419239"/>
              <a:ext cx="826571" cy="18499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Picture 16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79834" y="6645666"/>
              <a:ext cx="444129" cy="18505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8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150" y="5791200"/>
            <a:ext cx="2079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718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00" y="3352800"/>
            <a:ext cx="9070848" cy="8242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8783-BF47-4532-BACA-3AE4FA39E184}" type="slidenum">
              <a:rPr lang="en-US"/>
              <a:pPr/>
              <a:t>33</a:t>
            </a:fld>
            <a:endParaRPr lang="en-US"/>
          </a:p>
        </p:txBody>
      </p:sp>
      <p:sp>
        <p:nvSpPr>
          <p:cNvPr id="604187" name="Rectangle 2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4162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88" y="4648200"/>
            <a:ext cx="10779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4167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74675"/>
            <a:ext cx="76231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4169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81200"/>
            <a:ext cx="88122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4170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397125"/>
            <a:ext cx="86804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4171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854325"/>
            <a:ext cx="318928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4172" name="Line 12"/>
          <p:cNvSpPr>
            <a:spLocks noChangeShapeType="1"/>
          </p:cNvSpPr>
          <p:nvPr/>
        </p:nvSpPr>
        <p:spPr bwMode="auto">
          <a:xfrm>
            <a:off x="0" y="3276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3621" y="1031875"/>
            <a:ext cx="5624358" cy="8300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8422" y="4232275"/>
            <a:ext cx="3511557" cy="4157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04177" name="Line 17"/>
          <p:cNvSpPr>
            <a:spLocks noChangeShapeType="1"/>
          </p:cNvSpPr>
          <p:nvPr/>
        </p:nvSpPr>
        <p:spPr bwMode="auto">
          <a:xfrm>
            <a:off x="8001000" y="4038600"/>
            <a:ext cx="685800" cy="1676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04178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5794375"/>
            <a:ext cx="2079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4179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150" y="5791200"/>
            <a:ext cx="2079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4180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8" y="4648200"/>
            <a:ext cx="10779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4182" name="Line 22"/>
          <p:cNvSpPr>
            <a:spLocks noChangeShapeType="1"/>
          </p:cNvSpPr>
          <p:nvPr/>
        </p:nvSpPr>
        <p:spPr bwMode="auto">
          <a:xfrm flipH="1">
            <a:off x="533400" y="4038600"/>
            <a:ext cx="685800" cy="1676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183" name="AutoShape 23"/>
          <p:cNvSpPr>
            <a:spLocks noChangeArrowheads="1"/>
          </p:cNvSpPr>
          <p:nvPr/>
        </p:nvSpPr>
        <p:spPr bwMode="auto">
          <a:xfrm>
            <a:off x="8051800" y="885825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185" name="Rectangle 25"/>
          <p:cNvSpPr>
            <a:spLocks noChangeArrowheads="1"/>
          </p:cNvSpPr>
          <p:nvPr/>
        </p:nvSpPr>
        <p:spPr bwMode="auto">
          <a:xfrm>
            <a:off x="136525" y="547688"/>
            <a:ext cx="8902700" cy="1335087"/>
          </a:xfrm>
          <a:prstGeom prst="rect">
            <a:avLst/>
          </a:prstGeom>
          <a:solidFill>
            <a:srgbClr val="FF6600">
              <a:alpha val="0"/>
            </a:srgbClr>
          </a:solidFill>
          <a:ln w="3810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190" name="Rectangle 3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4193" name="Picture 3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8913"/>
            <a:ext cx="153511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4204" name="Picture 4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" name="Rectangle 135"/>
          <p:cNvSpPr>
            <a:spLocks noChangeArrowheads="1"/>
          </p:cNvSpPr>
          <p:nvPr/>
        </p:nvSpPr>
        <p:spPr bwMode="auto">
          <a:xfrm>
            <a:off x="136525" y="1946275"/>
            <a:ext cx="8902700" cy="1233488"/>
          </a:xfrm>
          <a:prstGeom prst="rect">
            <a:avLst/>
          </a:prstGeom>
          <a:solidFill>
            <a:srgbClr val="FF6600">
              <a:alpha val="0"/>
            </a:srgbClr>
          </a:solidFill>
          <a:ln w="3810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184" name="Line 24"/>
          <p:cNvSpPr>
            <a:spLocks noChangeShapeType="1"/>
          </p:cNvSpPr>
          <p:nvPr/>
        </p:nvSpPr>
        <p:spPr bwMode="auto">
          <a:xfrm>
            <a:off x="4670425" y="2778125"/>
            <a:ext cx="337343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181" name="Line 21"/>
          <p:cNvSpPr>
            <a:spLocks noChangeShapeType="1"/>
          </p:cNvSpPr>
          <p:nvPr/>
        </p:nvSpPr>
        <p:spPr bwMode="auto">
          <a:xfrm flipV="1">
            <a:off x="5146131" y="1524000"/>
            <a:ext cx="1826691" cy="1828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6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604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2" grpId="0" animBg="1"/>
      <p:bldP spid="604183" grpId="0" animBg="1"/>
      <p:bldP spid="604185" grpId="0" animBg="1"/>
      <p:bldP spid="27" grpId="0" animBg="1"/>
      <p:bldP spid="604184" grpId="0" animBg="1"/>
      <p:bldP spid="604184" grpId="1" animBg="1"/>
      <p:bldP spid="604184" grpId="2" animBg="1"/>
      <p:bldP spid="604181" grpId="0" animBg="1"/>
      <p:bldP spid="604181" grpId="1" animBg="1"/>
      <p:bldP spid="604181" grpId="2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5137" name="Group 193"/>
          <p:cNvGrpSpPr>
            <a:grpSpLocks/>
          </p:cNvGrpSpPr>
          <p:nvPr/>
        </p:nvGrpSpPr>
        <p:grpSpPr bwMode="auto">
          <a:xfrm>
            <a:off x="990602" y="4687895"/>
            <a:ext cx="8001014" cy="2133603"/>
            <a:chOff x="624" y="2953"/>
            <a:chExt cx="5040" cy="1344"/>
          </a:xfrm>
        </p:grpSpPr>
        <p:sp>
          <p:nvSpPr>
            <p:cNvPr id="594979" name="Line 35"/>
            <p:cNvSpPr>
              <a:spLocks noChangeShapeType="1"/>
            </p:cNvSpPr>
            <p:nvPr/>
          </p:nvSpPr>
          <p:spPr bwMode="auto">
            <a:xfrm>
              <a:off x="816" y="3625"/>
              <a:ext cx="48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978" name="Line 34"/>
            <p:cNvSpPr>
              <a:spLocks noChangeShapeType="1"/>
            </p:cNvSpPr>
            <p:nvPr/>
          </p:nvSpPr>
          <p:spPr bwMode="auto">
            <a:xfrm flipV="1">
              <a:off x="1680" y="2953"/>
              <a:ext cx="0" cy="13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023" name="Line 79"/>
            <p:cNvSpPr>
              <a:spLocks noChangeShapeType="1"/>
            </p:cNvSpPr>
            <p:nvPr/>
          </p:nvSpPr>
          <p:spPr bwMode="auto">
            <a:xfrm>
              <a:off x="936" y="3575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95135" name="Picture 191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648"/>
              <a:ext cx="263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6" name="Picture 8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00" y="3352800"/>
            <a:ext cx="9070848" cy="8242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1816-8F35-4E12-9985-C9BAB50345B2}" type="slidenum">
              <a:rPr lang="en-US"/>
              <a:pPr/>
              <a:t>34</a:t>
            </a:fld>
            <a:endParaRPr lang="en-US"/>
          </a:p>
        </p:txBody>
      </p:sp>
      <p:pic>
        <p:nvPicPr>
          <p:cNvPr id="595089" name="Picture 14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8913"/>
            <a:ext cx="153511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5083" name="Rectangle 13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5081" name="AutoShape 137"/>
          <p:cNvSpPr>
            <a:spLocks noChangeArrowheads="1"/>
          </p:cNvSpPr>
          <p:nvPr/>
        </p:nvSpPr>
        <p:spPr bwMode="auto">
          <a:xfrm>
            <a:off x="8051800" y="885825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94951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74675"/>
            <a:ext cx="76231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4953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81200"/>
            <a:ext cx="88122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4954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397125"/>
            <a:ext cx="86804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4955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854325"/>
            <a:ext cx="318928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4956" name="Line 12"/>
          <p:cNvSpPr>
            <a:spLocks noChangeShapeType="1"/>
          </p:cNvSpPr>
          <p:nvPr/>
        </p:nvSpPr>
        <p:spPr bwMode="auto">
          <a:xfrm>
            <a:off x="0" y="3276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95092" name="Group 148"/>
          <p:cNvGrpSpPr>
            <a:grpSpLocks/>
          </p:cNvGrpSpPr>
          <p:nvPr/>
        </p:nvGrpSpPr>
        <p:grpSpPr bwMode="auto">
          <a:xfrm>
            <a:off x="49039" y="3973165"/>
            <a:ext cx="609600" cy="547687"/>
            <a:chOff x="23" y="2487"/>
            <a:chExt cx="384" cy="345"/>
          </a:xfrm>
        </p:grpSpPr>
        <p:pic>
          <p:nvPicPr>
            <p:cNvPr id="594969" name="Picture 2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2644"/>
              <a:ext cx="384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4975" name="Picture 31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53266">
              <a:off x="236" y="2487"/>
              <a:ext cx="66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95050" name="Group 106"/>
          <p:cNvGrpSpPr>
            <a:grpSpLocks/>
          </p:cNvGrpSpPr>
          <p:nvPr/>
        </p:nvGrpSpPr>
        <p:grpSpPr bwMode="auto">
          <a:xfrm>
            <a:off x="1828800" y="4089400"/>
            <a:ext cx="919163" cy="406400"/>
            <a:chOff x="1152" y="2523"/>
            <a:chExt cx="579" cy="256"/>
          </a:xfrm>
        </p:grpSpPr>
        <p:pic>
          <p:nvPicPr>
            <p:cNvPr id="594971" name="Picture 2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2592"/>
              <a:ext cx="384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4976" name="Picture 3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493164">
              <a:off x="1562" y="2523"/>
              <a:ext cx="169" cy="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95049" name="Group 105"/>
          <p:cNvGrpSpPr>
            <a:grpSpLocks/>
          </p:cNvGrpSpPr>
          <p:nvPr/>
        </p:nvGrpSpPr>
        <p:grpSpPr bwMode="auto">
          <a:xfrm>
            <a:off x="8353425" y="3955702"/>
            <a:ext cx="714375" cy="565150"/>
            <a:chOff x="5262" y="2423"/>
            <a:chExt cx="450" cy="356"/>
          </a:xfrm>
        </p:grpSpPr>
        <p:pic>
          <p:nvPicPr>
            <p:cNvPr id="594973" name="Picture 2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" y="2592"/>
              <a:ext cx="384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4977" name="Picture 3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453266">
              <a:off x="5262" y="2423"/>
              <a:ext cx="66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94980" name="Freeform 36"/>
          <p:cNvSpPr>
            <a:spLocks/>
          </p:cNvSpPr>
          <p:nvPr/>
        </p:nvSpPr>
        <p:spPr bwMode="auto">
          <a:xfrm>
            <a:off x="1485900" y="4764088"/>
            <a:ext cx="3763963" cy="987425"/>
          </a:xfrm>
          <a:custGeom>
            <a:avLst/>
            <a:gdLst>
              <a:gd name="T0" fmla="*/ 2371 w 2371"/>
              <a:gd name="T1" fmla="*/ 0 h 622"/>
              <a:gd name="T2" fmla="*/ 1749 w 2371"/>
              <a:gd name="T3" fmla="*/ 65 h 622"/>
              <a:gd name="T4" fmla="*/ 1185 w 2371"/>
              <a:gd name="T5" fmla="*/ 215 h 622"/>
              <a:gd name="T6" fmla="*/ 745 w 2371"/>
              <a:gd name="T7" fmla="*/ 622 h 622"/>
              <a:gd name="T8" fmla="*/ 550 w 2371"/>
              <a:gd name="T9" fmla="*/ 409 h 622"/>
              <a:gd name="T10" fmla="*/ 299 w 2371"/>
              <a:gd name="T11" fmla="*/ 316 h 622"/>
              <a:gd name="T12" fmla="*/ 49 w 2371"/>
              <a:gd name="T13" fmla="*/ 446 h 622"/>
              <a:gd name="T14" fmla="*/ 2 w 2371"/>
              <a:gd name="T15" fmla="*/ 613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71" h="622">
                <a:moveTo>
                  <a:pt x="2371" y="0"/>
                </a:moveTo>
                <a:cubicBezTo>
                  <a:pt x="2269" y="11"/>
                  <a:pt x="1947" y="29"/>
                  <a:pt x="1749" y="65"/>
                </a:cubicBezTo>
                <a:cubicBezTo>
                  <a:pt x="1551" y="101"/>
                  <a:pt x="1352" y="122"/>
                  <a:pt x="1185" y="215"/>
                </a:cubicBezTo>
                <a:cubicBezTo>
                  <a:pt x="1018" y="308"/>
                  <a:pt x="894" y="455"/>
                  <a:pt x="745" y="622"/>
                </a:cubicBezTo>
                <a:cubicBezTo>
                  <a:pt x="598" y="469"/>
                  <a:pt x="624" y="460"/>
                  <a:pt x="550" y="409"/>
                </a:cubicBezTo>
                <a:cubicBezTo>
                  <a:pt x="476" y="358"/>
                  <a:pt x="382" y="310"/>
                  <a:pt x="299" y="316"/>
                </a:cubicBezTo>
                <a:cubicBezTo>
                  <a:pt x="216" y="322"/>
                  <a:pt x="98" y="397"/>
                  <a:pt x="49" y="446"/>
                </a:cubicBezTo>
                <a:cubicBezTo>
                  <a:pt x="0" y="495"/>
                  <a:pt x="12" y="578"/>
                  <a:pt x="2" y="613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019" name="Line 75"/>
          <p:cNvSpPr>
            <a:spLocks noChangeShapeType="1"/>
          </p:cNvSpPr>
          <p:nvPr/>
        </p:nvSpPr>
        <p:spPr bwMode="auto">
          <a:xfrm>
            <a:off x="3846513" y="5675313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016" name="Freeform 72"/>
          <p:cNvSpPr>
            <a:spLocks/>
          </p:cNvSpPr>
          <p:nvPr/>
        </p:nvSpPr>
        <p:spPr bwMode="auto">
          <a:xfrm flipV="1">
            <a:off x="1485900" y="5748338"/>
            <a:ext cx="3763963" cy="987425"/>
          </a:xfrm>
          <a:custGeom>
            <a:avLst/>
            <a:gdLst>
              <a:gd name="T0" fmla="*/ 2371 w 2371"/>
              <a:gd name="T1" fmla="*/ 0 h 622"/>
              <a:gd name="T2" fmla="*/ 1749 w 2371"/>
              <a:gd name="T3" fmla="*/ 65 h 622"/>
              <a:gd name="T4" fmla="*/ 1185 w 2371"/>
              <a:gd name="T5" fmla="*/ 215 h 622"/>
              <a:gd name="T6" fmla="*/ 745 w 2371"/>
              <a:gd name="T7" fmla="*/ 622 h 622"/>
              <a:gd name="T8" fmla="*/ 550 w 2371"/>
              <a:gd name="T9" fmla="*/ 409 h 622"/>
              <a:gd name="T10" fmla="*/ 299 w 2371"/>
              <a:gd name="T11" fmla="*/ 316 h 622"/>
              <a:gd name="T12" fmla="*/ 49 w 2371"/>
              <a:gd name="T13" fmla="*/ 446 h 622"/>
              <a:gd name="T14" fmla="*/ 2 w 2371"/>
              <a:gd name="T15" fmla="*/ 613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71" h="622">
                <a:moveTo>
                  <a:pt x="2371" y="0"/>
                </a:moveTo>
                <a:cubicBezTo>
                  <a:pt x="2269" y="11"/>
                  <a:pt x="1947" y="29"/>
                  <a:pt x="1749" y="65"/>
                </a:cubicBezTo>
                <a:cubicBezTo>
                  <a:pt x="1551" y="101"/>
                  <a:pt x="1352" y="122"/>
                  <a:pt x="1185" y="215"/>
                </a:cubicBezTo>
                <a:cubicBezTo>
                  <a:pt x="1018" y="308"/>
                  <a:pt x="894" y="455"/>
                  <a:pt x="745" y="622"/>
                </a:cubicBezTo>
                <a:cubicBezTo>
                  <a:pt x="598" y="469"/>
                  <a:pt x="624" y="460"/>
                  <a:pt x="550" y="409"/>
                </a:cubicBezTo>
                <a:cubicBezTo>
                  <a:pt x="476" y="358"/>
                  <a:pt x="382" y="310"/>
                  <a:pt x="299" y="316"/>
                </a:cubicBezTo>
                <a:cubicBezTo>
                  <a:pt x="216" y="322"/>
                  <a:pt x="98" y="397"/>
                  <a:pt x="49" y="446"/>
                </a:cubicBezTo>
                <a:cubicBezTo>
                  <a:pt x="0" y="495"/>
                  <a:pt x="12" y="578"/>
                  <a:pt x="2" y="613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95094" name="Picture 15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325" y="5791200"/>
            <a:ext cx="176213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3621" y="1031875"/>
            <a:ext cx="5624358" cy="8300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5062" name="Picture 1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553200"/>
            <a:ext cx="1635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5064" name="Picture 1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730750"/>
            <a:ext cx="163513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5066" name="Picture 12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334000"/>
            <a:ext cx="1635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5068" name="Line 124"/>
          <p:cNvSpPr>
            <a:spLocks noChangeShapeType="1"/>
          </p:cNvSpPr>
          <p:nvPr/>
        </p:nvSpPr>
        <p:spPr bwMode="auto">
          <a:xfrm>
            <a:off x="0" y="4572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95078" name="Group 134"/>
          <p:cNvGrpSpPr>
            <a:grpSpLocks/>
          </p:cNvGrpSpPr>
          <p:nvPr/>
        </p:nvGrpSpPr>
        <p:grpSpPr bwMode="auto">
          <a:xfrm>
            <a:off x="2743200" y="5986463"/>
            <a:ext cx="4191000" cy="849312"/>
            <a:chOff x="1152" y="3771"/>
            <a:chExt cx="2640" cy="535"/>
          </a:xfrm>
        </p:grpSpPr>
        <p:pic>
          <p:nvPicPr>
            <p:cNvPr id="595073" name="Picture 12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4184"/>
              <a:ext cx="912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5075" name="Picture 13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4032"/>
              <a:ext cx="781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95076" name="Line 132"/>
            <p:cNvSpPr>
              <a:spLocks noChangeShapeType="1"/>
            </p:cNvSpPr>
            <p:nvPr/>
          </p:nvSpPr>
          <p:spPr bwMode="auto">
            <a:xfrm flipH="1" flipV="1">
              <a:off x="1344" y="4080"/>
              <a:ext cx="1536" cy="9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077" name="Line 133"/>
            <p:cNvSpPr>
              <a:spLocks noChangeShapeType="1"/>
            </p:cNvSpPr>
            <p:nvPr/>
          </p:nvSpPr>
          <p:spPr bwMode="auto">
            <a:xfrm flipH="1" flipV="1">
              <a:off x="1152" y="3771"/>
              <a:ext cx="192" cy="311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5079" name="Rectangle 135"/>
          <p:cNvSpPr>
            <a:spLocks noChangeArrowheads="1"/>
          </p:cNvSpPr>
          <p:nvPr/>
        </p:nvSpPr>
        <p:spPr bwMode="auto">
          <a:xfrm>
            <a:off x="136525" y="1946275"/>
            <a:ext cx="8902700" cy="1233488"/>
          </a:xfrm>
          <a:prstGeom prst="rect">
            <a:avLst/>
          </a:prstGeom>
          <a:solidFill>
            <a:srgbClr val="FF6600">
              <a:alpha val="0"/>
            </a:srgbClr>
          </a:solidFill>
          <a:ln w="3810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5080" name="Rectangle 136"/>
          <p:cNvSpPr>
            <a:spLocks noChangeArrowheads="1"/>
          </p:cNvSpPr>
          <p:nvPr/>
        </p:nvSpPr>
        <p:spPr bwMode="auto">
          <a:xfrm>
            <a:off x="136525" y="547688"/>
            <a:ext cx="8902700" cy="1335087"/>
          </a:xfrm>
          <a:prstGeom prst="rect">
            <a:avLst/>
          </a:prstGeom>
          <a:solidFill>
            <a:srgbClr val="FF6600">
              <a:alpha val="0"/>
            </a:srgbClr>
          </a:solidFill>
          <a:ln w="3810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5086" name="Rectangle 14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95126" name="Group 182"/>
          <p:cNvGrpSpPr>
            <a:grpSpLocks/>
          </p:cNvGrpSpPr>
          <p:nvPr/>
        </p:nvGrpSpPr>
        <p:grpSpPr bwMode="auto">
          <a:xfrm>
            <a:off x="79375" y="5145088"/>
            <a:ext cx="1292225" cy="474662"/>
            <a:chOff x="50" y="3216"/>
            <a:chExt cx="814" cy="299"/>
          </a:xfrm>
        </p:grpSpPr>
        <p:pic>
          <p:nvPicPr>
            <p:cNvPr id="595119" name="Picture 17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" y="3216"/>
              <a:ext cx="524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5121" name="Picture 17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" y="3356"/>
              <a:ext cx="814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95131" name="Picture 18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243388"/>
            <a:ext cx="2840038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95127" name="Group 183"/>
          <p:cNvGrpSpPr>
            <a:grpSpLocks/>
          </p:cNvGrpSpPr>
          <p:nvPr/>
        </p:nvGrpSpPr>
        <p:grpSpPr bwMode="auto">
          <a:xfrm>
            <a:off x="79375" y="5986463"/>
            <a:ext cx="1292225" cy="512762"/>
            <a:chOff x="50" y="3792"/>
            <a:chExt cx="814" cy="323"/>
          </a:xfrm>
        </p:grpSpPr>
        <p:pic>
          <p:nvPicPr>
            <p:cNvPr id="595124" name="Picture 18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" y="3792"/>
              <a:ext cx="477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5125" name="Picture 18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" y="3956"/>
              <a:ext cx="814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95132" name="Group 188"/>
          <p:cNvGrpSpPr>
            <a:grpSpLocks/>
          </p:cNvGrpSpPr>
          <p:nvPr/>
        </p:nvGrpSpPr>
        <p:grpSpPr bwMode="auto">
          <a:xfrm>
            <a:off x="6019800" y="5870575"/>
            <a:ext cx="1674813" cy="454025"/>
            <a:chOff x="4659" y="23"/>
            <a:chExt cx="1055" cy="286"/>
          </a:xfrm>
        </p:grpSpPr>
        <p:pic>
          <p:nvPicPr>
            <p:cNvPr id="595133" name="Picture 18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8" y="23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5134" name="Picture 19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9" y="179"/>
              <a:ext cx="1055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95139" name="Rectangle 195"/>
          <p:cNvSpPr>
            <a:spLocks noChangeArrowheads="1"/>
          </p:cNvSpPr>
          <p:nvPr/>
        </p:nvSpPr>
        <p:spPr bwMode="auto">
          <a:xfrm>
            <a:off x="7239000" y="6516688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95141" name="Picture 19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5017" name="Freeform 73"/>
          <p:cNvSpPr>
            <a:spLocks/>
          </p:cNvSpPr>
          <p:nvPr/>
        </p:nvSpPr>
        <p:spPr bwMode="auto">
          <a:xfrm>
            <a:off x="2936875" y="4784725"/>
            <a:ext cx="5445125" cy="1733550"/>
          </a:xfrm>
          <a:custGeom>
            <a:avLst/>
            <a:gdLst>
              <a:gd name="T0" fmla="*/ 3430 w 3430"/>
              <a:gd name="T1" fmla="*/ 538 h 1092"/>
              <a:gd name="T2" fmla="*/ 2710 w 3430"/>
              <a:gd name="T3" fmla="*/ 490 h 1092"/>
              <a:gd name="T4" fmla="*/ 2182 w 3430"/>
              <a:gd name="T5" fmla="*/ 346 h 1092"/>
              <a:gd name="T6" fmla="*/ 1798 w 3430"/>
              <a:gd name="T7" fmla="*/ 202 h 1092"/>
              <a:gd name="T8" fmla="*/ 1439 w 3430"/>
              <a:gd name="T9" fmla="*/ 33 h 1092"/>
              <a:gd name="T10" fmla="*/ 1309 w 3430"/>
              <a:gd name="T11" fmla="*/ 5 h 1092"/>
              <a:gd name="T12" fmla="*/ 1160 w 3430"/>
              <a:gd name="T13" fmla="*/ 52 h 1092"/>
              <a:gd name="T14" fmla="*/ 886 w 3430"/>
              <a:gd name="T15" fmla="*/ 250 h 1092"/>
              <a:gd name="T16" fmla="*/ 598 w 3430"/>
              <a:gd name="T17" fmla="*/ 586 h 1092"/>
              <a:gd name="T18" fmla="*/ 482 w 3430"/>
              <a:gd name="T19" fmla="*/ 823 h 1092"/>
              <a:gd name="T20" fmla="*/ 361 w 3430"/>
              <a:gd name="T21" fmla="*/ 1055 h 1092"/>
              <a:gd name="T22" fmla="*/ 203 w 3430"/>
              <a:gd name="T23" fmla="*/ 600 h 1092"/>
              <a:gd name="T24" fmla="*/ 157 w 3430"/>
              <a:gd name="T25" fmla="*/ 414 h 1092"/>
              <a:gd name="T26" fmla="*/ 120 w 3430"/>
              <a:gd name="T27" fmla="*/ 312 h 1092"/>
              <a:gd name="T28" fmla="*/ 92 w 3430"/>
              <a:gd name="T29" fmla="*/ 414 h 1092"/>
              <a:gd name="T30" fmla="*/ 73 w 3430"/>
              <a:gd name="T31" fmla="*/ 628 h 1092"/>
              <a:gd name="T32" fmla="*/ 36 w 3430"/>
              <a:gd name="T33" fmla="*/ 832 h 1092"/>
              <a:gd name="T34" fmla="*/ 5 w 3430"/>
              <a:gd name="T35" fmla="*/ 493 h 1092"/>
              <a:gd name="T36" fmla="*/ 8 w 3430"/>
              <a:gd name="T37" fmla="*/ 544 h 10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430" h="1092">
                <a:moveTo>
                  <a:pt x="3430" y="538"/>
                </a:moveTo>
                <a:cubicBezTo>
                  <a:pt x="3174" y="530"/>
                  <a:pt x="2918" y="522"/>
                  <a:pt x="2710" y="490"/>
                </a:cubicBezTo>
                <a:cubicBezTo>
                  <a:pt x="2502" y="458"/>
                  <a:pt x="2334" y="394"/>
                  <a:pt x="2182" y="346"/>
                </a:cubicBezTo>
                <a:cubicBezTo>
                  <a:pt x="2030" y="298"/>
                  <a:pt x="1922" y="254"/>
                  <a:pt x="1798" y="202"/>
                </a:cubicBezTo>
                <a:cubicBezTo>
                  <a:pt x="1674" y="150"/>
                  <a:pt x="1521" y="66"/>
                  <a:pt x="1439" y="33"/>
                </a:cubicBezTo>
                <a:cubicBezTo>
                  <a:pt x="1357" y="0"/>
                  <a:pt x="1355" y="2"/>
                  <a:pt x="1309" y="5"/>
                </a:cubicBezTo>
                <a:cubicBezTo>
                  <a:pt x="1263" y="8"/>
                  <a:pt x="1230" y="11"/>
                  <a:pt x="1160" y="52"/>
                </a:cubicBezTo>
                <a:cubicBezTo>
                  <a:pt x="1090" y="93"/>
                  <a:pt x="980" y="161"/>
                  <a:pt x="886" y="250"/>
                </a:cubicBezTo>
                <a:cubicBezTo>
                  <a:pt x="792" y="339"/>
                  <a:pt x="665" y="490"/>
                  <a:pt x="598" y="586"/>
                </a:cubicBezTo>
                <a:cubicBezTo>
                  <a:pt x="531" y="682"/>
                  <a:pt x="521" y="745"/>
                  <a:pt x="482" y="823"/>
                </a:cubicBezTo>
                <a:cubicBezTo>
                  <a:pt x="443" y="901"/>
                  <a:pt x="408" y="1092"/>
                  <a:pt x="361" y="1055"/>
                </a:cubicBezTo>
                <a:cubicBezTo>
                  <a:pt x="314" y="1018"/>
                  <a:pt x="237" y="707"/>
                  <a:pt x="203" y="600"/>
                </a:cubicBezTo>
                <a:cubicBezTo>
                  <a:pt x="169" y="493"/>
                  <a:pt x="171" y="462"/>
                  <a:pt x="157" y="414"/>
                </a:cubicBezTo>
                <a:cubicBezTo>
                  <a:pt x="143" y="366"/>
                  <a:pt x="131" y="312"/>
                  <a:pt x="120" y="312"/>
                </a:cubicBezTo>
                <a:cubicBezTo>
                  <a:pt x="109" y="312"/>
                  <a:pt x="100" y="361"/>
                  <a:pt x="92" y="414"/>
                </a:cubicBezTo>
                <a:cubicBezTo>
                  <a:pt x="84" y="467"/>
                  <a:pt x="82" y="558"/>
                  <a:pt x="73" y="628"/>
                </a:cubicBezTo>
                <a:cubicBezTo>
                  <a:pt x="64" y="698"/>
                  <a:pt x="47" y="854"/>
                  <a:pt x="36" y="832"/>
                </a:cubicBezTo>
                <a:cubicBezTo>
                  <a:pt x="25" y="810"/>
                  <a:pt x="10" y="541"/>
                  <a:pt x="5" y="493"/>
                </a:cubicBezTo>
                <a:cubicBezTo>
                  <a:pt x="0" y="445"/>
                  <a:pt x="8" y="534"/>
                  <a:pt x="8" y="544"/>
                </a:cubicBezTo>
              </a:path>
            </a:pathLst>
          </a:custGeom>
          <a:noFill/>
          <a:ln w="2540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037" name="Freeform 93"/>
          <p:cNvSpPr>
            <a:spLocks/>
          </p:cNvSpPr>
          <p:nvPr/>
        </p:nvSpPr>
        <p:spPr bwMode="auto">
          <a:xfrm flipV="1">
            <a:off x="1489075" y="5319713"/>
            <a:ext cx="914400" cy="896937"/>
          </a:xfrm>
          <a:custGeom>
            <a:avLst/>
            <a:gdLst>
              <a:gd name="T0" fmla="*/ 0 w 576"/>
              <a:gd name="T1" fmla="*/ 306 h 565"/>
              <a:gd name="T2" fmla="*/ 177 w 576"/>
              <a:gd name="T3" fmla="*/ 28 h 565"/>
              <a:gd name="T4" fmla="*/ 298 w 576"/>
              <a:gd name="T5" fmla="*/ 139 h 565"/>
              <a:gd name="T6" fmla="*/ 381 w 576"/>
              <a:gd name="T7" fmla="*/ 334 h 565"/>
              <a:gd name="T8" fmla="*/ 437 w 576"/>
              <a:gd name="T9" fmla="*/ 557 h 565"/>
              <a:gd name="T10" fmla="*/ 502 w 576"/>
              <a:gd name="T11" fmla="*/ 283 h 565"/>
              <a:gd name="T12" fmla="*/ 511 w 576"/>
              <a:gd name="T13" fmla="*/ 174 h 565"/>
              <a:gd name="T14" fmla="*/ 530 w 576"/>
              <a:gd name="T15" fmla="*/ 74 h 565"/>
              <a:gd name="T16" fmla="*/ 567 w 576"/>
              <a:gd name="T17" fmla="*/ 360 h 565"/>
              <a:gd name="T18" fmla="*/ 576 w 576"/>
              <a:gd name="T19" fmla="*/ 425 h 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6" h="565">
                <a:moveTo>
                  <a:pt x="0" y="306"/>
                </a:moveTo>
                <a:cubicBezTo>
                  <a:pt x="29" y="260"/>
                  <a:pt x="128" y="56"/>
                  <a:pt x="177" y="28"/>
                </a:cubicBezTo>
                <a:cubicBezTo>
                  <a:pt x="226" y="0"/>
                  <a:pt x="264" y="88"/>
                  <a:pt x="298" y="139"/>
                </a:cubicBezTo>
                <a:cubicBezTo>
                  <a:pt x="332" y="190"/>
                  <a:pt x="358" y="264"/>
                  <a:pt x="381" y="334"/>
                </a:cubicBezTo>
                <a:cubicBezTo>
                  <a:pt x="404" y="404"/>
                  <a:pt x="417" y="565"/>
                  <a:pt x="437" y="557"/>
                </a:cubicBezTo>
                <a:cubicBezTo>
                  <a:pt x="457" y="549"/>
                  <a:pt x="490" y="347"/>
                  <a:pt x="502" y="283"/>
                </a:cubicBezTo>
                <a:cubicBezTo>
                  <a:pt x="514" y="219"/>
                  <a:pt x="506" y="209"/>
                  <a:pt x="511" y="174"/>
                </a:cubicBezTo>
                <a:cubicBezTo>
                  <a:pt x="516" y="139"/>
                  <a:pt x="521" y="43"/>
                  <a:pt x="530" y="74"/>
                </a:cubicBezTo>
                <a:cubicBezTo>
                  <a:pt x="539" y="105"/>
                  <a:pt x="559" y="302"/>
                  <a:pt x="567" y="360"/>
                </a:cubicBezTo>
                <a:cubicBezTo>
                  <a:pt x="575" y="418"/>
                  <a:pt x="574" y="412"/>
                  <a:pt x="576" y="425"/>
                </a:cubicBezTo>
              </a:path>
            </a:pathLst>
          </a:custGeom>
          <a:noFill/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069" name="Rectangle 125"/>
          <p:cNvSpPr>
            <a:spLocks noChangeArrowheads="1"/>
          </p:cNvSpPr>
          <p:nvPr/>
        </p:nvSpPr>
        <p:spPr bwMode="auto">
          <a:xfrm>
            <a:off x="2413000" y="5519738"/>
            <a:ext cx="530225" cy="457200"/>
          </a:xfrm>
          <a:prstGeom prst="rect">
            <a:avLst/>
          </a:prstGeom>
          <a:solidFill>
            <a:srgbClr val="FF6600">
              <a:alpha val="0"/>
            </a:srgbClr>
          </a:solidFill>
          <a:ln w="19050">
            <a:solidFill>
              <a:srgbClr val="00CC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5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5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4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4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5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5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5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5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5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5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500" fill="hold"/>
                                        <p:tgtEl>
                                          <p:spTgt spid="595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9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95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95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9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9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9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9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980" grpId="0" animBg="1"/>
      <p:bldP spid="595019" grpId="0" animBg="1"/>
      <p:bldP spid="595016" grpId="0" animBg="1"/>
      <p:bldP spid="595068" grpId="0" animBg="1"/>
      <p:bldP spid="595139" grpId="0" animBg="1"/>
      <p:bldP spid="595017" grpId="0" animBg="1"/>
      <p:bldP spid="595037" grpId="0" animBg="1"/>
      <p:bldP spid="59506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21CC0-6637-41DD-B20F-1936D7AA1FCA}" type="slidenum">
              <a:rPr lang="en-US"/>
              <a:pPr/>
              <a:t>35</a:t>
            </a:fld>
            <a:endParaRPr lang="en-US"/>
          </a:p>
        </p:txBody>
      </p:sp>
      <p:sp>
        <p:nvSpPr>
          <p:cNvPr id="598058" name="Rectangle 4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98067" name="Group 51"/>
          <p:cNvGrpSpPr>
            <a:grpSpLocks/>
          </p:cNvGrpSpPr>
          <p:nvPr/>
        </p:nvGrpSpPr>
        <p:grpSpPr bwMode="auto">
          <a:xfrm>
            <a:off x="152400" y="98425"/>
            <a:ext cx="8462963" cy="2143125"/>
            <a:chOff x="96" y="62"/>
            <a:chExt cx="5331" cy="1350"/>
          </a:xfrm>
        </p:grpSpPr>
        <p:pic>
          <p:nvPicPr>
            <p:cNvPr id="598024" name="Picture 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62"/>
              <a:ext cx="190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8027" name="Picture 1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530"/>
              <a:ext cx="79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98029" name="AutoShape 13"/>
            <p:cNvSpPr>
              <a:spLocks/>
            </p:cNvSpPr>
            <p:nvPr/>
          </p:nvSpPr>
          <p:spPr bwMode="auto">
            <a:xfrm>
              <a:off x="3024" y="336"/>
              <a:ext cx="98" cy="576"/>
            </a:xfrm>
            <a:prstGeom prst="leftBrace">
              <a:avLst>
                <a:gd name="adj1" fmla="val 48980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98065" name="Picture 4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6" y="336"/>
              <a:ext cx="2281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8066" name="Picture 5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2" y="672"/>
              <a:ext cx="198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8035" name="Picture 1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056"/>
              <a:ext cx="2898" cy="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98068" name="Picture 5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93975"/>
            <a:ext cx="1811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8069" name="Picture 5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3" y="2514600"/>
            <a:ext cx="1906587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8102" name="Picture 8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88" y="3071813"/>
            <a:ext cx="31908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8071" name="Picture 5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4040188"/>
            <a:ext cx="13398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8045" name="Picture 2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3" y="3960813"/>
            <a:ext cx="17176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8103" name="Picture 8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88" y="4518025"/>
            <a:ext cx="31908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8104" name="Picture 8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5721350"/>
            <a:ext cx="262413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98057" name="Group 41"/>
          <p:cNvGrpSpPr>
            <a:grpSpLocks/>
          </p:cNvGrpSpPr>
          <p:nvPr/>
        </p:nvGrpSpPr>
        <p:grpSpPr bwMode="auto">
          <a:xfrm>
            <a:off x="163513" y="5784850"/>
            <a:ext cx="2867025" cy="349250"/>
            <a:chOff x="103" y="3644"/>
            <a:chExt cx="1806" cy="220"/>
          </a:xfrm>
        </p:grpSpPr>
        <p:pic>
          <p:nvPicPr>
            <p:cNvPr id="598051" name="Picture 3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7" y="3644"/>
              <a:ext cx="83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8055" name="Picture 3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" y="3662"/>
              <a:ext cx="690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98061" name="Rectangle 4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98101" name="Picture 8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8063" name="Picture 4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09728"/>
            <a:ext cx="1535112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98090" name="Group 74"/>
          <p:cNvGrpSpPr>
            <a:grpSpLocks/>
          </p:cNvGrpSpPr>
          <p:nvPr/>
        </p:nvGrpSpPr>
        <p:grpSpPr bwMode="auto">
          <a:xfrm>
            <a:off x="5329238" y="1946275"/>
            <a:ext cx="3738562" cy="339725"/>
            <a:chOff x="3357" y="1226"/>
            <a:chExt cx="2355" cy="214"/>
          </a:xfrm>
        </p:grpSpPr>
        <p:pic>
          <p:nvPicPr>
            <p:cNvPr id="598075" name="Picture 5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7" y="1239"/>
              <a:ext cx="2335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98076" name="Rectangle 60"/>
            <p:cNvSpPr>
              <a:spLocks noChangeArrowheads="1"/>
            </p:cNvSpPr>
            <p:nvPr/>
          </p:nvSpPr>
          <p:spPr bwMode="auto">
            <a:xfrm>
              <a:off x="3357" y="1226"/>
              <a:ext cx="179" cy="207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98080" name="Group 64"/>
          <p:cNvGrpSpPr>
            <a:grpSpLocks/>
          </p:cNvGrpSpPr>
          <p:nvPr/>
        </p:nvGrpSpPr>
        <p:grpSpPr bwMode="auto">
          <a:xfrm>
            <a:off x="0" y="1817688"/>
            <a:ext cx="9144000" cy="544512"/>
            <a:chOff x="0" y="1145"/>
            <a:chExt cx="5760" cy="343"/>
          </a:xfrm>
        </p:grpSpPr>
        <p:sp>
          <p:nvSpPr>
            <p:cNvPr id="598047" name="Line 31"/>
            <p:cNvSpPr>
              <a:spLocks noChangeShapeType="1"/>
            </p:cNvSpPr>
            <p:nvPr/>
          </p:nvSpPr>
          <p:spPr bwMode="auto">
            <a:xfrm>
              <a:off x="0" y="1488"/>
              <a:ext cx="576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8077" name="Line 61"/>
            <p:cNvSpPr>
              <a:spLocks noChangeShapeType="1"/>
            </p:cNvSpPr>
            <p:nvPr/>
          </p:nvSpPr>
          <p:spPr bwMode="auto">
            <a:xfrm flipV="1">
              <a:off x="3276" y="1145"/>
              <a:ext cx="0" cy="336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8078" name="Line 62"/>
            <p:cNvSpPr>
              <a:spLocks noChangeShapeType="1"/>
            </p:cNvSpPr>
            <p:nvPr/>
          </p:nvSpPr>
          <p:spPr bwMode="auto">
            <a:xfrm>
              <a:off x="3264" y="1152"/>
              <a:ext cx="2493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8089" name="Group 73"/>
          <p:cNvGrpSpPr>
            <a:grpSpLocks/>
          </p:cNvGrpSpPr>
          <p:nvPr/>
        </p:nvGrpSpPr>
        <p:grpSpPr bwMode="auto">
          <a:xfrm>
            <a:off x="36513" y="2568575"/>
            <a:ext cx="3098800" cy="942975"/>
            <a:chOff x="23" y="1623"/>
            <a:chExt cx="1952" cy="594"/>
          </a:xfrm>
        </p:grpSpPr>
        <p:sp>
          <p:nvSpPr>
            <p:cNvPr id="598081" name="Rectangle 65"/>
            <p:cNvSpPr>
              <a:spLocks noChangeArrowheads="1"/>
            </p:cNvSpPr>
            <p:nvPr/>
          </p:nvSpPr>
          <p:spPr bwMode="auto">
            <a:xfrm>
              <a:off x="1344" y="1623"/>
              <a:ext cx="518" cy="265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98086" name="Picture 7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2016"/>
              <a:ext cx="1952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8088" name="Picture 7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362445">
              <a:off x="1186" y="1923"/>
              <a:ext cx="172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98091" name="Line 75"/>
          <p:cNvSpPr>
            <a:spLocks noChangeShapeType="1"/>
          </p:cNvSpPr>
          <p:nvPr/>
        </p:nvSpPr>
        <p:spPr bwMode="auto">
          <a:xfrm>
            <a:off x="5334000" y="838200"/>
            <a:ext cx="1600200" cy="1752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8092" name="Line 76"/>
          <p:cNvSpPr>
            <a:spLocks noChangeShapeType="1"/>
          </p:cNvSpPr>
          <p:nvPr/>
        </p:nvSpPr>
        <p:spPr bwMode="auto">
          <a:xfrm>
            <a:off x="5373688" y="1343025"/>
            <a:ext cx="1554162" cy="26685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98100" name="Group 84"/>
          <p:cNvGrpSpPr>
            <a:grpSpLocks/>
          </p:cNvGrpSpPr>
          <p:nvPr/>
        </p:nvGrpSpPr>
        <p:grpSpPr bwMode="auto">
          <a:xfrm>
            <a:off x="328613" y="4021138"/>
            <a:ext cx="2886075" cy="914400"/>
            <a:chOff x="207" y="2533"/>
            <a:chExt cx="1818" cy="576"/>
          </a:xfrm>
        </p:grpSpPr>
        <p:sp>
          <p:nvSpPr>
            <p:cNvPr id="598094" name="Rectangle 78"/>
            <p:cNvSpPr>
              <a:spLocks noChangeArrowheads="1"/>
            </p:cNvSpPr>
            <p:nvPr/>
          </p:nvSpPr>
          <p:spPr bwMode="auto">
            <a:xfrm>
              <a:off x="1640" y="2533"/>
              <a:ext cx="213" cy="248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98098" name="Picture 82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" y="2908"/>
              <a:ext cx="1818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8096" name="Picture 80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362445">
              <a:off x="1482" y="2815"/>
              <a:ext cx="172" cy="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8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8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8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8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8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598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8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8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98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98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598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98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98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98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98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091" grpId="0" animBg="1"/>
      <p:bldP spid="598091" grpId="1" animBg="1"/>
      <p:bldP spid="598092" grpId="0" animBg="1"/>
      <p:bldP spid="598092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B7F1-8B1E-4197-89A4-5E4AD90D10D9}" type="slidenum">
              <a:rPr lang="en-US"/>
              <a:pPr/>
              <a:t>36</a:t>
            </a:fld>
            <a:endParaRPr lang="en-US"/>
          </a:p>
        </p:txBody>
      </p:sp>
      <p:grpSp>
        <p:nvGrpSpPr>
          <p:cNvPr id="600134" name="Group 70"/>
          <p:cNvGrpSpPr>
            <a:grpSpLocks/>
          </p:cNvGrpSpPr>
          <p:nvPr/>
        </p:nvGrpSpPr>
        <p:grpSpPr bwMode="auto">
          <a:xfrm>
            <a:off x="152400" y="98425"/>
            <a:ext cx="8462963" cy="2143125"/>
            <a:chOff x="96" y="62"/>
            <a:chExt cx="5331" cy="1350"/>
          </a:xfrm>
        </p:grpSpPr>
        <p:pic>
          <p:nvPicPr>
            <p:cNvPr id="600135" name="Picture 7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62"/>
              <a:ext cx="190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0136" name="Picture 7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530"/>
              <a:ext cx="79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00137" name="AutoShape 73"/>
            <p:cNvSpPr>
              <a:spLocks/>
            </p:cNvSpPr>
            <p:nvPr/>
          </p:nvSpPr>
          <p:spPr bwMode="auto">
            <a:xfrm>
              <a:off x="3024" y="336"/>
              <a:ext cx="98" cy="576"/>
            </a:xfrm>
            <a:prstGeom prst="leftBrace">
              <a:avLst>
                <a:gd name="adj1" fmla="val 48980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00138" name="Picture 7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6" y="336"/>
              <a:ext cx="2281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0139" name="Picture 7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2" y="672"/>
              <a:ext cx="198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0140" name="Picture 7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056"/>
              <a:ext cx="2898" cy="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00123" name="Picture 5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09728"/>
            <a:ext cx="1535112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0110" name="Rectangle 4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0082" name="Line 18"/>
          <p:cNvSpPr>
            <a:spLocks noChangeShapeType="1"/>
          </p:cNvSpPr>
          <p:nvPr/>
        </p:nvSpPr>
        <p:spPr bwMode="auto">
          <a:xfrm>
            <a:off x="0" y="2362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00156" name="Group 92"/>
          <p:cNvGrpSpPr>
            <a:grpSpLocks/>
          </p:cNvGrpSpPr>
          <p:nvPr/>
        </p:nvGrpSpPr>
        <p:grpSpPr bwMode="auto">
          <a:xfrm>
            <a:off x="163513" y="2690813"/>
            <a:ext cx="6873875" cy="434975"/>
            <a:chOff x="103" y="1695"/>
            <a:chExt cx="4330" cy="274"/>
          </a:xfrm>
        </p:grpSpPr>
        <p:pic>
          <p:nvPicPr>
            <p:cNvPr id="600091" name="Picture 2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7" y="1735"/>
              <a:ext cx="83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0093" name="Picture 2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" y="1753"/>
              <a:ext cx="690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0153" name="Picture 8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0" y="1695"/>
              <a:ext cx="1653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00094" name="Line 30"/>
          <p:cNvSpPr>
            <a:spLocks noChangeShapeType="1"/>
          </p:cNvSpPr>
          <p:nvPr/>
        </p:nvSpPr>
        <p:spPr bwMode="auto">
          <a:xfrm flipH="1">
            <a:off x="3122613" y="3125788"/>
            <a:ext cx="1216025" cy="16732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00096" name="Picture 3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821238"/>
            <a:ext cx="2079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0097" name="Line 33"/>
          <p:cNvSpPr>
            <a:spLocks noChangeShapeType="1"/>
          </p:cNvSpPr>
          <p:nvPr/>
        </p:nvSpPr>
        <p:spPr bwMode="auto">
          <a:xfrm>
            <a:off x="6708775" y="3125788"/>
            <a:ext cx="1216025" cy="16732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00098" name="Picture 3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438" y="4821238"/>
            <a:ext cx="2079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0099" name="Line 35"/>
          <p:cNvSpPr>
            <a:spLocks noChangeShapeType="1"/>
          </p:cNvSpPr>
          <p:nvPr/>
        </p:nvSpPr>
        <p:spPr bwMode="auto">
          <a:xfrm>
            <a:off x="5519738" y="3171825"/>
            <a:ext cx="0" cy="1600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00100" name="Picture 3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4821238"/>
            <a:ext cx="2079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00157" name="Group 93"/>
          <p:cNvGrpSpPr>
            <a:grpSpLocks/>
          </p:cNvGrpSpPr>
          <p:nvPr/>
        </p:nvGrpSpPr>
        <p:grpSpPr bwMode="auto">
          <a:xfrm>
            <a:off x="163513" y="5721350"/>
            <a:ext cx="6873875" cy="434975"/>
            <a:chOff x="103" y="3604"/>
            <a:chExt cx="4330" cy="274"/>
          </a:xfrm>
        </p:grpSpPr>
        <p:pic>
          <p:nvPicPr>
            <p:cNvPr id="600083" name="Picture 1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7" y="3644"/>
              <a:ext cx="83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0152" name="Picture 8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0" y="3604"/>
              <a:ext cx="1653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0085" name="Picture 2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" y="3662"/>
              <a:ext cx="690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00109" name="Group 45"/>
          <p:cNvGrpSpPr>
            <a:grpSpLocks noChangeAspect="1"/>
          </p:cNvGrpSpPr>
          <p:nvPr/>
        </p:nvGrpSpPr>
        <p:grpSpPr bwMode="auto">
          <a:xfrm rot="-5400000">
            <a:off x="4536281" y="3764757"/>
            <a:ext cx="1462087" cy="438150"/>
            <a:chOff x="139" y="2314"/>
            <a:chExt cx="1404" cy="420"/>
          </a:xfrm>
        </p:grpSpPr>
        <p:pic>
          <p:nvPicPr>
            <p:cNvPr id="600106" name="Picture 4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" y="2314"/>
              <a:ext cx="129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0108" name="Picture 4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" y="2544"/>
              <a:ext cx="1404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00104" name="Picture 4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222875"/>
            <a:ext cx="9636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0113" name="Rectangle 4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0148" name="Picture 8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29050"/>
            <a:ext cx="10779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0149" name="Picture 8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488" y="3829050"/>
            <a:ext cx="10779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0150" name="Picture 8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29050"/>
            <a:ext cx="10779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00167" name="Group 103"/>
          <p:cNvGrpSpPr>
            <a:grpSpLocks noChangeAspect="1"/>
          </p:cNvGrpSpPr>
          <p:nvPr/>
        </p:nvGrpSpPr>
        <p:grpSpPr bwMode="auto">
          <a:xfrm>
            <a:off x="5562600" y="1852613"/>
            <a:ext cx="2486025" cy="301625"/>
            <a:chOff x="3504" y="1167"/>
            <a:chExt cx="1854" cy="225"/>
          </a:xfrm>
        </p:grpSpPr>
        <p:pic>
          <p:nvPicPr>
            <p:cNvPr id="600166" name="Picture 102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7" y="1189"/>
              <a:ext cx="1823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00162" name="Rectangle 98"/>
            <p:cNvSpPr>
              <a:spLocks noChangeAspect="1" noChangeArrowheads="1"/>
            </p:cNvSpPr>
            <p:nvPr/>
          </p:nvSpPr>
          <p:spPr bwMode="auto">
            <a:xfrm>
              <a:off x="3504" y="1167"/>
              <a:ext cx="1854" cy="225"/>
            </a:xfrm>
            <a:prstGeom prst="rect">
              <a:avLst/>
            </a:prstGeom>
            <a:noFill/>
            <a:ln w="2857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00168" name="Picture 10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5.55556E-6 L 0.0 -0.43333 " pathEditMode="relative" ptsTypes="AA">
                                      <p:cBhvr>
                                        <p:cTn id="6" dur="500" fill="hold"/>
                                        <p:tgtEl>
                                          <p:spTgt spid="600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00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600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00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0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0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0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00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0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600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0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00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0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00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500" fill="hold"/>
                                        <p:tgtEl>
                                          <p:spTgt spid="600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00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00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00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00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0094" grpId="0" animBg="1"/>
      <p:bldP spid="600097" grpId="0" animBg="1"/>
      <p:bldP spid="60009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FC822-382A-4830-8B3B-B8332F258A31}" type="slidenum">
              <a:rPr lang="en-US"/>
              <a:pPr/>
              <a:t>37</a:t>
            </a:fld>
            <a:endParaRPr lang="en-US"/>
          </a:p>
        </p:txBody>
      </p:sp>
      <p:grpSp>
        <p:nvGrpSpPr>
          <p:cNvPr id="641086" name="Group 62"/>
          <p:cNvGrpSpPr>
            <a:grpSpLocks noChangeAspect="1"/>
          </p:cNvGrpSpPr>
          <p:nvPr/>
        </p:nvGrpSpPr>
        <p:grpSpPr bwMode="auto">
          <a:xfrm>
            <a:off x="5562600" y="1852613"/>
            <a:ext cx="2486025" cy="301625"/>
            <a:chOff x="3504" y="1167"/>
            <a:chExt cx="1854" cy="225"/>
          </a:xfrm>
        </p:grpSpPr>
        <p:pic>
          <p:nvPicPr>
            <p:cNvPr id="641087" name="Picture 63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7" y="1189"/>
              <a:ext cx="1823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41088" name="Rectangle 64"/>
            <p:cNvSpPr>
              <a:spLocks noChangeAspect="1" noChangeArrowheads="1"/>
            </p:cNvSpPr>
            <p:nvPr/>
          </p:nvSpPr>
          <p:spPr bwMode="auto">
            <a:xfrm>
              <a:off x="3504" y="1167"/>
              <a:ext cx="1854" cy="225"/>
            </a:xfrm>
            <a:prstGeom prst="rect">
              <a:avLst/>
            </a:prstGeom>
            <a:noFill/>
            <a:ln w="2857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41026" name="Group 2"/>
          <p:cNvGrpSpPr>
            <a:grpSpLocks/>
          </p:cNvGrpSpPr>
          <p:nvPr/>
        </p:nvGrpSpPr>
        <p:grpSpPr bwMode="auto">
          <a:xfrm>
            <a:off x="152400" y="98425"/>
            <a:ext cx="8462963" cy="2143125"/>
            <a:chOff x="96" y="62"/>
            <a:chExt cx="5331" cy="1350"/>
          </a:xfrm>
        </p:grpSpPr>
        <p:pic>
          <p:nvPicPr>
            <p:cNvPr id="641027" name="Picture 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62"/>
              <a:ext cx="190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1028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530"/>
              <a:ext cx="79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41029" name="AutoShape 5"/>
            <p:cNvSpPr>
              <a:spLocks/>
            </p:cNvSpPr>
            <p:nvPr/>
          </p:nvSpPr>
          <p:spPr bwMode="auto">
            <a:xfrm>
              <a:off x="3024" y="336"/>
              <a:ext cx="98" cy="576"/>
            </a:xfrm>
            <a:prstGeom prst="leftBrace">
              <a:avLst>
                <a:gd name="adj1" fmla="val 48980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41030" name="Picture 6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6" y="336"/>
              <a:ext cx="2281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1031" name="Picture 7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2" y="672"/>
              <a:ext cx="198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1032" name="Picture 8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056"/>
              <a:ext cx="2898" cy="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41033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09728"/>
            <a:ext cx="1535112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1034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1035" name="Line 11"/>
          <p:cNvSpPr>
            <a:spLocks noChangeShapeType="1"/>
          </p:cNvSpPr>
          <p:nvPr/>
        </p:nvSpPr>
        <p:spPr bwMode="auto">
          <a:xfrm>
            <a:off x="0" y="2362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1054" name="Rectangle 3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1062" name="Line 38"/>
          <p:cNvSpPr>
            <a:spLocks noChangeShapeType="1"/>
          </p:cNvSpPr>
          <p:nvPr/>
        </p:nvSpPr>
        <p:spPr bwMode="auto">
          <a:xfrm flipV="1">
            <a:off x="4572000" y="2514600"/>
            <a:ext cx="0" cy="388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1063" name="Line 39"/>
          <p:cNvSpPr>
            <a:spLocks noChangeShapeType="1"/>
          </p:cNvSpPr>
          <p:nvPr/>
        </p:nvSpPr>
        <p:spPr bwMode="auto">
          <a:xfrm>
            <a:off x="914400" y="6172200"/>
            <a:ext cx="7315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41076" name="Group 52"/>
          <p:cNvGrpSpPr>
            <a:grpSpLocks/>
          </p:cNvGrpSpPr>
          <p:nvPr/>
        </p:nvGrpSpPr>
        <p:grpSpPr bwMode="auto">
          <a:xfrm>
            <a:off x="928688" y="2497138"/>
            <a:ext cx="7285037" cy="3698875"/>
            <a:chOff x="585" y="1573"/>
            <a:chExt cx="4589" cy="2330"/>
          </a:xfrm>
        </p:grpSpPr>
        <p:sp>
          <p:nvSpPr>
            <p:cNvPr id="641064" name="Freeform 40"/>
            <p:cNvSpPr>
              <a:spLocks/>
            </p:cNvSpPr>
            <p:nvPr/>
          </p:nvSpPr>
          <p:spPr bwMode="auto">
            <a:xfrm>
              <a:off x="585" y="1573"/>
              <a:ext cx="2295" cy="2330"/>
            </a:xfrm>
            <a:custGeom>
              <a:avLst/>
              <a:gdLst>
                <a:gd name="T0" fmla="*/ 2295 w 2295"/>
                <a:gd name="T1" fmla="*/ 2315 h 2330"/>
                <a:gd name="T2" fmla="*/ 1381 w 2295"/>
                <a:gd name="T3" fmla="*/ 2212 h 2330"/>
                <a:gd name="T4" fmla="*/ 585 w 2295"/>
                <a:gd name="T5" fmla="*/ 1609 h 2330"/>
                <a:gd name="T6" fmla="*/ 0 w 2295"/>
                <a:gd name="T7" fmla="*/ 0 h 2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95" h="2330">
                  <a:moveTo>
                    <a:pt x="2295" y="2315"/>
                  </a:moveTo>
                  <a:cubicBezTo>
                    <a:pt x="2143" y="2298"/>
                    <a:pt x="1666" y="2330"/>
                    <a:pt x="1381" y="2212"/>
                  </a:cubicBezTo>
                  <a:cubicBezTo>
                    <a:pt x="1096" y="2094"/>
                    <a:pt x="815" y="1978"/>
                    <a:pt x="585" y="1609"/>
                  </a:cubicBezTo>
                  <a:cubicBezTo>
                    <a:pt x="355" y="1240"/>
                    <a:pt x="122" y="335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1068" name="Freeform 44"/>
            <p:cNvSpPr>
              <a:spLocks/>
            </p:cNvSpPr>
            <p:nvPr/>
          </p:nvSpPr>
          <p:spPr bwMode="auto">
            <a:xfrm flipH="1">
              <a:off x="2879" y="1573"/>
              <a:ext cx="2295" cy="2330"/>
            </a:xfrm>
            <a:custGeom>
              <a:avLst/>
              <a:gdLst>
                <a:gd name="T0" fmla="*/ 2295 w 2295"/>
                <a:gd name="T1" fmla="*/ 2315 h 2330"/>
                <a:gd name="T2" fmla="*/ 1381 w 2295"/>
                <a:gd name="T3" fmla="*/ 2212 h 2330"/>
                <a:gd name="T4" fmla="*/ 585 w 2295"/>
                <a:gd name="T5" fmla="*/ 1609 h 2330"/>
                <a:gd name="T6" fmla="*/ 0 w 2295"/>
                <a:gd name="T7" fmla="*/ 0 h 2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95" h="2330">
                  <a:moveTo>
                    <a:pt x="2295" y="2315"/>
                  </a:moveTo>
                  <a:cubicBezTo>
                    <a:pt x="2143" y="2298"/>
                    <a:pt x="1666" y="2330"/>
                    <a:pt x="1381" y="2212"/>
                  </a:cubicBezTo>
                  <a:cubicBezTo>
                    <a:pt x="1096" y="2094"/>
                    <a:pt x="815" y="1978"/>
                    <a:pt x="585" y="1609"/>
                  </a:cubicBezTo>
                  <a:cubicBezTo>
                    <a:pt x="355" y="1240"/>
                    <a:pt x="122" y="335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41081" name="Group 57"/>
          <p:cNvGrpSpPr>
            <a:grpSpLocks/>
          </p:cNvGrpSpPr>
          <p:nvPr/>
        </p:nvGrpSpPr>
        <p:grpSpPr bwMode="auto">
          <a:xfrm>
            <a:off x="1727200" y="2497138"/>
            <a:ext cx="5668963" cy="3735387"/>
            <a:chOff x="1088" y="1573"/>
            <a:chExt cx="3571" cy="2353"/>
          </a:xfrm>
        </p:grpSpPr>
        <p:sp>
          <p:nvSpPr>
            <p:cNvPr id="641065" name="Freeform 41"/>
            <p:cNvSpPr>
              <a:spLocks/>
            </p:cNvSpPr>
            <p:nvPr/>
          </p:nvSpPr>
          <p:spPr bwMode="auto">
            <a:xfrm>
              <a:off x="1088" y="1573"/>
              <a:ext cx="1792" cy="2353"/>
            </a:xfrm>
            <a:custGeom>
              <a:avLst/>
              <a:gdLst>
                <a:gd name="T0" fmla="*/ 1792 w 1792"/>
                <a:gd name="T1" fmla="*/ 2315 h 2353"/>
                <a:gd name="T2" fmla="*/ 859 w 1792"/>
                <a:gd name="T3" fmla="*/ 2258 h 2353"/>
                <a:gd name="T4" fmla="*/ 375 w 1792"/>
                <a:gd name="T5" fmla="*/ 1746 h 2353"/>
                <a:gd name="T6" fmla="*/ 0 w 1792"/>
                <a:gd name="T7" fmla="*/ 0 h 2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92" h="2353">
                  <a:moveTo>
                    <a:pt x="1792" y="2315"/>
                  </a:moveTo>
                  <a:cubicBezTo>
                    <a:pt x="1637" y="2306"/>
                    <a:pt x="1095" y="2353"/>
                    <a:pt x="859" y="2258"/>
                  </a:cubicBezTo>
                  <a:cubicBezTo>
                    <a:pt x="623" y="2163"/>
                    <a:pt x="518" y="2122"/>
                    <a:pt x="375" y="1746"/>
                  </a:cubicBezTo>
                  <a:cubicBezTo>
                    <a:pt x="232" y="1370"/>
                    <a:pt x="78" y="364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1069" name="Freeform 45"/>
            <p:cNvSpPr>
              <a:spLocks/>
            </p:cNvSpPr>
            <p:nvPr/>
          </p:nvSpPr>
          <p:spPr bwMode="auto">
            <a:xfrm flipH="1">
              <a:off x="2867" y="1573"/>
              <a:ext cx="1792" cy="2353"/>
            </a:xfrm>
            <a:custGeom>
              <a:avLst/>
              <a:gdLst>
                <a:gd name="T0" fmla="*/ 1792 w 1792"/>
                <a:gd name="T1" fmla="*/ 2315 h 2353"/>
                <a:gd name="T2" fmla="*/ 859 w 1792"/>
                <a:gd name="T3" fmla="*/ 2258 h 2353"/>
                <a:gd name="T4" fmla="*/ 375 w 1792"/>
                <a:gd name="T5" fmla="*/ 1746 h 2353"/>
                <a:gd name="T6" fmla="*/ 0 w 1792"/>
                <a:gd name="T7" fmla="*/ 0 h 2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92" h="2353">
                  <a:moveTo>
                    <a:pt x="1792" y="2315"/>
                  </a:moveTo>
                  <a:cubicBezTo>
                    <a:pt x="1637" y="2306"/>
                    <a:pt x="1095" y="2353"/>
                    <a:pt x="859" y="2258"/>
                  </a:cubicBezTo>
                  <a:cubicBezTo>
                    <a:pt x="623" y="2163"/>
                    <a:pt x="518" y="2122"/>
                    <a:pt x="375" y="1746"/>
                  </a:cubicBezTo>
                  <a:cubicBezTo>
                    <a:pt x="232" y="1370"/>
                    <a:pt x="78" y="364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41079" name="Picture 5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79913"/>
            <a:ext cx="1143000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1080" name="Picture 5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00600"/>
            <a:ext cx="1558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1078" name="Picture 5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124200"/>
            <a:ext cx="1160463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1089" name="Picture 6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1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1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1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41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1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1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1062" grpId="0" animBg="1"/>
      <p:bldP spid="64106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E8BF-A17D-4BD6-8BB6-78652F606B58}" type="slidenum">
              <a:rPr lang="en-US"/>
              <a:pPr/>
              <a:t>38</a:t>
            </a:fld>
            <a:endParaRPr lang="en-US"/>
          </a:p>
        </p:txBody>
      </p:sp>
      <p:grpSp>
        <p:nvGrpSpPr>
          <p:cNvPr id="642090" name="Group 42"/>
          <p:cNvGrpSpPr>
            <a:grpSpLocks noChangeAspect="1"/>
          </p:cNvGrpSpPr>
          <p:nvPr/>
        </p:nvGrpSpPr>
        <p:grpSpPr bwMode="auto">
          <a:xfrm>
            <a:off x="5562600" y="1852613"/>
            <a:ext cx="2486025" cy="301625"/>
            <a:chOff x="3504" y="1167"/>
            <a:chExt cx="1854" cy="225"/>
          </a:xfrm>
        </p:grpSpPr>
        <p:pic>
          <p:nvPicPr>
            <p:cNvPr id="642091" name="Picture 43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7" y="1189"/>
              <a:ext cx="1823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42092" name="Rectangle 44"/>
            <p:cNvSpPr>
              <a:spLocks noChangeAspect="1" noChangeArrowheads="1"/>
            </p:cNvSpPr>
            <p:nvPr/>
          </p:nvSpPr>
          <p:spPr bwMode="auto">
            <a:xfrm>
              <a:off x="3504" y="1167"/>
              <a:ext cx="1854" cy="225"/>
            </a:xfrm>
            <a:prstGeom prst="rect">
              <a:avLst/>
            </a:prstGeom>
            <a:noFill/>
            <a:ln w="2857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42050" name="Group 2"/>
          <p:cNvGrpSpPr>
            <a:grpSpLocks/>
          </p:cNvGrpSpPr>
          <p:nvPr/>
        </p:nvGrpSpPr>
        <p:grpSpPr bwMode="auto">
          <a:xfrm>
            <a:off x="152400" y="98425"/>
            <a:ext cx="8462963" cy="2143125"/>
            <a:chOff x="96" y="62"/>
            <a:chExt cx="5331" cy="1350"/>
          </a:xfrm>
        </p:grpSpPr>
        <p:pic>
          <p:nvPicPr>
            <p:cNvPr id="642051" name="Picture 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62"/>
              <a:ext cx="190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2052" name="Picture 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530"/>
              <a:ext cx="79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42053" name="AutoShape 5"/>
            <p:cNvSpPr>
              <a:spLocks/>
            </p:cNvSpPr>
            <p:nvPr/>
          </p:nvSpPr>
          <p:spPr bwMode="auto">
            <a:xfrm>
              <a:off x="3024" y="336"/>
              <a:ext cx="98" cy="576"/>
            </a:xfrm>
            <a:prstGeom prst="leftBrace">
              <a:avLst>
                <a:gd name="adj1" fmla="val 48980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42054" name="Picture 6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6" y="336"/>
              <a:ext cx="2281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2055" name="Picture 7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2" y="672"/>
              <a:ext cx="198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2056" name="Picture 8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056"/>
              <a:ext cx="2898" cy="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42057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09728"/>
            <a:ext cx="1535112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2058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2059" name="Line 11"/>
          <p:cNvSpPr>
            <a:spLocks noChangeShapeType="1"/>
          </p:cNvSpPr>
          <p:nvPr/>
        </p:nvSpPr>
        <p:spPr bwMode="auto">
          <a:xfrm>
            <a:off x="0" y="2362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2061" name="Rectangle 1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2066" name="Line 18"/>
          <p:cNvSpPr>
            <a:spLocks noChangeShapeType="1"/>
          </p:cNvSpPr>
          <p:nvPr/>
        </p:nvSpPr>
        <p:spPr bwMode="auto">
          <a:xfrm flipV="1">
            <a:off x="4572000" y="2514600"/>
            <a:ext cx="0" cy="388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2067" name="Line 19"/>
          <p:cNvSpPr>
            <a:spLocks noChangeShapeType="1"/>
          </p:cNvSpPr>
          <p:nvPr/>
        </p:nvSpPr>
        <p:spPr bwMode="auto">
          <a:xfrm>
            <a:off x="914400" y="6172200"/>
            <a:ext cx="7315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2072" name="Freeform 24"/>
          <p:cNvSpPr>
            <a:spLocks/>
          </p:cNvSpPr>
          <p:nvPr/>
        </p:nvSpPr>
        <p:spPr bwMode="auto">
          <a:xfrm>
            <a:off x="1727200" y="2497138"/>
            <a:ext cx="2844800" cy="3735387"/>
          </a:xfrm>
          <a:custGeom>
            <a:avLst/>
            <a:gdLst>
              <a:gd name="T0" fmla="*/ 1792 w 1792"/>
              <a:gd name="T1" fmla="*/ 2315 h 2353"/>
              <a:gd name="T2" fmla="*/ 859 w 1792"/>
              <a:gd name="T3" fmla="*/ 2258 h 2353"/>
              <a:gd name="T4" fmla="*/ 375 w 1792"/>
              <a:gd name="T5" fmla="*/ 1746 h 2353"/>
              <a:gd name="T6" fmla="*/ 0 w 1792"/>
              <a:gd name="T7" fmla="*/ 0 h 2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92" h="2353">
                <a:moveTo>
                  <a:pt x="1792" y="2315"/>
                </a:moveTo>
                <a:cubicBezTo>
                  <a:pt x="1637" y="2306"/>
                  <a:pt x="1095" y="2353"/>
                  <a:pt x="859" y="2258"/>
                </a:cubicBezTo>
                <a:cubicBezTo>
                  <a:pt x="623" y="2163"/>
                  <a:pt x="518" y="2122"/>
                  <a:pt x="375" y="1746"/>
                </a:cubicBezTo>
                <a:cubicBezTo>
                  <a:pt x="232" y="1370"/>
                  <a:pt x="78" y="364"/>
                  <a:pt x="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2073" name="Freeform 25"/>
          <p:cNvSpPr>
            <a:spLocks/>
          </p:cNvSpPr>
          <p:nvPr/>
        </p:nvSpPr>
        <p:spPr bwMode="auto">
          <a:xfrm flipH="1">
            <a:off x="4551363" y="2497138"/>
            <a:ext cx="2844800" cy="3735387"/>
          </a:xfrm>
          <a:custGeom>
            <a:avLst/>
            <a:gdLst>
              <a:gd name="T0" fmla="*/ 1792 w 1792"/>
              <a:gd name="T1" fmla="*/ 2315 h 2353"/>
              <a:gd name="T2" fmla="*/ 859 w 1792"/>
              <a:gd name="T3" fmla="*/ 2258 h 2353"/>
              <a:gd name="T4" fmla="*/ 375 w 1792"/>
              <a:gd name="T5" fmla="*/ 1746 h 2353"/>
              <a:gd name="T6" fmla="*/ 0 w 1792"/>
              <a:gd name="T7" fmla="*/ 0 h 2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92" h="2353">
                <a:moveTo>
                  <a:pt x="1792" y="2315"/>
                </a:moveTo>
                <a:cubicBezTo>
                  <a:pt x="1637" y="2306"/>
                  <a:pt x="1095" y="2353"/>
                  <a:pt x="859" y="2258"/>
                </a:cubicBezTo>
                <a:cubicBezTo>
                  <a:pt x="623" y="2163"/>
                  <a:pt x="518" y="2122"/>
                  <a:pt x="375" y="1746"/>
                </a:cubicBezTo>
                <a:cubicBezTo>
                  <a:pt x="232" y="1370"/>
                  <a:pt x="78" y="364"/>
                  <a:pt x="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42080" name="Picture 3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3179763"/>
            <a:ext cx="1500187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2078" name="Line 30"/>
          <p:cNvSpPr>
            <a:spLocks noChangeShapeType="1"/>
          </p:cNvSpPr>
          <p:nvPr/>
        </p:nvSpPr>
        <p:spPr bwMode="auto">
          <a:xfrm>
            <a:off x="914400" y="6172200"/>
            <a:ext cx="73152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2093" name="AutoShape 45"/>
          <p:cNvSpPr>
            <a:spLocks noChangeAspect="1" noChangeArrowheads="1"/>
          </p:cNvSpPr>
          <p:nvPr/>
        </p:nvSpPr>
        <p:spPr bwMode="auto">
          <a:xfrm>
            <a:off x="8245475" y="1809750"/>
            <a:ext cx="365125" cy="365125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2094" name="Picture 4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2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2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2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2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2078" grpId="0" animBg="1"/>
      <p:bldP spid="64209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1433-0DFB-4B75-AE66-A5DB803BAE89}" type="slidenum">
              <a:rPr lang="en-US"/>
              <a:pPr/>
              <a:t>39</a:t>
            </a:fld>
            <a:endParaRPr lang="en-US"/>
          </a:p>
        </p:txBody>
      </p:sp>
      <p:sp>
        <p:nvSpPr>
          <p:cNvPr id="64512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23" name="Rectangle 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45124" name="Group 4"/>
          <p:cNvGrpSpPr>
            <a:grpSpLocks/>
          </p:cNvGrpSpPr>
          <p:nvPr/>
        </p:nvGrpSpPr>
        <p:grpSpPr bwMode="auto">
          <a:xfrm>
            <a:off x="152400" y="152400"/>
            <a:ext cx="2328863" cy="1066800"/>
            <a:chOff x="2425" y="2352"/>
            <a:chExt cx="1467" cy="672"/>
          </a:xfrm>
        </p:grpSpPr>
        <p:pic>
          <p:nvPicPr>
            <p:cNvPr id="645125" name="Picture 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2" y="2352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5126" name="Picture 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" y="2702"/>
              <a:ext cx="14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5127" name="Picture 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2" y="2871"/>
              <a:ext cx="1437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5128" name="Picture 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7" y="2539"/>
              <a:ext cx="1168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45129" name="Group 9"/>
          <p:cNvGrpSpPr>
            <a:grpSpLocks/>
          </p:cNvGrpSpPr>
          <p:nvPr/>
        </p:nvGrpSpPr>
        <p:grpSpPr bwMode="auto">
          <a:xfrm>
            <a:off x="3505200" y="152400"/>
            <a:ext cx="2328863" cy="1066800"/>
            <a:chOff x="2413" y="3360"/>
            <a:chExt cx="1467" cy="672"/>
          </a:xfrm>
        </p:grpSpPr>
        <p:pic>
          <p:nvPicPr>
            <p:cNvPr id="645130" name="Picture 1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0" y="3360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5131" name="Picture 1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3" y="3710"/>
              <a:ext cx="14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5132" name="Picture 1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7" y="3879"/>
              <a:ext cx="1284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5133" name="Picture 1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9" y="3547"/>
              <a:ext cx="1222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45134" name="Group 14"/>
          <p:cNvGrpSpPr>
            <a:grpSpLocks/>
          </p:cNvGrpSpPr>
          <p:nvPr/>
        </p:nvGrpSpPr>
        <p:grpSpPr bwMode="auto">
          <a:xfrm>
            <a:off x="6586538" y="152400"/>
            <a:ext cx="2328862" cy="1066800"/>
            <a:chOff x="3957" y="1824"/>
            <a:chExt cx="1467" cy="672"/>
          </a:xfrm>
        </p:grpSpPr>
        <p:pic>
          <p:nvPicPr>
            <p:cNvPr id="645135" name="Picture 15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4" y="182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5136" name="Picture 16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7" y="2174"/>
              <a:ext cx="14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5137" name="Picture 1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1" y="2343"/>
              <a:ext cx="1284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5138" name="Picture 1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7" y="2011"/>
              <a:ext cx="474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45139" name="Group 19"/>
          <p:cNvGrpSpPr>
            <a:grpSpLocks/>
          </p:cNvGrpSpPr>
          <p:nvPr/>
        </p:nvGrpSpPr>
        <p:grpSpPr bwMode="auto">
          <a:xfrm>
            <a:off x="228600" y="1622425"/>
            <a:ext cx="2328863" cy="1066800"/>
            <a:chOff x="144" y="2784"/>
            <a:chExt cx="1467" cy="672"/>
          </a:xfrm>
        </p:grpSpPr>
        <p:pic>
          <p:nvPicPr>
            <p:cNvPr id="645140" name="Picture 20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" y="278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5141" name="Picture 21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134"/>
              <a:ext cx="14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5142" name="Picture 22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" y="3303"/>
              <a:ext cx="1284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5143" name="Picture 23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" y="2971"/>
              <a:ext cx="1231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45144" name="Group 24"/>
          <p:cNvGrpSpPr>
            <a:grpSpLocks/>
          </p:cNvGrpSpPr>
          <p:nvPr/>
        </p:nvGrpSpPr>
        <p:grpSpPr bwMode="auto">
          <a:xfrm>
            <a:off x="3357563" y="1622425"/>
            <a:ext cx="2586037" cy="1349375"/>
            <a:chOff x="2056" y="2784"/>
            <a:chExt cx="1629" cy="850"/>
          </a:xfrm>
        </p:grpSpPr>
        <p:pic>
          <p:nvPicPr>
            <p:cNvPr id="645145" name="Picture 25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0" y="278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5146" name="Picture 26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" y="3312"/>
              <a:ext cx="14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5147" name="Picture 27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7" y="3481"/>
              <a:ext cx="1284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5148" name="Picture 28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6" y="2971"/>
              <a:ext cx="1629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5149" name="Picture 29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3" y="3120"/>
              <a:ext cx="62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45150" name="Group 30"/>
          <p:cNvGrpSpPr>
            <a:grpSpLocks/>
          </p:cNvGrpSpPr>
          <p:nvPr/>
        </p:nvGrpSpPr>
        <p:grpSpPr bwMode="auto">
          <a:xfrm>
            <a:off x="7239000" y="1828800"/>
            <a:ext cx="914400" cy="914400"/>
            <a:chOff x="4853" y="1680"/>
            <a:chExt cx="576" cy="576"/>
          </a:xfrm>
        </p:grpSpPr>
        <p:sp>
          <p:nvSpPr>
            <p:cNvPr id="645151" name="AutoShape 31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52" name="Text Box 32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017" name="Picture 22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96838"/>
            <a:ext cx="7243762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5998" name="Picture 20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633413"/>
            <a:ext cx="3929063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187575" y="1066800"/>
            <a:ext cx="2079625" cy="481013"/>
            <a:chOff x="1981200" y="1066800"/>
            <a:chExt cx="2079625" cy="481013"/>
          </a:xfrm>
        </p:grpSpPr>
        <p:pic>
          <p:nvPicPr>
            <p:cNvPr id="545964" name="Picture 17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7100" y="1066800"/>
              <a:ext cx="1676400" cy="25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5963" name="Picture 17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1323975"/>
              <a:ext cx="2079625" cy="223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CDB37C05-4C5D-46F6-BF77-20F811666BFC}" type="slidenum">
              <a:rPr lang="en-US"/>
              <a:pPr/>
              <a:t>4</a:t>
            </a:fld>
            <a:endParaRPr lang="en-US"/>
          </a:p>
        </p:txBody>
      </p:sp>
      <p:sp>
        <p:nvSpPr>
          <p:cNvPr id="545972" name="Rectangle 18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5977" name="Rectangle 18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019" name="Picture 22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" name="Line 40"/>
          <p:cNvSpPr>
            <a:spLocks noChangeShapeType="1"/>
          </p:cNvSpPr>
          <p:nvPr/>
        </p:nvSpPr>
        <p:spPr bwMode="auto">
          <a:xfrm>
            <a:off x="0" y="598117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45981" name="Picture 18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57225"/>
            <a:ext cx="37147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5982" name="Picture 19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89038"/>
            <a:ext cx="3394075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5983" name="Picture 19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89113"/>
            <a:ext cx="10890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" name="Rectangle 182"/>
          <p:cNvSpPr>
            <a:spLocks noChangeArrowheads="1"/>
          </p:cNvSpPr>
          <p:nvPr/>
        </p:nvSpPr>
        <p:spPr bwMode="auto">
          <a:xfrm>
            <a:off x="6019800" y="1804792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6014" name="Group 222"/>
          <p:cNvGrpSpPr>
            <a:grpSpLocks/>
          </p:cNvGrpSpPr>
          <p:nvPr/>
        </p:nvGrpSpPr>
        <p:grpSpPr bwMode="auto">
          <a:xfrm>
            <a:off x="7659688" y="1676400"/>
            <a:ext cx="958850" cy="454025"/>
            <a:chOff x="4825" y="1056"/>
            <a:chExt cx="604" cy="286"/>
          </a:xfrm>
        </p:grpSpPr>
        <p:pic>
          <p:nvPicPr>
            <p:cNvPr id="546011" name="Picture 21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0" y="1056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6013" name="Picture 22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5" y="1212"/>
              <a:ext cx="604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741593" y="6079648"/>
            <a:ext cx="6726007" cy="702152"/>
            <a:chOff x="741593" y="2955448"/>
            <a:chExt cx="6726007" cy="702152"/>
          </a:xfrm>
        </p:grpSpPr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1593" y="2955448"/>
              <a:ext cx="6726007" cy="32115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24851" y="3354662"/>
              <a:ext cx="4139447" cy="3029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2" name="Picture 1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268" y="2337854"/>
            <a:ext cx="7099732" cy="3564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2734807"/>
            <a:ext cx="3175621" cy="3392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268" y="3125612"/>
            <a:ext cx="7028748" cy="3564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2648" y="3533543"/>
            <a:ext cx="3175621" cy="3392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3939921"/>
            <a:ext cx="2515526" cy="3029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1175182" y="4485324"/>
            <a:ext cx="5705759" cy="1420698"/>
            <a:chOff x="1175182" y="4485324"/>
            <a:chExt cx="5705759" cy="1420698"/>
          </a:xfrm>
        </p:grpSpPr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75182" y="4485324"/>
              <a:ext cx="4406740" cy="3564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14527" y="4928487"/>
              <a:ext cx="5279799" cy="35641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Picture 16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22748" y="5335587"/>
              <a:ext cx="5458193" cy="57043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5" name="Line 40"/>
          <p:cNvSpPr>
            <a:spLocks noChangeShapeType="1"/>
          </p:cNvSpPr>
          <p:nvPr/>
        </p:nvSpPr>
        <p:spPr bwMode="auto">
          <a:xfrm>
            <a:off x="0" y="4418556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40"/>
          <p:cNvSpPr>
            <a:spLocks noChangeShapeType="1"/>
          </p:cNvSpPr>
          <p:nvPr/>
        </p:nvSpPr>
        <p:spPr bwMode="auto">
          <a:xfrm>
            <a:off x="0" y="218474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017" name="Picture 22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96838"/>
            <a:ext cx="7243762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5998" name="Picture 20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633413"/>
            <a:ext cx="3929063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187575" y="1066800"/>
            <a:ext cx="2079625" cy="481013"/>
            <a:chOff x="1981200" y="1066800"/>
            <a:chExt cx="2079625" cy="481013"/>
          </a:xfrm>
        </p:grpSpPr>
        <p:pic>
          <p:nvPicPr>
            <p:cNvPr id="545964" name="Picture 17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7100" y="1066800"/>
              <a:ext cx="1676400" cy="25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5963" name="Picture 17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1323975"/>
              <a:ext cx="2079625" cy="223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CDB37C05-4C5D-46F6-BF77-20F811666BFC}" type="slidenum">
              <a:rPr lang="en-US"/>
              <a:pPr/>
              <a:t>5</a:t>
            </a:fld>
            <a:endParaRPr lang="en-US"/>
          </a:p>
        </p:txBody>
      </p:sp>
      <p:sp>
        <p:nvSpPr>
          <p:cNvPr id="545972" name="Rectangle 18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5977" name="Rectangle 18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019" name="Picture 22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" name="Line 40"/>
          <p:cNvSpPr>
            <a:spLocks noChangeShapeType="1"/>
          </p:cNvSpPr>
          <p:nvPr/>
        </p:nvSpPr>
        <p:spPr bwMode="auto">
          <a:xfrm>
            <a:off x="0" y="598117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40"/>
          <p:cNvSpPr>
            <a:spLocks noChangeShapeType="1"/>
          </p:cNvSpPr>
          <p:nvPr/>
        </p:nvSpPr>
        <p:spPr bwMode="auto">
          <a:xfrm>
            <a:off x="0" y="218474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45981" name="Picture 18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57225"/>
            <a:ext cx="37147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5982" name="Picture 19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89038"/>
            <a:ext cx="3394075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5983" name="Picture 19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89113"/>
            <a:ext cx="10890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" name="Rectangle 182"/>
          <p:cNvSpPr>
            <a:spLocks noChangeArrowheads="1"/>
          </p:cNvSpPr>
          <p:nvPr/>
        </p:nvSpPr>
        <p:spPr bwMode="auto">
          <a:xfrm>
            <a:off x="6019800" y="1804792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6014" name="Group 222"/>
          <p:cNvGrpSpPr>
            <a:grpSpLocks/>
          </p:cNvGrpSpPr>
          <p:nvPr/>
        </p:nvGrpSpPr>
        <p:grpSpPr bwMode="auto">
          <a:xfrm>
            <a:off x="7659688" y="1676400"/>
            <a:ext cx="958850" cy="454025"/>
            <a:chOff x="4825" y="1056"/>
            <a:chExt cx="604" cy="286"/>
          </a:xfrm>
        </p:grpSpPr>
        <p:pic>
          <p:nvPicPr>
            <p:cNvPr id="546011" name="Picture 21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0" y="1056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6013" name="Picture 22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5" y="1212"/>
              <a:ext cx="604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741593" y="6079648"/>
            <a:ext cx="6726007" cy="702152"/>
            <a:chOff x="741593" y="2955448"/>
            <a:chExt cx="6726007" cy="702152"/>
          </a:xfrm>
        </p:grpSpPr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1593" y="2955448"/>
              <a:ext cx="6726007" cy="32115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24851" y="3354662"/>
              <a:ext cx="4139447" cy="3029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5182" y="4485324"/>
            <a:ext cx="4406740" cy="3564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5" name="Line 40"/>
          <p:cNvSpPr>
            <a:spLocks noChangeShapeType="1"/>
          </p:cNvSpPr>
          <p:nvPr/>
        </p:nvSpPr>
        <p:spPr bwMode="auto">
          <a:xfrm>
            <a:off x="0" y="4418556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7" name="Picture 4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4527" y="4928487"/>
            <a:ext cx="5279799" cy="3564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2748" y="5335587"/>
            <a:ext cx="5458193" cy="5704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3518" y="2247378"/>
            <a:ext cx="2623016" cy="39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1044" y="2705622"/>
            <a:ext cx="3835686" cy="3393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2556" y="3112718"/>
            <a:ext cx="4744000" cy="4098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8422" y="3576390"/>
            <a:ext cx="4636646" cy="3745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8548" y="3993924"/>
            <a:ext cx="3940801" cy="3745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0631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017" name="Picture 22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96838"/>
            <a:ext cx="7243762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CDB37C05-4C5D-46F6-BF77-20F811666BFC}" type="slidenum">
              <a:rPr lang="en-US"/>
              <a:pPr/>
              <a:t>6</a:t>
            </a:fld>
            <a:endParaRPr lang="en-US"/>
          </a:p>
        </p:txBody>
      </p:sp>
      <p:sp>
        <p:nvSpPr>
          <p:cNvPr id="545972" name="Rectangle 18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5977" name="Rectangle 18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019" name="Picture 22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" name="Line 40"/>
          <p:cNvSpPr>
            <a:spLocks noChangeShapeType="1"/>
          </p:cNvSpPr>
          <p:nvPr/>
        </p:nvSpPr>
        <p:spPr bwMode="auto">
          <a:xfrm>
            <a:off x="0" y="598117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41593" y="6079648"/>
            <a:ext cx="6726007" cy="702152"/>
            <a:chOff x="741593" y="2955448"/>
            <a:chExt cx="6726007" cy="702152"/>
          </a:xfrm>
        </p:grpSpPr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1593" y="2955448"/>
              <a:ext cx="6726007" cy="32115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24851" y="3354662"/>
              <a:ext cx="4139447" cy="3029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4" name="Picture 3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5947" y="3391422"/>
            <a:ext cx="3138627" cy="3745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6936" y="3993924"/>
            <a:ext cx="3138026" cy="3744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633413"/>
            <a:ext cx="3715115" cy="5357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8" name="Line 40"/>
          <p:cNvSpPr>
            <a:spLocks noChangeShapeType="1"/>
          </p:cNvSpPr>
          <p:nvPr/>
        </p:nvSpPr>
        <p:spPr bwMode="auto">
          <a:xfrm>
            <a:off x="0" y="32004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5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81314E-6 L -0.07378 -0.0874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8" y="-43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CDB37C05-4C5D-46F6-BF77-20F811666BFC}" type="slidenum">
              <a:rPr lang="en-US"/>
              <a:pPr/>
              <a:t>7</a:t>
            </a:fld>
            <a:endParaRPr lang="en-US"/>
          </a:p>
        </p:txBody>
      </p:sp>
      <p:sp>
        <p:nvSpPr>
          <p:cNvPr id="545972" name="Rectangle 18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5977" name="Rectangle 18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019" name="Picture 22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593" y="6079648"/>
            <a:ext cx="6726007" cy="3211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4851" y="6478862"/>
            <a:ext cx="4139447" cy="3029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Line 40"/>
          <p:cNvSpPr>
            <a:spLocks noChangeShapeType="1"/>
          </p:cNvSpPr>
          <p:nvPr/>
        </p:nvSpPr>
        <p:spPr bwMode="auto">
          <a:xfrm>
            <a:off x="0" y="598117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" name="Picture 3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633413"/>
            <a:ext cx="3715115" cy="5357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6017" name="Picture 22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96838"/>
            <a:ext cx="7243762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" name="Line 40"/>
          <p:cNvSpPr>
            <a:spLocks noChangeShapeType="1"/>
          </p:cNvSpPr>
          <p:nvPr/>
        </p:nvSpPr>
        <p:spPr bwMode="auto">
          <a:xfrm>
            <a:off x="0" y="1905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914400" y="1981200"/>
            <a:ext cx="6260926" cy="1142977"/>
            <a:chOff x="914400" y="1981200"/>
            <a:chExt cx="6260926" cy="1142977"/>
          </a:xfrm>
        </p:grpSpPr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14400" y="1981200"/>
              <a:ext cx="4228294" cy="33933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56694" y="2362729"/>
              <a:ext cx="5334084" cy="35646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84079" y="2767737"/>
              <a:ext cx="5691247" cy="35644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9" name="Line 40"/>
          <p:cNvSpPr>
            <a:spLocks noChangeShapeType="1"/>
          </p:cNvSpPr>
          <p:nvPr/>
        </p:nvSpPr>
        <p:spPr bwMode="auto">
          <a:xfrm>
            <a:off x="0" y="32004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5947" y="3391422"/>
            <a:ext cx="3138627" cy="3745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6265" y="3848622"/>
            <a:ext cx="4333104" cy="2674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4539" y="4267200"/>
            <a:ext cx="5137366" cy="3746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2174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017" name="Picture 22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96838"/>
            <a:ext cx="7243762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633413"/>
            <a:ext cx="3715115" cy="5357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CDB37C05-4C5D-46F6-BF77-20F811666BFC}" type="slidenum">
              <a:rPr lang="en-US"/>
              <a:pPr/>
              <a:t>8</a:t>
            </a:fld>
            <a:endParaRPr lang="en-US"/>
          </a:p>
        </p:txBody>
      </p:sp>
      <p:sp>
        <p:nvSpPr>
          <p:cNvPr id="545972" name="Rectangle 18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5977" name="Rectangle 18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019" name="Picture 22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593" y="6079648"/>
            <a:ext cx="6726007" cy="3211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4851" y="6478862"/>
            <a:ext cx="4139447" cy="3029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Line 40"/>
          <p:cNvSpPr>
            <a:spLocks noChangeShapeType="1"/>
          </p:cNvSpPr>
          <p:nvPr/>
        </p:nvSpPr>
        <p:spPr bwMode="auto">
          <a:xfrm>
            <a:off x="0" y="1905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40"/>
          <p:cNvSpPr>
            <a:spLocks noChangeShapeType="1"/>
          </p:cNvSpPr>
          <p:nvPr/>
        </p:nvSpPr>
        <p:spPr bwMode="auto">
          <a:xfrm>
            <a:off x="0" y="32004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40"/>
          <p:cNvSpPr>
            <a:spLocks noChangeShapeType="1"/>
          </p:cNvSpPr>
          <p:nvPr/>
        </p:nvSpPr>
        <p:spPr bwMode="auto">
          <a:xfrm>
            <a:off x="0" y="598117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" name="Picture 1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3014" y="4267199"/>
            <a:ext cx="4495205" cy="3746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421601" y="2209407"/>
            <a:ext cx="8081962" cy="648615"/>
            <a:chOff x="421601" y="2246985"/>
            <a:chExt cx="8081962" cy="648615"/>
          </a:xfrm>
        </p:grpSpPr>
        <p:pic>
          <p:nvPicPr>
            <p:cNvPr id="12" name="Picture 11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1601" y="2246985"/>
              <a:ext cx="8081962" cy="32113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24507" y="2627985"/>
              <a:ext cx="2426735" cy="26761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0" name="Picture 2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1963" y="3810000"/>
            <a:ext cx="3853033" cy="2675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889" y="5334000"/>
            <a:ext cx="6082080" cy="3745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7311" y="1418277"/>
            <a:ext cx="3501146" cy="3933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8154" y="1421704"/>
            <a:ext cx="2733043" cy="3569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6327" y="1446756"/>
            <a:ext cx="643070" cy="2679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8" name="Rectangle 182"/>
          <p:cNvSpPr>
            <a:spLocks noChangeArrowheads="1"/>
          </p:cNvSpPr>
          <p:nvPr/>
        </p:nvSpPr>
        <p:spPr bwMode="auto">
          <a:xfrm>
            <a:off x="8635652" y="14478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 bwMode="auto">
          <a:xfrm>
            <a:off x="7147158" y="805125"/>
            <a:ext cx="1736260" cy="490275"/>
            <a:chOff x="7147952" y="609600"/>
            <a:chExt cx="1736260" cy="490275"/>
          </a:xfrm>
        </p:grpSpPr>
        <p:pic>
          <p:nvPicPr>
            <p:cNvPr id="26" name="Picture 65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0" y="609600"/>
              <a:ext cx="942975" cy="236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47952" y="857250"/>
              <a:ext cx="1736260" cy="2426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6127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593" y="6079648"/>
            <a:ext cx="6726007" cy="3211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4851" y="6478862"/>
            <a:ext cx="4139447" cy="3029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2" name="Line 40"/>
          <p:cNvSpPr>
            <a:spLocks noChangeShapeType="1"/>
          </p:cNvSpPr>
          <p:nvPr/>
        </p:nvSpPr>
        <p:spPr bwMode="auto">
          <a:xfrm>
            <a:off x="0" y="598117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46017" name="Picture 22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96838"/>
            <a:ext cx="7243762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CDB37C05-4C5D-46F6-BF77-20F811666BFC}" type="slidenum">
              <a:rPr lang="en-US"/>
              <a:pPr/>
              <a:t>9</a:t>
            </a:fld>
            <a:endParaRPr lang="en-US"/>
          </a:p>
        </p:txBody>
      </p:sp>
      <p:sp>
        <p:nvSpPr>
          <p:cNvPr id="545972" name="Rectangle 18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5977" name="Rectangle 18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019" name="Picture 22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8618" y="544513"/>
            <a:ext cx="3731862" cy="857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5993" name="Picture 20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81313"/>
            <a:ext cx="3784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5990" name="Picture 19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3892550"/>
            <a:ext cx="2339975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5991" name="Picture 19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4367213"/>
            <a:ext cx="2179637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5992" name="Picture 20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4397375"/>
            <a:ext cx="87471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5956" name="Rectangle 164"/>
          <p:cNvSpPr>
            <a:spLocks noChangeArrowheads="1"/>
          </p:cNvSpPr>
          <p:nvPr/>
        </p:nvSpPr>
        <p:spPr bwMode="auto">
          <a:xfrm>
            <a:off x="76200" y="3733800"/>
            <a:ext cx="3733800" cy="15240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5958" name="Picture 16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4832350"/>
            <a:ext cx="1392238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111375" y="1509713"/>
            <a:ext cx="2994025" cy="860425"/>
            <a:chOff x="1828800" y="3557588"/>
            <a:chExt cx="2994025" cy="860425"/>
          </a:xfrm>
        </p:grpSpPr>
        <p:pic>
          <p:nvPicPr>
            <p:cNvPr id="545967" name="Picture 17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1613" y="3557588"/>
              <a:ext cx="1196975" cy="25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6004" name="Picture 21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1838" y="3829050"/>
              <a:ext cx="2647950" cy="298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6005" name="Picture 21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4117975"/>
              <a:ext cx="2994025" cy="300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45953" name="Line 161"/>
          <p:cNvSpPr>
            <a:spLocks noChangeShapeType="1"/>
          </p:cNvSpPr>
          <p:nvPr/>
        </p:nvSpPr>
        <p:spPr bwMode="auto">
          <a:xfrm flipH="1">
            <a:off x="1295400" y="1381124"/>
            <a:ext cx="2132730" cy="251142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5954" name="Line 162"/>
          <p:cNvSpPr>
            <a:spLocks noChangeShapeType="1"/>
          </p:cNvSpPr>
          <p:nvPr/>
        </p:nvSpPr>
        <p:spPr bwMode="auto">
          <a:xfrm>
            <a:off x="2304180" y="1457325"/>
            <a:ext cx="0" cy="268605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45988" name="Picture 19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33400"/>
            <a:ext cx="3892550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5955" name="Line 163"/>
          <p:cNvSpPr>
            <a:spLocks noChangeShapeType="1"/>
          </p:cNvSpPr>
          <p:nvPr/>
        </p:nvSpPr>
        <p:spPr bwMode="auto">
          <a:xfrm flipV="1">
            <a:off x="3505200" y="3657600"/>
            <a:ext cx="3111500" cy="84296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46000" name="Picture 20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083544"/>
            <a:ext cx="119697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001" name="Picture 20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538" y="5080369"/>
            <a:ext cx="12160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" name="Rectangle 182"/>
          <p:cNvSpPr>
            <a:spLocks noChangeArrowheads="1"/>
          </p:cNvSpPr>
          <p:nvPr/>
        </p:nvSpPr>
        <p:spPr bwMode="auto">
          <a:xfrm>
            <a:off x="7442548" y="5357116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" name="Group 64"/>
          <p:cNvGrpSpPr>
            <a:grpSpLocks/>
          </p:cNvGrpSpPr>
          <p:nvPr/>
        </p:nvGrpSpPr>
        <p:grpSpPr bwMode="auto">
          <a:xfrm>
            <a:off x="7543800" y="4751388"/>
            <a:ext cx="942975" cy="430212"/>
            <a:chOff x="4716" y="497"/>
            <a:chExt cx="594" cy="271"/>
          </a:xfrm>
        </p:grpSpPr>
        <p:pic>
          <p:nvPicPr>
            <p:cNvPr id="32" name="Picture 6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" y="497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" name="Picture 6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9" y="653"/>
              <a:ext cx="589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45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54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5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5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45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45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5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5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5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45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5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5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46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46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956" grpId="0" animBg="1"/>
      <p:bldP spid="545953" grpId="0" animBg="1"/>
      <p:bldP spid="545953" grpId="1" animBg="1"/>
      <p:bldP spid="545954" grpId="0" animBg="1"/>
      <p:bldP spid="545954" grpId="1" animBg="1"/>
      <p:bldP spid="545955" grpId="0" animBg="1"/>
      <p:bldP spid="545955" grpId="1" animBg="1"/>
      <p:bldP spid="3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10757&quot;&gt;&lt;property id=&quot;20148&quot; value=&quot;5&quot;/&gt;&lt;property id=&quot;20300&quot; value=&quot;Slide 1&quot;/&gt;&lt;property id=&quot;20307&quot; value=&quot;261&quot;/&gt;&lt;/object&gt;&lt;object type=&quot;3&quot; unique_id=&quot;19842&quot;&gt;&lt;property id=&quot;20148&quot; value=&quot;5&quot;/&gt;&lt;property id=&quot;20300&quot; value=&quot;Slide 2&quot;/&gt;&lt;property id=&quot;20307&quot; value=&quot;303&quot;/&gt;&lt;/object&gt;&lt;object type=&quot;3&quot; unique_id=&quot;22217&quot;&gt;&lt;property id=&quot;20148&quot; value=&quot;5&quot;/&gt;&lt;property id=&quot;20300&quot; value=&quot;Slide 5&quot;/&gt;&lt;property id=&quot;20307&quot; value=&quot;318&quot;/&gt;&lt;/object&gt;&lt;object type=&quot;3&quot; unique_id=&quot;22218&quot;&gt;&lt;property id=&quot;20148&quot; value=&quot;5&quot;/&gt;&lt;property id=&quot;20300&quot; value=&quot;Slide 7&quot;/&gt;&lt;property id=&quot;20307&quot; value=&quot;319&quot;/&gt;&lt;/object&gt;&lt;object type=&quot;3&quot; unique_id=&quot;22220&quot;&gt;&lt;property id=&quot;20148&quot; value=&quot;5&quot;/&gt;&lt;property id=&quot;20300&quot; value=&quot;Slide 15&quot;/&gt;&lt;property id=&quot;20307&quot; value=&quot;320&quot;/&gt;&lt;/object&gt;&lt;object type=&quot;3&quot; unique_id=&quot;23398&quot;&gt;&lt;property id=&quot;20148&quot; value=&quot;5&quot;/&gt;&lt;property id=&quot;20300&quot; value=&quot;Slide 4&quot;/&gt;&lt;property id=&quot;20307&quot; value=&quot;332&quot;/&gt;&lt;/object&gt;&lt;object type=&quot;3&quot; unique_id=&quot;25342&quot;&gt;&lt;property id=&quot;20148&quot; value=&quot;5&quot;/&gt;&lt;property id=&quot;20300&quot; value=&quot;Slide 3&quot;/&gt;&lt;property id=&quot;20307&quot; value=&quot;344&quot;/&gt;&lt;/object&gt;&lt;object type=&quot;3&quot; unique_id=&quot;25952&quot;&gt;&lt;property id=&quot;20148&quot; value=&quot;5&quot;/&gt;&lt;property id=&quot;20300&quot; value=&quot;Slide 14&quot;/&gt;&lt;property id=&quot;20307&quot; value=&quot;348&quot;/&gt;&lt;/object&gt;&lt;object type=&quot;3&quot; unique_id=&quot;26409&quot;&gt;&lt;property id=&quot;20148&quot; value=&quot;5&quot;/&gt;&lt;property id=&quot;20300&quot; value=&quot;Slide 18&quot;/&gt;&lt;property id=&quot;20307&quot; value=&quot;349&quot;/&gt;&lt;/object&gt;&lt;object type=&quot;3&quot; unique_id=&quot;26527&quot;&gt;&lt;property id=&quot;20148&quot; value=&quot;5&quot;/&gt;&lt;property id=&quot;20300&quot; value=&quot;Slide 9&quot;/&gt;&lt;property id=&quot;20307&quot; value=&quot;350&quot;/&gt;&lt;/object&gt;&lt;object type=&quot;3&quot; unique_id=&quot;26528&quot;&gt;&lt;property id=&quot;20148&quot; value=&quot;5&quot;/&gt;&lt;property id=&quot;20300&quot; value=&quot;Slide 20&quot;/&gt;&lt;property id=&quot;20307&quot; value=&quot;351&quot;/&gt;&lt;/object&gt;&lt;object type=&quot;3&quot; unique_id=&quot;26693&quot;&gt;&lt;property id=&quot;20148&quot; value=&quot;5&quot;/&gt;&lt;property id=&quot;20300&quot; value=&quot;Slide 21&quot;/&gt;&lt;property id=&quot;20307&quot; value=&quot;352&quot;/&gt;&lt;/object&gt;&lt;object type=&quot;3&quot; unique_id=&quot;27030&quot;&gt;&lt;property id=&quot;20148&quot; value=&quot;5&quot;/&gt;&lt;property id=&quot;20300&quot; value=&quot;Slide 10&quot;/&gt;&lt;property id=&quot;20307&quot; value=&quot;353&quot;/&gt;&lt;/object&gt;&lt;object type=&quot;3&quot; unique_id=&quot;27031&quot;&gt;&lt;property id=&quot;20148&quot; value=&quot;5&quot;/&gt;&lt;property id=&quot;20300&quot; value=&quot;Slide 11&quot;/&gt;&lt;property id=&quot;20307&quot; value=&quot;354&quot;/&gt;&lt;/object&gt;&lt;object type=&quot;3&quot; unique_id=&quot;27032&quot;&gt;&lt;property id=&quot;20148&quot; value=&quot;5&quot;/&gt;&lt;property id=&quot;20300&quot; value=&quot;Slide 12&quot;/&gt;&lt;property id=&quot;20307&quot; value=&quot;355&quot;/&gt;&lt;/object&gt;&lt;object type=&quot;3&quot; unique_id=&quot;27033&quot;&gt;&lt;property id=&quot;20148&quot; value=&quot;5&quot;/&gt;&lt;property id=&quot;20300&quot; value=&quot;Slide 13&quot;/&gt;&lt;property id=&quot;20307&quot; value=&quot;356&quot;/&gt;&lt;/object&gt;&lt;object type=&quot;3&quot; unique_id=&quot;27800&quot;&gt;&lt;property id=&quot;20148&quot; value=&quot;5&quot;/&gt;&lt;property id=&quot;20300&quot; value=&quot;Slide 8&quot;/&gt;&lt;property id=&quot;20307&quot; value=&quot;359&quot;/&gt;&lt;/object&gt;&lt;object type=&quot;3&quot; unique_id=&quot;45366&quot;&gt;&lt;property id=&quot;20148&quot; value=&quot;5&quot;/&gt;&lt;property id=&quot;20300&quot; value=&quot;Slide 22&quot;/&gt;&lt;property id=&quot;20307&quot; value=&quot;367&quot;/&gt;&lt;/object&gt;&lt;object type=&quot;3&quot; unique_id=&quot;45367&quot;&gt;&lt;property id=&quot;20148&quot; value=&quot;5&quot;/&gt;&lt;property id=&quot;20300&quot; value=&quot;Slide 23&quot;/&gt;&lt;property id=&quot;20307&quot; value=&quot;368&quot;/&gt;&lt;/object&gt;&lt;object type=&quot;3&quot; unique_id=&quot;45583&quot;&gt;&lt;property id=&quot;20148&quot; value=&quot;5&quot;/&gt;&lt;property id=&quot;20300&quot; value=&quot;Slide 24&quot;/&gt;&lt;property id=&quot;20307&quot; value=&quot;371&quot;/&gt;&lt;/object&gt;&lt;object type=&quot;3&quot; unique_id=&quot;46132&quot;&gt;&lt;property id=&quot;20148&quot; value=&quot;5&quot;/&gt;&lt;property id=&quot;20300&quot; value=&quot;Slide 16&quot;/&gt;&lt;property id=&quot;20307&quot; value=&quot;374&quot;/&gt;&lt;/object&gt;&lt;object type=&quot;3&quot; unique_id=&quot;46133&quot;&gt;&lt;property id=&quot;20148&quot; value=&quot;5&quot;/&gt;&lt;property id=&quot;20300&quot; value=&quot;Slide 17&quot;/&gt;&lt;property id=&quot;20307&quot; value=&quot;375&quot;/&gt;&lt;/object&gt;&lt;object type=&quot;3&quot; unique_id=&quot;46476&quot;&gt;&lt;property id=&quot;20148&quot; value=&quot;5&quot;/&gt;&lt;property id=&quot;20300&quot; value=&quot;Slide 19&quot;/&gt;&lt;property id=&quot;20307&quot; value=&quot;376&quot;/&gt;&lt;/object&gt;&lt;object type=&quot;3&quot; unique_id=&quot;46941&quot;&gt;&lt;property id=&quot;20148&quot; value=&quot;5&quot;/&gt;&lt;property id=&quot;20300&quot; value=&quot;Slide 6&quot;/&gt;&lt;property id=&quot;20307&quot; value=&quot;377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7(5^2)-4(5)+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371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(g(x))$ is continuous in $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411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{\color{blue}SOME EXAMPLE LIMIT PROBLEM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6"/>
  <p:tag name="PICTUREFILESIZE" val="2947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2)} $\displaystyle{\lim_{x\to2}(4x+|x-2|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9337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{\color[rgb]{0,.8,0}NOTE}: Continuity is a powerful too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792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's try} it some more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6699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x-2|$ is continuous in $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17629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x$ is continuous in $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483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} $4x+|x-2|$ is continuous in $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356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4x+|x-2|\right]_{x:\to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398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5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57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4\cdot2+|2-2|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874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86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im w/ abs 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126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{\color[rgb]{0,.8,0}Fact}: A lin.~comb.~of continuous express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3"/>
  <p:tag name="PICTUREFILESIZE" val="3123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continuou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988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{\color[rgb]{0,.8,0}NOTE}: Continuity is a powerful too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7928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's try} it some more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6699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{\color{blue}SOME EXAMPLE LIMIT PROBLEM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6"/>
  <p:tag name="PICTUREFILESIZE" val="2947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{\color[rgb]{0,.8,0}NOTE}: Continuity is a powerful too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7928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3)} $\displaystyle{\lim_{x\to-3}\frac{x^3+4x-7}{5-3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2134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(-3)^3+4(-3)-7}{14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774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5-3x]_{x:\to-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870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5-3(-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740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23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n}zer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5877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left[\frac{x^3+4x-7}{5-3x}\right]_{x:\to-3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2315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-\frac{46}{14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7128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-\frac{23}{7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6208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's try} it some more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6699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im rat'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5768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rational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936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{\color[rgb]{0,.8,0}so} continuous (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747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numbers in domai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2086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{\color{blue}SOME EXAMPLE LIMIT PROBLEM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6"/>
  <p:tag name="PICTUREFILESIZE" val="2947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[x^5-2x^4+5x^3-11x^2+10x-3\right]_{x:\to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5548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4)} $\displaystyle{\lim_{x\to1}\,\,&#10;\frac{x^4-5x^3+9x^2-7x+2}&#10;{x^5-2x^4+5x^3-11x^2+10x-3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4476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618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trateg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915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actor} $x-1$ from numerator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2193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enominator as many times as possibl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2"/>
  <p:tag name="PICTUREFILESIZE" val="2909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n {\color[rgb]{1,0,1}cancel} $x-1$ in the numerat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308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ith $x-1$ in the denominat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3"/>
  <p:tag name="PICTUREFILESIZE" val="2027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s many times as possib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0079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's finish up} the denominator first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3"/>
  <p:tag name="PICTUREFILESIZE" val="27139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im po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6508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039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039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polynomial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2518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275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5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4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[x^5-2x^4+5x^3-11x^2+10x-3\right]_{x:\to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554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618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{\color{blue}SOME EXAMPLE LIMIT PROBLEM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6"/>
  <p:tag name="PICTUREFILESIZE" val="2947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{\color[rgb]{0,.8,0}so} continu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335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2754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5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4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contin.~at $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179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039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039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4)} $\displaystyle{\lim_{x\to1}\,\,&#10;\frac{x^4-5x^3+9x^2-7x+2}&#10;{x^5-2x^4+5x^3-11x^2+10x-3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44766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ne}\,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17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[x^3+4x-3\right]_{x:\to1}=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5097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ne}\,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17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ef'n 2.19}, {\color[rgb]{0,.8,0}p.~42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2694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5-2x^4+5x^3-11x^2+10x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1994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x-1)^2(x^3+4x-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586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{\color{blue}SOME EXAMPLE LIMIT PROBLEM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6"/>
  <p:tag name="PICTUREFILESIZE" val="2947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{\bf{\color{blue}continuous}}&#10;{\color[rgb]{0,.8,0}if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362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45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45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a\in\hbox{dom}[f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1672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4)} $\displaystyle{\lim_{x\to1}\,\,&#10;\frac{x^4-5x^3+9x^2-7x+2}&#10;{x^5-2x^4+5x^3-11x^2+10x-3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44766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{\color{blue}SOME EXAMPLE LIMIT PROBLEM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6"/>
  <p:tag name="PICTUREFILESIZE" val="2947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's factor} $x-1$ from the numerator now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9"/>
  <p:tag name="PICTUREFILESIZE" val="28984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Use} repeated synthetic division to get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29633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4-5x^3+9x^2-7x+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535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x-1)^3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1898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[x-2\right]_{x:\to1}=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8949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ne}\,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17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{\color{blue}SOME EXAMPLE LIMIT PROBLEM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6"/>
  <p:tag name="PICTUREFILESIZE" val="2947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5-2x^4+5x^3-11x^2+10x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1994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x-1)^2(x^3+4x-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586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[x^3+4x-3\right]_{x:\to1}=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5097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ne}\,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17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4)} $\displaystyle{\lim_{x\to1}\,\,&#10;\frac{x^4-5x^3+9x^2-7x+2}&#10;{x^5-2x^4+5x^3-11x^2+10x-3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44766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{\color{blue}SOME EXAMPLE LIMIT PROBLEM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6"/>
  <p:tag name="PICTUREFILESIZE" val="2947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x\to1}\,\,&#10;\left[\frac{(x-1)^3}{(x-1)^2}\right]&#10;\left[\frac{x-2}{x^3+4x-3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39714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5-2x^4+5x^3-11x^2+10x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1994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x-1)^2(x^3+4x-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586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1)} $\displaystyle{\lim_{x\to5}(7x^2-4x+3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9409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[x^3+4x-3\right]_{x:\to1}=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5097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ne}\,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17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4-5x^3+9x^2-7x+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535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x-1)^3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1898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[x-2\right]_{x:\to1}=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8949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ne}\,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17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4)} $\displaystyle{\lim_{x\to1}\,\,&#10;\frac{x^4-5x^3+9x^2-7x+2}&#10;{x^5-2x^4+5x^3-11x^2+10x-3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44766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[x^3+4x-3\right]_{x:\to1}=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5097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ne}\,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17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{\color{blue}SOME EXAMPLE LIMIT PROBLEM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6"/>
  <p:tag name="PICTUREFILESIZE" val="2947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x\to1}\,\,&#10;\left[\frac{(x-1)^3}{(x-1)^2}\right]&#10;\left[\frac{x-2}{x^3+4x-3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39714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x\to1}\,\,&#10;\left[x-1\right]&#10;\left[\frac{x-2}{x^3+4x-3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27306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[x-2\right]_{x:\to1}=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8949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ne}\,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17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[x-2\right]_{x:\to1}=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8949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ne}\,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17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4)} $\displaystyle{\lim_{x\to1}\,\,&#10;\frac{x^4-5x^3+9x^2-7x+2}&#10;{x^5-2x^4+5x^3-11x^2+10x-3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44766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{\color{blue}SOME EXAMPLE LIMIT PROBLEM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6"/>
  <p:tag name="PICTUREFILESIZE" val="2947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7x^2-4x+3]_{x:\to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394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[x^3+4x-3\right]_{x:\to1}=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5097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ne}\,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17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[x-2\right]_{x:\to1}=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8949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ne}\,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17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x\to1}\,\,&#10;\left[\frac{(x-1)^3}{(x-1)^2}\right]&#10;\left[\frac{x-2}{x^3+4x-3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39714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x\to1}\,\,&#10;\left[x-1\right]&#10;\left[\frac{x-2}{x^3+4x-3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27306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phantom{0}\right]&#10;\left[\frac{-1}{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854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61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7(5^2)-4(5)+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3718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im rat'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5768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{\color{blue}SOME EXAMPLE LIMIT PROBLEM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6"/>
  <p:tag name="PICTUREFILESIZE" val="2947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x^5-8x^4+4x^3+15x^2-12x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5"/>
  <p:tag name="PICTUREFILESIZE" val="21200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x-2)^2(2x^3-4x-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15853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[2x^3-4x-1\right]_{x:\to2}=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4975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x^4-24x^3+29x^2+12x-2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20245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5)} $\displaystyle{\lim_{x\to2}\,\,&#10;\frac{2x^5-8x^4+4x^3+15x^2-12x-4}{5x^4-24x^3+29x^2+12x-28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5"/>
  <p:tag name="PICTUREFILESIZE" val="50950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x-2)^2(5x^2-4x-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1604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5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572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[5x^2-4x-7\right]_{x:\to2}=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4970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{\color[rgb]{0,.8,0}Exercise}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85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{\color[rgb]{0,.8,0}Exercise}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85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ne}\,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17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ne}\,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17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x\to2}&#10;\left[\frac{(x-2)^2}{(x-2)^2}\right]\left[\frac{2x^3-4x-1}{5x^2-4x-7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3"/>
  <p:tag name="PICTUREFILESIZE" val="44178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7}{5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40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im rat'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5768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{\color{blue}SOME EXAMPLE LIMIT PROBLEM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6"/>
  <p:tag name="PICTUREFILESIZE" val="2947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etc.}, {\it etc.}, {\it etc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822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x^5+18x^4+58x^3+90x^2+108x+10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6"/>
  <p:tag name="PICTUREFILESIZE" val="29824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x+3)^3(2x^2+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5479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[2x^2+4\right]_{x:\to-3}=2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4657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6+8x^5-15x^4-360x^3-1485x^2-2592x-17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3682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x+3)^5(x-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2660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[x-7\right]_{x:\to-3}=-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0777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{\color[rgb]{0,.8,0}Exercise}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85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6)} $\displaystyle{\lim_{x\to-3}\,\,&#10;\frac{2x^5+18x^4+58x^3+90x^2+108x+108}&#10;{x^6+8x^5-15x^4-360x^3-1485x^2-2592x-1701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5"/>
  <p:tag name="PICTUREFILESIZE" val="74607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{\color[rgb]{0,.8,0}Exercise}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85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{\color[rgb]{0,.8,0}Def'n}: We say&#10;$f(s)$ is {\bf{\color{blue}continuous} in $s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29924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ne}\,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17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ne}\,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17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x\to-3}\,\,&#10;\left[\,\,\frac{(x+3)^3}{(x+3)^5}\,\,\right]\left[\,\,\frac{2x^2+4}{x-7}\,\,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41316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$^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0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``$\displaystyle{[\infty]\left[\phantom{\frac{22}{-10}}\right]}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1590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22}{-1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593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3168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im rat'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576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1)} $\displaystyle{\lim_{x\to5}(7x^2-4x+3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940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{\color[rgb]{0,.8,0}if} $f$ is continuou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2980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\hbox{pos}}{\hbox{small pos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13148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{\color{blue}SOME EXAMPLE LIMIT PROBLEM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6"/>
  <p:tag name="PICTUREFILESIZE" val="2947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5+3x^4-5x^3-23x^2-24x-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19984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x+1)^3(x^2-8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3959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[x^2-8\right]_{x:\to-1}=-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2109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x^7-5x^6-9x^5-5x^4+5x^3+9x^2+5x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0"/>
  <p:tag name="PICTUREFILESIZE" val="26683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x+1)^6(-x+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3553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[-x+1\right]_{x:\to-1}=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0328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{\color[rgb]{0,.8,0}Exercise}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85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{\color[rgb]{0,.8,0}Def'n}: We say&#10;$f(x)$ is {\bf{\color{blue}continuous} in $x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30499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{\color[rgb]{0,.8,0}Exercise}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851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7)} $\displaystyle{\lim_{x\to-1}\,\,&#10;\frac{x^5+3x^4-5x^3-23x^2-24x-8}{-x^7-5x^6-9x^5-5x^4+5x^3+9x^2+5x+1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2"/>
  <p:tag name="PICTUREFILESIZE" val="56565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ne}\,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17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ne}\,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171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x\to-1}\,\,&#10;\left[\,\,\frac{(x+1)^3}{(x+1)^6}\,\,\right]\left[\,\,\frac{x^2-8}{-x+1}\,\,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39986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$^3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85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-7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824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im rat'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576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{\color[rgb]{0,.8,0}if} $f$ is continuou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2980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mit 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7757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wo-si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818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eft: 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5726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right: 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7466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eft: 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5975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right: 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7169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eft: pos/sm 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3534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right: pos/sm 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4776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compute&#10;$\displaystyle{\lim_{x\to a}\,\frac{P(x)}{Q(x)}}$,&#10;$\displaystyle{\lim_{x\to a^-}\,\frac{P(x)}{Q(x)}}$ or&#10;$\displaystyle{\lim_{x\to a^+}\,\frac{P(x)}{Q(x)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2"/>
  <p:tag name="PICTUREFILESIZE" val="58297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eneral procedur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482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{\color[rgb]{0,.8,0}NOTE}: Continuity is a powerful too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7928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P$ and $Q$ be polynomial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0"/>
  <p:tag name="PICTUREFILESIZE" val="22300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nd let} $a\in{\mathbb R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0616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x\ne a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514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m&gt;n$,\quad&#10;$\displaystyle{&#10;\frac{P(x)}{Q(x)}\,\,=\,\,\left[(x-a)^{m-n}\right]&#10;\left[\frac{F(x)}{G(x)}\right]\,\,\,\to\,\,\,0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6"/>
  <p:tag name="PICTUREFILESIZE" val="50052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3747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m=n$,\quad&#10;$\displaystyle{&#10;\frac{P(x)}{Q(x)}\,\,=\,\,\frac{F(x)}{G(x)}\,\,\,\to\,\,\,\frac{F(a)}{G(a)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0"/>
  <p:tag name="PICTUREFILESIZE" val="39075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x\ne a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514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3747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write} $P(x)=[(x-a)^m][F(x)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480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's try} it some more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6699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ith $F(a){\color{red}\ne}0$ and $G(a){\color{red}\ne}0$, \quad and then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6"/>
  <p:tag name="PICTUREFILESIZE" val="29965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$Q(x)=[(x-a)^n][G(x)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24025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compute&#10;$\displaystyle{\lim_{x\to a}\,\frac{P(x)}{Q(x)}}$,&#10;$\displaystyle{\lim_{x\to a^-}\,\frac{P(x)}{Q(x)}}$ or&#10;$\displaystyle{\lim_{x\to a^+}\,\frac{P(x)}{Q(x)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2"/>
  <p:tag name="PICTUREFILESIZE" val="58297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eneral procedur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4825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P$ and $Q$ be polynomial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0"/>
  <p:tag name="PICTUREFILESIZE" val="22300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write} $P(x)=[(x-a)^m][F(x)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4809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ith $F(a){\color{red}\ne}0$ and $G(a){\color{red}\ne}0$, \quad and then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6"/>
  <p:tag name="PICTUREFILESIZE" val="29965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$Q(x)=[(x-a)^n][G(x)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24025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nd let} $a\in{\mathbb R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0616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ne}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988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51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F(a)}{G(a)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10397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3747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m&lt;n$,\quad&#10;$\displaystyle{&#10;\frac{P(x)}{Q(x)}\,\,=\,\,\left[\frac{1}{(x-a)^{n-m}}\right]\left[\frac{F(x)}{G(x)}\right]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8"/>
  <p:tag name="PICTUREFILESIZE" val="48921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x\ne a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514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ne}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988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F(a)}{G(a)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10397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m&lt;n$,\quad&#10;$\displaystyle{&#10;\frac{P(x)}{Q(x)}\,\,=\,\,\left[\frac{1}{(x-a)^{n-m}}\right]\left[\frac{F(x)}{G(x)}\right]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8"/>
  <p:tag name="PICTUREFILESIZE" val="4892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im po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6508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x\ne a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514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3747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51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Two-sided limit {\color{red}DNE}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9598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m&lt;n$ {\color[rgb]{0,.8,0}and} $n-m$ is od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17286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$\displaystyle{\frac{1}{(x-a)^{n-m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4348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to a^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4970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to a^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421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contin.~at $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1792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959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m&lt;n$ {\color[rgb]{0,.8,0}and} $n-m$ is eve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17487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$\displaystyle{\frac{1}{(x-a)^{n-m}}\to\infty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7496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3747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8+4x^7+3x^6-x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3562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actor} $x$ as many times as possible fro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29898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x^5(x^3+4x^2+3x-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6239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[x^3+4x^2+3x-1\right]_{x:\to0}=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2"/>
  <p:tag name="PICTUREFILESIZE" val="1947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ef'n 2.19}, {\color[rgb]{0,.8,0}p.~42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2694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ne\,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422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 $\displaystyle{\lim_{x\to0}}$&#10;of a rational expression of $x$ is easi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7369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an the rest, {\color[rgb]{0,.8,0}because} it's so easy to fact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5"/>
  <p:tag name="PICTUREFILESIZE" val="31188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-0$ from a polynomial in $x$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20716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x^9-4x^8+3x^7-12x^6+4x^5}{7x^8-3x^7+5x^6-2x^5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39589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x\to0}\frac{x^5\left[x^4-4x^3+3x^2-12x+4\right]}&#10;{x^5\left[7x^3-3x^2+5x-2\right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0"/>
  <p:tag name="PICTUREFILESIZE" val="46730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4}{-2}=-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758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{\bf{\color{blue}continuous}}&#10;{\color[rgb]{0,.8,0}if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3620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im rat'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5768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 $\displaystyle{\lim_{x\to0}}$&#10;of a rational expression of $x$ is easi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7369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an the rest, {\color[rgb]{0,.8,0}because} it's so easy to fact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5"/>
  <p:tag name="PICTUREFILESIZE" val="31188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-0$ from a polynomial in $x$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20716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t\to0}\,\left(\frac{1}{t}-\frac{1}{t^2+2t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8628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&#10;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8507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valuate} the limit,&#10;{\color[rgb]{0,.8,0}if} it {\color[rgb]{0,.8,0}exists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2192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a\in\hbox{dom}[f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1672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&#10;write as: poly/po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21243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t+2}{t(t+2)}-\frac{1}{t(t+2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20007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t}-\frac{1}{t(t+2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2582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t}-\frac{1}{t^2+2t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9594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t+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3312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t+1}{t(t+2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12254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\frac{1}{t}\right]\left[\frac{t+1}{t+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7810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$\frac{1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3665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t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7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polynomial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2518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pm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942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t\to0^\pm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5969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68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t\to0^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4795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30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t\to0^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100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t+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5747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t(t+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8489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OMM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12734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ENOMINAT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950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{\color[rgb]{0,.8,0}so} continu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3351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t+1}{t(t+2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12254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\frac{1}{t}\right]\left[\frac{t+1}{t+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7810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t\to0}\,\left(\frac{1}{t}-\frac{1}{t^2+2t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8628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valuate} the limit,&#10;{\color[rgb]{0,.8,0}if} it {\color[rgb]{0,.8,0}exists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21922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t+2}{t(t+2)}-\frac{1}{t(t+2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20007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t}-\frac{1}{t(t+2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2582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t}-\frac{1}{t^2+2t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9594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6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{\color{blue}SOME EXAMPLE LIMIT PROBLEM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6"/>
  <p:tag name="PICTUREFILESIZE" val="29471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t\to0^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4795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t\to0^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100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30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{\color{red}NOT} {\color[rgb]{0,.8,0}exist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3227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im rat'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5768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&#10;$\displaystyle{\lim_{t\to0}\frac{\sqrt{t^2+9}-3}{t^2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22552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\sqrt{t^2+9}-3}{t^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302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1)} $\displaystyle{\lim_{x\to5}(7x^2-4x+3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9409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\sqrt{t^2+9}-3}{t^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4339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(t^2+9)-9}&#10;{t^2\left[\sqrt{t^2+9}+3\right]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26711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1}&#10;{\sqrt{t^2+9}+3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4786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displaystyle{\frac{\sqrt{t^2+9}+3}{\sqrt{t^2+9}+3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20723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to\frac{1}&#10;{\sqrt{0^2+9}+3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5452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1}{6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4437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Rationalize the numerator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19807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LIMIT ZER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9727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LIMIT ZER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972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continuous at $t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3148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10074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LIMIT {\color{red}NON}ZER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4572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1}{6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3386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im rat'l sqr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9666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t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581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t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671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t\to0}\,\left(\frac{1}{t\sqrt{4+t}}-\frac{1}{2t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2193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7x^2-4x+3]_{x:\to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3940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t\sqrt{4+t}}-\frac{1}{2t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2389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2-\sqrt{4+t}}{2t\sqrt{4+t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6377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2+\sqrt{4+t}}{2+\sqrt{4+t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15477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{\color{blue}2}}{{\color{blue}2}t\sqrt{4+t}}-&#10;\frac{{\color{blue}\sqrt{4+t}}}{2t{\color{blue}\sqrt{4+t}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23998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4\,\,-\,\,(4+t)}{2t\sqrt{4+t}(2+\sqrt{4+t}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25050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-1}{2\sqrt{4+t}(2+\sqrt{4+t}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9948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t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671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valuate} the limit,&#10;{\color[rgb]{0,.8,0}if} it {\color[rgb]{0,.8,0}exists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21922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7(5^2)-4(5)+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3718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RATIONALIZ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5921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NUMERAT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6272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OMM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12734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ENOMINAT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9500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im rat'l sqr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9666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t\to0}\,\left(\frac{1}{t\sqrt{4+t}}-\frac{1}{2t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21931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t\sqrt{4+t}}-\frac{1}{2t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238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5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572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valuate} the limit,&#10;{\color[rgb]{0,.8,0}if} it {\color[rgb]{0,.8,0}exists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21922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to\frac{-1}{2\sqrt{4+0}(2+\sqrt{4+0}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21198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t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581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-1}{2\sqrt{4+t}(2+\sqrt{4+t}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9948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t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671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-1}{2\sqrt{4+t}(2+\sqrt{4+t}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9948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t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671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im rat'l sqr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966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{\color[rgb]{0,.8,0}Def'n}: We say&#10;$f(x)$ is {\bf{\color{blue}continuous} in $x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30499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to\frac{-1}{2\sqrt{4+0}(2+\sqrt{4+0}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21198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t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581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t\to0}\,\left(\frac{1}{t\sqrt{4+t}}-\frac{1}{2t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21931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t\sqrt{4+t}}-\frac{1}{2t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2389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valuate} the limit,&#10;{\color[rgb]{0,.8,0}if} it {\color[rgb]{0,.8,0}exists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21922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-\frac{1}{16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5780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-\frac{1}{16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5780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-1}{2\sqrt{4+t}(2+\sqrt{4+t}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994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{\color[rgb]{0,.8,0}Fact}: Rational functions are continu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2807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{\color[rgb]{0,.8,0}if} $f$ is continuou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2980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t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671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im rat'l sqr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9666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Use} the Squeeze Theorem to show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4"/>
  <p:tag name="PICTUREFILESIZE" val="29324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Illustrate} by graphing the functions ${\color{blue}f}$,&#10;${\color[rgb]{1,0,1}g}$ and ${\color{red}h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7"/>
  <p:tag name="PICTUREFILESIZE" val="35278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in the notation of the Squeeze Theorem) 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0"/>
  <p:tag name="PICTUREFILESIZE" val="32506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same scree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2018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\le\sin\le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7468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-1\le\sin\frac{2\pi}{x}\le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687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,\left[\sqrt{x^5+8x^2}\,\right]\left[\sin\frac{2\pi}{x}\right]=0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8"/>
  <p:tag name="PICTUREFILESIZE" val="3367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{\color[rgb]{0,.8,0}Def'n}: We say&#10;$f(s)$ is {\bf{\color{blue}continuous} in $s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29924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-\sqrt{x^5+8x^2}\le&#10;\left[\sqrt{x^5+8x^2}\,\right]\left[\sin\frac{2\pi}{x}\right]\le&#10;\sqrt{x^5+8x^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4"/>
  <p:tag name="PICTUREFILESIZE" val="47068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x\in[-2,\infty)\backslash\{0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094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sqrt{x^5+8x^2}\g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6640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x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6955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429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x\in[-2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0976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705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x\in(-2,2)\backslash\{0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4082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nd s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597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{\color[rgb]{0,.8,0}if} $f$ is continuou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2980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-\sqrt{x^5+8x^2}\le&#10;\left[\sqrt{x^5+8x^2}\,\right]\left[\sin\frac{2\pi}{x}\right]\le&#10;\sqrt{x^5+8x^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4"/>
  <p:tag name="PICTUREFILESIZE" val="47068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-\sqrt{x^5+8x^2}\le&#10;\left[\sqrt{x^5+8x^2}\,\right]\left[\sin\frac{2\pi}{x}\right]\le&#10;\sqrt{x^5+8x^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4"/>
  <p:tag name="PICTUREFILESIZE" val="47068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3799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Use} the Squeeze Theorem to show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4"/>
  <p:tag name="PICTUREFILESIZE" val="29324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Illustrate} by graphing the functions ${\color{blue}f}$,&#10;${\color[rgb]{1,0,1}g}$ and ${\color{red}h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7"/>
  <p:tag name="PICTUREFILESIZE" val="35278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in the notation of the Squeeze Theorem) 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0"/>
  <p:tag name="PICTUREFILESIZE" val="32506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same scree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2018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,\left[\sqrt{x^5+8x^2}\,\right]\left[\sin\frac{2\pi}{x}\right]=0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8"/>
  <p:tag name="PICTUREFILESIZE" val="33679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x\in(-2,2)\backslash\{0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4082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x\in(-2,2)\backslash\{0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408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etc.}, {\it etc.}, {\it etc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8221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429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-\sqrt{x^5+8x^2}\le&#10;\left[\sqrt{x^5+8x^2}\,\right]\left[\sin\frac{2\pi}{x}\right]\le&#10;\sqrt{x^5+8x^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4"/>
  <p:tag name="PICTUREFILESIZE" val="47068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3799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Use} the Squeeze Theorem to show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4"/>
  <p:tag name="PICTUREFILESIZE" val="29324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Illustrate} by graphing the functions ${\color{blue}f}$,&#10;${\color[rgb]{1,0,1}g}$ and ${\color{red}h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7"/>
  <p:tag name="PICTUREFILESIZE" val="35278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in the notation of the Squeeze Theorem) 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0"/>
  <p:tag name="PICTUREFILESIZE" val="32506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same scree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2018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,\left[\sqrt{x^5+8x^2}\,\right]\left[\sin\frac{2\pi}{x}\right]=0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8"/>
  <p:tag name="PICTUREFILESIZE" val="33679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x\in(-2,2)\backslash\{0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408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{\color[rgb]{0,.8,0}Fact}:&#10;{{\color[rgb]{0,.8,0}If}&#10;$f(x)\ge0$, ${\color[rgb]{0,.8,0}\forall}x\in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9497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429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x^5+8x^2}=\left[\,\sqrt{x^2}\,\right]\left[\,\sqrt{x^3+8}\,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8928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left[\,|x|\,\right]\left[\,\sqrt{x^3+8}\,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9268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onti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473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n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958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onti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473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t $x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5655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-\sqrt{x^5+8x^2}\le&#10;\left[\sqrt{x^5+8x^2}\,\right]\left[\sin\frac{2\pi}{x}\right]\le&#10;\sqrt{x^5+8x^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4"/>
  <p:tag name="PICTUREFILESIZE" val="4706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if} $f(x)$ is continuous in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2773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3799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Use} the Squeeze Theorem to show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4"/>
  <p:tag name="PICTUREFILESIZE" val="29324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Illustrate} by graphing the functions ${\color{blue}f}$,&#10;${\color[rgb]{1,0,1}g}$ and ${\color{red}h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7"/>
  <p:tag name="PICTUREFILESIZE" val="35278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in the notation of the Squeeze Theorem) 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0"/>
  <p:tag name="PICTUREFILESIZE" val="32506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same scree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2018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,\left[\sqrt{x^5+8x^2}\,\right]\left[\sin\frac{2\pi}{x}\right]=0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8"/>
  <p:tag name="PICTUREFILESIZE" val="33679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x\in(-2,2)\backslash\{0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4082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379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sqrt{f(x)}$ is continuous in $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6"/>
  <p:tag name="PICTUREFILESIZE" val="25339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429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-\sqrt{x^5+8x^2}\le&#10;\left[\sqrt{x^5+8x^2}\,\right]\left[\sin\frac{2\pi}{x}\right]\le&#10;\sqrt{x^5+8x^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4"/>
  <p:tag name="PICTUREFILESIZE" val="47068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Use} the Squeeze Theorem to show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4"/>
  <p:tag name="PICTUREFILESIZE" val="29324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Illustrate} by graphing the functions ${\color{blue}f}$,&#10;${\color[rgb]{1,0,1}g}$ and ${\color{red}h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7"/>
  <p:tag name="PICTUREFILESIZE" val="35278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in the notation of the Squeeze Theorem) 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0"/>
  <p:tag name="PICTUREFILESIZE" val="32506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same scree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2018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,\left[\sqrt{x^5+8x^2}\,\right]\left[\sin\frac{2\pi}{x}\right]=0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8"/>
  <p:tag name="PICTUREFILESIZE" val="3367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{\color[rgb]{0,.8,0}NOTE}: Continuity is a powerful too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7928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f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h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05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g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1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inside the envelop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4623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429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oscillatory li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1540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ow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005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nvelop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8012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upp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466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's try} it some more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6699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envelop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8012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to oscill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8367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continu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854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h}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758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g}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790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f}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596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x\in{\mathbb R}\backslash{\mathbb Q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10466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x^4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7900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} $0\le f(x)\le x^4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2715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x\in{\mathbb Q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6873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7356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} $0\le f(x)\le x^4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2715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\le f(x)\le x^4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400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429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{\hbox{rational numbers}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2093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at every point of their domain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544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im po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6508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366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{\hbox{irrational numbers}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22279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366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mathbb Q}:=\{\hbox{rational numbers}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9548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x\in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6518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4414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682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836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4$, {\color[rgb]{0,.8,0}if} $x$ is ir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4660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, {\color[rgb]{0,.8,0}if} $x$ is 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263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polynomial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2518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prove} that $\displaystyle{\lim_{x\to0}f(x)=0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21642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456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456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456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155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004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004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004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42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{\color[rgb]{0,.8,0}so} continu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3351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Graph of ${\color{red}y=f(x)}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5365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QUEEZ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11106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1828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x\in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6518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\le f(x)\le x^4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400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4414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x\in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6518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4414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\le f(x)\le x^4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400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68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{\color{blue}SOME EXAMPLE LIMIT PROBLEM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6"/>
  <p:tag name="PICTUREFILESIZE" val="29471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836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4$, {\color[rgb]{0,.8,0}if} $x$ is ir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4660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, {\color[rgb]{0,.8,0}if} $x$ is 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2632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prove} that $\displaystyle{\lim_{x\to0}f(x)=0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21642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316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parabol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10144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=x^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5045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429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68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1)} $\displaystyle{\lim_{x\to5}(7x^2-4x+3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9409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836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4$, {\color[rgb]{0,.8,0}if} $x$ is ir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4660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, {\color[rgb]{0,.8,0}if} $x$ is 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2632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prove} that $\displaystyle{\lim_{x\to0}f(x)=0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21642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Graph of ${\color{red}y=f(x)}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5365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=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7195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429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682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83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4$, {\color[rgb]{0,.8,0}if} $x$ is ir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4660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, {\color[rgb]{0,.8,0}if} $x$ is 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2632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prove} that $\displaystyle{\lim_{x\to0}f(x)=0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21642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Graph of ${\color{red}y=f(x)}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5365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2.3, p.~35, \#19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3019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Calculator estim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7201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of limi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6850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7x^2-4x+3]_{x:\to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3940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2.3, p.~35, \#1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2982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imits from gp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2887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2.3, p.~35, \#1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2736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Find $\del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279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2.3, p.~35, \#16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296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7(5^2)-4(5)+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3718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Oscillatory limi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3105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2.3, p.~34, \#1-1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3989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Compute limi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54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5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57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{\color[rgb]{0,.8,0}Fact}:&#10;{{\color[rgb]{0,.8,0}If}&#10;$f(x)\ge0$, ${\color[rgb]{0,.8,0}\forall}x\in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949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{\color[rgb]{0,.8,0}Fact}: Polynomials are continu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415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if} $f(x)$ is continuous in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277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sqrt{f(x)}$ is continuous in $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6"/>
  <p:tag name="PICTUREFILESIZE" val="2533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2\ge0$, ${\color[rgb]{0,.8,0}\forall}x\in{\mathbb R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88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2$ is continuous in $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542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} $\sqrt{x^2}$ is continuous in $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049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|x|$ is continuous in $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1887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|\bullet|$ is continuou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597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{\color[rgb]{0,.8,0}NOTE}: Continuity is a powerful too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792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's try} it some more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669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at every real number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820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im po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650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polynomial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251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{\color[rgb]{0,.8,0}so} continu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335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{\color{blue}SOME EXAMPLE LIMIT PROBLEM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6"/>
  <p:tag name="PICTUREFILESIZE" val="2947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\bullet|$ is continuou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323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\bullet|$ is continuou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323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2)} $\displaystyle{\lim_{x\to2}(4x+|x-2|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933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{\color[rgb]{0,.8,0}NOTE}: Continuity is a powerful too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792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's try} it some more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669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7x^2-4x+3]_{x:\to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394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{\color[rgb]{0,.8,0}NOTE}: Continuity is a powerful too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792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's try} it some more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669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2)} $\displaystyle{\lim_{x\to2}(4x+|x-2|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933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{\color{blue}SOME EXAMPLE LIMIT PROBLEM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6"/>
  <p:tag name="PICTUREFILESIZE" val="2947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\bullet|$ is continuou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323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-2$ is continuous in $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530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} $|x-2|$ is continuous in $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083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{\color[rgb]{0,.8,0}Fact}: {\color[rgb]{0,.8,0}If} $f$ is continu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701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if} $g(x)$ is continuous in $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2323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66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66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7762</TotalTime>
  <Words>72</Words>
  <Application>Microsoft Office PowerPoint</Application>
  <PresentationFormat>On-screen Show (4:3)</PresentationFormat>
  <Paragraphs>71</Paragraphs>
  <Slides>39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834</cp:revision>
  <dcterms:created xsi:type="dcterms:W3CDTF">2008-09-20T13:47:00Z</dcterms:created>
  <dcterms:modified xsi:type="dcterms:W3CDTF">2011-06-10T20:20:12Z</dcterms:modified>
</cp:coreProperties>
</file>