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3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4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5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6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7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notesSlides/notesSlide8.xml" ContentType="application/vnd.openxmlformats-officedocument.presentationml.notesSlide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9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3" r:id="rId2"/>
    <p:sldId id="505" r:id="rId3"/>
    <p:sldId id="553" r:id="rId4"/>
    <p:sldId id="554" r:id="rId5"/>
    <p:sldId id="555" r:id="rId6"/>
    <p:sldId id="548" r:id="rId7"/>
    <p:sldId id="470" r:id="rId8"/>
    <p:sldId id="543" r:id="rId9"/>
    <p:sldId id="509" r:id="rId10"/>
    <p:sldId id="546" r:id="rId11"/>
    <p:sldId id="547" r:id="rId12"/>
    <p:sldId id="449" r:id="rId13"/>
    <p:sldId id="514" r:id="rId14"/>
    <p:sldId id="515" r:id="rId15"/>
    <p:sldId id="542" r:id="rId16"/>
    <p:sldId id="525" r:id="rId17"/>
    <p:sldId id="530" r:id="rId18"/>
    <p:sldId id="534" r:id="rId19"/>
    <p:sldId id="532" r:id="rId20"/>
    <p:sldId id="556" r:id="rId21"/>
    <p:sldId id="527" r:id="rId22"/>
    <p:sldId id="537" r:id="rId23"/>
    <p:sldId id="538" r:id="rId24"/>
    <p:sldId id="536" r:id="rId25"/>
    <p:sldId id="549" r:id="rId26"/>
    <p:sldId id="539" r:id="rId27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7" autoAdjust="0"/>
    <p:restoredTop sz="99313" autoAdjust="0"/>
  </p:normalViewPr>
  <p:slideViewPr>
    <p:cSldViewPr>
      <p:cViewPr varScale="1">
        <p:scale>
          <a:sx n="76" d="100"/>
          <a:sy n="76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71B729D-271E-49A5-BEDF-4A3791BCA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28CA2-AF3C-4E8D-A7D2-22E86A74BCD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B729D-271E-49A5-BEDF-4A3791BCA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F7E61-E370-47C1-BCB5-2EA9BA133492}" type="slidenum">
              <a:rPr lang="en-US"/>
              <a:pPr/>
              <a:t>7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F7E61-E370-47C1-BCB5-2EA9BA133492}" type="slidenum">
              <a:rPr lang="en-US"/>
              <a:pPr/>
              <a:t>8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494E7-62BB-45C4-9511-E056D031DC94}" type="slidenum">
              <a:rPr lang="en-US"/>
              <a:pPr/>
              <a:t>9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7BC98-C103-42EC-A89E-05F956A94038}" type="slidenum">
              <a:rPr lang="en-US"/>
              <a:pPr/>
              <a:t>10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7BC98-C103-42EC-A89E-05F956A94038}" type="slidenum">
              <a:rPr lang="en-US"/>
              <a:pPr/>
              <a:t>11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A895C-3FDD-4FCB-AF58-B40661A12DEE}" type="slidenum">
              <a:rPr lang="en-US"/>
              <a:pPr/>
              <a:t>16</a:t>
            </a:fld>
            <a:endParaRPr lang="en-US"/>
          </a:p>
        </p:txBody>
      </p:sp>
      <p:sp>
        <p:nvSpPr>
          <p:cNvPr id="130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E9165-1A77-4DA4-AE2A-F633B94DFD7C}" type="slidenum">
              <a:rPr lang="en-US"/>
              <a:pPr/>
              <a:t>21</a:t>
            </a:fld>
            <a:endParaRPr lang="en-US"/>
          </a:p>
        </p:txBody>
      </p:sp>
      <p:sp>
        <p:nvSpPr>
          <p:cNvPr id="131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61DC3-182E-4DF7-9B3B-3533DDF8C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C95A6-8B21-439F-903D-43E37B135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2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A579-93CA-4F56-9F1C-CCE028E10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0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1FBB5-7D0F-41EC-AA3C-1C1937C38F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F79C-9DD7-49F5-A47E-9CE73B668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11A86-25DB-4895-987F-9FD7CDA298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012C5-1F5B-4875-B19C-AC4511F40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B8436-CAA9-4AEB-ACF5-F3B56EDC4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0BD61-AEC5-4F92-848E-489130A49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4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34262-CAC9-46E9-9A81-52F770EA7C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B2A41-37ED-40E2-B56E-BE7EEE13B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810DF4-79B5-44F6-A2DE-9A1034289D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tags" Target="../tags/tag335.xml"/><Relationship Id="rId39" Type="http://schemas.openxmlformats.org/officeDocument/2006/relationships/image" Target="../media/image117.png"/><Relationship Id="rId21" Type="http://schemas.openxmlformats.org/officeDocument/2006/relationships/tags" Target="../tags/tag330.xml"/><Relationship Id="rId34" Type="http://schemas.openxmlformats.org/officeDocument/2006/relationships/image" Target="../media/image109.png"/><Relationship Id="rId42" Type="http://schemas.openxmlformats.org/officeDocument/2006/relationships/image" Target="../media/image120.png"/><Relationship Id="rId47" Type="http://schemas.openxmlformats.org/officeDocument/2006/relationships/image" Target="../media/image56.png"/><Relationship Id="rId50" Type="http://schemas.openxmlformats.org/officeDocument/2006/relationships/image" Target="../media/image127.png"/><Relationship Id="rId55" Type="http://schemas.openxmlformats.org/officeDocument/2006/relationships/image" Target="../media/image132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image" Target="../media/image115.png"/><Relationship Id="rId38" Type="http://schemas.openxmlformats.org/officeDocument/2006/relationships/image" Target="../media/image10.png"/><Relationship Id="rId46" Type="http://schemas.openxmlformats.org/officeDocument/2006/relationships/image" Target="../media/image124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tags" Target="../tags/tag338.xml"/><Relationship Id="rId41" Type="http://schemas.openxmlformats.org/officeDocument/2006/relationships/image" Target="../media/image119.png"/><Relationship Id="rId54" Type="http://schemas.openxmlformats.org/officeDocument/2006/relationships/image" Target="../media/image131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tags" Target="../tags/tag333.xml"/><Relationship Id="rId32" Type="http://schemas.openxmlformats.org/officeDocument/2006/relationships/image" Target="../media/image114.png"/><Relationship Id="rId37" Type="http://schemas.openxmlformats.org/officeDocument/2006/relationships/image" Target="../media/image116.png"/><Relationship Id="rId40" Type="http://schemas.openxmlformats.org/officeDocument/2006/relationships/image" Target="../media/image118.png"/><Relationship Id="rId45" Type="http://schemas.openxmlformats.org/officeDocument/2006/relationships/image" Target="../media/image123.png"/><Relationship Id="rId53" Type="http://schemas.openxmlformats.org/officeDocument/2006/relationships/image" Target="../media/image130.png"/><Relationship Id="rId58" Type="http://schemas.openxmlformats.org/officeDocument/2006/relationships/image" Target="../media/image135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image" Target="../media/image111.png"/><Relationship Id="rId49" Type="http://schemas.openxmlformats.org/officeDocument/2006/relationships/image" Target="../media/image126.png"/><Relationship Id="rId57" Type="http://schemas.openxmlformats.org/officeDocument/2006/relationships/image" Target="../media/image134.png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notesSlide" Target="../notesSlides/notesSlide6.xml"/><Relationship Id="rId44" Type="http://schemas.openxmlformats.org/officeDocument/2006/relationships/image" Target="../media/image122.png"/><Relationship Id="rId52" Type="http://schemas.openxmlformats.org/officeDocument/2006/relationships/image" Target="../media/image129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10.png"/><Relationship Id="rId43" Type="http://schemas.openxmlformats.org/officeDocument/2006/relationships/image" Target="../media/image121.png"/><Relationship Id="rId48" Type="http://schemas.openxmlformats.org/officeDocument/2006/relationships/image" Target="../media/image125.png"/><Relationship Id="rId56" Type="http://schemas.openxmlformats.org/officeDocument/2006/relationships/image" Target="../media/image133.png"/><Relationship Id="rId8" Type="http://schemas.openxmlformats.org/officeDocument/2006/relationships/tags" Target="../tags/tag317.xml"/><Relationship Id="rId51" Type="http://schemas.openxmlformats.org/officeDocument/2006/relationships/image" Target="../media/image128.png"/><Relationship Id="rId3" Type="http://schemas.openxmlformats.org/officeDocument/2006/relationships/tags" Target="../tags/tag31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notesSlide" Target="../notesSlides/notesSlide7.xml"/><Relationship Id="rId39" Type="http://schemas.openxmlformats.org/officeDocument/2006/relationships/image" Target="../media/image141.png"/><Relationship Id="rId3" Type="http://schemas.openxmlformats.org/officeDocument/2006/relationships/tags" Target="../tags/tag341.xml"/><Relationship Id="rId21" Type="http://schemas.openxmlformats.org/officeDocument/2006/relationships/tags" Target="../tags/tag359.xml"/><Relationship Id="rId34" Type="http://schemas.openxmlformats.org/officeDocument/2006/relationships/image" Target="../media/image137.png"/><Relationship Id="rId42" Type="http://schemas.openxmlformats.org/officeDocument/2006/relationships/image" Target="../media/image144.png"/><Relationship Id="rId47" Type="http://schemas.openxmlformats.org/officeDocument/2006/relationships/image" Target="../media/image118.png"/><Relationship Id="rId50" Type="http://schemas.openxmlformats.org/officeDocument/2006/relationships/image" Target="../media/image151.png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36.png"/><Relationship Id="rId38" Type="http://schemas.openxmlformats.org/officeDocument/2006/relationships/image" Target="../media/image140.png"/><Relationship Id="rId46" Type="http://schemas.openxmlformats.org/officeDocument/2006/relationships/image" Target="../media/image148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tags" Target="../tags/tag358.xml"/><Relationship Id="rId29" Type="http://schemas.openxmlformats.org/officeDocument/2006/relationships/image" Target="../media/image129.png"/><Relationship Id="rId41" Type="http://schemas.openxmlformats.org/officeDocument/2006/relationships/image" Target="../media/image143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image" Target="../media/image117.png"/><Relationship Id="rId37" Type="http://schemas.openxmlformats.org/officeDocument/2006/relationships/image" Target="../media/image139.png"/><Relationship Id="rId40" Type="http://schemas.openxmlformats.org/officeDocument/2006/relationships/image" Target="../media/image142.png"/><Relationship Id="rId45" Type="http://schemas.openxmlformats.org/officeDocument/2006/relationships/image" Target="../media/image147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image" Target="../media/image133.png"/><Relationship Id="rId36" Type="http://schemas.openxmlformats.org/officeDocument/2006/relationships/image" Target="../media/image138.png"/><Relationship Id="rId49" Type="http://schemas.openxmlformats.org/officeDocument/2006/relationships/image" Target="../media/image150.png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image" Target="../media/image131.png"/><Relationship Id="rId44" Type="http://schemas.openxmlformats.org/officeDocument/2006/relationships/image" Target="../media/image146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image" Target="../media/image132.png"/><Relationship Id="rId30" Type="http://schemas.openxmlformats.org/officeDocument/2006/relationships/image" Target="../media/image130.png"/><Relationship Id="rId35" Type="http://schemas.openxmlformats.org/officeDocument/2006/relationships/image" Target="../media/image10.png"/><Relationship Id="rId43" Type="http://schemas.openxmlformats.org/officeDocument/2006/relationships/image" Target="../media/image145.png"/><Relationship Id="rId48" Type="http://schemas.openxmlformats.org/officeDocument/2006/relationships/image" Target="../media/image149.png"/><Relationship Id="rId8" Type="http://schemas.openxmlformats.org/officeDocument/2006/relationships/tags" Target="../tags/tag3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image" Target="../media/image155.png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image" Target="../media/image10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image" Target="../media/image154.png"/><Relationship Id="rId33" Type="http://schemas.openxmlformats.org/officeDocument/2006/relationships/image" Target="../media/image160.png"/><Relationship Id="rId38" Type="http://schemas.openxmlformats.org/officeDocument/2006/relationships/image" Target="../media/image164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image" Target="../media/image157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153.png"/><Relationship Id="rId32" Type="http://schemas.openxmlformats.org/officeDocument/2006/relationships/image" Target="../media/image78.png"/><Relationship Id="rId37" Type="http://schemas.openxmlformats.org/officeDocument/2006/relationships/image" Target="../media/image163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image" Target="../media/image152.png"/><Relationship Id="rId28" Type="http://schemas.openxmlformats.org/officeDocument/2006/relationships/image" Target="../media/image51.png"/><Relationship Id="rId36" Type="http://schemas.openxmlformats.org/officeDocument/2006/relationships/image" Target="../media/image162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image" Target="../media/image159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6.png"/><Relationship Id="rId30" Type="http://schemas.openxmlformats.org/officeDocument/2006/relationships/image" Target="../media/image158.png"/><Relationship Id="rId35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26" Type="http://schemas.openxmlformats.org/officeDocument/2006/relationships/tags" Target="../tags/tag409.xml"/><Relationship Id="rId39" Type="http://schemas.openxmlformats.org/officeDocument/2006/relationships/image" Target="../media/image167.png"/><Relationship Id="rId21" Type="http://schemas.openxmlformats.org/officeDocument/2006/relationships/tags" Target="../tags/tag404.xml"/><Relationship Id="rId34" Type="http://schemas.openxmlformats.org/officeDocument/2006/relationships/tags" Target="../tags/tag417.xml"/><Relationship Id="rId42" Type="http://schemas.openxmlformats.org/officeDocument/2006/relationships/image" Target="../media/image170.png"/><Relationship Id="rId47" Type="http://schemas.openxmlformats.org/officeDocument/2006/relationships/image" Target="../media/image174.png"/><Relationship Id="rId50" Type="http://schemas.openxmlformats.org/officeDocument/2006/relationships/image" Target="../media/image176.png"/><Relationship Id="rId55" Type="http://schemas.openxmlformats.org/officeDocument/2006/relationships/image" Target="../media/image180.png"/><Relationship Id="rId7" Type="http://schemas.openxmlformats.org/officeDocument/2006/relationships/tags" Target="../tags/tag390.xml"/><Relationship Id="rId2" Type="http://schemas.openxmlformats.org/officeDocument/2006/relationships/tags" Target="../tags/tag385.xml"/><Relationship Id="rId16" Type="http://schemas.openxmlformats.org/officeDocument/2006/relationships/tags" Target="../tags/tag399.xml"/><Relationship Id="rId20" Type="http://schemas.openxmlformats.org/officeDocument/2006/relationships/tags" Target="../tags/tag403.xml"/><Relationship Id="rId29" Type="http://schemas.openxmlformats.org/officeDocument/2006/relationships/tags" Target="../tags/tag412.xml"/><Relationship Id="rId41" Type="http://schemas.openxmlformats.org/officeDocument/2006/relationships/image" Target="../media/image169.png"/><Relationship Id="rId54" Type="http://schemas.openxmlformats.org/officeDocument/2006/relationships/image" Target="../media/image179.png"/><Relationship Id="rId62" Type="http://schemas.openxmlformats.org/officeDocument/2006/relationships/image" Target="../media/image186.pn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24" Type="http://schemas.openxmlformats.org/officeDocument/2006/relationships/tags" Target="../tags/tag407.xml"/><Relationship Id="rId32" Type="http://schemas.openxmlformats.org/officeDocument/2006/relationships/tags" Target="../tags/tag415.xml"/><Relationship Id="rId37" Type="http://schemas.openxmlformats.org/officeDocument/2006/relationships/image" Target="../media/image51.png"/><Relationship Id="rId40" Type="http://schemas.openxmlformats.org/officeDocument/2006/relationships/image" Target="../media/image168.png"/><Relationship Id="rId45" Type="http://schemas.openxmlformats.org/officeDocument/2006/relationships/image" Target="../media/image173.png"/><Relationship Id="rId53" Type="http://schemas.openxmlformats.org/officeDocument/2006/relationships/image" Target="../media/image178.png"/><Relationship Id="rId58" Type="http://schemas.openxmlformats.org/officeDocument/2006/relationships/image" Target="../media/image183.png"/><Relationship Id="rId5" Type="http://schemas.openxmlformats.org/officeDocument/2006/relationships/tags" Target="../tags/tag388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tags" Target="../tags/tag411.xml"/><Relationship Id="rId36" Type="http://schemas.openxmlformats.org/officeDocument/2006/relationships/image" Target="../media/image165.png"/><Relationship Id="rId49" Type="http://schemas.openxmlformats.org/officeDocument/2006/relationships/image" Target="../media/image175.png"/><Relationship Id="rId57" Type="http://schemas.openxmlformats.org/officeDocument/2006/relationships/image" Target="../media/image182.png"/><Relationship Id="rId61" Type="http://schemas.openxmlformats.org/officeDocument/2006/relationships/image" Target="../media/image185.png"/><Relationship Id="rId10" Type="http://schemas.openxmlformats.org/officeDocument/2006/relationships/tags" Target="../tags/tag393.xml"/><Relationship Id="rId19" Type="http://schemas.openxmlformats.org/officeDocument/2006/relationships/tags" Target="../tags/tag402.xml"/><Relationship Id="rId31" Type="http://schemas.openxmlformats.org/officeDocument/2006/relationships/tags" Target="../tags/tag414.xml"/><Relationship Id="rId44" Type="http://schemas.openxmlformats.org/officeDocument/2006/relationships/image" Target="../media/image172.png"/><Relationship Id="rId52" Type="http://schemas.openxmlformats.org/officeDocument/2006/relationships/image" Target="../media/image177.png"/><Relationship Id="rId60" Type="http://schemas.openxmlformats.org/officeDocument/2006/relationships/image" Target="../media/image64.pn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tags" Target="../tags/tag413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71.png"/><Relationship Id="rId48" Type="http://schemas.openxmlformats.org/officeDocument/2006/relationships/image" Target="../media/image152.png"/><Relationship Id="rId56" Type="http://schemas.openxmlformats.org/officeDocument/2006/relationships/image" Target="../media/image181.png"/><Relationship Id="rId8" Type="http://schemas.openxmlformats.org/officeDocument/2006/relationships/tags" Target="../tags/tag391.xml"/><Relationship Id="rId51" Type="http://schemas.openxmlformats.org/officeDocument/2006/relationships/image" Target="../media/image154.png"/><Relationship Id="rId3" Type="http://schemas.openxmlformats.org/officeDocument/2006/relationships/tags" Target="../tags/tag386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33" Type="http://schemas.openxmlformats.org/officeDocument/2006/relationships/tags" Target="../tags/tag416.xml"/><Relationship Id="rId38" Type="http://schemas.openxmlformats.org/officeDocument/2006/relationships/image" Target="../media/image166.png"/><Relationship Id="rId46" Type="http://schemas.openxmlformats.org/officeDocument/2006/relationships/image" Target="../media/image10.png"/><Relationship Id="rId59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26" Type="http://schemas.openxmlformats.org/officeDocument/2006/relationships/tags" Target="../tags/tag443.xml"/><Relationship Id="rId39" Type="http://schemas.openxmlformats.org/officeDocument/2006/relationships/tags" Target="../tags/tag456.xml"/><Relationship Id="rId21" Type="http://schemas.openxmlformats.org/officeDocument/2006/relationships/tags" Target="../tags/tag438.xml"/><Relationship Id="rId34" Type="http://schemas.openxmlformats.org/officeDocument/2006/relationships/tags" Target="../tags/tag451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77.png"/><Relationship Id="rId50" Type="http://schemas.openxmlformats.org/officeDocument/2006/relationships/image" Target="../media/image182.png"/><Relationship Id="rId55" Type="http://schemas.openxmlformats.org/officeDocument/2006/relationships/image" Target="../media/image179.png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tags" Target="../tags/tag442.xml"/><Relationship Id="rId33" Type="http://schemas.openxmlformats.org/officeDocument/2006/relationships/tags" Target="../tags/tag450.xml"/><Relationship Id="rId38" Type="http://schemas.openxmlformats.org/officeDocument/2006/relationships/tags" Target="../tags/tag455.xml"/><Relationship Id="rId46" Type="http://schemas.openxmlformats.org/officeDocument/2006/relationships/image" Target="../media/image176.png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0" Type="http://schemas.openxmlformats.org/officeDocument/2006/relationships/tags" Target="../tags/tag437.xml"/><Relationship Id="rId29" Type="http://schemas.openxmlformats.org/officeDocument/2006/relationships/tags" Target="../tags/tag446.xml"/><Relationship Id="rId41" Type="http://schemas.openxmlformats.org/officeDocument/2006/relationships/tags" Target="../tags/tag458.xml"/><Relationship Id="rId54" Type="http://schemas.openxmlformats.org/officeDocument/2006/relationships/image" Target="../media/image187.png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24" Type="http://schemas.openxmlformats.org/officeDocument/2006/relationships/tags" Target="../tags/tag441.xml"/><Relationship Id="rId32" Type="http://schemas.openxmlformats.org/officeDocument/2006/relationships/tags" Target="../tags/tag449.xml"/><Relationship Id="rId37" Type="http://schemas.openxmlformats.org/officeDocument/2006/relationships/tags" Target="../tags/tag454.xml"/><Relationship Id="rId40" Type="http://schemas.openxmlformats.org/officeDocument/2006/relationships/tags" Target="../tags/tag457.xml"/><Relationship Id="rId45" Type="http://schemas.openxmlformats.org/officeDocument/2006/relationships/image" Target="../media/image175.png"/><Relationship Id="rId53" Type="http://schemas.openxmlformats.org/officeDocument/2006/relationships/image" Target="../media/image166.png"/><Relationship Id="rId58" Type="http://schemas.openxmlformats.org/officeDocument/2006/relationships/image" Target="../media/image10.png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tags" Target="../tags/tag440.xml"/><Relationship Id="rId28" Type="http://schemas.openxmlformats.org/officeDocument/2006/relationships/tags" Target="../tags/tag445.xml"/><Relationship Id="rId36" Type="http://schemas.openxmlformats.org/officeDocument/2006/relationships/tags" Target="../tags/tag453.xml"/><Relationship Id="rId49" Type="http://schemas.openxmlformats.org/officeDocument/2006/relationships/image" Target="../media/image178.png"/><Relationship Id="rId57" Type="http://schemas.openxmlformats.org/officeDocument/2006/relationships/image" Target="../media/image188.png"/><Relationship Id="rId10" Type="http://schemas.openxmlformats.org/officeDocument/2006/relationships/tags" Target="../tags/tag427.xml"/><Relationship Id="rId19" Type="http://schemas.openxmlformats.org/officeDocument/2006/relationships/tags" Target="../tags/tag436.xml"/><Relationship Id="rId31" Type="http://schemas.openxmlformats.org/officeDocument/2006/relationships/tags" Target="../tags/tag448.xml"/><Relationship Id="rId44" Type="http://schemas.openxmlformats.org/officeDocument/2006/relationships/image" Target="../media/image152.png"/><Relationship Id="rId52" Type="http://schemas.openxmlformats.org/officeDocument/2006/relationships/image" Target="../media/image165.png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tags" Target="../tags/tag439.xml"/><Relationship Id="rId27" Type="http://schemas.openxmlformats.org/officeDocument/2006/relationships/tags" Target="../tags/tag444.xml"/><Relationship Id="rId30" Type="http://schemas.openxmlformats.org/officeDocument/2006/relationships/tags" Target="../tags/tag447.xml"/><Relationship Id="rId35" Type="http://schemas.openxmlformats.org/officeDocument/2006/relationships/tags" Target="../tags/tag452.xml"/><Relationship Id="rId43" Type="http://schemas.openxmlformats.org/officeDocument/2006/relationships/image" Target="../media/image154.png"/><Relationship Id="rId48" Type="http://schemas.openxmlformats.org/officeDocument/2006/relationships/image" Target="../media/image181.png"/><Relationship Id="rId56" Type="http://schemas.openxmlformats.org/officeDocument/2006/relationships/image" Target="../media/image183.png"/><Relationship Id="rId8" Type="http://schemas.openxmlformats.org/officeDocument/2006/relationships/tags" Target="../tags/tag425.xml"/><Relationship Id="rId51" Type="http://schemas.openxmlformats.org/officeDocument/2006/relationships/image" Target="../media/image180.png"/><Relationship Id="rId3" Type="http://schemas.openxmlformats.org/officeDocument/2006/relationships/tags" Target="../tags/tag42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image" Target="../media/image178.png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image" Target="../media/image165.png"/><Relationship Id="rId47" Type="http://schemas.openxmlformats.org/officeDocument/2006/relationships/image" Target="../media/image187.png"/><Relationship Id="rId50" Type="http://schemas.openxmlformats.org/officeDocument/2006/relationships/image" Target="../media/image188.png"/><Relationship Id="rId55" Type="http://schemas.openxmlformats.org/officeDocument/2006/relationships/image" Target="../media/image4.png"/><Relationship Id="rId63" Type="http://schemas.openxmlformats.org/officeDocument/2006/relationships/image" Target="../media/image190.png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tags" Target="../tags/tag478.xml"/><Relationship Id="rId29" Type="http://schemas.openxmlformats.org/officeDocument/2006/relationships/tags" Target="../tags/tag487.xml"/><Relationship Id="rId41" Type="http://schemas.openxmlformats.org/officeDocument/2006/relationships/image" Target="../media/image180.png"/><Relationship Id="rId54" Type="http://schemas.openxmlformats.org/officeDocument/2006/relationships/image" Target="../media/image6.png"/><Relationship Id="rId62" Type="http://schemas.openxmlformats.org/officeDocument/2006/relationships/image" Target="../media/image189.png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image" Target="../media/image177.png"/><Relationship Id="rId40" Type="http://schemas.openxmlformats.org/officeDocument/2006/relationships/image" Target="../media/image182.png"/><Relationship Id="rId45" Type="http://schemas.openxmlformats.org/officeDocument/2006/relationships/image" Target="../media/image166.png"/><Relationship Id="rId53" Type="http://schemas.openxmlformats.org/officeDocument/2006/relationships/image" Target="../media/image3.png"/><Relationship Id="rId58" Type="http://schemas.openxmlformats.org/officeDocument/2006/relationships/image" Target="../media/image14.png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54.png"/><Relationship Id="rId57" Type="http://schemas.openxmlformats.org/officeDocument/2006/relationships/image" Target="../media/image7.png"/><Relationship Id="rId61" Type="http://schemas.openxmlformats.org/officeDocument/2006/relationships/image" Target="../media/image17.png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tags" Target="../tags/tag489.xml"/><Relationship Id="rId44" Type="http://schemas.openxmlformats.org/officeDocument/2006/relationships/image" Target="../media/image183.png"/><Relationship Id="rId52" Type="http://schemas.openxmlformats.org/officeDocument/2006/relationships/image" Target="../media/image2.png"/><Relationship Id="rId60" Type="http://schemas.openxmlformats.org/officeDocument/2006/relationships/image" Target="../media/image16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image" Target="../media/image179.png"/><Relationship Id="rId48" Type="http://schemas.openxmlformats.org/officeDocument/2006/relationships/image" Target="../media/image176.png"/><Relationship Id="rId56" Type="http://schemas.openxmlformats.org/officeDocument/2006/relationships/image" Target="../media/image5.png"/><Relationship Id="rId8" Type="http://schemas.openxmlformats.org/officeDocument/2006/relationships/tags" Target="../tags/tag466.xml"/><Relationship Id="rId51" Type="http://schemas.openxmlformats.org/officeDocument/2006/relationships/image" Target="../media/image10.png"/><Relationship Id="rId3" Type="http://schemas.openxmlformats.org/officeDocument/2006/relationships/tags" Target="../tags/tag461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image" Target="../media/image181.png"/><Relationship Id="rId46" Type="http://schemas.openxmlformats.org/officeDocument/2006/relationships/image" Target="../media/image152.png"/><Relationship Id="rId5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image" Target="../media/image191.png"/><Relationship Id="rId26" Type="http://schemas.openxmlformats.org/officeDocument/2006/relationships/image" Target="../media/image198.png"/><Relationship Id="rId3" Type="http://schemas.openxmlformats.org/officeDocument/2006/relationships/tags" Target="../tags/tag496.xml"/><Relationship Id="rId21" Type="http://schemas.openxmlformats.org/officeDocument/2006/relationships/image" Target="../media/image10.png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197.png"/><Relationship Id="rId2" Type="http://schemas.openxmlformats.org/officeDocument/2006/relationships/tags" Target="../tags/tag49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93.png"/><Relationship Id="rId29" Type="http://schemas.openxmlformats.org/officeDocument/2006/relationships/image" Target="../media/image201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196.png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image" Target="../media/image195.png"/><Relationship Id="rId28" Type="http://schemas.openxmlformats.org/officeDocument/2006/relationships/image" Target="../media/image200.png"/><Relationship Id="rId10" Type="http://schemas.openxmlformats.org/officeDocument/2006/relationships/tags" Target="../tags/tag503.xml"/><Relationship Id="rId19" Type="http://schemas.openxmlformats.org/officeDocument/2006/relationships/image" Target="../media/image192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image" Target="../media/image194.png"/><Relationship Id="rId27" Type="http://schemas.openxmlformats.org/officeDocument/2006/relationships/image" Target="../media/image199.png"/><Relationship Id="rId30" Type="http://schemas.openxmlformats.org/officeDocument/2006/relationships/image" Target="../media/image2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6.png"/><Relationship Id="rId3" Type="http://schemas.openxmlformats.org/officeDocument/2006/relationships/tags" Target="../tags/tag511.xml"/><Relationship Id="rId21" Type="http://schemas.openxmlformats.org/officeDocument/2006/relationships/image" Target="../media/image209.png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image" Target="../media/image10.png"/><Relationship Id="rId2" Type="http://schemas.openxmlformats.org/officeDocument/2006/relationships/tags" Target="../tags/tag510.xml"/><Relationship Id="rId16" Type="http://schemas.openxmlformats.org/officeDocument/2006/relationships/image" Target="../media/image205.png"/><Relationship Id="rId20" Type="http://schemas.openxmlformats.org/officeDocument/2006/relationships/image" Target="../media/image208.png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image" Target="../media/image212.png"/><Relationship Id="rId5" Type="http://schemas.openxmlformats.org/officeDocument/2006/relationships/tags" Target="../tags/tag513.xml"/><Relationship Id="rId15" Type="http://schemas.openxmlformats.org/officeDocument/2006/relationships/image" Target="../media/image204.png"/><Relationship Id="rId23" Type="http://schemas.openxmlformats.org/officeDocument/2006/relationships/image" Target="../media/image211.png"/><Relationship Id="rId10" Type="http://schemas.openxmlformats.org/officeDocument/2006/relationships/tags" Target="../tags/tag518.xml"/><Relationship Id="rId19" Type="http://schemas.openxmlformats.org/officeDocument/2006/relationships/image" Target="../media/image207.png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image" Target="../media/image203.png"/><Relationship Id="rId22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6.png"/><Relationship Id="rId3" Type="http://schemas.openxmlformats.org/officeDocument/2006/relationships/tags" Target="../tags/tag523.xml"/><Relationship Id="rId21" Type="http://schemas.openxmlformats.org/officeDocument/2006/relationships/image" Target="../media/image218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image" Target="../media/image215.png"/><Relationship Id="rId2" Type="http://schemas.openxmlformats.org/officeDocument/2006/relationships/tags" Target="../tags/tag522.xml"/><Relationship Id="rId16" Type="http://schemas.openxmlformats.org/officeDocument/2006/relationships/image" Target="../media/image214.png"/><Relationship Id="rId20" Type="http://schemas.openxmlformats.org/officeDocument/2006/relationships/image" Target="../media/image217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5" Type="http://schemas.openxmlformats.org/officeDocument/2006/relationships/tags" Target="../tags/tag525.xml"/><Relationship Id="rId15" Type="http://schemas.openxmlformats.org/officeDocument/2006/relationships/image" Target="../media/image203.png"/><Relationship Id="rId23" Type="http://schemas.openxmlformats.org/officeDocument/2006/relationships/image" Target="../media/image220.png"/><Relationship Id="rId10" Type="http://schemas.openxmlformats.org/officeDocument/2006/relationships/tags" Target="../tags/tag530.xml"/><Relationship Id="rId19" Type="http://schemas.openxmlformats.org/officeDocument/2006/relationships/image" Target="../media/image10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image" Target="../media/image213.png"/><Relationship Id="rId22" Type="http://schemas.openxmlformats.org/officeDocument/2006/relationships/image" Target="../media/image21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45.xml"/><Relationship Id="rId18" Type="http://schemas.openxmlformats.org/officeDocument/2006/relationships/tags" Target="../tags/tag550.xml"/><Relationship Id="rId26" Type="http://schemas.openxmlformats.org/officeDocument/2006/relationships/tags" Target="../tags/tag558.xml"/><Relationship Id="rId39" Type="http://schemas.openxmlformats.org/officeDocument/2006/relationships/image" Target="../media/image221.png"/><Relationship Id="rId21" Type="http://schemas.openxmlformats.org/officeDocument/2006/relationships/tags" Target="../tags/tag553.xml"/><Relationship Id="rId34" Type="http://schemas.openxmlformats.org/officeDocument/2006/relationships/tags" Target="../tags/tag566.xml"/><Relationship Id="rId42" Type="http://schemas.openxmlformats.org/officeDocument/2006/relationships/image" Target="../media/image10.png"/><Relationship Id="rId47" Type="http://schemas.openxmlformats.org/officeDocument/2006/relationships/image" Target="../media/image227.png"/><Relationship Id="rId50" Type="http://schemas.openxmlformats.org/officeDocument/2006/relationships/image" Target="../media/image51.png"/><Relationship Id="rId55" Type="http://schemas.openxmlformats.org/officeDocument/2006/relationships/image" Target="../media/image234.png"/><Relationship Id="rId63" Type="http://schemas.openxmlformats.org/officeDocument/2006/relationships/image" Target="../media/image242.png"/><Relationship Id="rId7" Type="http://schemas.openxmlformats.org/officeDocument/2006/relationships/tags" Target="../tags/tag539.xml"/><Relationship Id="rId2" Type="http://schemas.openxmlformats.org/officeDocument/2006/relationships/tags" Target="../tags/tag534.xml"/><Relationship Id="rId16" Type="http://schemas.openxmlformats.org/officeDocument/2006/relationships/tags" Target="../tags/tag548.xml"/><Relationship Id="rId20" Type="http://schemas.openxmlformats.org/officeDocument/2006/relationships/tags" Target="../tags/tag552.xml"/><Relationship Id="rId29" Type="http://schemas.openxmlformats.org/officeDocument/2006/relationships/tags" Target="../tags/tag561.xml"/><Relationship Id="rId41" Type="http://schemas.openxmlformats.org/officeDocument/2006/relationships/image" Target="../media/image223.png"/><Relationship Id="rId54" Type="http://schemas.openxmlformats.org/officeDocument/2006/relationships/image" Target="../media/image233.png"/><Relationship Id="rId62" Type="http://schemas.openxmlformats.org/officeDocument/2006/relationships/image" Target="../media/image241.png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tags" Target="../tags/tag543.xml"/><Relationship Id="rId24" Type="http://schemas.openxmlformats.org/officeDocument/2006/relationships/tags" Target="../tags/tag556.xml"/><Relationship Id="rId32" Type="http://schemas.openxmlformats.org/officeDocument/2006/relationships/tags" Target="../tags/tag564.xml"/><Relationship Id="rId37" Type="http://schemas.openxmlformats.org/officeDocument/2006/relationships/image" Target="../media/image214.png"/><Relationship Id="rId40" Type="http://schemas.openxmlformats.org/officeDocument/2006/relationships/image" Target="../media/image222.png"/><Relationship Id="rId45" Type="http://schemas.openxmlformats.org/officeDocument/2006/relationships/image" Target="../media/image226.png"/><Relationship Id="rId53" Type="http://schemas.openxmlformats.org/officeDocument/2006/relationships/image" Target="../media/image232.png"/><Relationship Id="rId58" Type="http://schemas.openxmlformats.org/officeDocument/2006/relationships/image" Target="../media/image237.png"/><Relationship Id="rId66" Type="http://schemas.openxmlformats.org/officeDocument/2006/relationships/image" Target="../media/image245.png"/><Relationship Id="rId5" Type="http://schemas.openxmlformats.org/officeDocument/2006/relationships/tags" Target="../tags/tag537.xml"/><Relationship Id="rId15" Type="http://schemas.openxmlformats.org/officeDocument/2006/relationships/tags" Target="../tags/tag547.xml"/><Relationship Id="rId23" Type="http://schemas.openxmlformats.org/officeDocument/2006/relationships/tags" Target="../tags/tag555.xml"/><Relationship Id="rId28" Type="http://schemas.openxmlformats.org/officeDocument/2006/relationships/tags" Target="../tags/tag560.xml"/><Relationship Id="rId36" Type="http://schemas.openxmlformats.org/officeDocument/2006/relationships/image" Target="../media/image203.png"/><Relationship Id="rId49" Type="http://schemas.openxmlformats.org/officeDocument/2006/relationships/image" Target="../media/image229.png"/><Relationship Id="rId57" Type="http://schemas.openxmlformats.org/officeDocument/2006/relationships/image" Target="../media/image236.png"/><Relationship Id="rId61" Type="http://schemas.openxmlformats.org/officeDocument/2006/relationships/image" Target="../media/image240.png"/><Relationship Id="rId10" Type="http://schemas.openxmlformats.org/officeDocument/2006/relationships/tags" Target="../tags/tag542.xml"/><Relationship Id="rId19" Type="http://schemas.openxmlformats.org/officeDocument/2006/relationships/tags" Target="../tags/tag551.xml"/><Relationship Id="rId31" Type="http://schemas.openxmlformats.org/officeDocument/2006/relationships/tags" Target="../tags/tag563.xml"/><Relationship Id="rId44" Type="http://schemas.openxmlformats.org/officeDocument/2006/relationships/image" Target="../media/image225.png"/><Relationship Id="rId52" Type="http://schemas.openxmlformats.org/officeDocument/2006/relationships/image" Target="../media/image231.png"/><Relationship Id="rId60" Type="http://schemas.openxmlformats.org/officeDocument/2006/relationships/image" Target="../media/image239.png"/><Relationship Id="rId65" Type="http://schemas.openxmlformats.org/officeDocument/2006/relationships/image" Target="../media/image244.png"/><Relationship Id="rId4" Type="http://schemas.openxmlformats.org/officeDocument/2006/relationships/tags" Target="../tags/tag536.xml"/><Relationship Id="rId9" Type="http://schemas.openxmlformats.org/officeDocument/2006/relationships/tags" Target="../tags/tag541.xml"/><Relationship Id="rId14" Type="http://schemas.openxmlformats.org/officeDocument/2006/relationships/tags" Target="../tags/tag546.xml"/><Relationship Id="rId22" Type="http://schemas.openxmlformats.org/officeDocument/2006/relationships/tags" Target="../tags/tag554.xml"/><Relationship Id="rId27" Type="http://schemas.openxmlformats.org/officeDocument/2006/relationships/tags" Target="../tags/tag559.xml"/><Relationship Id="rId30" Type="http://schemas.openxmlformats.org/officeDocument/2006/relationships/tags" Target="../tags/tag562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24.png"/><Relationship Id="rId48" Type="http://schemas.openxmlformats.org/officeDocument/2006/relationships/image" Target="../media/image228.png"/><Relationship Id="rId56" Type="http://schemas.openxmlformats.org/officeDocument/2006/relationships/image" Target="../media/image235.png"/><Relationship Id="rId64" Type="http://schemas.openxmlformats.org/officeDocument/2006/relationships/image" Target="../media/image243.png"/><Relationship Id="rId8" Type="http://schemas.openxmlformats.org/officeDocument/2006/relationships/tags" Target="../tags/tag540.xml"/><Relationship Id="rId51" Type="http://schemas.openxmlformats.org/officeDocument/2006/relationships/image" Target="../media/image230.png"/><Relationship Id="rId3" Type="http://schemas.openxmlformats.org/officeDocument/2006/relationships/tags" Target="../tags/tag535.xml"/><Relationship Id="rId12" Type="http://schemas.openxmlformats.org/officeDocument/2006/relationships/tags" Target="../tags/tag544.xml"/><Relationship Id="rId17" Type="http://schemas.openxmlformats.org/officeDocument/2006/relationships/tags" Target="../tags/tag549.xml"/><Relationship Id="rId25" Type="http://schemas.openxmlformats.org/officeDocument/2006/relationships/tags" Target="../tags/tag557.xml"/><Relationship Id="rId33" Type="http://schemas.openxmlformats.org/officeDocument/2006/relationships/tags" Target="../tags/tag565.xml"/><Relationship Id="rId38" Type="http://schemas.openxmlformats.org/officeDocument/2006/relationships/image" Target="../media/image216.png"/><Relationship Id="rId46" Type="http://schemas.openxmlformats.org/officeDocument/2006/relationships/image" Target="../media/image183.png"/><Relationship Id="rId59" Type="http://schemas.openxmlformats.org/officeDocument/2006/relationships/image" Target="../media/image2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5.png"/><Relationship Id="rId63" Type="http://schemas.openxmlformats.org/officeDocument/2006/relationships/image" Target="../media/image13.png"/><Relationship Id="rId68" Type="http://schemas.openxmlformats.org/officeDocument/2006/relationships/image" Target="../media/image18.png"/><Relationship Id="rId7" Type="http://schemas.openxmlformats.org/officeDocument/2006/relationships/tags" Target="../tags/tag9.xml"/><Relationship Id="rId71" Type="http://schemas.openxmlformats.org/officeDocument/2006/relationships/image" Target="../media/image21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image" Target="../media/image3.png"/><Relationship Id="rId58" Type="http://schemas.openxmlformats.org/officeDocument/2006/relationships/image" Target="../media/image8.png"/><Relationship Id="rId66" Type="http://schemas.openxmlformats.org/officeDocument/2006/relationships/image" Target="../media/image1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image" Target="../media/image7.png"/><Relationship Id="rId61" Type="http://schemas.openxmlformats.org/officeDocument/2006/relationships/image" Target="../media/image11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image" Target="../media/image2.png"/><Relationship Id="rId60" Type="http://schemas.openxmlformats.org/officeDocument/2006/relationships/image" Target="../media/image10.png"/><Relationship Id="rId65" Type="http://schemas.openxmlformats.org/officeDocument/2006/relationships/image" Target="../media/image15.png"/><Relationship Id="rId73" Type="http://schemas.openxmlformats.org/officeDocument/2006/relationships/image" Target="../media/image23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image" Target="../media/image6.png"/><Relationship Id="rId64" Type="http://schemas.openxmlformats.org/officeDocument/2006/relationships/image" Target="../media/image14.png"/><Relationship Id="rId69" Type="http://schemas.openxmlformats.org/officeDocument/2006/relationships/image" Target="../media/image19.png"/><Relationship Id="rId8" Type="http://schemas.openxmlformats.org/officeDocument/2006/relationships/tags" Target="../tags/tag10.xml"/><Relationship Id="rId51" Type="http://schemas.openxmlformats.org/officeDocument/2006/relationships/image" Target="../media/image1.png"/><Relationship Id="rId72" Type="http://schemas.openxmlformats.org/officeDocument/2006/relationships/image" Target="../media/image22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image" Target="../media/image9.png"/><Relationship Id="rId67" Type="http://schemas.openxmlformats.org/officeDocument/2006/relationships/image" Target="../media/image17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image" Target="../media/image4.png"/><Relationship Id="rId62" Type="http://schemas.openxmlformats.org/officeDocument/2006/relationships/image" Target="../media/image12.png"/><Relationship Id="rId7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203.png"/><Relationship Id="rId39" Type="http://schemas.openxmlformats.org/officeDocument/2006/relationships/image" Target="../media/image230.png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image" Target="../media/image225.png"/><Relationship Id="rId42" Type="http://schemas.openxmlformats.org/officeDocument/2006/relationships/image" Target="../media/image242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24.png"/><Relationship Id="rId38" Type="http://schemas.openxmlformats.org/officeDocument/2006/relationships/image" Target="../media/image51.png"/><Relationship Id="rId46" Type="http://schemas.openxmlformats.org/officeDocument/2006/relationships/image" Target="../media/image247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image" Target="../media/image221.png"/><Relationship Id="rId41" Type="http://schemas.openxmlformats.org/officeDocument/2006/relationships/image" Target="../media/image241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image" Target="../media/image10.png"/><Relationship Id="rId37" Type="http://schemas.openxmlformats.org/officeDocument/2006/relationships/image" Target="../media/image229.png"/><Relationship Id="rId40" Type="http://schemas.openxmlformats.org/officeDocument/2006/relationships/image" Target="../media/image232.png"/><Relationship Id="rId45" Type="http://schemas.openxmlformats.org/officeDocument/2006/relationships/image" Target="../media/image246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image" Target="../media/image216.png"/><Relationship Id="rId36" Type="http://schemas.openxmlformats.org/officeDocument/2006/relationships/image" Target="../media/image183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image" Target="../media/image223.png"/><Relationship Id="rId44" Type="http://schemas.openxmlformats.org/officeDocument/2006/relationships/image" Target="../media/image245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image" Target="../media/image214.png"/><Relationship Id="rId30" Type="http://schemas.openxmlformats.org/officeDocument/2006/relationships/image" Target="../media/image222.png"/><Relationship Id="rId35" Type="http://schemas.openxmlformats.org/officeDocument/2006/relationships/image" Target="../media/image226.png"/><Relationship Id="rId43" Type="http://schemas.openxmlformats.org/officeDocument/2006/relationships/image" Target="../media/image2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notesSlide" Target="../notesSlides/notesSlide9.xml"/><Relationship Id="rId39" Type="http://schemas.openxmlformats.org/officeDocument/2006/relationships/image" Target="../media/image229.png"/><Relationship Id="rId3" Type="http://schemas.openxmlformats.org/officeDocument/2006/relationships/tags" Target="../tags/tag593.xml"/><Relationship Id="rId21" Type="http://schemas.openxmlformats.org/officeDocument/2006/relationships/tags" Target="../tags/tag611.xml"/><Relationship Id="rId34" Type="http://schemas.openxmlformats.org/officeDocument/2006/relationships/image" Target="../media/image254.png"/><Relationship Id="rId42" Type="http://schemas.openxmlformats.org/officeDocument/2006/relationships/image" Target="../media/image230.png"/><Relationship Id="rId47" Type="http://schemas.openxmlformats.org/officeDocument/2006/relationships/image" Target="../media/image245.png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53.png"/><Relationship Id="rId38" Type="http://schemas.openxmlformats.org/officeDocument/2006/relationships/image" Target="../media/image257.png"/><Relationship Id="rId46" Type="http://schemas.openxmlformats.org/officeDocument/2006/relationships/image" Target="../media/image247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image" Target="../media/image249.png"/><Relationship Id="rId41" Type="http://schemas.openxmlformats.org/officeDocument/2006/relationships/image" Target="../media/image258.png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image" Target="../media/image252.png"/><Relationship Id="rId37" Type="http://schemas.openxmlformats.org/officeDocument/2006/relationships/image" Target="../media/image256.png"/><Relationship Id="rId40" Type="http://schemas.openxmlformats.org/officeDocument/2006/relationships/image" Target="../media/image51.png"/><Relationship Id="rId45" Type="http://schemas.openxmlformats.org/officeDocument/2006/relationships/image" Target="../media/image244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image" Target="../media/image191.png"/><Relationship Id="rId36" Type="http://schemas.openxmlformats.org/officeDocument/2006/relationships/image" Target="../media/image10.png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image" Target="../media/image251.png"/><Relationship Id="rId44" Type="http://schemas.openxmlformats.org/officeDocument/2006/relationships/image" Target="../media/image260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image" Target="../media/image248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Relationship Id="rId43" Type="http://schemas.openxmlformats.org/officeDocument/2006/relationships/image" Target="../media/image2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13" Type="http://schemas.openxmlformats.org/officeDocument/2006/relationships/tags" Target="../tags/tag627.xml"/><Relationship Id="rId18" Type="http://schemas.openxmlformats.org/officeDocument/2006/relationships/image" Target="../media/image203.png"/><Relationship Id="rId26" Type="http://schemas.openxmlformats.org/officeDocument/2006/relationships/image" Target="../media/image268.png"/><Relationship Id="rId3" Type="http://schemas.openxmlformats.org/officeDocument/2006/relationships/tags" Target="../tags/tag617.xml"/><Relationship Id="rId21" Type="http://schemas.openxmlformats.org/officeDocument/2006/relationships/image" Target="../media/image263.png"/><Relationship Id="rId7" Type="http://schemas.openxmlformats.org/officeDocument/2006/relationships/tags" Target="../tags/tag621.xml"/><Relationship Id="rId12" Type="http://schemas.openxmlformats.org/officeDocument/2006/relationships/tags" Target="../tags/tag626.xml"/><Relationship Id="rId17" Type="http://schemas.openxmlformats.org/officeDocument/2006/relationships/image" Target="../media/image261.png"/><Relationship Id="rId25" Type="http://schemas.openxmlformats.org/officeDocument/2006/relationships/image" Target="../media/image267.png"/><Relationship Id="rId2" Type="http://schemas.openxmlformats.org/officeDocument/2006/relationships/tags" Target="../tags/tag61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271.png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tags" Target="../tags/tag625.xml"/><Relationship Id="rId24" Type="http://schemas.openxmlformats.org/officeDocument/2006/relationships/image" Target="../media/image266.png"/><Relationship Id="rId5" Type="http://schemas.openxmlformats.org/officeDocument/2006/relationships/tags" Target="../tags/tag619.xml"/><Relationship Id="rId15" Type="http://schemas.openxmlformats.org/officeDocument/2006/relationships/tags" Target="../tags/tag629.xml"/><Relationship Id="rId23" Type="http://schemas.openxmlformats.org/officeDocument/2006/relationships/image" Target="../media/image265.png"/><Relationship Id="rId28" Type="http://schemas.openxmlformats.org/officeDocument/2006/relationships/image" Target="../media/image270.png"/><Relationship Id="rId10" Type="http://schemas.openxmlformats.org/officeDocument/2006/relationships/tags" Target="../tags/tag624.xml"/><Relationship Id="rId19" Type="http://schemas.openxmlformats.org/officeDocument/2006/relationships/image" Target="../media/image262.png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tags" Target="../tags/tag628.xml"/><Relationship Id="rId22" Type="http://schemas.openxmlformats.org/officeDocument/2006/relationships/image" Target="../media/image264.png"/><Relationship Id="rId27" Type="http://schemas.openxmlformats.org/officeDocument/2006/relationships/image" Target="../media/image269.png"/><Relationship Id="rId30" Type="http://schemas.openxmlformats.org/officeDocument/2006/relationships/image" Target="../media/image2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37.xml"/><Relationship Id="rId13" Type="http://schemas.openxmlformats.org/officeDocument/2006/relationships/tags" Target="../tags/tag642.xml"/><Relationship Id="rId18" Type="http://schemas.openxmlformats.org/officeDocument/2006/relationships/tags" Target="../tags/tag647.xml"/><Relationship Id="rId26" Type="http://schemas.openxmlformats.org/officeDocument/2006/relationships/image" Target="../media/image273.png"/><Relationship Id="rId39" Type="http://schemas.openxmlformats.org/officeDocument/2006/relationships/image" Target="../media/image283.png"/><Relationship Id="rId3" Type="http://schemas.openxmlformats.org/officeDocument/2006/relationships/tags" Target="../tags/tag632.xml"/><Relationship Id="rId21" Type="http://schemas.openxmlformats.org/officeDocument/2006/relationships/tags" Target="../tags/tag650.xml"/><Relationship Id="rId34" Type="http://schemas.openxmlformats.org/officeDocument/2006/relationships/image" Target="../media/image278.png"/><Relationship Id="rId42" Type="http://schemas.openxmlformats.org/officeDocument/2006/relationships/image" Target="../media/image286.png"/><Relationship Id="rId7" Type="http://schemas.openxmlformats.org/officeDocument/2006/relationships/tags" Target="../tags/tag636.xml"/><Relationship Id="rId12" Type="http://schemas.openxmlformats.org/officeDocument/2006/relationships/tags" Target="../tags/tag641.xml"/><Relationship Id="rId17" Type="http://schemas.openxmlformats.org/officeDocument/2006/relationships/tags" Target="../tags/tag64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0.png"/><Relationship Id="rId38" Type="http://schemas.openxmlformats.org/officeDocument/2006/relationships/image" Target="../media/image282.png"/><Relationship Id="rId2" Type="http://schemas.openxmlformats.org/officeDocument/2006/relationships/tags" Target="../tags/tag631.xml"/><Relationship Id="rId16" Type="http://schemas.openxmlformats.org/officeDocument/2006/relationships/tags" Target="../tags/tag645.xml"/><Relationship Id="rId20" Type="http://schemas.openxmlformats.org/officeDocument/2006/relationships/tags" Target="../tags/tag649.xml"/><Relationship Id="rId29" Type="http://schemas.openxmlformats.org/officeDocument/2006/relationships/image" Target="../media/image274.png"/><Relationship Id="rId41" Type="http://schemas.openxmlformats.org/officeDocument/2006/relationships/image" Target="../media/image285.png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11" Type="http://schemas.openxmlformats.org/officeDocument/2006/relationships/tags" Target="../tags/tag640.xml"/><Relationship Id="rId24" Type="http://schemas.openxmlformats.org/officeDocument/2006/relationships/tags" Target="../tags/tag653.xml"/><Relationship Id="rId32" Type="http://schemas.openxmlformats.org/officeDocument/2006/relationships/image" Target="../media/image277.png"/><Relationship Id="rId37" Type="http://schemas.openxmlformats.org/officeDocument/2006/relationships/image" Target="../media/image281.png"/><Relationship Id="rId40" Type="http://schemas.openxmlformats.org/officeDocument/2006/relationships/image" Target="../media/image284.png"/><Relationship Id="rId5" Type="http://schemas.openxmlformats.org/officeDocument/2006/relationships/tags" Target="../tags/tag634.xml"/><Relationship Id="rId15" Type="http://schemas.openxmlformats.org/officeDocument/2006/relationships/tags" Target="../tags/tag644.xml"/><Relationship Id="rId23" Type="http://schemas.openxmlformats.org/officeDocument/2006/relationships/tags" Target="../tags/tag652.xml"/><Relationship Id="rId28" Type="http://schemas.openxmlformats.org/officeDocument/2006/relationships/image" Target="../media/image262.png"/><Relationship Id="rId36" Type="http://schemas.openxmlformats.org/officeDocument/2006/relationships/image" Target="../media/image280.png"/><Relationship Id="rId10" Type="http://schemas.openxmlformats.org/officeDocument/2006/relationships/tags" Target="../tags/tag639.xml"/><Relationship Id="rId19" Type="http://schemas.openxmlformats.org/officeDocument/2006/relationships/tags" Target="../tags/tag648.xml"/><Relationship Id="rId31" Type="http://schemas.openxmlformats.org/officeDocument/2006/relationships/image" Target="../media/image276.png"/><Relationship Id="rId4" Type="http://schemas.openxmlformats.org/officeDocument/2006/relationships/tags" Target="../tags/tag633.xml"/><Relationship Id="rId9" Type="http://schemas.openxmlformats.org/officeDocument/2006/relationships/tags" Target="../tags/tag638.xml"/><Relationship Id="rId14" Type="http://schemas.openxmlformats.org/officeDocument/2006/relationships/tags" Target="../tags/tag643.xml"/><Relationship Id="rId22" Type="http://schemas.openxmlformats.org/officeDocument/2006/relationships/tags" Target="../tags/tag651.xml"/><Relationship Id="rId27" Type="http://schemas.openxmlformats.org/officeDocument/2006/relationships/image" Target="../media/image203.png"/><Relationship Id="rId30" Type="http://schemas.openxmlformats.org/officeDocument/2006/relationships/image" Target="../media/image275.png"/><Relationship Id="rId35" Type="http://schemas.openxmlformats.org/officeDocument/2006/relationships/image" Target="../media/image279.png"/><Relationship Id="rId43" Type="http://schemas.openxmlformats.org/officeDocument/2006/relationships/image" Target="../media/image28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61.xml"/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image" Target="../media/image290.png"/><Relationship Id="rId3" Type="http://schemas.openxmlformats.org/officeDocument/2006/relationships/tags" Target="../tags/tag656.xml"/><Relationship Id="rId21" Type="http://schemas.openxmlformats.org/officeDocument/2006/relationships/image" Target="../media/image288.png"/><Relationship Id="rId34" Type="http://schemas.openxmlformats.org/officeDocument/2006/relationships/image" Target="../media/image297.png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image" Target="../media/image262.png"/><Relationship Id="rId33" Type="http://schemas.openxmlformats.org/officeDocument/2006/relationships/image" Target="../media/image296.png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24" Type="http://schemas.openxmlformats.org/officeDocument/2006/relationships/image" Target="../media/image289.png"/><Relationship Id="rId32" Type="http://schemas.openxmlformats.org/officeDocument/2006/relationships/image" Target="../media/image295.png"/><Relationship Id="rId37" Type="http://schemas.openxmlformats.org/officeDocument/2006/relationships/image" Target="../media/image300.png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image" Target="../media/image10.png"/><Relationship Id="rId28" Type="http://schemas.openxmlformats.org/officeDocument/2006/relationships/image" Target="../media/image292.png"/><Relationship Id="rId36" Type="http://schemas.openxmlformats.org/officeDocument/2006/relationships/image" Target="../media/image299.png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image" Target="../media/image294.png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image" Target="../media/image203.png"/><Relationship Id="rId27" Type="http://schemas.openxmlformats.org/officeDocument/2006/relationships/image" Target="../media/image291.png"/><Relationship Id="rId30" Type="http://schemas.openxmlformats.org/officeDocument/2006/relationships/image" Target="../media/image293.png"/><Relationship Id="rId35" Type="http://schemas.openxmlformats.org/officeDocument/2006/relationships/image" Target="../media/image2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80.xml"/><Relationship Id="rId13" Type="http://schemas.openxmlformats.org/officeDocument/2006/relationships/tags" Target="../tags/tag685.xml"/><Relationship Id="rId18" Type="http://schemas.openxmlformats.org/officeDocument/2006/relationships/image" Target="../media/image292.png"/><Relationship Id="rId26" Type="http://schemas.openxmlformats.org/officeDocument/2006/relationships/image" Target="../media/image247.png"/><Relationship Id="rId3" Type="http://schemas.openxmlformats.org/officeDocument/2006/relationships/tags" Target="../tags/tag675.xml"/><Relationship Id="rId21" Type="http://schemas.openxmlformats.org/officeDocument/2006/relationships/image" Target="../media/image288.png"/><Relationship Id="rId7" Type="http://schemas.openxmlformats.org/officeDocument/2006/relationships/tags" Target="../tags/tag679.xml"/><Relationship Id="rId12" Type="http://schemas.openxmlformats.org/officeDocument/2006/relationships/tags" Target="../tags/tag684.xml"/><Relationship Id="rId17" Type="http://schemas.openxmlformats.org/officeDocument/2006/relationships/image" Target="../media/image291.png"/><Relationship Id="rId25" Type="http://schemas.openxmlformats.org/officeDocument/2006/relationships/image" Target="../media/image301.png"/><Relationship Id="rId2" Type="http://schemas.openxmlformats.org/officeDocument/2006/relationships/tags" Target="../tags/tag674.xml"/><Relationship Id="rId16" Type="http://schemas.openxmlformats.org/officeDocument/2006/relationships/image" Target="../media/image290.png"/><Relationship Id="rId20" Type="http://schemas.openxmlformats.org/officeDocument/2006/relationships/image" Target="../media/image299.png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image" Target="../media/image262.png"/><Relationship Id="rId5" Type="http://schemas.openxmlformats.org/officeDocument/2006/relationships/tags" Target="../tags/tag677.xml"/><Relationship Id="rId15" Type="http://schemas.openxmlformats.org/officeDocument/2006/relationships/image" Target="../media/image289.png"/><Relationship Id="rId23" Type="http://schemas.openxmlformats.org/officeDocument/2006/relationships/image" Target="../media/image10.png"/><Relationship Id="rId10" Type="http://schemas.openxmlformats.org/officeDocument/2006/relationships/tags" Target="../tags/tag682.xml"/><Relationship Id="rId19" Type="http://schemas.openxmlformats.org/officeDocument/2006/relationships/image" Target="../media/image119.png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98.xml"/><Relationship Id="rId18" Type="http://schemas.openxmlformats.org/officeDocument/2006/relationships/tags" Target="../tags/tag703.xml"/><Relationship Id="rId26" Type="http://schemas.openxmlformats.org/officeDocument/2006/relationships/tags" Target="../tags/tag711.xml"/><Relationship Id="rId39" Type="http://schemas.openxmlformats.org/officeDocument/2006/relationships/image" Target="../media/image306.png"/><Relationship Id="rId3" Type="http://schemas.openxmlformats.org/officeDocument/2006/relationships/tags" Target="../tags/tag688.xml"/><Relationship Id="rId21" Type="http://schemas.openxmlformats.org/officeDocument/2006/relationships/tags" Target="../tags/tag706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09.png"/><Relationship Id="rId47" Type="http://schemas.openxmlformats.org/officeDocument/2006/relationships/image" Target="../media/image314.png"/><Relationship Id="rId50" Type="http://schemas.openxmlformats.org/officeDocument/2006/relationships/image" Target="../media/image317.png"/><Relationship Id="rId7" Type="http://schemas.openxmlformats.org/officeDocument/2006/relationships/tags" Target="../tags/tag692.xml"/><Relationship Id="rId12" Type="http://schemas.openxmlformats.org/officeDocument/2006/relationships/tags" Target="../tags/tag697.xml"/><Relationship Id="rId17" Type="http://schemas.openxmlformats.org/officeDocument/2006/relationships/tags" Target="../tags/tag702.xml"/><Relationship Id="rId25" Type="http://schemas.openxmlformats.org/officeDocument/2006/relationships/tags" Target="../tags/tag710.xml"/><Relationship Id="rId33" Type="http://schemas.openxmlformats.org/officeDocument/2006/relationships/tags" Target="../tags/tag718.xml"/><Relationship Id="rId38" Type="http://schemas.openxmlformats.org/officeDocument/2006/relationships/image" Target="../media/image305.png"/><Relationship Id="rId46" Type="http://schemas.openxmlformats.org/officeDocument/2006/relationships/image" Target="../media/image313.png"/><Relationship Id="rId2" Type="http://schemas.openxmlformats.org/officeDocument/2006/relationships/tags" Target="../tags/tag687.xml"/><Relationship Id="rId16" Type="http://schemas.openxmlformats.org/officeDocument/2006/relationships/tags" Target="../tags/tag701.xml"/><Relationship Id="rId20" Type="http://schemas.openxmlformats.org/officeDocument/2006/relationships/tags" Target="../tags/tag705.xml"/><Relationship Id="rId29" Type="http://schemas.openxmlformats.org/officeDocument/2006/relationships/tags" Target="../tags/tag714.xml"/><Relationship Id="rId41" Type="http://schemas.openxmlformats.org/officeDocument/2006/relationships/image" Target="../media/image308.png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24" Type="http://schemas.openxmlformats.org/officeDocument/2006/relationships/tags" Target="../tags/tag709.xml"/><Relationship Id="rId32" Type="http://schemas.openxmlformats.org/officeDocument/2006/relationships/tags" Target="../tags/tag717.xml"/><Relationship Id="rId37" Type="http://schemas.openxmlformats.org/officeDocument/2006/relationships/image" Target="../media/image304.png"/><Relationship Id="rId40" Type="http://schemas.openxmlformats.org/officeDocument/2006/relationships/image" Target="../media/image307.png"/><Relationship Id="rId45" Type="http://schemas.openxmlformats.org/officeDocument/2006/relationships/image" Target="../media/image312.png"/><Relationship Id="rId5" Type="http://schemas.openxmlformats.org/officeDocument/2006/relationships/tags" Target="../tags/tag690.xml"/><Relationship Id="rId15" Type="http://schemas.openxmlformats.org/officeDocument/2006/relationships/tags" Target="../tags/tag700.xml"/><Relationship Id="rId23" Type="http://schemas.openxmlformats.org/officeDocument/2006/relationships/tags" Target="../tags/tag708.xml"/><Relationship Id="rId28" Type="http://schemas.openxmlformats.org/officeDocument/2006/relationships/tags" Target="../tags/tag713.xml"/><Relationship Id="rId36" Type="http://schemas.openxmlformats.org/officeDocument/2006/relationships/image" Target="../media/image303.png"/><Relationship Id="rId49" Type="http://schemas.openxmlformats.org/officeDocument/2006/relationships/image" Target="../media/image316.png"/><Relationship Id="rId10" Type="http://schemas.openxmlformats.org/officeDocument/2006/relationships/tags" Target="../tags/tag695.xml"/><Relationship Id="rId19" Type="http://schemas.openxmlformats.org/officeDocument/2006/relationships/tags" Target="../tags/tag704.xml"/><Relationship Id="rId31" Type="http://schemas.openxmlformats.org/officeDocument/2006/relationships/tags" Target="../tags/tag716.xml"/><Relationship Id="rId44" Type="http://schemas.openxmlformats.org/officeDocument/2006/relationships/image" Target="../media/image311.png"/><Relationship Id="rId52" Type="http://schemas.openxmlformats.org/officeDocument/2006/relationships/image" Target="../media/image319.png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tags" Target="../tags/tag699.xml"/><Relationship Id="rId22" Type="http://schemas.openxmlformats.org/officeDocument/2006/relationships/tags" Target="../tags/tag707.xml"/><Relationship Id="rId27" Type="http://schemas.openxmlformats.org/officeDocument/2006/relationships/tags" Target="../tags/tag712.xml"/><Relationship Id="rId30" Type="http://schemas.openxmlformats.org/officeDocument/2006/relationships/tags" Target="../tags/tag715.xml"/><Relationship Id="rId35" Type="http://schemas.openxmlformats.org/officeDocument/2006/relationships/image" Target="../media/image302.png"/><Relationship Id="rId43" Type="http://schemas.openxmlformats.org/officeDocument/2006/relationships/image" Target="../media/image310.png"/><Relationship Id="rId48" Type="http://schemas.openxmlformats.org/officeDocument/2006/relationships/image" Target="../media/image315.png"/><Relationship Id="rId8" Type="http://schemas.openxmlformats.org/officeDocument/2006/relationships/tags" Target="../tags/tag693.xml"/><Relationship Id="rId51" Type="http://schemas.openxmlformats.org/officeDocument/2006/relationships/image" Target="../media/image31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9" Type="http://schemas.openxmlformats.org/officeDocument/2006/relationships/tags" Target="../tags/tag90.xml"/><Relationship Id="rId21" Type="http://schemas.openxmlformats.org/officeDocument/2006/relationships/tags" Target="../tags/tag72.xml"/><Relationship Id="rId34" Type="http://schemas.openxmlformats.org/officeDocument/2006/relationships/tags" Target="../tags/tag85.xml"/><Relationship Id="rId42" Type="http://schemas.openxmlformats.org/officeDocument/2006/relationships/tags" Target="../tags/tag93.xml"/><Relationship Id="rId47" Type="http://schemas.openxmlformats.org/officeDocument/2006/relationships/tags" Target="../tags/tag98.xml"/><Relationship Id="rId50" Type="http://schemas.openxmlformats.org/officeDocument/2006/relationships/tags" Target="../tags/tag101.xml"/><Relationship Id="rId55" Type="http://schemas.openxmlformats.org/officeDocument/2006/relationships/image" Target="../media/image3.png"/><Relationship Id="rId63" Type="http://schemas.openxmlformats.org/officeDocument/2006/relationships/image" Target="../media/image19.png"/><Relationship Id="rId68" Type="http://schemas.openxmlformats.org/officeDocument/2006/relationships/image" Target="../media/image23.png"/><Relationship Id="rId76" Type="http://schemas.openxmlformats.org/officeDocument/2006/relationships/image" Target="../media/image30.png"/><Relationship Id="rId84" Type="http://schemas.openxmlformats.org/officeDocument/2006/relationships/image" Target="../media/image38.png"/><Relationship Id="rId7" Type="http://schemas.openxmlformats.org/officeDocument/2006/relationships/tags" Target="../tags/tag58.xml"/><Relationship Id="rId71" Type="http://schemas.openxmlformats.org/officeDocument/2006/relationships/image" Target="../media/image25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9" Type="http://schemas.openxmlformats.org/officeDocument/2006/relationships/tags" Target="../tags/tag80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32" Type="http://schemas.openxmlformats.org/officeDocument/2006/relationships/tags" Target="../tags/tag83.xml"/><Relationship Id="rId37" Type="http://schemas.openxmlformats.org/officeDocument/2006/relationships/tags" Target="../tags/tag88.xml"/><Relationship Id="rId40" Type="http://schemas.openxmlformats.org/officeDocument/2006/relationships/tags" Target="../tags/tag91.xml"/><Relationship Id="rId45" Type="http://schemas.openxmlformats.org/officeDocument/2006/relationships/tags" Target="../tags/tag96.xml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5.png"/><Relationship Id="rId66" Type="http://schemas.openxmlformats.org/officeDocument/2006/relationships/image" Target="../media/image21.png"/><Relationship Id="rId74" Type="http://schemas.openxmlformats.org/officeDocument/2006/relationships/image" Target="../media/image28.png"/><Relationship Id="rId79" Type="http://schemas.openxmlformats.org/officeDocument/2006/relationships/image" Target="../media/image33.png"/><Relationship Id="rId87" Type="http://schemas.openxmlformats.org/officeDocument/2006/relationships/image" Target="../media/image41.png"/><Relationship Id="rId5" Type="http://schemas.openxmlformats.org/officeDocument/2006/relationships/tags" Target="../tags/tag56.xml"/><Relationship Id="rId61" Type="http://schemas.openxmlformats.org/officeDocument/2006/relationships/image" Target="../media/image8.png"/><Relationship Id="rId82" Type="http://schemas.openxmlformats.org/officeDocument/2006/relationships/image" Target="../media/image36.png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tags" Target="../tags/tag81.xml"/><Relationship Id="rId35" Type="http://schemas.openxmlformats.org/officeDocument/2006/relationships/tags" Target="../tags/tag86.xml"/><Relationship Id="rId43" Type="http://schemas.openxmlformats.org/officeDocument/2006/relationships/tags" Target="../tags/tag94.xml"/><Relationship Id="rId48" Type="http://schemas.openxmlformats.org/officeDocument/2006/relationships/tags" Target="../tags/tag99.xml"/><Relationship Id="rId56" Type="http://schemas.openxmlformats.org/officeDocument/2006/relationships/image" Target="../media/image6.png"/><Relationship Id="rId64" Type="http://schemas.openxmlformats.org/officeDocument/2006/relationships/image" Target="../media/image17.png"/><Relationship Id="rId69" Type="http://schemas.openxmlformats.org/officeDocument/2006/relationships/image" Target="../media/image10.png"/><Relationship Id="rId77" Type="http://schemas.openxmlformats.org/officeDocument/2006/relationships/image" Target="../media/image31.png"/><Relationship Id="rId8" Type="http://schemas.openxmlformats.org/officeDocument/2006/relationships/tags" Target="../tags/tag59.xml"/><Relationship Id="rId51" Type="http://schemas.openxmlformats.org/officeDocument/2006/relationships/tags" Target="../tags/tag102.xml"/><Relationship Id="rId72" Type="http://schemas.openxmlformats.org/officeDocument/2006/relationships/image" Target="../media/image26.png"/><Relationship Id="rId80" Type="http://schemas.openxmlformats.org/officeDocument/2006/relationships/image" Target="../media/image34.png"/><Relationship Id="rId85" Type="http://schemas.openxmlformats.org/officeDocument/2006/relationships/image" Target="../media/image39.png"/><Relationship Id="rId3" Type="http://schemas.openxmlformats.org/officeDocument/2006/relationships/tags" Target="../tags/tag54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33" Type="http://schemas.openxmlformats.org/officeDocument/2006/relationships/tags" Target="../tags/tag84.xml"/><Relationship Id="rId38" Type="http://schemas.openxmlformats.org/officeDocument/2006/relationships/tags" Target="../tags/tag89.xml"/><Relationship Id="rId46" Type="http://schemas.openxmlformats.org/officeDocument/2006/relationships/tags" Target="../tags/tag97.xml"/><Relationship Id="rId59" Type="http://schemas.openxmlformats.org/officeDocument/2006/relationships/image" Target="../media/image7.png"/><Relationship Id="rId67" Type="http://schemas.openxmlformats.org/officeDocument/2006/relationships/image" Target="../media/image22.png"/><Relationship Id="rId20" Type="http://schemas.openxmlformats.org/officeDocument/2006/relationships/tags" Target="../tags/tag71.xml"/><Relationship Id="rId41" Type="http://schemas.openxmlformats.org/officeDocument/2006/relationships/tags" Target="../tags/tag92.xml"/><Relationship Id="rId54" Type="http://schemas.openxmlformats.org/officeDocument/2006/relationships/image" Target="../media/image2.png"/><Relationship Id="rId62" Type="http://schemas.openxmlformats.org/officeDocument/2006/relationships/image" Target="../media/image16.png"/><Relationship Id="rId70" Type="http://schemas.openxmlformats.org/officeDocument/2006/relationships/image" Target="../media/image24.png"/><Relationship Id="rId75" Type="http://schemas.openxmlformats.org/officeDocument/2006/relationships/image" Target="../media/image29.png"/><Relationship Id="rId83" Type="http://schemas.openxmlformats.org/officeDocument/2006/relationships/image" Target="../media/image37.png"/><Relationship Id="rId88" Type="http://schemas.openxmlformats.org/officeDocument/2006/relationships/image" Target="../media/image42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tags" Target="../tags/tag79.xml"/><Relationship Id="rId36" Type="http://schemas.openxmlformats.org/officeDocument/2006/relationships/tags" Target="../tags/tag87.xml"/><Relationship Id="rId49" Type="http://schemas.openxmlformats.org/officeDocument/2006/relationships/tags" Target="../tags/tag100.xml"/><Relationship Id="rId57" Type="http://schemas.openxmlformats.org/officeDocument/2006/relationships/image" Target="../media/image4.png"/><Relationship Id="rId10" Type="http://schemas.openxmlformats.org/officeDocument/2006/relationships/tags" Target="../tags/tag61.xml"/><Relationship Id="rId31" Type="http://schemas.openxmlformats.org/officeDocument/2006/relationships/tags" Target="../tags/tag82.xml"/><Relationship Id="rId44" Type="http://schemas.openxmlformats.org/officeDocument/2006/relationships/tags" Target="../tags/tag95.xml"/><Relationship Id="rId52" Type="http://schemas.openxmlformats.org/officeDocument/2006/relationships/tags" Target="../tags/tag103.xml"/><Relationship Id="rId60" Type="http://schemas.openxmlformats.org/officeDocument/2006/relationships/image" Target="../media/image14.png"/><Relationship Id="rId65" Type="http://schemas.openxmlformats.org/officeDocument/2006/relationships/image" Target="../media/image20.png"/><Relationship Id="rId73" Type="http://schemas.openxmlformats.org/officeDocument/2006/relationships/image" Target="../media/image27.png"/><Relationship Id="rId78" Type="http://schemas.openxmlformats.org/officeDocument/2006/relationships/image" Target="../media/image32.png"/><Relationship Id="rId81" Type="http://schemas.openxmlformats.org/officeDocument/2006/relationships/image" Target="../media/image35.png"/><Relationship Id="rId86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tags" Target="../tags/tag142.xml"/><Relationship Id="rId21" Type="http://schemas.openxmlformats.org/officeDocument/2006/relationships/tags" Target="../tags/tag124.xml"/><Relationship Id="rId34" Type="http://schemas.openxmlformats.org/officeDocument/2006/relationships/tags" Target="../tags/tag137.xml"/><Relationship Id="rId42" Type="http://schemas.openxmlformats.org/officeDocument/2006/relationships/tags" Target="../tags/tag145.xml"/><Relationship Id="rId47" Type="http://schemas.openxmlformats.org/officeDocument/2006/relationships/image" Target="../media/image28.png"/><Relationship Id="rId50" Type="http://schemas.openxmlformats.org/officeDocument/2006/relationships/image" Target="../media/image43.png"/><Relationship Id="rId55" Type="http://schemas.openxmlformats.org/officeDocument/2006/relationships/image" Target="../media/image5.png"/><Relationship Id="rId63" Type="http://schemas.openxmlformats.org/officeDocument/2006/relationships/image" Target="../media/image21.png"/><Relationship Id="rId68" Type="http://schemas.openxmlformats.org/officeDocument/2006/relationships/image" Target="../media/image33.png"/><Relationship Id="rId7" Type="http://schemas.openxmlformats.org/officeDocument/2006/relationships/tags" Target="../tags/tag110.xml"/><Relationship Id="rId71" Type="http://schemas.openxmlformats.org/officeDocument/2006/relationships/image" Target="../media/image26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9" Type="http://schemas.openxmlformats.org/officeDocument/2006/relationships/tags" Target="../tags/tag132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tags" Target="../tags/tag135.xml"/><Relationship Id="rId37" Type="http://schemas.openxmlformats.org/officeDocument/2006/relationships/tags" Target="../tags/tag140.xml"/><Relationship Id="rId40" Type="http://schemas.openxmlformats.org/officeDocument/2006/relationships/tags" Target="../tags/tag143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6.png"/><Relationship Id="rId58" Type="http://schemas.openxmlformats.org/officeDocument/2006/relationships/image" Target="../media/image8.png"/><Relationship Id="rId66" Type="http://schemas.openxmlformats.org/officeDocument/2006/relationships/image" Target="../media/image31.png"/><Relationship Id="rId74" Type="http://schemas.openxmlformats.org/officeDocument/2006/relationships/image" Target="../media/image41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tags" Target="../tags/tag139.xml"/><Relationship Id="rId49" Type="http://schemas.openxmlformats.org/officeDocument/2006/relationships/image" Target="../media/image30.png"/><Relationship Id="rId57" Type="http://schemas.openxmlformats.org/officeDocument/2006/relationships/image" Target="../media/image14.png"/><Relationship Id="rId61" Type="http://schemas.openxmlformats.org/officeDocument/2006/relationships/image" Target="../media/image17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tags" Target="../tags/tag134.xml"/><Relationship Id="rId44" Type="http://schemas.openxmlformats.org/officeDocument/2006/relationships/tags" Target="../tags/tag147.xml"/><Relationship Id="rId52" Type="http://schemas.openxmlformats.org/officeDocument/2006/relationships/image" Target="../media/image3.png"/><Relationship Id="rId60" Type="http://schemas.openxmlformats.org/officeDocument/2006/relationships/image" Target="../media/image19.png"/><Relationship Id="rId65" Type="http://schemas.openxmlformats.org/officeDocument/2006/relationships/image" Target="../media/image23.png"/><Relationship Id="rId73" Type="http://schemas.openxmlformats.org/officeDocument/2006/relationships/image" Target="../media/image10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tags" Target="../tags/tag138.xml"/><Relationship Id="rId43" Type="http://schemas.openxmlformats.org/officeDocument/2006/relationships/tags" Target="../tags/tag146.xml"/><Relationship Id="rId48" Type="http://schemas.openxmlformats.org/officeDocument/2006/relationships/image" Target="../media/image29.png"/><Relationship Id="rId56" Type="http://schemas.openxmlformats.org/officeDocument/2006/relationships/image" Target="../media/image7.png"/><Relationship Id="rId64" Type="http://schemas.openxmlformats.org/officeDocument/2006/relationships/image" Target="../media/image22.png"/><Relationship Id="rId69" Type="http://schemas.openxmlformats.org/officeDocument/2006/relationships/image" Target="../media/image24.png"/><Relationship Id="rId8" Type="http://schemas.openxmlformats.org/officeDocument/2006/relationships/tags" Target="../tags/tag111.xml"/><Relationship Id="rId51" Type="http://schemas.openxmlformats.org/officeDocument/2006/relationships/image" Target="../media/image2.png"/><Relationship Id="rId72" Type="http://schemas.openxmlformats.org/officeDocument/2006/relationships/image" Target="../media/image27.png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tags" Target="../tags/tag136.xml"/><Relationship Id="rId38" Type="http://schemas.openxmlformats.org/officeDocument/2006/relationships/tags" Target="../tags/tag141.xml"/><Relationship Id="rId46" Type="http://schemas.openxmlformats.org/officeDocument/2006/relationships/notesSlide" Target="../notesSlides/notesSlide2.xml"/><Relationship Id="rId59" Type="http://schemas.openxmlformats.org/officeDocument/2006/relationships/image" Target="../media/image16.png"/><Relationship Id="rId67" Type="http://schemas.openxmlformats.org/officeDocument/2006/relationships/image" Target="../media/image32.png"/><Relationship Id="rId20" Type="http://schemas.openxmlformats.org/officeDocument/2006/relationships/tags" Target="../tags/tag123.xml"/><Relationship Id="rId41" Type="http://schemas.openxmlformats.org/officeDocument/2006/relationships/tags" Target="../tags/tag144.xml"/><Relationship Id="rId54" Type="http://schemas.openxmlformats.org/officeDocument/2006/relationships/image" Target="../media/image4.png"/><Relationship Id="rId62" Type="http://schemas.openxmlformats.org/officeDocument/2006/relationships/image" Target="../media/image20.png"/><Relationship Id="rId70" Type="http://schemas.openxmlformats.org/officeDocument/2006/relationships/image" Target="../media/image25.png"/><Relationship Id="rId1" Type="http://schemas.openxmlformats.org/officeDocument/2006/relationships/tags" Target="../tags/tag104.xml"/><Relationship Id="rId6" Type="http://schemas.openxmlformats.org/officeDocument/2006/relationships/tags" Target="../tags/tag10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image" Target="../media/image30.png"/><Relationship Id="rId47" Type="http://schemas.openxmlformats.org/officeDocument/2006/relationships/image" Target="../media/image14.png"/><Relationship Id="rId50" Type="http://schemas.openxmlformats.org/officeDocument/2006/relationships/image" Target="../media/image5.png"/><Relationship Id="rId55" Type="http://schemas.openxmlformats.org/officeDocument/2006/relationships/image" Target="../media/image26.png"/><Relationship Id="rId63" Type="http://schemas.openxmlformats.org/officeDocument/2006/relationships/image" Target="../media/image48.png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image" Target="../media/image29.png"/><Relationship Id="rId54" Type="http://schemas.openxmlformats.org/officeDocument/2006/relationships/image" Target="../media/image25.png"/><Relationship Id="rId62" Type="http://schemas.openxmlformats.org/officeDocument/2006/relationships/image" Target="../media/image47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image" Target="../media/image28.png"/><Relationship Id="rId45" Type="http://schemas.openxmlformats.org/officeDocument/2006/relationships/image" Target="../media/image41.png"/><Relationship Id="rId53" Type="http://schemas.openxmlformats.org/officeDocument/2006/relationships/image" Target="../media/image24.png"/><Relationship Id="rId58" Type="http://schemas.openxmlformats.org/officeDocument/2006/relationships/image" Target="../media/image44.png"/><Relationship Id="rId66" Type="http://schemas.openxmlformats.org/officeDocument/2006/relationships/image" Target="../media/image50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image" Target="../media/image4.png"/><Relationship Id="rId57" Type="http://schemas.openxmlformats.org/officeDocument/2006/relationships/image" Target="../media/image43.png"/><Relationship Id="rId61" Type="http://schemas.openxmlformats.org/officeDocument/2006/relationships/image" Target="../media/image23.pn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4" Type="http://schemas.openxmlformats.org/officeDocument/2006/relationships/image" Target="../media/image33.png"/><Relationship Id="rId52" Type="http://schemas.openxmlformats.org/officeDocument/2006/relationships/image" Target="../media/image31.png"/><Relationship Id="rId60" Type="http://schemas.openxmlformats.org/officeDocument/2006/relationships/image" Target="../media/image46.png"/><Relationship Id="rId65" Type="http://schemas.openxmlformats.org/officeDocument/2006/relationships/image" Target="../media/image10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image" Target="../media/image32.png"/><Relationship Id="rId48" Type="http://schemas.openxmlformats.org/officeDocument/2006/relationships/image" Target="../media/image3.png"/><Relationship Id="rId56" Type="http://schemas.openxmlformats.org/officeDocument/2006/relationships/image" Target="../media/image27.png"/><Relationship Id="rId64" Type="http://schemas.openxmlformats.org/officeDocument/2006/relationships/image" Target="../media/image49.png"/><Relationship Id="rId8" Type="http://schemas.openxmlformats.org/officeDocument/2006/relationships/tags" Target="../tags/tag155.xml"/><Relationship Id="rId51" Type="http://schemas.openxmlformats.org/officeDocument/2006/relationships/image" Target="../media/image7.png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image" Target="../media/image2.png"/><Relationship Id="rId5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9" Type="http://schemas.openxmlformats.org/officeDocument/2006/relationships/image" Target="../media/image25.png"/><Relationship Id="rId21" Type="http://schemas.openxmlformats.org/officeDocument/2006/relationships/tags" Target="../tags/tag206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png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41" Type="http://schemas.openxmlformats.org/officeDocument/2006/relationships/image" Target="../media/image27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image" Target="../media/image30.png"/><Relationship Id="rId40" Type="http://schemas.openxmlformats.org/officeDocument/2006/relationships/image" Target="../media/image26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image" Target="../media/image29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61" Type="http://schemas.openxmlformats.org/officeDocument/2006/relationships/image" Target="../media/image69.png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image" Target="../media/image28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8" Type="http://schemas.openxmlformats.org/officeDocument/2006/relationships/tags" Target="../tags/tag193.xml"/><Relationship Id="rId51" Type="http://schemas.openxmlformats.org/officeDocument/2006/relationships/image" Target="../media/image59.png"/><Relationship Id="rId3" Type="http://schemas.openxmlformats.org/officeDocument/2006/relationships/tags" Target="../tags/tag188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image" Target="../media/image24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55" Type="http://schemas.openxmlformats.org/officeDocument/2006/relationships/image" Target="../media/image6.png"/><Relationship Id="rId63" Type="http://schemas.openxmlformats.org/officeDocument/2006/relationships/image" Target="../media/image79.png"/><Relationship Id="rId68" Type="http://schemas.openxmlformats.org/officeDocument/2006/relationships/image" Target="../media/image83.png"/><Relationship Id="rId76" Type="http://schemas.openxmlformats.org/officeDocument/2006/relationships/image" Target="../media/image90.png"/><Relationship Id="rId7" Type="http://schemas.openxmlformats.org/officeDocument/2006/relationships/tags" Target="../tags/tag225.xml"/><Relationship Id="rId71" Type="http://schemas.openxmlformats.org/officeDocument/2006/relationships/image" Target="../media/image85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notesSlide" Target="../notesSlides/notesSlide3.xml"/><Relationship Id="rId53" Type="http://schemas.openxmlformats.org/officeDocument/2006/relationships/image" Target="../media/image2.png"/><Relationship Id="rId58" Type="http://schemas.openxmlformats.org/officeDocument/2006/relationships/image" Target="../media/image7.png"/><Relationship Id="rId66" Type="http://schemas.openxmlformats.org/officeDocument/2006/relationships/image" Target="../media/image10.png"/><Relationship Id="rId74" Type="http://schemas.openxmlformats.org/officeDocument/2006/relationships/image" Target="../media/image88.png"/><Relationship Id="rId79" Type="http://schemas.openxmlformats.org/officeDocument/2006/relationships/image" Target="../media/image93.png"/><Relationship Id="rId5" Type="http://schemas.openxmlformats.org/officeDocument/2006/relationships/tags" Target="../tags/tag223.xml"/><Relationship Id="rId61" Type="http://schemas.openxmlformats.org/officeDocument/2006/relationships/image" Target="../media/image16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78.png"/><Relationship Id="rId60" Type="http://schemas.openxmlformats.org/officeDocument/2006/relationships/image" Target="../media/image8.png"/><Relationship Id="rId65" Type="http://schemas.openxmlformats.org/officeDocument/2006/relationships/image" Target="../media/image81.png"/><Relationship Id="rId73" Type="http://schemas.openxmlformats.org/officeDocument/2006/relationships/image" Target="../media/image87.png"/><Relationship Id="rId78" Type="http://schemas.openxmlformats.org/officeDocument/2006/relationships/image" Target="../media/image92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image" Target="../media/image74.png"/><Relationship Id="rId56" Type="http://schemas.openxmlformats.org/officeDocument/2006/relationships/image" Target="../media/image4.png"/><Relationship Id="rId64" Type="http://schemas.openxmlformats.org/officeDocument/2006/relationships/image" Target="../media/image80.png"/><Relationship Id="rId69" Type="http://schemas.openxmlformats.org/officeDocument/2006/relationships/image" Target="../media/image84.png"/><Relationship Id="rId77" Type="http://schemas.openxmlformats.org/officeDocument/2006/relationships/image" Target="../media/image91.png"/><Relationship Id="rId8" Type="http://schemas.openxmlformats.org/officeDocument/2006/relationships/tags" Target="../tags/tag226.xml"/><Relationship Id="rId51" Type="http://schemas.openxmlformats.org/officeDocument/2006/relationships/image" Target="../media/image77.png"/><Relationship Id="rId72" Type="http://schemas.openxmlformats.org/officeDocument/2006/relationships/image" Target="../media/image86.png"/><Relationship Id="rId80" Type="http://schemas.openxmlformats.org/officeDocument/2006/relationships/image" Target="../media/image94.png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image" Target="../media/image72.png"/><Relationship Id="rId59" Type="http://schemas.openxmlformats.org/officeDocument/2006/relationships/image" Target="../media/image14.png"/><Relationship Id="rId67" Type="http://schemas.openxmlformats.org/officeDocument/2006/relationships/image" Target="../media/image82.png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image" Target="../media/image3.png"/><Relationship Id="rId62" Type="http://schemas.openxmlformats.org/officeDocument/2006/relationships/image" Target="../media/image17.png"/><Relationship Id="rId70" Type="http://schemas.openxmlformats.org/officeDocument/2006/relationships/image" Target="../media/image42.png"/><Relationship Id="rId75" Type="http://schemas.openxmlformats.org/officeDocument/2006/relationships/image" Target="../media/image89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image" Target="../media/image75.png"/><Relationship Id="rId57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tags" Target="../tags/tag287.xml"/><Relationship Id="rId39" Type="http://schemas.openxmlformats.org/officeDocument/2006/relationships/image" Target="../media/image78.png"/><Relationship Id="rId21" Type="http://schemas.openxmlformats.org/officeDocument/2006/relationships/tags" Target="../tags/tag282.xml"/><Relationship Id="rId34" Type="http://schemas.openxmlformats.org/officeDocument/2006/relationships/tags" Target="../tags/tag295.xml"/><Relationship Id="rId42" Type="http://schemas.openxmlformats.org/officeDocument/2006/relationships/image" Target="../media/image81.png"/><Relationship Id="rId47" Type="http://schemas.openxmlformats.org/officeDocument/2006/relationships/image" Target="../media/image87.png"/><Relationship Id="rId50" Type="http://schemas.openxmlformats.org/officeDocument/2006/relationships/image" Target="../media/image89.png"/><Relationship Id="rId55" Type="http://schemas.openxmlformats.org/officeDocument/2006/relationships/image" Target="../media/image73.png"/><Relationship Id="rId63" Type="http://schemas.openxmlformats.org/officeDocument/2006/relationships/image" Target="../media/image98.png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9" Type="http://schemas.openxmlformats.org/officeDocument/2006/relationships/tags" Target="../tags/tag290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tags" Target="../tags/tag285.xml"/><Relationship Id="rId32" Type="http://schemas.openxmlformats.org/officeDocument/2006/relationships/tags" Target="../tags/tag293.xml"/><Relationship Id="rId37" Type="http://schemas.openxmlformats.org/officeDocument/2006/relationships/notesSlide" Target="../notesSlides/notesSlide4.xml"/><Relationship Id="rId40" Type="http://schemas.openxmlformats.org/officeDocument/2006/relationships/image" Target="../media/image79.png"/><Relationship Id="rId45" Type="http://schemas.openxmlformats.org/officeDocument/2006/relationships/image" Target="../media/image85.png"/><Relationship Id="rId53" Type="http://schemas.openxmlformats.org/officeDocument/2006/relationships/image" Target="../media/image92.png"/><Relationship Id="rId58" Type="http://schemas.openxmlformats.org/officeDocument/2006/relationships/image" Target="../media/image88.png"/><Relationship Id="rId66" Type="http://schemas.openxmlformats.org/officeDocument/2006/relationships/image" Target="../media/image101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tags" Target="../tags/tag284.xml"/><Relationship Id="rId28" Type="http://schemas.openxmlformats.org/officeDocument/2006/relationships/tags" Target="../tags/tag28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94.png"/><Relationship Id="rId57" Type="http://schemas.openxmlformats.org/officeDocument/2006/relationships/image" Target="../media/image75.png"/><Relationship Id="rId61" Type="http://schemas.openxmlformats.org/officeDocument/2006/relationships/image" Target="../media/image96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tags" Target="../tags/tag292.xml"/><Relationship Id="rId44" Type="http://schemas.openxmlformats.org/officeDocument/2006/relationships/image" Target="../media/image83.png"/><Relationship Id="rId52" Type="http://schemas.openxmlformats.org/officeDocument/2006/relationships/image" Target="../media/image91.png"/><Relationship Id="rId60" Type="http://schemas.openxmlformats.org/officeDocument/2006/relationships/image" Target="../media/image95.png"/><Relationship Id="rId65" Type="http://schemas.openxmlformats.org/officeDocument/2006/relationships/image" Target="../media/image100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tags" Target="../tags/tag283.xml"/><Relationship Id="rId27" Type="http://schemas.openxmlformats.org/officeDocument/2006/relationships/tags" Target="../tags/tag288.xml"/><Relationship Id="rId30" Type="http://schemas.openxmlformats.org/officeDocument/2006/relationships/tags" Target="../tags/tag291.xml"/><Relationship Id="rId35" Type="http://schemas.openxmlformats.org/officeDocument/2006/relationships/tags" Target="../tags/tag296.xml"/><Relationship Id="rId43" Type="http://schemas.openxmlformats.org/officeDocument/2006/relationships/image" Target="../media/image76.png"/><Relationship Id="rId48" Type="http://schemas.openxmlformats.org/officeDocument/2006/relationships/image" Target="../media/image93.png"/><Relationship Id="rId56" Type="http://schemas.openxmlformats.org/officeDocument/2006/relationships/image" Target="../media/image74.png"/><Relationship Id="rId64" Type="http://schemas.openxmlformats.org/officeDocument/2006/relationships/image" Target="../media/image99.png"/><Relationship Id="rId8" Type="http://schemas.openxmlformats.org/officeDocument/2006/relationships/tags" Target="../tags/tag269.xml"/><Relationship Id="rId51" Type="http://schemas.openxmlformats.org/officeDocument/2006/relationships/image" Target="../media/image90.png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tags" Target="../tags/tag286.xml"/><Relationship Id="rId33" Type="http://schemas.openxmlformats.org/officeDocument/2006/relationships/tags" Target="../tags/tag294.xml"/><Relationship Id="rId38" Type="http://schemas.openxmlformats.org/officeDocument/2006/relationships/image" Target="../media/image77.png"/><Relationship Id="rId46" Type="http://schemas.openxmlformats.org/officeDocument/2006/relationships/image" Target="../media/image86.png"/><Relationship Id="rId59" Type="http://schemas.openxmlformats.org/officeDocument/2006/relationships/image" Target="../media/image10.png"/><Relationship Id="rId67" Type="http://schemas.openxmlformats.org/officeDocument/2006/relationships/image" Target="../media/image102.png"/><Relationship Id="rId20" Type="http://schemas.openxmlformats.org/officeDocument/2006/relationships/tags" Target="../tags/tag281.xml"/><Relationship Id="rId41" Type="http://schemas.openxmlformats.org/officeDocument/2006/relationships/image" Target="../media/image80.png"/><Relationship Id="rId54" Type="http://schemas.openxmlformats.org/officeDocument/2006/relationships/image" Target="../media/image72.png"/><Relationship Id="rId62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image" Target="../media/image105.png"/><Relationship Id="rId26" Type="http://schemas.openxmlformats.org/officeDocument/2006/relationships/image" Target="../media/image112.png"/><Relationship Id="rId3" Type="http://schemas.openxmlformats.org/officeDocument/2006/relationships/tags" Target="../tags/tag299.xml"/><Relationship Id="rId21" Type="http://schemas.openxmlformats.org/officeDocument/2006/relationships/image" Target="../media/image108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image" Target="../media/image104.png"/><Relationship Id="rId25" Type="http://schemas.openxmlformats.org/officeDocument/2006/relationships/image" Target="../media/image10.png"/><Relationship Id="rId2" Type="http://schemas.openxmlformats.org/officeDocument/2006/relationships/tags" Target="../tags/tag298.xml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image" Target="../media/image111.png"/><Relationship Id="rId5" Type="http://schemas.openxmlformats.org/officeDocument/2006/relationships/tags" Target="../tags/tag301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110.png"/><Relationship Id="rId10" Type="http://schemas.openxmlformats.org/officeDocument/2006/relationships/tags" Target="../tags/tag306.xml"/><Relationship Id="rId19" Type="http://schemas.openxmlformats.org/officeDocument/2006/relationships/image" Target="../media/image106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7000C-1057-45B4-B8B5-92467698D91F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Logarithmic differentiation</a:t>
            </a:r>
          </a:p>
        </p:txBody>
      </p:sp>
      <p:sp>
        <p:nvSpPr>
          <p:cNvPr id="82024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13604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82" name="Picture 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73050"/>
            <a:ext cx="7159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248150"/>
            <a:ext cx="819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418013"/>
            <a:ext cx="1462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75163"/>
            <a:ext cx="9794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0" y="3886200"/>
            <a:ext cx="9140825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E223EE1-4FC6-49E2-BEA6-19F6B44B9CE4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123" y="1981200"/>
            <a:ext cx="1492750" cy="278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0140" name="Rectangle 1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466635" y="2451197"/>
            <a:ext cx="605622" cy="186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8" y="2296064"/>
            <a:ext cx="1682914" cy="307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947" y="2829795"/>
            <a:ext cx="131853" cy="204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748" y="5238192"/>
            <a:ext cx="2559835" cy="629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1531" y="6293256"/>
            <a:ext cx="2209069" cy="3361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99" y="2815508"/>
            <a:ext cx="1537512" cy="2925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304" y="2697554"/>
            <a:ext cx="673869" cy="2345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017" y="2604370"/>
            <a:ext cx="1552166" cy="658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022" y="2895600"/>
            <a:ext cx="263706" cy="102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78704" y="2974848"/>
            <a:ext cx="914400" cy="409852"/>
            <a:chOff x="253652" y="2974848"/>
            <a:chExt cx="914400" cy="409852"/>
          </a:xfrm>
        </p:grpSpPr>
        <p:sp>
          <p:nvSpPr>
            <p:cNvPr id="12" name="Left Brace 11"/>
            <p:cNvSpPr/>
            <p:nvPr/>
          </p:nvSpPr>
          <p:spPr bwMode="auto">
            <a:xfrm rot="16200000">
              <a:off x="596552" y="2631948"/>
              <a:ext cx="228600" cy="91440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468" y="3237978"/>
              <a:ext cx="175715" cy="1467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945" y="3514289"/>
            <a:ext cx="2561255" cy="219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271495" y="2615308"/>
            <a:ext cx="2706687" cy="687388"/>
            <a:chOff x="6271495" y="2615308"/>
            <a:chExt cx="2706687" cy="687388"/>
          </a:xfrm>
        </p:grpSpPr>
        <p:pic>
          <p:nvPicPr>
            <p:cNvPr id="1280062" name="Picture 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495" y="2616896"/>
              <a:ext cx="1362075" cy="630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63" name="Picture 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295" y="2615308"/>
              <a:ext cx="1258887" cy="68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67710" y="2723555"/>
              <a:ext cx="457200" cy="1407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029325" y="304800"/>
            <a:ext cx="2962275" cy="1325880"/>
            <a:chOff x="6029325" y="304800"/>
            <a:chExt cx="2962275" cy="1325880"/>
          </a:xfrm>
        </p:grpSpPr>
        <p:pic>
          <p:nvPicPr>
            <p:cNvPr id="1280067" name="Picture 6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125" y="913356"/>
              <a:ext cx="1317625" cy="630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0068" name="Picture 6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475" y="911768"/>
              <a:ext cx="1200150" cy="68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0076" name="Rectangle 76"/>
            <p:cNvSpPr>
              <a:spLocks noChangeArrowheads="1"/>
            </p:cNvSpPr>
            <p:nvPr/>
          </p:nvSpPr>
          <p:spPr bwMode="auto">
            <a:xfrm>
              <a:off x="6029325" y="304800"/>
              <a:ext cx="2962275" cy="132588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0141" name="Picture 1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312" y="333375"/>
              <a:ext cx="2309813" cy="322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62368" y="1011976"/>
              <a:ext cx="457200" cy="1407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6376171" y="1651348"/>
            <a:ext cx="2268583" cy="464118"/>
            <a:chOff x="6629097" y="1701452"/>
            <a:chExt cx="2268583" cy="464118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46056" y="1701452"/>
              <a:ext cx="2034665" cy="219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9097" y="1931071"/>
              <a:ext cx="2268583" cy="234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861164"/>
            <a:ext cx="893206" cy="234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442845"/>
            <a:ext cx="878566" cy="2345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4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6376171" y="1651348"/>
            <a:ext cx="2268583" cy="464118"/>
            <a:chOff x="6629097" y="1701452"/>
            <a:chExt cx="2268583" cy="464118"/>
          </a:xfrm>
        </p:grpSpPr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46056" y="1701452"/>
              <a:ext cx="2034665" cy="2195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9097" y="1931071"/>
              <a:ext cx="2268583" cy="234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80067" name="Picture 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913356"/>
            <a:ext cx="1317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68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911768"/>
            <a:ext cx="120015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76" name="Rectangle 76"/>
          <p:cNvSpPr>
            <a:spLocks noChangeArrowheads="1"/>
          </p:cNvSpPr>
          <p:nvPr/>
        </p:nvSpPr>
        <p:spPr bwMode="auto">
          <a:xfrm>
            <a:off x="6029325" y="304800"/>
            <a:ext cx="2962275" cy="132588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0141" name="Picture 1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2" y="333375"/>
            <a:ext cx="2309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368" y="1011976"/>
            <a:ext cx="457200" cy="140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496" y="368857"/>
            <a:ext cx="1404778" cy="278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0000" name="Picture 127999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2" y="38623"/>
            <a:ext cx="3990053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2E223EE1-4FC6-49E2-BEA6-19F6B44B9CE4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0" name="Rectangle 1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52" y="1193820"/>
            <a:ext cx="2326659" cy="467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" y="2222230"/>
            <a:ext cx="2590061" cy="292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407" y="3581400"/>
            <a:ext cx="1726994" cy="629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821112" y="3302000"/>
            <a:ext cx="4332288" cy="1282526"/>
            <a:chOff x="4727575" y="3683000"/>
            <a:chExt cx="4332288" cy="1282526"/>
          </a:xfrm>
        </p:grpSpPr>
        <p:grpSp>
          <p:nvGrpSpPr>
            <p:cNvPr id="65" name="Group 64"/>
            <p:cNvGrpSpPr/>
            <p:nvPr/>
          </p:nvGrpSpPr>
          <p:grpSpPr>
            <a:xfrm>
              <a:off x="4727575" y="3683000"/>
              <a:ext cx="4241800" cy="909812"/>
              <a:chOff x="4727575" y="76200"/>
              <a:chExt cx="4241800" cy="909812"/>
            </a:xfrm>
          </p:grpSpPr>
          <p:pic>
            <p:nvPicPr>
              <p:cNvPr id="66" name="Picture 19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8425" y="411337"/>
                <a:ext cx="3790950" cy="249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20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7575" y="76200"/>
                <a:ext cx="2911475" cy="29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17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736774"/>
                <a:ext cx="3249613" cy="249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2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4673426"/>
              <a:ext cx="4332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566" y="5422726"/>
            <a:ext cx="2999789" cy="658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137" y="5421510"/>
            <a:ext cx="2473515" cy="658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310" y="871297"/>
            <a:ext cx="1288090" cy="219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28600" y="1093000"/>
            <a:ext cx="1329304" cy="395382"/>
            <a:chOff x="228600" y="1005318"/>
            <a:chExt cx="1329304" cy="395382"/>
          </a:xfrm>
        </p:grpSpPr>
        <p:sp>
          <p:nvSpPr>
            <p:cNvPr id="41" name="Rectangle 40"/>
            <p:cNvSpPr/>
            <p:nvPr/>
          </p:nvSpPr>
          <p:spPr bwMode="auto">
            <a:xfrm>
              <a:off x="890392" y="1126380"/>
              <a:ext cx="667512" cy="27432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242170" y="1011976"/>
              <a:ext cx="0" cy="32814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28600" y="1011976"/>
              <a:ext cx="100584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224148" y="1005318"/>
              <a:ext cx="0" cy="114635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3" name="Picture 5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310" y="2927603"/>
            <a:ext cx="2298367" cy="219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310" y="4876800"/>
            <a:ext cx="1682914" cy="307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2087170" y="5829822"/>
            <a:ext cx="1118992" cy="395382"/>
            <a:chOff x="2087170" y="5829822"/>
            <a:chExt cx="1118992" cy="395382"/>
          </a:xfrm>
        </p:grpSpPr>
        <p:sp>
          <p:nvSpPr>
            <p:cNvPr id="85" name="Rectangle 84"/>
            <p:cNvSpPr/>
            <p:nvPr/>
          </p:nvSpPr>
          <p:spPr bwMode="auto">
            <a:xfrm flipV="1">
              <a:off x="2748962" y="5829822"/>
              <a:ext cx="457200" cy="27432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 flipV="1">
              <a:off x="2100740" y="5890401"/>
              <a:ext cx="0" cy="32814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2087170" y="6218546"/>
              <a:ext cx="87782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2977562" y="6110569"/>
              <a:ext cx="0" cy="114635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207" y="5439851"/>
            <a:ext cx="1565305" cy="643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0001" name="Rectangle 1280000"/>
          <p:cNvSpPr/>
          <p:nvPr/>
        </p:nvSpPr>
        <p:spPr bwMode="auto">
          <a:xfrm>
            <a:off x="4718473" y="5398717"/>
            <a:ext cx="1106424" cy="6858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325680" y="5423770"/>
            <a:ext cx="237744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7529" y="5449824"/>
            <a:ext cx="1200096" cy="687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0007" name="Smiley Face 1280006"/>
          <p:cNvSpPr/>
          <p:nvPr/>
        </p:nvSpPr>
        <p:spPr bwMode="auto">
          <a:xfrm>
            <a:off x="8001000" y="2121074"/>
            <a:ext cx="914400" cy="914400"/>
          </a:xfrm>
          <a:prstGeom prst="smileyFac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80006" name="Picture 128000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425874"/>
            <a:ext cx="2693326" cy="219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4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80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0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8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8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01" grpId="0" animBg="1"/>
      <p:bldP spid="1280001" grpId="1" animBg="1"/>
      <p:bldP spid="98" grpId="0" animBg="1"/>
      <p:bldP spid="98" grpId="1" animBg="1"/>
      <p:bldP spid="12800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FA6E-A31F-4DDF-BEA3-316FCF15FA01}" type="slidenum">
              <a:rPr lang="en-US"/>
              <a:pPr/>
              <a:t>12</a:t>
            </a:fld>
            <a:endParaRPr lang="en-US"/>
          </a:p>
        </p:txBody>
      </p:sp>
      <p:sp>
        <p:nvSpPr>
          <p:cNvPr id="1094720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4726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6525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35" name="Picture 7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76200"/>
            <a:ext cx="6775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31" name="Picture 7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09638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43" name="Picture 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30" y="1127125"/>
            <a:ext cx="1854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739" name="Line 83"/>
          <p:cNvSpPr>
            <a:spLocks noChangeShapeType="1"/>
          </p:cNvSpPr>
          <p:nvPr/>
        </p:nvSpPr>
        <p:spPr bwMode="auto">
          <a:xfrm flipV="1">
            <a:off x="4908950" y="1027113"/>
            <a:ext cx="201168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351" y="635696"/>
            <a:ext cx="2020371" cy="3223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4750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906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43" y="712788"/>
            <a:ext cx="2919127" cy="627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17244" y="3281363"/>
            <a:ext cx="2926778" cy="763587"/>
            <a:chOff x="2217244" y="3281363"/>
            <a:chExt cx="2926778" cy="763587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7244" y="3352800"/>
              <a:ext cx="1693262" cy="628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094790" name="Group 134"/>
            <p:cNvGrpSpPr>
              <a:grpSpLocks/>
            </p:cNvGrpSpPr>
            <p:nvPr/>
          </p:nvGrpSpPr>
          <p:grpSpPr bwMode="auto">
            <a:xfrm>
              <a:off x="4474097" y="3663950"/>
              <a:ext cx="666750" cy="381000"/>
              <a:chOff x="2785" y="2308"/>
              <a:chExt cx="420" cy="240"/>
            </a:xfrm>
          </p:grpSpPr>
          <p:pic>
            <p:nvPicPr>
              <p:cNvPr id="1094761" name="Picture 105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" y="2364"/>
                <a:ext cx="37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94762" name="Line 106"/>
              <p:cNvSpPr>
                <a:spLocks noChangeShapeType="1"/>
              </p:cNvSpPr>
              <p:nvPr/>
            </p:nvSpPr>
            <p:spPr bwMode="auto">
              <a:xfrm flipV="1">
                <a:off x="2785" y="2308"/>
                <a:ext cx="4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94764" name="Picture 10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509" y="3281363"/>
              <a:ext cx="671513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94766" name="Picture 1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663" y="3614738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94785" name="Line 129"/>
          <p:cNvSpPr>
            <a:spLocks noChangeShapeType="1"/>
          </p:cNvSpPr>
          <p:nvPr/>
        </p:nvSpPr>
        <p:spPr bwMode="auto">
          <a:xfrm>
            <a:off x="3429000" y="1143000"/>
            <a:ext cx="82550" cy="201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4787" name="Line 131"/>
          <p:cNvSpPr>
            <a:spLocks noChangeShapeType="1"/>
          </p:cNvSpPr>
          <p:nvPr/>
        </p:nvSpPr>
        <p:spPr bwMode="auto">
          <a:xfrm>
            <a:off x="3505200" y="1333500"/>
            <a:ext cx="1447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4757" name="Picture 10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46475"/>
            <a:ext cx="19573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4792" name="Rectangle 1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7023970" y="9018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4768" name="Picture 1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71975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71" name="Picture 1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311650"/>
            <a:ext cx="6775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593" y="5064125"/>
            <a:ext cx="2874677" cy="627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4773" name="Picture 1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097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94791" name="Group 135"/>
          <p:cNvGrpSpPr>
            <a:grpSpLocks/>
          </p:cNvGrpSpPr>
          <p:nvPr/>
        </p:nvGrpSpPr>
        <p:grpSpPr bwMode="auto">
          <a:xfrm>
            <a:off x="4940300" y="5370513"/>
            <a:ext cx="1828800" cy="420687"/>
            <a:chOff x="3112" y="3383"/>
            <a:chExt cx="1152" cy="265"/>
          </a:xfrm>
        </p:grpSpPr>
        <p:sp>
          <p:nvSpPr>
            <p:cNvPr id="1094774" name="Line 118"/>
            <p:cNvSpPr>
              <a:spLocks noChangeShapeType="1"/>
            </p:cNvSpPr>
            <p:nvPr/>
          </p:nvSpPr>
          <p:spPr bwMode="auto">
            <a:xfrm flipV="1">
              <a:off x="3112" y="3383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94781" name="Picture 1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" y="3446"/>
              <a:ext cx="114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094782" name="Picture 1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4962525"/>
            <a:ext cx="183038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4779" name="Picture 1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53260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871570" y="525884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4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4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9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9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94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94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9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9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9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9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739" grpId="0" animBg="1"/>
      <p:bldP spid="1094785" grpId="0" animBg="1"/>
      <p:bldP spid="1094785" grpId="1" animBg="1"/>
      <p:bldP spid="1094787" grpId="0" animBg="1"/>
      <p:bldP spid="1094787" grpId="1" animBg="1"/>
      <p:bldP spid="34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167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69" y="280987"/>
            <a:ext cx="263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6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69" y="354012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72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82" y="1253755"/>
            <a:ext cx="1905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73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69" y="121565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513" y="90487"/>
            <a:ext cx="2788637" cy="6281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521" y="76200"/>
            <a:ext cx="1898946" cy="657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014" y="76200"/>
            <a:ext cx="1869786" cy="65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811" y="888630"/>
            <a:ext cx="1898630" cy="7596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521" y="939430"/>
            <a:ext cx="1898946" cy="657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7014" y="939430"/>
            <a:ext cx="1869786" cy="65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409" y="1860180"/>
            <a:ext cx="2205333" cy="628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6214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6086"/>
            <a:ext cx="862013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82B35364-EED7-477E-B771-37AEA5EBDF9F}" type="slidenum">
              <a:rPr lang="en-US"/>
              <a:pPr/>
              <a:t>13</a:t>
            </a:fld>
            <a:endParaRPr lang="en-US"/>
          </a:p>
        </p:txBody>
      </p:sp>
      <p:sp>
        <p:nvSpPr>
          <p:cNvPr id="1286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617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25" y="215545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4521" y="1879230"/>
            <a:ext cx="2147530" cy="65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6222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670390" y="1803030"/>
            <a:ext cx="2119815" cy="365760"/>
            <a:chOff x="1254321" y="2286000"/>
            <a:chExt cx="2119815" cy="36576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227832" y="2441448"/>
              <a:ext cx="146304" cy="210312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 flipV="1">
              <a:off x="3297895" y="2293837"/>
              <a:ext cx="1" cy="146304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1254321" y="2299063"/>
              <a:ext cx="2057400" cy="0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258389" y="2286000"/>
              <a:ext cx="0" cy="274320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3276600" y="2258643"/>
            <a:ext cx="1838268" cy="930275"/>
            <a:chOff x="3276600" y="2258643"/>
            <a:chExt cx="1838268" cy="930275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6600" y="2862114"/>
              <a:ext cx="1838268" cy="3268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 bwMode="auto">
            <a:xfrm flipV="1">
              <a:off x="4168601" y="2258643"/>
              <a:ext cx="0" cy="58103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86177" name="Picture 3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80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67113"/>
            <a:ext cx="4949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82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946525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83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747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84" name="Line 40"/>
          <p:cNvSpPr>
            <a:spLocks noChangeShapeType="1"/>
          </p:cNvSpPr>
          <p:nvPr/>
        </p:nvSpPr>
        <p:spPr bwMode="auto">
          <a:xfrm flipV="1">
            <a:off x="2033588" y="5334000"/>
            <a:ext cx="1828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6186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392738"/>
            <a:ext cx="16652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88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5392738"/>
            <a:ext cx="1781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91" name="Line 47"/>
          <p:cNvSpPr>
            <a:spLocks noChangeShapeType="1"/>
          </p:cNvSpPr>
          <p:nvPr/>
        </p:nvSpPr>
        <p:spPr bwMode="auto">
          <a:xfrm flipV="1">
            <a:off x="5257800" y="5332413"/>
            <a:ext cx="1828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6190" name="Picture 46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6391275"/>
            <a:ext cx="876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192" name="Line 48"/>
          <p:cNvSpPr>
            <a:spLocks noChangeShapeType="1"/>
          </p:cNvSpPr>
          <p:nvPr/>
        </p:nvSpPr>
        <p:spPr bwMode="auto">
          <a:xfrm flipV="1">
            <a:off x="4038600" y="633095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199" name="AutoShape 55"/>
          <p:cNvSpPr>
            <a:spLocks/>
          </p:cNvSpPr>
          <p:nvPr/>
        </p:nvSpPr>
        <p:spPr bwMode="auto">
          <a:xfrm>
            <a:off x="5210175" y="4876800"/>
            <a:ext cx="76200" cy="914400"/>
          </a:xfrm>
          <a:prstGeom prst="leftBracket">
            <a:avLst>
              <a:gd name="adj" fmla="val 1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200" name="AutoShape 56"/>
          <p:cNvSpPr>
            <a:spLocks/>
          </p:cNvSpPr>
          <p:nvPr/>
        </p:nvSpPr>
        <p:spPr bwMode="auto">
          <a:xfrm>
            <a:off x="7065963" y="4876800"/>
            <a:ext cx="76200" cy="914400"/>
          </a:xfrm>
          <a:prstGeom prst="rightBracket">
            <a:avLst>
              <a:gd name="adj" fmla="val 1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201" name="AutoShape 57"/>
          <p:cNvSpPr>
            <a:spLocks/>
          </p:cNvSpPr>
          <p:nvPr/>
        </p:nvSpPr>
        <p:spPr bwMode="auto">
          <a:xfrm>
            <a:off x="1981200" y="4876800"/>
            <a:ext cx="76200" cy="914400"/>
          </a:xfrm>
          <a:prstGeom prst="leftBracket">
            <a:avLst>
              <a:gd name="adj" fmla="val 1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202" name="AutoShape 58"/>
          <p:cNvSpPr>
            <a:spLocks/>
          </p:cNvSpPr>
          <p:nvPr/>
        </p:nvSpPr>
        <p:spPr bwMode="auto">
          <a:xfrm>
            <a:off x="3838575" y="4876800"/>
            <a:ext cx="76200" cy="914400"/>
          </a:xfrm>
          <a:prstGeom prst="rightBracket">
            <a:avLst>
              <a:gd name="adj" fmla="val 1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6204" name="Picture 6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5224463"/>
            <a:ext cx="511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209" name="AutoShape 65"/>
          <p:cNvSpPr>
            <a:spLocks/>
          </p:cNvSpPr>
          <p:nvPr/>
        </p:nvSpPr>
        <p:spPr bwMode="auto">
          <a:xfrm>
            <a:off x="4935538" y="5867400"/>
            <a:ext cx="76200" cy="914400"/>
          </a:xfrm>
          <a:prstGeom prst="rightBracket">
            <a:avLst>
              <a:gd name="adj" fmla="val 1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6211" name="Picture 6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5210175"/>
            <a:ext cx="26352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6220" name="Group 76"/>
          <p:cNvGrpSpPr>
            <a:grpSpLocks/>
          </p:cNvGrpSpPr>
          <p:nvPr/>
        </p:nvGrpSpPr>
        <p:grpSpPr bwMode="auto">
          <a:xfrm>
            <a:off x="3619500" y="5867400"/>
            <a:ext cx="441325" cy="914400"/>
            <a:chOff x="2280" y="3696"/>
            <a:chExt cx="278" cy="576"/>
          </a:xfrm>
        </p:grpSpPr>
        <p:sp>
          <p:nvSpPr>
            <p:cNvPr id="1286208" name="AutoShape 64"/>
            <p:cNvSpPr>
              <a:spLocks/>
            </p:cNvSpPr>
            <p:nvPr/>
          </p:nvSpPr>
          <p:spPr bwMode="auto">
            <a:xfrm>
              <a:off x="2510" y="3696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6213" name="Picture 6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3975"/>
              <a:ext cx="120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7696200" y="62097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0" y="3527907"/>
            <a:ext cx="9140825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86194" name="Picture 5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959350"/>
            <a:ext cx="1095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96" name="Picture 5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4954588"/>
            <a:ext cx="15478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6198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949950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6216" name="Line 72"/>
          <p:cNvSpPr>
            <a:spLocks noChangeShapeType="1"/>
          </p:cNvSpPr>
          <p:nvPr/>
        </p:nvSpPr>
        <p:spPr bwMode="auto">
          <a:xfrm flipH="1">
            <a:off x="3048000" y="4267200"/>
            <a:ext cx="228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17" name="Line 73"/>
          <p:cNvSpPr>
            <a:spLocks noChangeShapeType="1"/>
          </p:cNvSpPr>
          <p:nvPr/>
        </p:nvSpPr>
        <p:spPr bwMode="auto">
          <a:xfrm>
            <a:off x="5410200" y="4267200"/>
            <a:ext cx="6096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18" name="Line 74"/>
          <p:cNvSpPr>
            <a:spLocks noChangeShapeType="1"/>
          </p:cNvSpPr>
          <p:nvPr/>
        </p:nvSpPr>
        <p:spPr bwMode="auto">
          <a:xfrm>
            <a:off x="4419600" y="4648200"/>
            <a:ext cx="762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6219" name="Line 75"/>
          <p:cNvSpPr>
            <a:spLocks noChangeShapeType="1"/>
          </p:cNvSpPr>
          <p:nvPr/>
        </p:nvSpPr>
        <p:spPr bwMode="auto">
          <a:xfrm flipH="1">
            <a:off x="5065776" y="4114800"/>
            <a:ext cx="1179576" cy="11064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6221" name="Group 1286220"/>
          <p:cNvGrpSpPr/>
          <p:nvPr/>
        </p:nvGrpSpPr>
        <p:grpSpPr>
          <a:xfrm>
            <a:off x="4133088" y="3928540"/>
            <a:ext cx="4959764" cy="374904"/>
            <a:chOff x="4133088" y="3928540"/>
            <a:chExt cx="4959764" cy="37490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133088" y="3928540"/>
              <a:ext cx="2560320" cy="37490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86210" name="Picture 1286209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376" y="4012504"/>
              <a:ext cx="1824476" cy="2312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86215" name="Straight Arrow Connector 1286214"/>
            <p:cNvCxnSpPr/>
            <p:nvPr/>
          </p:nvCxnSpPr>
          <p:spPr bwMode="auto">
            <a:xfrm flipH="1" flipV="1">
              <a:off x="6711920" y="4128116"/>
              <a:ext cx="543930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6674341" y="2218085"/>
            <a:ext cx="2320259" cy="1211959"/>
            <a:chOff x="6674341" y="2218085"/>
            <a:chExt cx="2320259" cy="1211959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23919" y="2635441"/>
              <a:ext cx="1170681" cy="2042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00" y="2856031"/>
              <a:ext cx="1374600" cy="2719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59973" y="3144235"/>
              <a:ext cx="1034627" cy="285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 flipV="1">
              <a:off x="8371681" y="2218894"/>
              <a:ext cx="0" cy="36784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6674341" y="2218085"/>
              <a:ext cx="170992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1286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1286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1286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286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8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400"/>
                                        <p:tgtEl>
                                          <p:spTgt spid="128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128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128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8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8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128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8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8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8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8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8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8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8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8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8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8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8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8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8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8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84" grpId="0" animBg="1"/>
      <p:bldP spid="1286191" grpId="0" animBg="1"/>
      <p:bldP spid="1286192" grpId="0" animBg="1"/>
      <p:bldP spid="1286199" grpId="0" animBg="1"/>
      <p:bldP spid="1286200" grpId="0" animBg="1"/>
      <p:bldP spid="1286201" grpId="0" animBg="1"/>
      <p:bldP spid="1286202" grpId="0" animBg="1"/>
      <p:bldP spid="1286209" grpId="0" animBg="1"/>
      <p:bldP spid="54" grpId="0" animBg="1"/>
      <p:bldP spid="1286216" grpId="0" animBg="1"/>
      <p:bldP spid="1286216" grpId="1" animBg="1"/>
      <p:bldP spid="1286217" grpId="0" animBg="1"/>
      <p:bldP spid="1286217" grpId="1" animBg="1"/>
      <p:bldP spid="1286218" grpId="0" animBg="1"/>
      <p:bldP spid="1286218" grpId="1" animBg="1"/>
      <p:bldP spid="1286219" grpId="0" animBg="1"/>
      <p:bldP spid="12862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7696200" y="62097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7246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4307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235FA-CE6D-439B-BDAE-CB317A36FD77}" type="slidenum">
              <a:rPr lang="en-US"/>
              <a:pPr/>
              <a:t>14</a:t>
            </a:fld>
            <a:endParaRPr lang="en-US"/>
          </a:p>
        </p:txBody>
      </p:sp>
      <p:pic>
        <p:nvPicPr>
          <p:cNvPr id="1287187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188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67113"/>
            <a:ext cx="4949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189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946525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19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747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7252" name="Group 84"/>
          <p:cNvGrpSpPr>
            <a:grpSpLocks/>
          </p:cNvGrpSpPr>
          <p:nvPr/>
        </p:nvGrpSpPr>
        <p:grpSpPr bwMode="auto">
          <a:xfrm>
            <a:off x="1981200" y="4876800"/>
            <a:ext cx="5160963" cy="914400"/>
            <a:chOff x="1248" y="3072"/>
            <a:chExt cx="3251" cy="576"/>
          </a:xfrm>
        </p:grpSpPr>
        <p:sp>
          <p:nvSpPr>
            <p:cNvPr id="1287191" name="Line 23"/>
            <p:cNvSpPr>
              <a:spLocks noChangeShapeType="1"/>
            </p:cNvSpPr>
            <p:nvPr/>
          </p:nvSpPr>
          <p:spPr bwMode="auto">
            <a:xfrm flipV="1">
              <a:off x="1281" y="3360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192" name="Picture 2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3397"/>
              <a:ext cx="10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193" name="Picture 2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" y="3124"/>
              <a:ext cx="6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194" name="Picture 2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" y="3397"/>
              <a:ext cx="112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195" name="Line 27"/>
            <p:cNvSpPr>
              <a:spLocks noChangeShapeType="1"/>
            </p:cNvSpPr>
            <p:nvPr/>
          </p:nvSpPr>
          <p:spPr bwMode="auto">
            <a:xfrm flipV="1">
              <a:off x="3312" y="3359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196" name="Picture 2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" y="3121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00" name="AutoShape 32"/>
            <p:cNvSpPr>
              <a:spLocks/>
            </p:cNvSpPr>
            <p:nvPr/>
          </p:nvSpPr>
          <p:spPr bwMode="auto">
            <a:xfrm>
              <a:off x="3282" y="3072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01" name="AutoShape 33"/>
            <p:cNvSpPr>
              <a:spLocks/>
            </p:cNvSpPr>
            <p:nvPr/>
          </p:nvSpPr>
          <p:spPr bwMode="auto">
            <a:xfrm>
              <a:off x="4451" y="3072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02" name="AutoShape 34"/>
            <p:cNvSpPr>
              <a:spLocks/>
            </p:cNvSpPr>
            <p:nvPr/>
          </p:nvSpPr>
          <p:spPr bwMode="auto">
            <a:xfrm>
              <a:off x="1248" y="3072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03" name="AutoShape 35"/>
            <p:cNvSpPr>
              <a:spLocks/>
            </p:cNvSpPr>
            <p:nvPr/>
          </p:nvSpPr>
          <p:spPr bwMode="auto">
            <a:xfrm>
              <a:off x="2418" y="3072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7204" name="Picture 3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3291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207" name="Picture 3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328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87251" name="Picture 8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310313"/>
            <a:ext cx="1905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7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7209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12" name="Picture 4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31829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1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55613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7284" name="Group 116"/>
          <p:cNvGrpSpPr>
            <a:grpSpLocks/>
          </p:cNvGrpSpPr>
          <p:nvPr/>
        </p:nvGrpSpPr>
        <p:grpSpPr bwMode="auto">
          <a:xfrm>
            <a:off x="1524000" y="2468563"/>
            <a:ext cx="7010400" cy="914400"/>
            <a:chOff x="1152" y="1555"/>
            <a:chExt cx="4416" cy="576"/>
          </a:xfrm>
        </p:grpSpPr>
        <p:sp>
          <p:nvSpPr>
            <p:cNvPr id="1287219" name="Line 51"/>
            <p:cNvSpPr>
              <a:spLocks noChangeShapeType="1"/>
            </p:cNvSpPr>
            <p:nvPr/>
          </p:nvSpPr>
          <p:spPr bwMode="auto">
            <a:xfrm flipV="1">
              <a:off x="1185" y="1843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220" name="Picture 5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1880"/>
              <a:ext cx="10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221" name="Picture 5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1607"/>
              <a:ext cx="6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30" name="AutoShape 62"/>
            <p:cNvSpPr>
              <a:spLocks/>
            </p:cNvSpPr>
            <p:nvPr/>
          </p:nvSpPr>
          <p:spPr bwMode="auto">
            <a:xfrm>
              <a:off x="1152" y="1555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31" name="AutoShape 63"/>
            <p:cNvSpPr>
              <a:spLocks/>
            </p:cNvSpPr>
            <p:nvPr/>
          </p:nvSpPr>
          <p:spPr bwMode="auto">
            <a:xfrm>
              <a:off x="2322" y="1555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7222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" y="1880"/>
              <a:ext cx="112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23" name="Line 55"/>
            <p:cNvSpPr>
              <a:spLocks noChangeShapeType="1"/>
            </p:cNvSpPr>
            <p:nvPr/>
          </p:nvSpPr>
          <p:spPr bwMode="auto">
            <a:xfrm flipV="1">
              <a:off x="3216" y="1842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224" name="Picture 5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604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28" name="AutoShape 60"/>
            <p:cNvSpPr>
              <a:spLocks/>
            </p:cNvSpPr>
            <p:nvPr/>
          </p:nvSpPr>
          <p:spPr bwMode="auto">
            <a:xfrm>
              <a:off x="3186" y="1555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29" name="AutoShape 61"/>
            <p:cNvSpPr>
              <a:spLocks/>
            </p:cNvSpPr>
            <p:nvPr/>
          </p:nvSpPr>
          <p:spPr bwMode="auto">
            <a:xfrm>
              <a:off x="4355" y="1555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7232" name="Picture 6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" y="177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235" name="Picture 6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1765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225" name="Picture 5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1885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26" name="Line 58"/>
            <p:cNvSpPr>
              <a:spLocks noChangeShapeType="1"/>
            </p:cNvSpPr>
            <p:nvPr/>
          </p:nvSpPr>
          <p:spPr bwMode="auto">
            <a:xfrm flipV="1">
              <a:off x="4955" y="1847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227" name="Picture 5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" y="1607"/>
              <a:ext cx="3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33" name="AutoShape 65"/>
            <p:cNvSpPr>
              <a:spLocks/>
            </p:cNvSpPr>
            <p:nvPr/>
          </p:nvSpPr>
          <p:spPr bwMode="auto">
            <a:xfrm>
              <a:off x="4921" y="1555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34" name="AutoShape 66"/>
            <p:cNvSpPr>
              <a:spLocks/>
            </p:cNvSpPr>
            <p:nvPr/>
          </p:nvSpPr>
          <p:spPr bwMode="auto">
            <a:xfrm>
              <a:off x="5520" y="1555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7236" name="Picture 6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834"/>
              <a:ext cx="120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87240" name="AutoShape 72"/>
          <p:cNvSpPr>
            <a:spLocks/>
          </p:cNvSpPr>
          <p:nvPr/>
        </p:nvSpPr>
        <p:spPr bwMode="auto">
          <a:xfrm>
            <a:off x="1371600" y="2424113"/>
            <a:ext cx="76200" cy="1004887"/>
          </a:xfrm>
          <a:prstGeom prst="lef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241" name="AutoShape 73"/>
          <p:cNvSpPr>
            <a:spLocks/>
          </p:cNvSpPr>
          <p:nvPr/>
        </p:nvSpPr>
        <p:spPr bwMode="auto">
          <a:xfrm>
            <a:off x="8610600" y="2424113"/>
            <a:ext cx="76200" cy="1004887"/>
          </a:xfrm>
          <a:prstGeom prst="righ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7218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79550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7242" name="AutoShape 74"/>
          <p:cNvSpPr>
            <a:spLocks/>
          </p:cNvSpPr>
          <p:nvPr/>
        </p:nvSpPr>
        <p:spPr bwMode="auto">
          <a:xfrm>
            <a:off x="1066800" y="1357313"/>
            <a:ext cx="76200" cy="1004887"/>
          </a:xfrm>
          <a:prstGeom prst="lef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243" name="AutoShape 75"/>
          <p:cNvSpPr>
            <a:spLocks/>
          </p:cNvSpPr>
          <p:nvPr/>
        </p:nvSpPr>
        <p:spPr bwMode="auto">
          <a:xfrm>
            <a:off x="5753100" y="1357313"/>
            <a:ext cx="76200" cy="1004887"/>
          </a:xfrm>
          <a:prstGeom prst="righ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7248" name="Picture 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73238"/>
            <a:ext cx="1603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7254" name="Group 86"/>
          <p:cNvGrpSpPr>
            <a:grpSpLocks/>
          </p:cNvGrpSpPr>
          <p:nvPr/>
        </p:nvGrpSpPr>
        <p:grpSpPr bwMode="auto">
          <a:xfrm>
            <a:off x="1981200" y="4876800"/>
            <a:ext cx="5160963" cy="914400"/>
            <a:chOff x="1248" y="3072"/>
            <a:chExt cx="3251" cy="576"/>
          </a:xfrm>
        </p:grpSpPr>
        <p:sp>
          <p:nvSpPr>
            <p:cNvPr id="1287255" name="Line 87"/>
            <p:cNvSpPr>
              <a:spLocks noChangeShapeType="1"/>
            </p:cNvSpPr>
            <p:nvPr/>
          </p:nvSpPr>
          <p:spPr bwMode="auto">
            <a:xfrm flipV="1">
              <a:off x="1281" y="3360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256" name="Picture 8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" y="3397"/>
              <a:ext cx="10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257" name="Picture 8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" y="3124"/>
              <a:ext cx="6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258" name="Picture 9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" y="3397"/>
              <a:ext cx="112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59" name="Line 91"/>
            <p:cNvSpPr>
              <a:spLocks noChangeShapeType="1"/>
            </p:cNvSpPr>
            <p:nvPr/>
          </p:nvSpPr>
          <p:spPr bwMode="auto">
            <a:xfrm flipV="1">
              <a:off x="3312" y="3359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260" name="Picture 9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" y="3121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61" name="AutoShape 93"/>
            <p:cNvSpPr>
              <a:spLocks/>
            </p:cNvSpPr>
            <p:nvPr/>
          </p:nvSpPr>
          <p:spPr bwMode="auto">
            <a:xfrm>
              <a:off x="3282" y="3072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62" name="AutoShape 94"/>
            <p:cNvSpPr>
              <a:spLocks/>
            </p:cNvSpPr>
            <p:nvPr/>
          </p:nvSpPr>
          <p:spPr bwMode="auto">
            <a:xfrm>
              <a:off x="4451" y="3072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63" name="AutoShape 95"/>
            <p:cNvSpPr>
              <a:spLocks/>
            </p:cNvSpPr>
            <p:nvPr/>
          </p:nvSpPr>
          <p:spPr bwMode="auto">
            <a:xfrm>
              <a:off x="1248" y="3072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64" name="AutoShape 96"/>
            <p:cNvSpPr>
              <a:spLocks/>
            </p:cNvSpPr>
            <p:nvPr/>
          </p:nvSpPr>
          <p:spPr bwMode="auto">
            <a:xfrm>
              <a:off x="2418" y="3072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87265" name="Picture 9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" y="3291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7266" name="Picture 9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3282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87275" name="Group 107"/>
          <p:cNvGrpSpPr>
            <a:grpSpLocks/>
          </p:cNvGrpSpPr>
          <p:nvPr/>
        </p:nvGrpSpPr>
        <p:grpSpPr bwMode="auto">
          <a:xfrm>
            <a:off x="3984625" y="5867400"/>
            <a:ext cx="1027113" cy="914400"/>
            <a:chOff x="2510" y="3696"/>
            <a:chExt cx="647" cy="576"/>
          </a:xfrm>
        </p:grpSpPr>
        <p:pic>
          <p:nvPicPr>
            <p:cNvPr id="1287197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4026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198" name="Line 30"/>
            <p:cNvSpPr>
              <a:spLocks noChangeShapeType="1"/>
            </p:cNvSpPr>
            <p:nvPr/>
          </p:nvSpPr>
          <p:spPr bwMode="auto">
            <a:xfrm flipV="1">
              <a:off x="2544" y="398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199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" y="3748"/>
              <a:ext cx="3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06" name="AutoShape 38"/>
            <p:cNvSpPr>
              <a:spLocks/>
            </p:cNvSpPr>
            <p:nvPr/>
          </p:nvSpPr>
          <p:spPr bwMode="auto">
            <a:xfrm>
              <a:off x="3109" y="369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50" name="AutoShape 82"/>
            <p:cNvSpPr>
              <a:spLocks/>
            </p:cNvSpPr>
            <p:nvPr/>
          </p:nvSpPr>
          <p:spPr bwMode="auto">
            <a:xfrm>
              <a:off x="2510" y="3696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69" name="Line 101"/>
            <p:cNvSpPr>
              <a:spLocks noChangeShapeType="1"/>
            </p:cNvSpPr>
            <p:nvPr/>
          </p:nvSpPr>
          <p:spPr bwMode="auto">
            <a:xfrm flipV="1">
              <a:off x="2544" y="398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7276" name="Group 108"/>
          <p:cNvGrpSpPr>
            <a:grpSpLocks/>
          </p:cNvGrpSpPr>
          <p:nvPr/>
        </p:nvGrpSpPr>
        <p:grpSpPr bwMode="auto">
          <a:xfrm>
            <a:off x="3984625" y="5867400"/>
            <a:ext cx="1027113" cy="914400"/>
            <a:chOff x="2510" y="3696"/>
            <a:chExt cx="647" cy="576"/>
          </a:xfrm>
        </p:grpSpPr>
        <p:pic>
          <p:nvPicPr>
            <p:cNvPr id="1287277" name="Picture 10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4026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78" name="Line 110"/>
            <p:cNvSpPr>
              <a:spLocks noChangeShapeType="1"/>
            </p:cNvSpPr>
            <p:nvPr/>
          </p:nvSpPr>
          <p:spPr bwMode="auto">
            <a:xfrm flipV="1">
              <a:off x="2544" y="398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87279" name="Picture 11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" y="3748"/>
              <a:ext cx="3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87280" name="AutoShape 112"/>
            <p:cNvSpPr>
              <a:spLocks/>
            </p:cNvSpPr>
            <p:nvPr/>
          </p:nvSpPr>
          <p:spPr bwMode="auto">
            <a:xfrm>
              <a:off x="3109" y="369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81" name="AutoShape 113"/>
            <p:cNvSpPr>
              <a:spLocks/>
            </p:cNvSpPr>
            <p:nvPr/>
          </p:nvSpPr>
          <p:spPr bwMode="auto">
            <a:xfrm>
              <a:off x="2510" y="3696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282" name="Line 114"/>
            <p:cNvSpPr>
              <a:spLocks noChangeShapeType="1"/>
            </p:cNvSpPr>
            <p:nvPr/>
          </p:nvSpPr>
          <p:spPr bwMode="auto">
            <a:xfrm flipV="1">
              <a:off x="2544" y="398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7283" name="Picture 1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310313"/>
            <a:ext cx="1905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85" name="Picture 1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55613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7286" name="Rectangle 118"/>
          <p:cNvSpPr>
            <a:spLocks noChangeArrowheads="1"/>
          </p:cNvSpPr>
          <p:nvPr/>
        </p:nvSpPr>
        <p:spPr bwMode="auto">
          <a:xfrm>
            <a:off x="2851150" y="44450"/>
            <a:ext cx="1462088" cy="2921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287" name="Rectangle 119"/>
          <p:cNvSpPr>
            <a:spLocks noChangeArrowheads="1"/>
          </p:cNvSpPr>
          <p:nvPr/>
        </p:nvSpPr>
        <p:spPr bwMode="auto">
          <a:xfrm>
            <a:off x="2851150" y="3536950"/>
            <a:ext cx="3217863" cy="3381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7288" name="Picture 1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946525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7289" name="Rectangle 1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" name="Picture 5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8799802" y="28068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956E-6 L 3.88889E-6 -0.49954 " pathEditMode="relative" ptsTypes="AA">
                                      <p:cBhvr>
                                        <p:cTn id="12" dur="500" fill="hold"/>
                                        <p:tgtEl>
                                          <p:spTgt spid="1287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81129E-6 L -0.11076 0.1489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28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74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7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7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87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87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287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555 L -0.05017 -0.3496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287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1720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555 L 0.38594 -0.49399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1287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9" y="-2442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555 L 0.36875 -0.49399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28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7240" grpId="0" animBg="1"/>
      <p:bldP spid="1287241" grpId="0" animBg="1"/>
      <p:bldP spid="1287242" grpId="0" animBg="1"/>
      <p:bldP spid="1287243" grpId="0" animBg="1"/>
      <p:bldP spid="1287286" grpId="0" animBg="1"/>
      <p:bldP spid="1287286" grpId="1" animBg="1"/>
      <p:bldP spid="1287287" grpId="0" animBg="1"/>
      <p:bldP spid="1287287" grpId="1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16"/>
          <p:cNvGrpSpPr>
            <a:grpSpLocks/>
          </p:cNvGrpSpPr>
          <p:nvPr/>
        </p:nvGrpSpPr>
        <p:grpSpPr bwMode="auto">
          <a:xfrm>
            <a:off x="1524000" y="2468563"/>
            <a:ext cx="7010400" cy="914400"/>
            <a:chOff x="1152" y="1555"/>
            <a:chExt cx="4416" cy="576"/>
          </a:xfrm>
        </p:grpSpPr>
        <p:sp>
          <p:nvSpPr>
            <p:cNvPr id="59" name="Line 51"/>
            <p:cNvSpPr>
              <a:spLocks noChangeShapeType="1"/>
            </p:cNvSpPr>
            <p:nvPr/>
          </p:nvSpPr>
          <p:spPr bwMode="auto">
            <a:xfrm flipV="1">
              <a:off x="1185" y="1843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0" name="Picture 5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1880"/>
              <a:ext cx="104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5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" y="1607"/>
              <a:ext cx="69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" name="AutoShape 62"/>
            <p:cNvSpPr>
              <a:spLocks/>
            </p:cNvSpPr>
            <p:nvPr/>
          </p:nvSpPr>
          <p:spPr bwMode="auto">
            <a:xfrm>
              <a:off x="1152" y="1555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utoShape 63"/>
            <p:cNvSpPr>
              <a:spLocks/>
            </p:cNvSpPr>
            <p:nvPr/>
          </p:nvSpPr>
          <p:spPr bwMode="auto">
            <a:xfrm>
              <a:off x="2322" y="1555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" name="Picture 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" y="1880"/>
              <a:ext cx="112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" name="Line 55"/>
            <p:cNvSpPr>
              <a:spLocks noChangeShapeType="1"/>
            </p:cNvSpPr>
            <p:nvPr/>
          </p:nvSpPr>
          <p:spPr bwMode="auto">
            <a:xfrm flipV="1">
              <a:off x="3216" y="1842"/>
              <a:ext cx="11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6" name="Picture 5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604"/>
              <a:ext cx="975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" name="AutoShape 60"/>
            <p:cNvSpPr>
              <a:spLocks/>
            </p:cNvSpPr>
            <p:nvPr/>
          </p:nvSpPr>
          <p:spPr bwMode="auto">
            <a:xfrm>
              <a:off x="3186" y="1555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61"/>
            <p:cNvSpPr>
              <a:spLocks/>
            </p:cNvSpPr>
            <p:nvPr/>
          </p:nvSpPr>
          <p:spPr bwMode="auto">
            <a:xfrm>
              <a:off x="4355" y="1555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9" name="Picture 6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" y="1774"/>
              <a:ext cx="3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6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1765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5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1885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" name="Line 58"/>
            <p:cNvSpPr>
              <a:spLocks noChangeShapeType="1"/>
            </p:cNvSpPr>
            <p:nvPr/>
          </p:nvSpPr>
          <p:spPr bwMode="auto">
            <a:xfrm flipV="1">
              <a:off x="4955" y="1847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" name="Picture 5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" y="1607"/>
              <a:ext cx="30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" name="AutoShape 65"/>
            <p:cNvSpPr>
              <a:spLocks/>
            </p:cNvSpPr>
            <p:nvPr/>
          </p:nvSpPr>
          <p:spPr bwMode="auto">
            <a:xfrm>
              <a:off x="4921" y="1555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66"/>
            <p:cNvSpPr>
              <a:spLocks/>
            </p:cNvSpPr>
            <p:nvPr/>
          </p:nvSpPr>
          <p:spPr bwMode="auto">
            <a:xfrm>
              <a:off x="5520" y="1555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" name="Picture 6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834"/>
              <a:ext cx="120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" name="AutoShape 72"/>
          <p:cNvSpPr>
            <a:spLocks/>
          </p:cNvSpPr>
          <p:nvPr/>
        </p:nvSpPr>
        <p:spPr bwMode="auto">
          <a:xfrm>
            <a:off x="1371600" y="2424113"/>
            <a:ext cx="76200" cy="1004887"/>
          </a:xfrm>
          <a:prstGeom prst="lef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AutoShape 73"/>
          <p:cNvSpPr>
            <a:spLocks/>
          </p:cNvSpPr>
          <p:nvPr/>
        </p:nvSpPr>
        <p:spPr bwMode="auto">
          <a:xfrm>
            <a:off x="8610600" y="2424113"/>
            <a:ext cx="76200" cy="1004887"/>
          </a:xfrm>
          <a:prstGeom prst="righ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DE235FA-CE6D-439B-BDAE-CB317A36FD77}" type="slidenum">
              <a:rPr lang="en-US"/>
              <a:pPr/>
              <a:t>15</a:t>
            </a:fld>
            <a:endParaRPr lang="en-US"/>
          </a:p>
        </p:txBody>
      </p:sp>
      <p:sp>
        <p:nvSpPr>
          <p:cNvPr id="1287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720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488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12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31829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11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55613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18" name="Picture 5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79550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7242" name="AutoShape 74"/>
          <p:cNvSpPr>
            <a:spLocks/>
          </p:cNvSpPr>
          <p:nvPr/>
        </p:nvSpPr>
        <p:spPr bwMode="auto">
          <a:xfrm>
            <a:off x="1066800" y="1357313"/>
            <a:ext cx="76200" cy="1004887"/>
          </a:xfrm>
          <a:prstGeom prst="lef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243" name="AutoShape 75"/>
          <p:cNvSpPr>
            <a:spLocks/>
          </p:cNvSpPr>
          <p:nvPr/>
        </p:nvSpPr>
        <p:spPr bwMode="auto">
          <a:xfrm>
            <a:off x="5753100" y="1357313"/>
            <a:ext cx="76200" cy="1004887"/>
          </a:xfrm>
          <a:prstGeom prst="rightBracket">
            <a:avLst>
              <a:gd name="adj" fmla="val 109896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87246" name="Picture 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4307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48" name="Picture 8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73238"/>
            <a:ext cx="1603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7285" name="Picture 1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55613"/>
            <a:ext cx="452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7289" name="Rectangle 1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19408" y="5182644"/>
            <a:ext cx="6528148" cy="1143000"/>
            <a:chOff x="1244252" y="4876800"/>
            <a:chExt cx="6528148" cy="1143000"/>
          </a:xfrm>
        </p:grpSpPr>
        <p:pic>
          <p:nvPicPr>
            <p:cNvPr id="39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211763"/>
              <a:ext cx="100013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5211763"/>
              <a:ext cx="100012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413" y="5292725"/>
              <a:ext cx="7747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775" y="5219700"/>
              <a:ext cx="100013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8" y="5219700"/>
              <a:ext cx="100012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2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5237163"/>
              <a:ext cx="128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3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975" y="5237163"/>
              <a:ext cx="128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75" y="5283200"/>
              <a:ext cx="7747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054600"/>
              <a:ext cx="454025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638" y="5410200"/>
              <a:ext cx="341312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6365" y="5321300"/>
              <a:ext cx="264734" cy="284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52" y="5029200"/>
              <a:ext cx="151130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6" descr="txp_fig"/>
            <p:cNvPicPr preferRelativeResize="0">
              <a:picLocks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913" y="4876800"/>
              <a:ext cx="9048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7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88" y="4876800"/>
              <a:ext cx="9207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2342" y="5588696"/>
              <a:ext cx="1076973" cy="2530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" name="Straight Connector 5"/>
          <p:cNvCxnSpPr/>
          <p:nvPr/>
        </p:nvCxnSpPr>
        <p:spPr bwMode="auto">
          <a:xfrm>
            <a:off x="0" y="5120014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8799802" y="28068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79"/>
          <p:cNvSpPr/>
          <p:nvPr/>
        </p:nvSpPr>
        <p:spPr bwMode="auto">
          <a:xfrm>
            <a:off x="2731717" y="5865312"/>
            <a:ext cx="1661591" cy="3319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39712" y="4166834"/>
            <a:ext cx="3914172" cy="709966"/>
            <a:chOff x="2639712" y="3805237"/>
            <a:chExt cx="3914172" cy="709966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39712" y="3805237"/>
              <a:ext cx="3783018" cy="3356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7154" y="4179518"/>
              <a:ext cx="3286730" cy="3356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242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1EFBC7E-7BBD-4DE0-B644-CDDDCBF481F8}" type="slidenum">
              <a:rPr lang="en-US"/>
              <a:pPr/>
              <a:t>16</a:t>
            </a:fld>
            <a:endParaRPr lang="en-US"/>
          </a:p>
        </p:txBody>
      </p:sp>
      <p:sp>
        <p:nvSpPr>
          <p:cNvPr id="13086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869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" y="416621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859" y="22921"/>
            <a:ext cx="3595489" cy="1067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569" y="1956509"/>
            <a:ext cx="2909177" cy="1067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08690" name="Line 18"/>
          <p:cNvSpPr>
            <a:spLocks noChangeShapeType="1"/>
          </p:cNvSpPr>
          <p:nvPr/>
        </p:nvSpPr>
        <p:spPr bwMode="auto">
          <a:xfrm>
            <a:off x="0" y="1499309"/>
            <a:ext cx="91440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8691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8695" name="Line 23"/>
          <p:cNvSpPr>
            <a:spLocks noChangeShapeType="1"/>
          </p:cNvSpPr>
          <p:nvPr/>
        </p:nvSpPr>
        <p:spPr bwMode="auto">
          <a:xfrm>
            <a:off x="0" y="3493107"/>
            <a:ext cx="91440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3581400"/>
            <a:ext cx="2616797" cy="321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174" y="4001455"/>
            <a:ext cx="6312904" cy="106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972777" y="4141867"/>
            <a:ext cx="2228332" cy="291424"/>
            <a:chOff x="5972777" y="2731212"/>
            <a:chExt cx="2228332" cy="291424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2777" y="2793304"/>
              <a:ext cx="160443" cy="204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19779" y="2731212"/>
              <a:ext cx="481330" cy="2914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924" y="5133771"/>
            <a:ext cx="2001763" cy="1067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803" y="5133771"/>
            <a:ext cx="5568082" cy="1067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5995" y="5261119"/>
            <a:ext cx="3040201" cy="789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08697" name="Rectangle 25"/>
          <p:cNvSpPr>
            <a:spLocks noChangeArrowheads="1"/>
          </p:cNvSpPr>
          <p:nvPr/>
        </p:nvSpPr>
        <p:spPr bwMode="auto">
          <a:xfrm>
            <a:off x="8837380" y="554048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877" y="4139241"/>
            <a:ext cx="3040201" cy="789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76472" y="2130552"/>
            <a:ext cx="3405375" cy="1184653"/>
            <a:chOff x="3776472" y="2130552"/>
            <a:chExt cx="3405375" cy="1184653"/>
          </a:xfrm>
        </p:grpSpPr>
        <p:sp>
          <p:nvSpPr>
            <p:cNvPr id="2" name="Rectangle 1"/>
            <p:cNvSpPr/>
            <p:nvPr/>
          </p:nvSpPr>
          <p:spPr bwMode="auto">
            <a:xfrm>
              <a:off x="3776472" y="2130552"/>
              <a:ext cx="1234440" cy="88696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9824" y="3040311"/>
              <a:ext cx="3242023" cy="2748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786" y="6261359"/>
            <a:ext cx="4192374" cy="350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162 L -0.00034 0.1648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0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90" grpId="0" animBg="1"/>
      <p:bldP spid="1308695" grpId="0" animBg="1"/>
      <p:bldP spid="13086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5FF5-5039-4C88-BC76-94546181BF5B}" type="slidenum">
              <a:rPr lang="en-US"/>
              <a:pPr/>
              <a:t>17</a:t>
            </a:fld>
            <a:endParaRPr lang="en-US"/>
          </a:p>
        </p:txBody>
      </p:sp>
      <p:sp>
        <p:nvSpPr>
          <p:cNvPr id="13199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995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6563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95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436563"/>
            <a:ext cx="1825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994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282" y="69850"/>
            <a:ext cx="2910578" cy="921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19961" name="Line 2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7440" y="1441450"/>
            <a:ext cx="4136956" cy="672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230072" y="1441155"/>
            <a:ext cx="1799581" cy="219273"/>
            <a:chOff x="5230072" y="1441155"/>
            <a:chExt cx="1799581" cy="21927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0072" y="1441155"/>
              <a:ext cx="511345" cy="2192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1774" y="1443657"/>
              <a:ext cx="277879" cy="204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19960" name="Rectangle 24"/>
          <p:cNvSpPr>
            <a:spLocks noChangeArrowheads="1"/>
          </p:cNvSpPr>
          <p:nvPr/>
        </p:nvSpPr>
        <p:spPr bwMode="auto">
          <a:xfrm>
            <a:off x="7643486" y="165101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6090" y="2447925"/>
            <a:ext cx="2322344" cy="291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023" y="2832446"/>
            <a:ext cx="3256450" cy="291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007" y="4571170"/>
            <a:ext cx="7033023" cy="1067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2147170" y="4786615"/>
            <a:ext cx="304800" cy="623585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914378" y="267222"/>
            <a:ext cx="304800" cy="623585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6261388"/>
            <a:ext cx="1840250" cy="291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1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61" grpId="0" animBg="1"/>
      <p:bldP spid="1319960" grpId="0" animBg="1"/>
      <p:bldP spid="20" grpId="0" animBg="1"/>
      <p:bldP spid="20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99" y="1607640"/>
            <a:ext cx="5347301" cy="920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C6B0-1BCF-4B03-8C98-8641CAB4A5C4}" type="slidenum">
              <a:rPr lang="en-US"/>
              <a:pPr/>
              <a:t>18</a:t>
            </a:fld>
            <a:endParaRPr lang="en-US"/>
          </a:p>
        </p:txBody>
      </p:sp>
      <p:sp>
        <p:nvSpPr>
          <p:cNvPr id="13240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4048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88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40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6988"/>
            <a:ext cx="552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7120" y="304800"/>
            <a:ext cx="1957748" cy="920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4046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405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684213"/>
            <a:ext cx="24399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4056" name="Line 2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441" y="1714194"/>
            <a:ext cx="2804301" cy="773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0622" y="1715926"/>
            <a:ext cx="1840282" cy="277800"/>
            <a:chOff x="4610622" y="1715926"/>
            <a:chExt cx="1840282" cy="277800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0622" y="1715926"/>
              <a:ext cx="496887" cy="2778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4017" y="1715926"/>
              <a:ext cx="496887" cy="2778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24055" name="Rectangle 23"/>
          <p:cNvSpPr>
            <a:spLocks noChangeArrowheads="1"/>
          </p:cNvSpPr>
          <p:nvPr/>
        </p:nvSpPr>
        <p:spPr bwMode="auto">
          <a:xfrm>
            <a:off x="7162800" y="19937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24144" y="292608"/>
            <a:ext cx="3356182" cy="941832"/>
            <a:chOff x="5724144" y="292608"/>
            <a:chExt cx="3356182" cy="941832"/>
          </a:xfrm>
        </p:grpSpPr>
        <p:sp>
          <p:nvSpPr>
            <p:cNvPr id="3" name="Rectangle 2"/>
            <p:cNvSpPr/>
            <p:nvPr/>
          </p:nvSpPr>
          <p:spPr bwMode="auto">
            <a:xfrm>
              <a:off x="5724144" y="292608"/>
              <a:ext cx="1261872" cy="94183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0631" y="728987"/>
              <a:ext cx="1489695" cy="1603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H="1">
              <a:off x="7012342" y="813628"/>
              <a:ext cx="55323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324" y="3200400"/>
            <a:ext cx="2409795" cy="291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4056" grpId="0" animBg="1"/>
      <p:bldP spid="13240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54DD-05AB-4D31-876B-0186974E9F82}" type="slidenum">
              <a:rPr lang="en-US"/>
              <a:pPr/>
              <a:t>19</a:t>
            </a:fld>
            <a:endParaRPr lang="en-US"/>
          </a:p>
        </p:txBody>
      </p:sp>
      <p:sp>
        <p:nvSpPr>
          <p:cNvPr id="13219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2025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99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522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52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24399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200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2003" name="AutoShape 19"/>
          <p:cNvSpPr>
            <a:spLocks noChangeArrowheads="1"/>
          </p:cNvSpPr>
          <p:nvPr/>
        </p:nvSpPr>
        <p:spPr bwMode="auto">
          <a:xfrm>
            <a:off x="5168030" y="2286000"/>
            <a:ext cx="3345733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8161" y="2413000"/>
            <a:ext cx="672123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2018" name="Line 3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660" y="431800"/>
            <a:ext cx="3800304" cy="482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889" y="2489200"/>
            <a:ext cx="3026533" cy="482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2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19" y="24130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50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93" y="2549525"/>
            <a:ext cx="817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48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43" y="2595563"/>
            <a:ext cx="14620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46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43" y="2330450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117336" y="402336"/>
            <a:ext cx="864896" cy="1030086"/>
            <a:chOff x="6122096" y="402336"/>
            <a:chExt cx="864896" cy="1030086"/>
          </a:xfrm>
        </p:grpSpPr>
        <p:sp>
          <p:nvSpPr>
            <p:cNvPr id="2" name="Rectangle 1"/>
            <p:cNvSpPr/>
            <p:nvPr/>
          </p:nvSpPr>
          <p:spPr bwMode="auto">
            <a:xfrm>
              <a:off x="6252792" y="402336"/>
              <a:ext cx="603504" cy="53035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8138" y="976186"/>
              <a:ext cx="452813" cy="2395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2096" y="1232770"/>
              <a:ext cx="864896" cy="1996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9" name="Rectangle 78"/>
          <p:cNvSpPr/>
          <p:nvPr/>
        </p:nvSpPr>
        <p:spPr bwMode="auto">
          <a:xfrm>
            <a:off x="5687568" y="2386584"/>
            <a:ext cx="256032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uble Bracket 6"/>
          <p:cNvSpPr/>
          <p:nvPr/>
        </p:nvSpPr>
        <p:spPr bwMode="auto">
          <a:xfrm>
            <a:off x="6464808" y="432148"/>
            <a:ext cx="310896" cy="246888"/>
          </a:xfrm>
          <a:prstGeom prst="bracketPair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054" name="Rectangle 70"/>
          <p:cNvSpPr>
            <a:spLocks noChangeArrowheads="1"/>
          </p:cNvSpPr>
          <p:nvPr/>
        </p:nvSpPr>
        <p:spPr bwMode="auto">
          <a:xfrm>
            <a:off x="8699326" y="26283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2053" name="Group 69"/>
          <p:cNvGrpSpPr>
            <a:grpSpLocks/>
          </p:cNvGrpSpPr>
          <p:nvPr/>
        </p:nvGrpSpPr>
        <p:grpSpPr bwMode="auto">
          <a:xfrm>
            <a:off x="1144044" y="2413000"/>
            <a:ext cx="762000" cy="628650"/>
            <a:chOff x="720" y="1520"/>
            <a:chExt cx="480" cy="396"/>
          </a:xfrm>
        </p:grpSpPr>
        <p:pic>
          <p:nvPicPr>
            <p:cNvPr id="1322015" name="Picture 3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20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2017" name="Picture 3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168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22065" name="Picture 13220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291" y="3200400"/>
            <a:ext cx="1696139" cy="263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64" name="Picture 132206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10" y="1144184"/>
            <a:ext cx="3844646" cy="3798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63" name="Picture 132206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5389" y="4716881"/>
            <a:ext cx="4737693" cy="350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22060" name="Group 1322059"/>
          <p:cNvGrpSpPr/>
          <p:nvPr/>
        </p:nvGrpSpPr>
        <p:grpSpPr>
          <a:xfrm>
            <a:off x="507362" y="3914120"/>
            <a:ext cx="5351922" cy="657979"/>
            <a:chOff x="507362" y="3914120"/>
            <a:chExt cx="5351922" cy="657979"/>
          </a:xfrm>
        </p:grpSpPr>
        <p:pic>
          <p:nvPicPr>
            <p:cNvPr id="1322057" name="Picture 132205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3200" y="3914120"/>
              <a:ext cx="1739698" cy="657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2058" name="Picture 132205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7362" y="3914120"/>
              <a:ext cx="1710747" cy="6579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2059" name="Picture 132205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7760" y="3924822"/>
              <a:ext cx="921524" cy="6292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069848" y="3941064"/>
            <a:ext cx="3284492" cy="628982"/>
            <a:chOff x="1069848" y="3941064"/>
            <a:chExt cx="3284492" cy="628982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9848" y="3941064"/>
              <a:ext cx="1037777" cy="6289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1652" y="3941064"/>
              <a:ext cx="1052688" cy="628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7806" y="4197096"/>
              <a:ext cx="263098" cy="1026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4570956" y="4039644"/>
            <a:ext cx="1213405" cy="292189"/>
            <a:chOff x="4570956" y="4039644"/>
            <a:chExt cx="1213405" cy="292189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77256" y="4039644"/>
              <a:ext cx="307105" cy="2921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0956" y="4204570"/>
              <a:ext cx="263233" cy="102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950" y="4052170"/>
            <a:ext cx="862524" cy="292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528148" y="2846430"/>
            <a:ext cx="0" cy="12344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2069" name="Rectangle 1322068"/>
          <p:cNvSpPr/>
          <p:nvPr/>
        </p:nvSpPr>
        <p:spPr bwMode="auto">
          <a:xfrm>
            <a:off x="1125636" y="2386584"/>
            <a:ext cx="374904" cy="68245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834232" y="5056632"/>
            <a:ext cx="774952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044" y="5206372"/>
            <a:ext cx="6389583" cy="482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51" name="Picture 132205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950" y="5765869"/>
            <a:ext cx="6141301" cy="482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61" name="Picture 132206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963612"/>
            <a:ext cx="526398" cy="204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66" name="Picture 132206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66" y="1866378"/>
            <a:ext cx="2734697" cy="234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0903" y="1866378"/>
            <a:ext cx="2734697" cy="2342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2024" name="Line 40"/>
          <p:cNvSpPr>
            <a:spLocks noChangeShapeType="1"/>
          </p:cNvSpPr>
          <p:nvPr/>
        </p:nvSpPr>
        <p:spPr bwMode="auto">
          <a:xfrm flipH="1">
            <a:off x="4495800" y="990600"/>
            <a:ext cx="1524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22070" name="Picture 132206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572000"/>
            <a:ext cx="1116817" cy="15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Connector 55"/>
          <p:cNvCxnSpPr/>
          <p:nvPr/>
        </p:nvCxnSpPr>
        <p:spPr bwMode="auto">
          <a:xfrm>
            <a:off x="7452360" y="5084064"/>
            <a:ext cx="134416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2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2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2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2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2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2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2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2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2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500" fill="hold"/>
                                        <p:tgtEl>
                                          <p:spTgt spid="1322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1322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2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2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2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2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32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32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2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2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2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32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2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2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2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2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2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32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32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" fill="hold"/>
                                        <p:tgtEl>
                                          <p:spTgt spid="132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2003" grpId="0" animBg="1"/>
      <p:bldP spid="1322018" grpId="0" animBg="1"/>
      <p:bldP spid="79" grpId="0" animBg="1"/>
      <p:bldP spid="79" grpId="1" animBg="1"/>
      <p:bldP spid="7" grpId="0" animBg="1"/>
      <p:bldP spid="7" grpId="1" animBg="1"/>
      <p:bldP spid="7" grpId="2" animBg="1"/>
      <p:bldP spid="1322054" grpId="0" animBg="1"/>
      <p:bldP spid="1322069" grpId="0" animBg="1"/>
      <p:bldP spid="1322069" grpId="1" animBg="1"/>
      <p:bldP spid="1322024" grpId="0" animBg="1"/>
      <p:bldP spid="13220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8624" y="22542"/>
            <a:ext cx="1767192" cy="343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2220" y="6245225"/>
            <a:ext cx="454580" cy="476250"/>
          </a:xfrm>
        </p:spPr>
        <p:txBody>
          <a:bodyPr/>
          <a:lstStyle/>
          <a:p>
            <a:fld id="{AE6EAA4A-585F-447C-B947-604EF3E00CDF}" type="slidenum">
              <a:rPr lang="en-US"/>
              <a:pPr/>
              <a:t>2</a:t>
            </a:fld>
            <a:endParaRPr lang="en-US"/>
          </a:p>
        </p:txBody>
      </p:sp>
      <p:pic>
        <p:nvPicPr>
          <p:cNvPr id="127078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595438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8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595438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0" name="Picture 6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600200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1" name="Picture 7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00200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662113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6002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681163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0338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365" y="1697038"/>
            <a:ext cx="264734" cy="284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0825" name="Picture 41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295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26" name="Picture 42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29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330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834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837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0838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019300" y="1625600"/>
            <a:ext cx="1289050" cy="1695711"/>
            <a:chOff x="2019300" y="1625600"/>
            <a:chExt cx="1289050" cy="1695711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2305129" y="2596724"/>
              <a:ext cx="1238858" cy="2103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70819" name="Rectangle 35"/>
            <p:cNvSpPr>
              <a:spLocks noChangeArrowheads="1"/>
            </p:cNvSpPr>
            <p:nvPr/>
          </p:nvSpPr>
          <p:spPr bwMode="auto">
            <a:xfrm>
              <a:off x="2457450" y="1625600"/>
              <a:ext cx="850900" cy="4297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792" name="Line 8"/>
            <p:cNvSpPr>
              <a:spLocks noChangeShapeType="1"/>
            </p:cNvSpPr>
            <p:nvPr/>
          </p:nvSpPr>
          <p:spPr bwMode="auto">
            <a:xfrm>
              <a:off x="2019300" y="2028651"/>
              <a:ext cx="274638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1660820" y="2491276"/>
              <a:ext cx="1003477" cy="1858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4698" y="515878"/>
            <a:ext cx="1079953" cy="687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0788" name="Picture 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793875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4" name="Picture 10" descr="txp_fi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95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795" name="Picture 11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70814" name="Group 30"/>
          <p:cNvGrpSpPr>
            <a:grpSpLocks/>
          </p:cNvGrpSpPr>
          <p:nvPr/>
        </p:nvGrpSpPr>
        <p:grpSpPr bwMode="auto">
          <a:xfrm>
            <a:off x="4202113" y="1422400"/>
            <a:ext cx="835025" cy="893763"/>
            <a:chOff x="2965" y="1520"/>
            <a:chExt cx="526" cy="563"/>
          </a:xfrm>
        </p:grpSpPr>
        <p:pic>
          <p:nvPicPr>
            <p:cNvPr id="1270815" name="Picture 31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1520"/>
              <a:ext cx="52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70816" name="Rectangle 32"/>
            <p:cNvSpPr>
              <a:spLocks noChangeArrowheads="1"/>
            </p:cNvSpPr>
            <p:nvPr/>
          </p:nvSpPr>
          <p:spPr bwMode="auto">
            <a:xfrm>
              <a:off x="2965" y="1824"/>
              <a:ext cx="518" cy="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7082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412875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23" name="Picture 39" descr="txp_fig"/>
          <p:cNvPicPr preferRelativeResize="0">
            <a:picLocks noChangeArrowheads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295400"/>
            <a:ext cx="904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24" name="Picture 40" descr="txp_fig"/>
          <p:cNvPicPr preferRelativeResize="0">
            <a:picLocks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295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48515" y="2368088"/>
            <a:ext cx="1076973" cy="253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1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10222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17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9050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0827" name="Line 43"/>
          <p:cNvSpPr>
            <a:spLocks noChangeShapeType="1"/>
          </p:cNvSpPr>
          <p:nvPr/>
        </p:nvSpPr>
        <p:spPr bwMode="auto">
          <a:xfrm flipH="1">
            <a:off x="4157663" y="1352550"/>
            <a:ext cx="931862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28" name="Line 44"/>
          <p:cNvSpPr>
            <a:spLocks noChangeShapeType="1"/>
          </p:cNvSpPr>
          <p:nvPr/>
        </p:nvSpPr>
        <p:spPr bwMode="auto">
          <a:xfrm>
            <a:off x="4157663" y="1352550"/>
            <a:ext cx="931862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345" y="838200"/>
            <a:ext cx="3959811" cy="326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0800" name="Picture 1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5259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1" name="Picture 1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5259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2" name="Picture 1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60692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3" name="Picture 19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5339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4" name="Picture 2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5339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6" name="Picture 22" descr="txp_fig"/>
          <p:cNvPicPr preferRelativeResize="0">
            <a:picLocks noChangeArrowheads="1"/>
          </p:cNvPicPr>
          <p:nvPr>
            <p:custDataLst>
              <p:tags r:id="rId3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7" name="Picture 23" descr="txp_fig"/>
          <p:cNvPicPr preferRelativeResize="0">
            <a:picLocks noChangeArrowheads="1"/>
          </p:cNvPicPr>
          <p:nvPr>
            <p:custDataLst>
              <p:tags r:id="rId3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8" name="Picture 24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974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09" name="Picture 25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368800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10" name="Picture 26" descr="txp_fig"/>
          <p:cNvPicPr preferRelativeResize="0">
            <a:picLocks noChangeArrowheads="1"/>
          </p:cNvPicPr>
          <p:nvPr>
            <p:custDataLst>
              <p:tags r:id="rId3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1910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11" name="Picture 27" descr="txp_fig"/>
          <p:cNvPicPr preferRelativeResize="0">
            <a:picLocks noChangeArrowheads="1"/>
          </p:cNvPicPr>
          <p:nvPr>
            <p:custDataLst>
              <p:tags r:id="rId3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910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12" name="Picture 28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0813" name="Picture 29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527425"/>
            <a:ext cx="7469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0818" name="Line 34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315" y="4635500"/>
            <a:ext cx="264734" cy="284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0822" name="Picture 38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952342" y="5279611"/>
            <a:ext cx="1076973" cy="253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4953000" y="5334000"/>
            <a:ext cx="2266950" cy="1403350"/>
            <a:chOff x="4953000" y="5334000"/>
            <a:chExt cx="2266950" cy="1403350"/>
          </a:xfrm>
        </p:grpSpPr>
        <p:pic>
          <p:nvPicPr>
            <p:cNvPr id="60" name="Picture 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25" y="5562600"/>
              <a:ext cx="20986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5943600"/>
              <a:ext cx="18161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0" y="6359525"/>
              <a:ext cx="13049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8" descr="txp_fig"/>
            <p:cNvPicPr preferRelativeResize="0">
              <a:picLocks noChangeArrowheads="1"/>
            </p:cNvPicPr>
            <p:nvPr>
              <p:custDataLst>
                <p:tags r:id="rId46"/>
              </p:custDataLst>
            </p:nvPr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334000"/>
              <a:ext cx="22669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70830" name="Line 46"/>
          <p:cNvSpPr>
            <a:spLocks noChangeShapeType="1"/>
          </p:cNvSpPr>
          <p:nvPr/>
        </p:nvSpPr>
        <p:spPr bwMode="auto">
          <a:xfrm flipH="1">
            <a:off x="2667000" y="2209800"/>
            <a:ext cx="2743200" cy="2209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31" name="Line 47"/>
          <p:cNvSpPr>
            <a:spLocks noChangeShapeType="1"/>
          </p:cNvSpPr>
          <p:nvPr/>
        </p:nvSpPr>
        <p:spPr bwMode="auto">
          <a:xfrm>
            <a:off x="762000" y="2133600"/>
            <a:ext cx="3352800" cy="2286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820" name="Line 36"/>
          <p:cNvSpPr>
            <a:spLocks noChangeShapeType="1"/>
          </p:cNvSpPr>
          <p:nvPr/>
        </p:nvSpPr>
        <p:spPr bwMode="auto">
          <a:xfrm>
            <a:off x="2667000" y="2209800"/>
            <a:ext cx="2895600" cy="1981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0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0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0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0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70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70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7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600" fill="hold"/>
                                        <p:tgtEl>
                                          <p:spTgt spid="1270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600" fill="hold"/>
                                        <p:tgtEl>
                                          <p:spTgt spid="1270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70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70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70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70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7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7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7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70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70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7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7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7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7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7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7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70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70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127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127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27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27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127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70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70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827" grpId="0" animBg="1"/>
      <p:bldP spid="1270827" grpId="1" animBg="1"/>
      <p:bldP spid="1270828" grpId="0" animBg="1"/>
      <p:bldP spid="1270828" grpId="1" animBg="1"/>
      <p:bldP spid="1270818" grpId="0" animBg="1"/>
      <p:bldP spid="1270830" grpId="0" animBg="1"/>
      <p:bldP spid="1270830" grpId="1" animBg="1"/>
      <p:bldP spid="1270831" grpId="0" animBg="1"/>
      <p:bldP spid="1270831" grpId="1" animBg="1"/>
      <p:bldP spid="1270820" grpId="0" animBg="1"/>
      <p:bldP spid="12708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54DD-05AB-4D31-876B-0186974E9F82}" type="slidenum">
              <a:rPr lang="en-US"/>
              <a:pPr/>
              <a:t>20</a:t>
            </a:fld>
            <a:endParaRPr lang="en-US"/>
          </a:p>
        </p:txBody>
      </p:sp>
      <p:sp>
        <p:nvSpPr>
          <p:cNvPr id="13219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2025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99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522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52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24399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200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2003" name="AutoShape 19"/>
          <p:cNvSpPr>
            <a:spLocks noChangeArrowheads="1"/>
          </p:cNvSpPr>
          <p:nvPr/>
        </p:nvSpPr>
        <p:spPr bwMode="auto">
          <a:xfrm>
            <a:off x="5168030" y="2286000"/>
            <a:ext cx="3345733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8161" y="2413000"/>
            <a:ext cx="672123" cy="628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2018" name="Line 3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660" y="431800"/>
            <a:ext cx="3800304" cy="482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4889" y="2489200"/>
            <a:ext cx="3026533" cy="482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2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19" y="2413000"/>
            <a:ext cx="13176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50" name="Picture 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93" y="2549525"/>
            <a:ext cx="817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48" name="Picture 6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43" y="2595563"/>
            <a:ext cx="14620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2046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43" y="2330450"/>
            <a:ext cx="482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2053" name="Group 69"/>
          <p:cNvGrpSpPr>
            <a:grpSpLocks/>
          </p:cNvGrpSpPr>
          <p:nvPr/>
        </p:nvGrpSpPr>
        <p:grpSpPr bwMode="auto">
          <a:xfrm>
            <a:off x="1144044" y="2413000"/>
            <a:ext cx="762000" cy="628650"/>
            <a:chOff x="720" y="1520"/>
            <a:chExt cx="480" cy="396"/>
          </a:xfrm>
        </p:grpSpPr>
        <p:pic>
          <p:nvPicPr>
            <p:cNvPr id="1322015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20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2017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" y="1688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22054" name="Rectangle 70"/>
          <p:cNvSpPr>
            <a:spLocks noChangeArrowheads="1"/>
          </p:cNvSpPr>
          <p:nvPr/>
        </p:nvSpPr>
        <p:spPr bwMode="auto">
          <a:xfrm>
            <a:off x="8699326" y="26283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2065" name="Picture 13220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291" y="3200400"/>
            <a:ext cx="1696139" cy="263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63" name="Picture 13220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5389" y="4716881"/>
            <a:ext cx="4737693" cy="350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044" y="5206372"/>
            <a:ext cx="6389583" cy="482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51" name="Picture 132205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950" y="5765869"/>
            <a:ext cx="6141301" cy="482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61" name="Picture 132206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5963612"/>
            <a:ext cx="526398" cy="204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2069" name="Rectangle 1322068"/>
          <p:cNvSpPr/>
          <p:nvPr/>
        </p:nvSpPr>
        <p:spPr bwMode="auto">
          <a:xfrm>
            <a:off x="1125636" y="2386584"/>
            <a:ext cx="374904" cy="68245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2070" name="Picture 132206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572000"/>
            <a:ext cx="1116817" cy="15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552" y="978074"/>
            <a:ext cx="2972048" cy="2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Rectangle 58"/>
          <p:cNvSpPr/>
          <p:nvPr/>
        </p:nvSpPr>
        <p:spPr bwMode="auto">
          <a:xfrm>
            <a:off x="5571994" y="493734"/>
            <a:ext cx="466344" cy="35661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52" y="1922588"/>
            <a:ext cx="2972048" cy="290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1027" y="4572000"/>
            <a:ext cx="1116817" cy="15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2056" name="Picture 132205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28" y="3499564"/>
            <a:ext cx="2252155" cy="292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0" name="Straight Connector 59"/>
          <p:cNvCxnSpPr/>
          <p:nvPr/>
        </p:nvCxnSpPr>
        <p:spPr bwMode="auto">
          <a:xfrm>
            <a:off x="7452360" y="5084064"/>
            <a:ext cx="1344168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2158652" y="2551510"/>
            <a:ext cx="466344" cy="35661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3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2069" grpId="0" animBg="1"/>
      <p:bldP spid="1322069" grpId="1" animBg="1"/>
      <p:bldP spid="59" grpId="0" animBg="1"/>
      <p:bldP spid="61" grpId="0" animBg="1"/>
      <p:bldP spid="61" grpId="1" animBg="1"/>
      <p:bldP spid="61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ACC7AB40-882C-42A8-A6CD-A4CFA7ECE4DE}" type="slidenum">
              <a:rPr lang="en-US"/>
              <a:pPr/>
              <a:t>21</a:t>
            </a:fld>
            <a:endParaRPr lang="en-US"/>
          </a:p>
        </p:txBody>
      </p:sp>
      <p:sp>
        <p:nvSpPr>
          <p:cNvPr id="13127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2817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838200"/>
            <a:ext cx="21907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818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111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835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3025"/>
            <a:ext cx="44577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838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1295400"/>
            <a:ext cx="5846762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839" name="Picture 7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2133600"/>
            <a:ext cx="532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840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200400"/>
            <a:ext cx="559911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841" name="Picture 7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0" y="4280770"/>
            <a:ext cx="72659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79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5473874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12810" name="Group 42"/>
          <p:cNvGrpSpPr>
            <a:grpSpLocks/>
          </p:cNvGrpSpPr>
          <p:nvPr/>
        </p:nvGrpSpPr>
        <p:grpSpPr bwMode="auto">
          <a:xfrm>
            <a:off x="1625600" y="1177925"/>
            <a:ext cx="1066800" cy="628650"/>
            <a:chOff x="864" y="756"/>
            <a:chExt cx="672" cy="396"/>
          </a:xfrm>
        </p:grpSpPr>
        <p:pic>
          <p:nvPicPr>
            <p:cNvPr id="1312808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756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2809" name="Line 41"/>
            <p:cNvSpPr>
              <a:spLocks noChangeShapeType="1"/>
            </p:cNvSpPr>
            <p:nvPr/>
          </p:nvSpPr>
          <p:spPr bwMode="auto">
            <a:xfrm>
              <a:off x="1104" y="960"/>
              <a:ext cx="43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2811" name="Line 43"/>
          <p:cNvSpPr>
            <a:spLocks noChangeShapeType="1"/>
          </p:cNvSpPr>
          <p:nvPr/>
        </p:nvSpPr>
        <p:spPr bwMode="auto">
          <a:xfrm>
            <a:off x="2728913" y="2759075"/>
            <a:ext cx="566737" cy="712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16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37326" y="463671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2837" name="Picture 6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47" y="5703518"/>
            <a:ext cx="181292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2842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10" y="5878143"/>
            <a:ext cx="453231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2804" name="Rectangle 36"/>
          <p:cNvSpPr>
            <a:spLocks noChangeArrowheads="1"/>
          </p:cNvSpPr>
          <p:nvPr/>
        </p:nvSpPr>
        <p:spPr bwMode="auto">
          <a:xfrm>
            <a:off x="3891485" y="5865443"/>
            <a:ext cx="304800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805" name="Rectangle 37"/>
          <p:cNvSpPr>
            <a:spLocks noChangeArrowheads="1"/>
          </p:cNvSpPr>
          <p:nvPr/>
        </p:nvSpPr>
        <p:spPr bwMode="auto">
          <a:xfrm>
            <a:off x="5263085" y="5865443"/>
            <a:ext cx="457200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806" name="Rectangle 38"/>
          <p:cNvSpPr>
            <a:spLocks noChangeArrowheads="1"/>
          </p:cNvSpPr>
          <p:nvPr/>
        </p:nvSpPr>
        <p:spPr bwMode="auto">
          <a:xfrm>
            <a:off x="7091885" y="5865443"/>
            <a:ext cx="457200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2815" name="Group 47"/>
          <p:cNvGrpSpPr>
            <a:grpSpLocks/>
          </p:cNvGrpSpPr>
          <p:nvPr/>
        </p:nvGrpSpPr>
        <p:grpSpPr bwMode="auto">
          <a:xfrm>
            <a:off x="614885" y="5868618"/>
            <a:ext cx="695325" cy="628650"/>
            <a:chOff x="384" y="3794"/>
            <a:chExt cx="438" cy="396"/>
          </a:xfrm>
        </p:grpSpPr>
        <p:pic>
          <p:nvPicPr>
            <p:cNvPr id="1312796" name="Picture 2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794"/>
              <a:ext cx="221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2799" name="Picture 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" y="3973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312844" name="Rectangle 76"/>
          <p:cNvSpPr>
            <a:spLocks noChangeArrowheads="1"/>
          </p:cNvSpPr>
          <p:nvPr/>
        </p:nvSpPr>
        <p:spPr bwMode="auto">
          <a:xfrm>
            <a:off x="7937326" y="60834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559" y="5165538"/>
            <a:ext cx="3598060" cy="247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1800" y="6590778"/>
            <a:ext cx="1439178" cy="223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03504" y="5843016"/>
            <a:ext cx="374904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2813" name="Line 45"/>
          <p:cNvSpPr>
            <a:spLocks noChangeShapeType="1"/>
          </p:cNvSpPr>
          <p:nvPr/>
        </p:nvSpPr>
        <p:spPr bwMode="auto">
          <a:xfrm flipH="1">
            <a:off x="3295650" y="685800"/>
            <a:ext cx="3714750" cy="35204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2814" name="Line 46"/>
          <p:cNvSpPr>
            <a:spLocks noChangeShapeType="1"/>
          </p:cNvSpPr>
          <p:nvPr/>
        </p:nvSpPr>
        <p:spPr bwMode="auto">
          <a:xfrm flipH="1">
            <a:off x="3182220" y="762000"/>
            <a:ext cx="3841750" cy="4835699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870025"/>
            <a:ext cx="1997734" cy="247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12812" name="Line 44"/>
          <p:cNvSpPr>
            <a:spLocks noChangeShapeType="1"/>
          </p:cNvSpPr>
          <p:nvPr/>
        </p:nvSpPr>
        <p:spPr bwMode="auto">
          <a:xfrm flipV="1">
            <a:off x="3427413" y="647700"/>
            <a:ext cx="2852737" cy="28162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18694" y="123130"/>
            <a:ext cx="7115961" cy="3675388"/>
            <a:chOff x="418694" y="123130"/>
            <a:chExt cx="7115961" cy="3675388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694" y="3169578"/>
              <a:ext cx="993849" cy="6289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474" y="2347586"/>
              <a:ext cx="350838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6894575" y="123130"/>
              <a:ext cx="640080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1394347" y="443170"/>
              <a:ext cx="5500228" cy="285441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Rectangle 50"/>
          <p:cNvSpPr/>
          <p:nvPr/>
        </p:nvSpPr>
        <p:spPr bwMode="auto">
          <a:xfrm>
            <a:off x="618116" y="3250504"/>
            <a:ext cx="813816" cy="33832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3853401"/>
            <a:ext cx="2320469" cy="198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3922559" y="5861304"/>
            <a:ext cx="228600" cy="65836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629400"/>
            <a:ext cx="2320469" cy="198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109" y="6584074"/>
            <a:ext cx="1910959" cy="247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399" y="698326"/>
            <a:ext cx="1116817" cy="15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1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31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31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31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1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1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1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1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12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312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1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1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1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1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11" grpId="0" animBg="1"/>
      <p:bldP spid="1312811" grpId="1" animBg="1"/>
      <p:bldP spid="32" grpId="0" animBg="1"/>
      <p:bldP spid="1312804" grpId="0" animBg="1"/>
      <p:bldP spid="1312804" grpId="1" animBg="1"/>
      <p:bldP spid="1312805" grpId="0" animBg="1"/>
      <p:bldP spid="1312805" grpId="1" animBg="1"/>
      <p:bldP spid="1312806" grpId="0" animBg="1"/>
      <p:bldP spid="1312806" grpId="1" animBg="1"/>
      <p:bldP spid="1312844" grpId="0" animBg="1"/>
      <p:bldP spid="8" grpId="0" animBg="1"/>
      <p:bldP spid="8" grpId="1" animBg="1"/>
      <p:bldP spid="1312813" grpId="0" animBg="1"/>
      <p:bldP spid="1312813" grpId="1" animBg="1"/>
      <p:bldP spid="1312814" grpId="0" animBg="1"/>
      <p:bldP spid="1312814" grpId="1" animBg="1"/>
      <p:bldP spid="1312812" grpId="0" animBg="1"/>
      <p:bldP spid="1312812" grpId="1" animBg="1"/>
      <p:bldP spid="51" grpId="0" animBg="1"/>
      <p:bldP spid="51" grpId="1" animBg="1"/>
      <p:bldP spid="39" grpId="0" animBg="1"/>
      <p:bldP spid="39" grpId="1" animBg="1"/>
      <p:bldP spid="39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635A-273E-42E5-A7ED-655F08C4C05F}" type="slidenum">
              <a:rPr lang="en-US"/>
              <a:pPr/>
              <a:t>22</a:t>
            </a:fld>
            <a:endParaRPr lang="en-US"/>
          </a:p>
        </p:txBody>
      </p:sp>
      <p:sp>
        <p:nvSpPr>
          <p:cNvPr id="13271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713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72" y="202504"/>
            <a:ext cx="26860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711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711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747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482" y="270766"/>
            <a:ext cx="3184849" cy="219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7123" name="Line 19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310" y="1371600"/>
            <a:ext cx="6554981" cy="642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84064" y="1322122"/>
            <a:ext cx="2479402" cy="358792"/>
            <a:chOff x="5091830" y="1093522"/>
            <a:chExt cx="2479402" cy="35879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150608" y="1232858"/>
              <a:ext cx="420624" cy="2194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5091830" y="1093522"/>
              <a:ext cx="109728" cy="25603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193792" y="1097280"/>
              <a:ext cx="217627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360920" y="1093522"/>
              <a:ext cx="0" cy="14630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768" y="2526082"/>
            <a:ext cx="6409844" cy="642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50" y="3789483"/>
            <a:ext cx="8554503" cy="613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128" y="3791571"/>
            <a:ext cx="204087" cy="628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869" y="4069234"/>
            <a:ext cx="1313872" cy="350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0016" y="3793659"/>
            <a:ext cx="890806" cy="218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26" y="4949500"/>
            <a:ext cx="8568827" cy="671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3886200" y="3940726"/>
            <a:ext cx="2560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886200" y="5138928"/>
            <a:ext cx="2560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8763000" y="5715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2290" y="5943600"/>
            <a:ext cx="3666016" cy="291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53073"/>
            <a:ext cx="2088477" cy="234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992" y="6337555"/>
            <a:ext cx="4352783" cy="2918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23" grpId="0" animBg="1"/>
      <p:bldP spid="12" grpId="0" animBg="1"/>
      <p:bldP spid="12" grpId="1" animBg="1"/>
      <p:bldP spid="32" grpId="0" animBg="1"/>
      <p:bldP spid="32" grpId="1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153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26" y="191022"/>
            <a:ext cx="3111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8141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1799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104" y="305322"/>
            <a:ext cx="3184849" cy="219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42" y="1018130"/>
            <a:ext cx="5548836" cy="642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73552" y="913356"/>
            <a:ext cx="1947922" cy="413656"/>
            <a:chOff x="3273552" y="925882"/>
            <a:chExt cx="1947922" cy="413656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535674" y="1065218"/>
              <a:ext cx="685800" cy="27432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3273552" y="925882"/>
              <a:ext cx="109728" cy="3200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3374136" y="929640"/>
              <a:ext cx="150876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878574" y="925882"/>
              <a:ext cx="0" cy="14630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28151" name="Line 2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261" y="1947486"/>
            <a:ext cx="5388761" cy="6422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630" y="1054274"/>
            <a:ext cx="2496981" cy="409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7565470" y="600597"/>
            <a:ext cx="722376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CFE97F29-6DE4-4BA6-A08F-8A15EBFF4961}" type="slidenum">
              <a:rPr lang="en-US"/>
              <a:pPr/>
              <a:t>23</a:t>
            </a:fld>
            <a:endParaRPr lang="en-US"/>
          </a:p>
        </p:txBody>
      </p:sp>
      <p:sp>
        <p:nvSpPr>
          <p:cNvPr id="1328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8140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166" y="5638800"/>
            <a:ext cx="1095160" cy="2339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8150" name="Rectangle 22"/>
          <p:cNvSpPr>
            <a:spLocks noChangeArrowheads="1"/>
          </p:cNvSpPr>
          <p:nvPr/>
        </p:nvSpPr>
        <p:spPr bwMode="auto">
          <a:xfrm>
            <a:off x="8776570" y="482774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939" y="5946106"/>
            <a:ext cx="1036457" cy="2339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miley Face 21"/>
          <p:cNvSpPr>
            <a:spLocks noChangeAspect="1"/>
          </p:cNvSpPr>
          <p:nvPr/>
        </p:nvSpPr>
        <p:spPr bwMode="auto">
          <a:xfrm>
            <a:off x="8268222" y="1447800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8128" name="Picture 13281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208" y="2865328"/>
            <a:ext cx="8543510" cy="77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553" y="3239592"/>
            <a:ext cx="525753" cy="306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161" y="3118979"/>
            <a:ext cx="1049592" cy="291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202" y="3121067"/>
            <a:ext cx="612057" cy="2185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3484" y="3114134"/>
            <a:ext cx="932869" cy="291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548" y="2894556"/>
            <a:ext cx="481940" cy="291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7801880" y="4176597"/>
            <a:ext cx="2560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8133" name="Rectangle 1328132"/>
          <p:cNvSpPr/>
          <p:nvPr/>
        </p:nvSpPr>
        <p:spPr bwMode="auto">
          <a:xfrm>
            <a:off x="3310128" y="3007793"/>
            <a:ext cx="172447" cy="2194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28132" name="Group 1328131"/>
          <p:cNvGrpSpPr/>
          <p:nvPr/>
        </p:nvGrpSpPr>
        <p:grpSpPr>
          <a:xfrm>
            <a:off x="521208" y="3947815"/>
            <a:ext cx="8543491" cy="773733"/>
            <a:chOff x="143975" y="3417294"/>
            <a:chExt cx="8543491" cy="773733"/>
          </a:xfrm>
        </p:grpSpPr>
        <p:pic>
          <p:nvPicPr>
            <p:cNvPr id="1328129" name="Picture 132812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3975" y="3417294"/>
              <a:ext cx="8543491" cy="7737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5745" y="3791558"/>
              <a:ext cx="525753" cy="3066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8353" y="3670945"/>
              <a:ext cx="1049592" cy="2912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7394" y="3673033"/>
              <a:ext cx="612057" cy="218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55676" y="3666100"/>
              <a:ext cx="932869" cy="291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9740" y="3446522"/>
              <a:ext cx="481940" cy="291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660" y="5199829"/>
            <a:ext cx="3670434" cy="2921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7808976" y="4185741"/>
            <a:ext cx="2560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249" y="5607737"/>
            <a:ext cx="2412845" cy="2921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 flipH="1">
            <a:off x="5829822" y="575544"/>
            <a:ext cx="2002536" cy="47091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27"/>
          <p:cNvSpPr/>
          <p:nvPr/>
        </p:nvSpPr>
        <p:spPr bwMode="auto">
          <a:xfrm>
            <a:off x="7808976" y="3090556"/>
            <a:ext cx="2560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2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2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2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2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2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2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151" grpId="0" animBg="1"/>
      <p:bldP spid="1328150" grpId="0" animBg="1"/>
      <p:bldP spid="22" grpId="0" animBg="1"/>
      <p:bldP spid="22" grpId="1" animBg="1"/>
      <p:bldP spid="49" grpId="0" animBg="1"/>
      <p:bldP spid="49" grpId="1" animBg="1"/>
      <p:bldP spid="1328133" grpId="0" animBg="1"/>
      <p:bldP spid="1328133" grpId="1" animBg="1"/>
      <p:bldP spid="35" grpId="0" animBg="1"/>
      <p:bldP spid="35" grpId="1" animBg="1"/>
      <p:bldP spid="28" grpId="0" animBg="1"/>
      <p:bldP spid="2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574675"/>
          </a:xfrm>
        </p:spPr>
        <p:txBody>
          <a:bodyPr/>
          <a:lstStyle/>
          <a:p>
            <a:fld id="{FB95A8D7-C29C-471C-A3CB-4286D0A22794}" type="slidenum">
              <a:rPr lang="en-US"/>
              <a:pPr/>
              <a:t>24</a:t>
            </a:fld>
            <a:endParaRPr lang="en-US"/>
          </a:p>
        </p:txBody>
      </p:sp>
      <p:sp>
        <p:nvSpPr>
          <p:cNvPr id="13260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622" y="457200"/>
            <a:ext cx="3329619" cy="62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609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609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6099" name="Line 1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79" y="1338602"/>
            <a:ext cx="7962777" cy="6425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623888"/>
            <a:ext cx="3184849" cy="219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89" y="2125728"/>
            <a:ext cx="7582624" cy="642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838178" y="1194148"/>
            <a:ext cx="3089670" cy="365760"/>
            <a:chOff x="4838178" y="1194148"/>
            <a:chExt cx="3089670" cy="36576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7754112" y="1316736"/>
              <a:ext cx="173736" cy="15544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H="1">
              <a:off x="4838178" y="1194148"/>
              <a:ext cx="109728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946904" y="1197906"/>
              <a:ext cx="289864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7840980" y="1194148"/>
              <a:ext cx="0" cy="11887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3" y="2925688"/>
            <a:ext cx="9057274" cy="1123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345" y="3546689"/>
            <a:ext cx="1952520" cy="481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6090" name="Picture 132608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652" y="3381216"/>
            <a:ext cx="120393" cy="187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775" y="4570956"/>
            <a:ext cx="6046860" cy="58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2971418" y="5315889"/>
            <a:ext cx="4496191" cy="575519"/>
            <a:chOff x="2971418" y="4405440"/>
            <a:chExt cx="4496191" cy="575519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0177" y="4405440"/>
              <a:ext cx="4147432" cy="5755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1418" y="4659554"/>
              <a:ext cx="240787" cy="939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965" y="5416773"/>
            <a:ext cx="1163875" cy="307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548" y="6018254"/>
            <a:ext cx="3357093" cy="776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326" y="5960859"/>
            <a:ext cx="1740056" cy="82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046" y="2901056"/>
            <a:ext cx="1165208" cy="621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 flipH="1">
            <a:off x="5852160" y="3368690"/>
            <a:ext cx="329184" cy="2103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H="1" flipV="1">
            <a:off x="4833622" y="3474720"/>
            <a:ext cx="2329178" cy="246888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3357755" y="5993704"/>
            <a:ext cx="2547223" cy="597596"/>
            <a:chOff x="3357755" y="5993704"/>
            <a:chExt cx="2547223" cy="597596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3357755" y="6018254"/>
              <a:ext cx="73152" cy="57304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084064" y="6202012"/>
              <a:ext cx="109728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791200" y="6202012"/>
              <a:ext cx="109728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59796" y="5993704"/>
              <a:ext cx="146856" cy="186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8122" y="5993704"/>
              <a:ext cx="146856" cy="1869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282696" y="5468112"/>
            <a:ext cx="521208" cy="274320"/>
            <a:chOff x="3282696" y="5468112"/>
            <a:chExt cx="521208" cy="27432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82696" y="5468112"/>
              <a:ext cx="521208" cy="2743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3282696" y="5468112"/>
              <a:ext cx="521208" cy="274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282696" y="5468112"/>
              <a:ext cx="521208" cy="274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Rectangle 53"/>
          <p:cNvSpPr/>
          <p:nvPr/>
        </p:nvSpPr>
        <p:spPr bwMode="auto">
          <a:xfrm>
            <a:off x="5461014" y="5386192"/>
            <a:ext cx="585216" cy="265176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483864" y="5998464"/>
            <a:ext cx="1435608" cy="804672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132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99" grpId="0" animBg="1"/>
      <p:bldP spid="54" grpId="0" animBg="1"/>
      <p:bldP spid="54" grpId="1" animBg="1"/>
      <p:bldP spid="55" grpId="0" animBg="1"/>
      <p:bldP spid="5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79" y="1338602"/>
            <a:ext cx="7962777" cy="6425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89" y="2125728"/>
            <a:ext cx="7582624" cy="642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3" y="2925688"/>
            <a:ext cx="9057274" cy="1123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345" y="3546689"/>
            <a:ext cx="1952520" cy="481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652" y="3381216"/>
            <a:ext cx="120393" cy="187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046" y="2901056"/>
            <a:ext cx="1165208" cy="621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 flipH="1">
            <a:off x="5852160" y="3368690"/>
            <a:ext cx="329184" cy="2103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574675"/>
          </a:xfrm>
        </p:spPr>
        <p:txBody>
          <a:bodyPr/>
          <a:lstStyle/>
          <a:p>
            <a:fld id="{FB95A8D7-C29C-471C-A3CB-4286D0A22794}" type="slidenum">
              <a:rPr lang="en-US"/>
              <a:pPr/>
              <a:t>25</a:t>
            </a:fld>
            <a:endParaRPr lang="en-US"/>
          </a:p>
        </p:txBody>
      </p:sp>
      <p:sp>
        <p:nvSpPr>
          <p:cNvPr id="13260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622" y="457200"/>
            <a:ext cx="3329619" cy="62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609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609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6099" name="Line 1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623888"/>
            <a:ext cx="3184849" cy="219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3" y="4215008"/>
            <a:ext cx="8683572" cy="11375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6348316" y="3343656"/>
            <a:ext cx="246888" cy="23774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961888" y="4646943"/>
            <a:ext cx="256032" cy="23774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8839200" y="467913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5675803"/>
            <a:ext cx="2249439" cy="291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A1B4-DB15-45D4-8C27-1EFE0AC7566B}" type="slidenum">
              <a:rPr lang="en-US"/>
              <a:pPr/>
              <a:t>26</a:t>
            </a:fld>
            <a:endParaRPr lang="en-US"/>
          </a:p>
        </p:txBody>
      </p:sp>
      <p:sp>
        <p:nvSpPr>
          <p:cNvPr id="132915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915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916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524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916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9625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916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347913"/>
            <a:ext cx="21351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916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820863"/>
            <a:ext cx="10302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29172" name="Group 20"/>
          <p:cNvGrpSpPr>
            <a:grpSpLocks/>
          </p:cNvGrpSpPr>
          <p:nvPr/>
        </p:nvGrpSpPr>
        <p:grpSpPr bwMode="auto">
          <a:xfrm>
            <a:off x="711200" y="76200"/>
            <a:ext cx="2365375" cy="1066800"/>
            <a:chOff x="87" y="96"/>
            <a:chExt cx="1490" cy="672"/>
          </a:xfrm>
        </p:grpSpPr>
        <p:pic>
          <p:nvPicPr>
            <p:cNvPr id="1329173" name="Picture 2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74" name="Picture 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4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75" name="Picture 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615"/>
              <a:ext cx="149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76" name="Picture 2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83"/>
              <a:ext cx="104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29177" name="Group 25"/>
          <p:cNvGrpSpPr>
            <a:grpSpLocks/>
          </p:cNvGrpSpPr>
          <p:nvPr/>
        </p:nvGrpSpPr>
        <p:grpSpPr bwMode="auto">
          <a:xfrm>
            <a:off x="5227638" y="76200"/>
            <a:ext cx="3154362" cy="1066800"/>
            <a:chOff x="2932" y="96"/>
            <a:chExt cx="1987" cy="672"/>
          </a:xfrm>
        </p:grpSpPr>
        <p:pic>
          <p:nvPicPr>
            <p:cNvPr id="1329178" name="Picture 2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79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9" y="446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80" name="Picture 2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" y="615"/>
              <a:ext cx="198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81" name="Picture 2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283"/>
              <a:ext cx="13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29182" name="Group 30"/>
          <p:cNvGrpSpPr>
            <a:grpSpLocks/>
          </p:cNvGrpSpPr>
          <p:nvPr/>
        </p:nvGrpSpPr>
        <p:grpSpPr bwMode="auto">
          <a:xfrm>
            <a:off x="5638800" y="1524000"/>
            <a:ext cx="2328863" cy="1066800"/>
            <a:chOff x="96" y="1152"/>
            <a:chExt cx="1467" cy="672"/>
          </a:xfrm>
        </p:grpSpPr>
        <p:pic>
          <p:nvPicPr>
            <p:cNvPr id="1329183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" y="11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84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0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85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71"/>
              <a:ext cx="143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86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1339"/>
              <a:ext cx="112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29210" name="Group 58"/>
          <p:cNvGrpSpPr>
            <a:grpSpLocks/>
          </p:cNvGrpSpPr>
          <p:nvPr/>
        </p:nvGrpSpPr>
        <p:grpSpPr bwMode="auto">
          <a:xfrm>
            <a:off x="53975" y="2994025"/>
            <a:ext cx="8251825" cy="2720975"/>
            <a:chOff x="34" y="1886"/>
            <a:chExt cx="5198" cy="1714"/>
          </a:xfrm>
        </p:grpSpPr>
        <p:pic>
          <p:nvPicPr>
            <p:cNvPr id="1329154" name="Picture 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" y="188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55" name="Picture 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27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93" name="Picture 4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2073"/>
              <a:ext cx="54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9" name="Picture 5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2439"/>
              <a:ext cx="196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89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" y="289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90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" y="3278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6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" y="3447"/>
              <a:ext cx="227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92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081"/>
              <a:ext cx="931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96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" y="188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197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0" y="2270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8" name="Picture 5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439"/>
              <a:ext cx="189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7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" y="2073"/>
              <a:ext cx="96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0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289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1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" y="3278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5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" y="3447"/>
              <a:ext cx="1284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9204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081"/>
              <a:ext cx="580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29160" name="Group 8"/>
          <p:cNvGrpSpPr>
            <a:grpSpLocks/>
          </p:cNvGrpSpPr>
          <p:nvPr/>
        </p:nvGrpSpPr>
        <p:grpSpPr bwMode="auto">
          <a:xfrm>
            <a:off x="7239000" y="5867400"/>
            <a:ext cx="914400" cy="914400"/>
            <a:chOff x="4853" y="1680"/>
            <a:chExt cx="576" cy="576"/>
          </a:xfrm>
        </p:grpSpPr>
        <p:sp>
          <p:nvSpPr>
            <p:cNvPr id="1329161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162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5259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5259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60692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5339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5339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2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3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974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368800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315" y="4635500"/>
            <a:ext cx="264734" cy="284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527425"/>
            <a:ext cx="7469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26" descr="txp_fig"/>
          <p:cNvPicPr preferRelativeResize="0"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1910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7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910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952342" y="5279611"/>
            <a:ext cx="1076973" cy="253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0558604-E9EA-4F1B-92D3-BBAA8284396D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53000" y="5334000"/>
            <a:ext cx="2266950" cy="1403350"/>
            <a:chOff x="4953000" y="5334000"/>
            <a:chExt cx="2266950" cy="1403350"/>
          </a:xfrm>
        </p:grpSpPr>
        <p:pic>
          <p:nvPicPr>
            <p:cNvPr id="1271813" name="Picture 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25" y="5562600"/>
              <a:ext cx="20986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1814" name="Picture 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5943600"/>
              <a:ext cx="18161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1815" name="Picture 7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0" y="6359525"/>
              <a:ext cx="13049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1816" name="Picture 8" descr="txp_fig"/>
            <p:cNvPicPr preferRelativeResize="0">
              <a:picLocks noChangeArrowheads="1"/>
            </p:cNvPicPr>
            <p:nvPr>
              <p:custDataLst>
                <p:tags r:id="rId52"/>
              </p:custDataLst>
            </p:nvPr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334000"/>
              <a:ext cx="22669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71861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864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5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65" name="Picture 5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602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47" name="Picture 3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9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14400"/>
            <a:ext cx="4330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51" name="Picture 4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371600"/>
            <a:ext cx="5370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76200" y="1154789"/>
            <a:ext cx="2132431" cy="674011"/>
            <a:chOff x="76200" y="1154789"/>
            <a:chExt cx="2132431" cy="674011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154789"/>
              <a:ext cx="2132431" cy="1892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372639"/>
              <a:ext cx="1451318" cy="2271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614510"/>
              <a:ext cx="1868039" cy="214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71812" name="Line 4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27" name="Line 19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1832" name="Picture 2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397125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3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5955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4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39712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5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4050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6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4050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8" name="Picture 30" descr="txp_fig"/>
          <p:cNvPicPr preferRelativeResize="0"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2525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9" name="Picture 31" descr="txp_fig"/>
          <p:cNvPicPr preferRelativeResize="0">
            <a:picLocks noChangeArrowheads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2525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0" name="Picture 3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3996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1" name="Picture 33" descr="txp_fig"/>
          <p:cNvPicPr preferRelativeResize="0">
            <a:picLocks noChangeArrowheads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057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2" name="Picture 34" descr="txp_fig"/>
          <p:cNvPicPr preferRelativeResize="0">
            <a:picLocks noChangeArrowheads="1"/>
          </p:cNvPicPr>
          <p:nvPr>
            <p:custDataLst>
              <p:tags r:id="rId3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057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3" name="Picture 35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478088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4" name="Picture 36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765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5" name="Picture 37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47726"/>
            <a:ext cx="11144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6" name="Picture 38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" y="1956148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127" y="2506663"/>
            <a:ext cx="264733" cy="2840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1848" name="Line 40"/>
          <p:cNvSpPr>
            <a:spLocks noChangeShapeType="1"/>
          </p:cNvSpPr>
          <p:nvPr/>
        </p:nvSpPr>
        <p:spPr bwMode="auto">
          <a:xfrm>
            <a:off x="1708150" y="5191125"/>
            <a:ext cx="14811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50" name="Line 42"/>
          <p:cNvSpPr>
            <a:spLocks noChangeShapeType="1"/>
          </p:cNvSpPr>
          <p:nvPr/>
        </p:nvSpPr>
        <p:spPr bwMode="auto">
          <a:xfrm>
            <a:off x="3810000" y="5054600"/>
            <a:ext cx="9604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52" name="Line 44"/>
          <p:cNvSpPr>
            <a:spLocks noChangeShapeType="1"/>
          </p:cNvSpPr>
          <p:nvPr/>
        </p:nvSpPr>
        <p:spPr bwMode="auto">
          <a:xfrm>
            <a:off x="5045075" y="5218113"/>
            <a:ext cx="21018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53" name="Line 45"/>
          <p:cNvSpPr>
            <a:spLocks noChangeShapeType="1"/>
          </p:cNvSpPr>
          <p:nvPr/>
        </p:nvSpPr>
        <p:spPr bwMode="auto">
          <a:xfrm flipH="1">
            <a:off x="4495800" y="1177925"/>
            <a:ext cx="593725" cy="12890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54" name="Line 46"/>
          <p:cNvSpPr>
            <a:spLocks noChangeShapeType="1"/>
          </p:cNvSpPr>
          <p:nvPr/>
        </p:nvSpPr>
        <p:spPr bwMode="auto">
          <a:xfrm>
            <a:off x="5334000" y="1676400"/>
            <a:ext cx="457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55" name="Line 47"/>
          <p:cNvSpPr>
            <a:spLocks noChangeShapeType="1"/>
          </p:cNvSpPr>
          <p:nvPr/>
        </p:nvSpPr>
        <p:spPr bwMode="auto">
          <a:xfrm flipH="1">
            <a:off x="5356225" y="1635125"/>
            <a:ext cx="739775" cy="60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1856" name="Line 48"/>
          <p:cNvSpPr>
            <a:spLocks noChangeShapeType="1"/>
          </p:cNvSpPr>
          <p:nvPr/>
        </p:nvSpPr>
        <p:spPr bwMode="auto">
          <a:xfrm>
            <a:off x="3600450" y="1600200"/>
            <a:ext cx="2760663" cy="9969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910" y="2322534"/>
            <a:ext cx="823316" cy="2409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848600" y="1941116"/>
            <a:ext cx="1151994" cy="1363242"/>
            <a:chOff x="7848600" y="1953642"/>
            <a:chExt cx="1151994" cy="136324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1953642"/>
              <a:ext cx="1055993" cy="1799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2182242"/>
              <a:ext cx="1151994" cy="179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2424830"/>
              <a:ext cx="1079996" cy="215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2667000"/>
              <a:ext cx="1092238" cy="2159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2908126"/>
              <a:ext cx="984456" cy="216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8600" y="3136801"/>
              <a:ext cx="960207" cy="1800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511087"/>
            <a:ext cx="1303766" cy="32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663851" y="2327971"/>
            <a:ext cx="365125" cy="669925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57400" y="1956148"/>
            <a:ext cx="1608889" cy="400308"/>
            <a:chOff x="2057400" y="1956148"/>
            <a:chExt cx="1608889" cy="40030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7400" y="1956148"/>
              <a:ext cx="1608889" cy="1899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2854185" y="2146144"/>
              <a:ext cx="182880" cy="2103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650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1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1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1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1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1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1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7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7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71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27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27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27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27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71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71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500" fill="hold"/>
                                        <p:tgtEl>
                                          <p:spTgt spid="12718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827" grpId="0" animBg="1"/>
      <p:bldP spid="1271848" grpId="0" animBg="1"/>
      <p:bldP spid="1271848" grpId="1" animBg="1"/>
      <p:bldP spid="1271850" grpId="0" animBg="1"/>
      <p:bldP spid="1271850" grpId="1" animBg="1"/>
      <p:bldP spid="1271852" grpId="0" animBg="1"/>
      <p:bldP spid="1271852" grpId="1" animBg="1"/>
      <p:bldP spid="1271853" grpId="0" animBg="1"/>
      <p:bldP spid="1271853" grpId="1" animBg="1"/>
      <p:bldP spid="1271854" grpId="0" animBg="1"/>
      <p:bldP spid="1271854" grpId="1" animBg="1"/>
      <p:bldP spid="1271855" grpId="0" animBg="1"/>
      <p:bldP spid="1271855" grpId="1" animBg="1"/>
      <p:bldP spid="1271856" grpId="0" animBg="1"/>
      <p:bldP spid="1271856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1154789"/>
            <a:ext cx="2132431" cy="674011"/>
            <a:chOff x="76200" y="1154789"/>
            <a:chExt cx="2132431" cy="674011"/>
          </a:xfrm>
        </p:grpSpPr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154789"/>
              <a:ext cx="2132431" cy="1892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372639"/>
              <a:ext cx="1451318" cy="2271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614510"/>
              <a:ext cx="1868039" cy="214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4" name="Picture 7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316" y="2506663"/>
            <a:ext cx="264355" cy="283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45259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5259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606925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533900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533900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2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3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551363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97400"/>
            <a:ext cx="774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4368800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7244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9315" y="4635500"/>
            <a:ext cx="264734" cy="284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43400"/>
            <a:ext cx="15113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1812" name="Line 4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1830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527425"/>
            <a:ext cx="7469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26" descr="txp_fig"/>
          <p:cNvPicPr preferRelativeResize="0">
            <a:picLocks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1910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7" descr="txp_fig"/>
          <p:cNvPicPr preferRelativeResize="0">
            <a:picLocks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910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952342" y="5279611"/>
            <a:ext cx="1076973" cy="253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8604-E9EA-4F1B-92D3-BBAA8284396D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953000" y="5334000"/>
            <a:ext cx="2266950" cy="1403350"/>
            <a:chOff x="4953000" y="5334000"/>
            <a:chExt cx="2266950" cy="1403350"/>
          </a:xfrm>
        </p:grpSpPr>
        <p:pic>
          <p:nvPicPr>
            <p:cNvPr id="1271813" name="Picture 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25" y="5562600"/>
              <a:ext cx="2098675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1814" name="Picture 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5943600"/>
              <a:ext cx="1816100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1815" name="Picture 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0" y="6359525"/>
              <a:ext cx="1304925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1816" name="Picture 8" descr="txp_fig"/>
            <p:cNvPicPr preferRelativeResize="0"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334000"/>
              <a:ext cx="22669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71827" name="Line 19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71832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397125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3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5955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4" name="Picture 2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39712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5" name="Picture 2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4050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6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4050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8" name="Picture 30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2525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39" name="Picture 31" descr="txp_fig"/>
          <p:cNvPicPr preferRelativeResize="0">
            <a:picLocks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2525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0" name="Picture 3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3996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1" name="Picture 33" descr="txp_fig"/>
          <p:cNvPicPr preferRelativeResize="0">
            <a:picLocks noChangeArrowheads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057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2" name="Picture 34" descr="txp_fig"/>
          <p:cNvPicPr preferRelativeResize="0"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057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3" name="Picture 35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478088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4" name="Picture 36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765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5" name="Picture 3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47726"/>
            <a:ext cx="11144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6" name="Picture 38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" y="1956148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65" name="Picture 5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602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1847" name="Picture 3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49" name="Picture 41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14400"/>
            <a:ext cx="4330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1851" name="Picture 43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371600"/>
            <a:ext cx="5370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1861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864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54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511087"/>
            <a:ext cx="1303766" cy="32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5663851" y="2327971"/>
            <a:ext cx="365125" cy="669925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6200" y="1154789"/>
            <a:ext cx="2132431" cy="674011"/>
            <a:chOff x="76200" y="1154789"/>
            <a:chExt cx="2132431" cy="674011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154789"/>
              <a:ext cx="2132431" cy="1892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372639"/>
              <a:ext cx="1451318" cy="2271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614510"/>
              <a:ext cx="1868039" cy="214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6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47726"/>
            <a:ext cx="11144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" y="1956148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511087"/>
            <a:ext cx="1303766" cy="32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397125"/>
            <a:ext cx="100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595563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2397125"/>
            <a:ext cx="10001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24050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405063"/>
            <a:ext cx="1000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0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2525"/>
            <a:ext cx="12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1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422525"/>
            <a:ext cx="128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239963"/>
            <a:ext cx="4540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3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057400"/>
            <a:ext cx="904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4" descr="txp_fig"/>
          <p:cNvPicPr preferRelativeResize="0">
            <a:picLocks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2057400"/>
            <a:ext cx="92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478088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765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602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14400"/>
            <a:ext cx="4330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371600"/>
            <a:ext cx="5370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638800" y="2133600"/>
            <a:ext cx="1096963" cy="508000"/>
            <a:chOff x="5638800" y="2133600"/>
            <a:chExt cx="1096963" cy="508000"/>
          </a:xfrm>
        </p:grpSpPr>
        <p:sp>
          <p:nvSpPr>
            <p:cNvPr id="88" name="Rectangle 49"/>
            <p:cNvSpPr>
              <a:spLocks noChangeArrowheads="1"/>
            </p:cNvSpPr>
            <p:nvPr/>
          </p:nvSpPr>
          <p:spPr bwMode="auto">
            <a:xfrm>
              <a:off x="6526213" y="2449513"/>
              <a:ext cx="209550" cy="192087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 flipV="1">
              <a:off x="6629400" y="2133600"/>
              <a:ext cx="0" cy="304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51"/>
            <p:cNvSpPr>
              <a:spLocks noChangeShapeType="1"/>
            </p:cNvSpPr>
            <p:nvPr/>
          </p:nvSpPr>
          <p:spPr bwMode="auto">
            <a:xfrm flipH="1">
              <a:off x="5638800" y="2133600"/>
              <a:ext cx="10048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>
              <a:off x="5648325" y="2133600"/>
              <a:ext cx="0" cy="457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2A49-3F30-4620-995E-F3BC22AC46AD}" type="slidenum">
              <a:rPr lang="en-US"/>
              <a:pPr/>
              <a:t>5</a:t>
            </a:fld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316" y="2506663"/>
            <a:ext cx="264355" cy="283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72893" name="Group 61"/>
          <p:cNvGrpSpPr>
            <a:grpSpLocks/>
          </p:cNvGrpSpPr>
          <p:nvPr/>
        </p:nvGrpSpPr>
        <p:grpSpPr bwMode="auto">
          <a:xfrm>
            <a:off x="6307138" y="4038600"/>
            <a:ext cx="1325562" cy="492125"/>
            <a:chOff x="3973" y="2544"/>
            <a:chExt cx="835" cy="310"/>
          </a:xfrm>
        </p:grpSpPr>
        <p:pic>
          <p:nvPicPr>
            <p:cNvPr id="1272846" name="Picture 14" descr="txp_fig"/>
            <p:cNvPicPr preferRelativeResize="0">
              <a:picLocks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" y="2544"/>
              <a:ext cx="83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2847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268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72848" name="Picture 1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364163"/>
            <a:ext cx="100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49" name="Picture 1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55626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50" name="Picture 1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53641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51" name="Picture 1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445125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52" name="Picture 2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64163"/>
            <a:ext cx="100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2853" name="Picture 2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64163"/>
            <a:ext cx="10001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409" y="5443538"/>
            <a:ext cx="1776797" cy="377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72855" name="Line 23"/>
          <p:cNvSpPr>
            <a:spLocks noChangeShapeType="1"/>
          </p:cNvSpPr>
          <p:nvPr/>
        </p:nvSpPr>
        <p:spPr bwMode="auto">
          <a:xfrm flipH="1">
            <a:off x="5319713" y="4572000"/>
            <a:ext cx="1614487" cy="90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2856" name="Line 24"/>
          <p:cNvSpPr>
            <a:spLocks noChangeShapeType="1"/>
          </p:cNvSpPr>
          <p:nvPr/>
        </p:nvSpPr>
        <p:spPr bwMode="auto">
          <a:xfrm>
            <a:off x="5197475" y="4114800"/>
            <a:ext cx="1203325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 bwMode="auto">
          <a:xfrm>
            <a:off x="4332092" y="3475038"/>
            <a:ext cx="3259529" cy="580483"/>
            <a:chOff x="4332092" y="3475038"/>
            <a:chExt cx="3259529" cy="580483"/>
          </a:xfrm>
        </p:grpSpPr>
        <p:pic>
          <p:nvPicPr>
            <p:cNvPr id="1272861" name="Picture 29" descr="txp_fig"/>
            <p:cNvPicPr preferRelativeResize="0">
              <a:picLocks noChangeArrowheads="1"/>
            </p:cNvPicPr>
            <p:nvPr>
              <p:custDataLst>
                <p:tags r:id="rId32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75038"/>
              <a:ext cx="22669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2092" y="3657601"/>
              <a:ext cx="3259529" cy="3979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72863" name="Line 31"/>
          <p:cNvSpPr>
            <a:spLocks noChangeShapeType="1"/>
          </p:cNvSpPr>
          <p:nvPr/>
        </p:nvSpPr>
        <p:spPr bwMode="auto">
          <a:xfrm flipH="1">
            <a:off x="4295775" y="36576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5638800" y="2897188"/>
            <a:ext cx="1417638" cy="606976"/>
            <a:chOff x="5638800" y="2897188"/>
            <a:chExt cx="1417638" cy="606976"/>
          </a:xfrm>
        </p:grpSpPr>
        <p:pic>
          <p:nvPicPr>
            <p:cNvPr id="1272878" name="Picture 46" descr="txp_fig"/>
            <p:cNvPicPr preferRelativeResize="0">
              <a:picLocks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897188"/>
              <a:ext cx="1417638" cy="18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9176" y="3125788"/>
              <a:ext cx="1401011" cy="3783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72890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894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" name="Rectangle 182"/>
          <p:cNvSpPr>
            <a:spLocks noChangeArrowheads="1"/>
          </p:cNvSpPr>
          <p:nvPr/>
        </p:nvSpPr>
        <p:spPr bwMode="auto">
          <a:xfrm>
            <a:off x="7378874" y="55124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4179192" y="2794349"/>
            <a:ext cx="116583" cy="2557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839" y="6290484"/>
            <a:ext cx="3619361" cy="262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56616" y="1353311"/>
            <a:ext cx="1188720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2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2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7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7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7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7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27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55" grpId="0" animBg="1"/>
      <p:bldP spid="1272855" grpId="1" animBg="1"/>
      <p:bldP spid="1272856" grpId="0" animBg="1"/>
      <p:bldP spid="1272856" grpId="1" animBg="1"/>
      <p:bldP spid="1272863" grpId="0" animBg="1"/>
      <p:bldP spid="1272863" grpId="1" animBg="1"/>
      <p:bldP spid="110" grpId="0" animBg="1"/>
      <p:bldP spid="52" grpId="0" animBg="1"/>
      <p:bldP spid="52" grpId="1" animBg="1"/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6200" y="1154789"/>
            <a:ext cx="2132431" cy="674011"/>
            <a:chOff x="76200" y="1154789"/>
            <a:chExt cx="2132431" cy="674011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154789"/>
              <a:ext cx="2132431" cy="1892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372639"/>
              <a:ext cx="1451318" cy="2271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614510"/>
              <a:ext cx="1868039" cy="214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4" name="Line 19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9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7602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153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14400"/>
            <a:ext cx="4330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371600"/>
            <a:ext cx="5370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2A49-3F30-4620-995E-F3BC22AC46AD}" type="slidenum">
              <a:rPr lang="en-US"/>
              <a:pPr/>
              <a:t>6</a:t>
            </a:fld>
            <a:endParaRPr lang="en-US"/>
          </a:p>
        </p:txBody>
      </p:sp>
      <p:sp>
        <p:nvSpPr>
          <p:cNvPr id="1272890" name="Rectangle 5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2894" name="Rectangle 6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5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52" y="4306182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080" y="4124226"/>
            <a:ext cx="920180" cy="467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2287592" y="3991920"/>
            <a:ext cx="913141" cy="365760"/>
            <a:chOff x="2460995" y="2286000"/>
            <a:chExt cx="913141" cy="36576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3227832" y="2441448"/>
              <a:ext cx="146304" cy="210312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 bwMode="auto">
            <a:xfrm flipH="1" flipV="1">
              <a:off x="3297895" y="2290008"/>
              <a:ext cx="1" cy="146304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/>
            <p:cNvCxnSpPr/>
            <p:nvPr/>
          </p:nvCxnSpPr>
          <p:spPr bwMode="auto">
            <a:xfrm flipH="1">
              <a:off x="2460995" y="2299063"/>
              <a:ext cx="832104" cy="0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Arrow Connector 137"/>
            <p:cNvCxnSpPr/>
            <p:nvPr/>
          </p:nvCxnSpPr>
          <p:spPr bwMode="auto">
            <a:xfrm>
              <a:off x="2465063" y="2286000"/>
              <a:ext cx="0" cy="320040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365" y="2692866"/>
            <a:ext cx="862076" cy="204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99" y="4211861"/>
            <a:ext cx="1007819" cy="291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633" y="2667013"/>
            <a:ext cx="1022627" cy="291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552" y="2761652"/>
            <a:ext cx="262886" cy="1025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1427" y="2688921"/>
            <a:ext cx="262886" cy="247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143" y="2667000"/>
            <a:ext cx="773540" cy="29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077" y="2667000"/>
            <a:ext cx="773461" cy="291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858" y="3137177"/>
            <a:ext cx="1154402" cy="30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143" y="3144656"/>
            <a:ext cx="773540" cy="29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4970" y="3144656"/>
            <a:ext cx="773674" cy="291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552" y="3239308"/>
            <a:ext cx="262886" cy="1025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7793" y="3276113"/>
            <a:ext cx="190154" cy="28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545" y="4433170"/>
            <a:ext cx="1053854" cy="2252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643" y="5334000"/>
            <a:ext cx="2556357" cy="467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53" y="5469765"/>
            <a:ext cx="1256107" cy="219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578" y="5408112"/>
            <a:ext cx="3520041" cy="321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01" y="601073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079" y="5828778"/>
            <a:ext cx="1402181" cy="467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9948" y="5916414"/>
            <a:ext cx="1431106" cy="2918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461" y="5976804"/>
            <a:ext cx="598980" cy="219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079" y="6339749"/>
            <a:ext cx="2162117" cy="467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466" y="6449171"/>
            <a:ext cx="759975" cy="204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2732" y="6425852"/>
            <a:ext cx="2892172" cy="291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01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660" y="1136302"/>
            <a:ext cx="3096653" cy="3356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9054" name="Picture 1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06052"/>
            <a:ext cx="33893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144" name="Picture 2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674"/>
            <a:ext cx="6064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888" y="779115"/>
            <a:ext cx="2658512" cy="291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126" y="1391455"/>
            <a:ext cx="640080" cy="221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9056" name="Picture 1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018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058" name="Picture 1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89138"/>
            <a:ext cx="67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9" name="Straight Connector 88"/>
          <p:cNvCxnSpPr/>
          <p:nvPr/>
        </p:nvCxnSpPr>
        <p:spPr bwMode="auto">
          <a:xfrm>
            <a:off x="0" y="1765126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1319408" y="4877844"/>
            <a:ext cx="6528148" cy="1143000"/>
            <a:chOff x="1244252" y="4876800"/>
            <a:chExt cx="6528148" cy="1143000"/>
          </a:xfrm>
        </p:grpSpPr>
        <p:pic>
          <p:nvPicPr>
            <p:cNvPr id="68" name="Picture 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211763"/>
              <a:ext cx="100013" cy="50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1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13" y="5211763"/>
              <a:ext cx="100012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1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413" y="5292725"/>
              <a:ext cx="7747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775" y="5219700"/>
              <a:ext cx="100013" cy="50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2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188" y="5219700"/>
              <a:ext cx="100012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22" descr="txp_fig"/>
            <p:cNvPicPr preferRelativeResize="0">
              <a:picLocks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5237163"/>
              <a:ext cx="128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23" descr="txp_fig"/>
            <p:cNvPicPr preferRelativeResize="0">
              <a:picLocks noChangeArrowheads="1"/>
            </p:cNvPicPr>
            <p:nvPr>
              <p:custDataLst>
                <p:tags r:id="rId3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975" y="5237163"/>
              <a:ext cx="128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75" y="5283200"/>
              <a:ext cx="774700" cy="3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054600"/>
              <a:ext cx="454025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638" y="5410200"/>
              <a:ext cx="341312" cy="13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6365" y="5321300"/>
              <a:ext cx="264734" cy="2840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3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52" y="5029200"/>
              <a:ext cx="1511300" cy="812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6" descr="txp_fig"/>
            <p:cNvPicPr preferRelativeResize="0">
              <a:picLocks noChangeArrowheads="1"/>
            </p:cNvPicPr>
            <p:nvPr>
              <p:custDataLst>
                <p:tags r:id="rId4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913" y="4876800"/>
              <a:ext cx="9048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27" descr="txp_fig"/>
            <p:cNvPicPr preferRelativeResize="0">
              <a:picLocks noChangeArrowheads="1"/>
            </p:cNvPicPr>
            <p:nvPr>
              <p:custDataLst>
                <p:tags r:id="rId4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88" y="4876800"/>
              <a:ext cx="92075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2342" y="5588696"/>
              <a:ext cx="1076973" cy="2530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4" name="Straight Connector 83"/>
          <p:cNvCxnSpPr/>
          <p:nvPr/>
        </p:nvCxn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9064" name="Picture 1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011363"/>
            <a:ext cx="33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27335" y="1803748"/>
            <a:ext cx="2673473" cy="658612"/>
            <a:chOff x="2227335" y="1803748"/>
            <a:chExt cx="2673473" cy="658612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5672" y="1803748"/>
              <a:ext cx="1815136" cy="6586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49068" name="Picture 14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335" y="1993900"/>
              <a:ext cx="455613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051972" y="2415168"/>
            <a:ext cx="640080" cy="221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Arrow Connector 48"/>
          <p:cNvCxnSpPr/>
          <p:nvPr/>
        </p:nvCxnSpPr>
        <p:spPr bwMode="auto">
          <a:xfrm flipH="1">
            <a:off x="4343400" y="1008370"/>
            <a:ext cx="54864" cy="100299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8330" y="6245225"/>
            <a:ext cx="448469" cy="476250"/>
          </a:xfrm>
        </p:spPr>
        <p:txBody>
          <a:bodyPr/>
          <a:lstStyle/>
          <a:p>
            <a:fld id="{C3851CFA-6D6B-4AC4-A330-B221BA30412D}" type="slidenum">
              <a:rPr lang="en-US"/>
              <a:pPr/>
              <a:t>7</a:t>
            </a:fld>
            <a:endParaRPr lang="en-US"/>
          </a:p>
        </p:txBody>
      </p:sp>
      <p:sp>
        <p:nvSpPr>
          <p:cNvPr id="1149039" name="Rectangle 1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143" name="Rectangle 2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832948" y="1840878"/>
            <a:ext cx="751578" cy="297440"/>
            <a:chOff x="3647861" y="1853404"/>
            <a:chExt cx="751578" cy="29744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4216559" y="1967964"/>
              <a:ext cx="182880" cy="18288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 flipV="1">
              <a:off x="4298855" y="1853404"/>
              <a:ext cx="0" cy="118872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H="1">
              <a:off x="3752798" y="1855582"/>
              <a:ext cx="548640" cy="0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3647861" y="1855582"/>
              <a:ext cx="109728" cy="194678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1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004072" y="1008370"/>
            <a:ext cx="1314450" cy="9966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209737"/>
            <a:ext cx="1815503" cy="221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731717" y="5549030"/>
            <a:ext cx="1661591" cy="3319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673" y="1829844"/>
            <a:ext cx="2774727" cy="66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5" name="Straight Arrow Connector 84"/>
          <p:cNvCxnSpPr/>
          <p:nvPr/>
        </p:nvCxnSpPr>
        <p:spPr bwMode="auto">
          <a:xfrm flipH="1">
            <a:off x="2077888" y="1467992"/>
            <a:ext cx="862536" cy="4999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3257919" y="2217912"/>
            <a:ext cx="1858963" cy="728836"/>
            <a:chOff x="2996852" y="2230438"/>
            <a:chExt cx="1858963" cy="728836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96852" y="2781658"/>
              <a:ext cx="1030174" cy="1776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 bwMode="auto">
            <a:xfrm flipV="1">
              <a:off x="4028070" y="2437331"/>
              <a:ext cx="827745" cy="448056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4855815" y="2230438"/>
              <a:ext cx="0" cy="21945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543" y="2987844"/>
            <a:ext cx="1507242" cy="177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096" y="2590778"/>
            <a:ext cx="2055523" cy="323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137748" y="2554266"/>
            <a:ext cx="1219200" cy="913508"/>
            <a:chOff x="6477000" y="3315070"/>
            <a:chExt cx="1219200" cy="913508"/>
          </a:xfrm>
        </p:grpSpPr>
        <p:pic>
          <p:nvPicPr>
            <p:cNvPr id="1149078" name="Picture 1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315070"/>
              <a:ext cx="1219200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301020" y="3797902"/>
              <a:ext cx="640080" cy="2212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49083" name="Picture 1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35831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135" name="Picture 11491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49" y="1457507"/>
            <a:ext cx="1722251" cy="218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>
            <a:off x="0" y="350728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8" name="Picture 15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5680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164" y="3618174"/>
            <a:ext cx="1021636" cy="247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85" y="3945071"/>
            <a:ext cx="1225615" cy="262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3558436"/>
            <a:ext cx="4290880" cy="33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3931826"/>
            <a:ext cx="2567798" cy="3064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782" y="3886200"/>
            <a:ext cx="2961766" cy="291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4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4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4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14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001838"/>
            <a:ext cx="876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89138"/>
            <a:ext cx="6715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>
            <a:off x="0" y="1765126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Picture 1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011363"/>
            <a:ext cx="3365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2227335" y="1803748"/>
            <a:ext cx="2673473" cy="658612"/>
            <a:chOff x="2227335" y="1803748"/>
            <a:chExt cx="2673473" cy="658612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5672" y="1803748"/>
              <a:ext cx="1815136" cy="6586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14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335" y="1993900"/>
              <a:ext cx="455613" cy="29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051972" y="2415168"/>
            <a:ext cx="640080" cy="221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673" y="1829844"/>
            <a:ext cx="2774727" cy="66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096" y="2590778"/>
            <a:ext cx="2055523" cy="323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7137748" y="2554266"/>
            <a:ext cx="1219200" cy="913508"/>
            <a:chOff x="6477000" y="3315070"/>
            <a:chExt cx="1219200" cy="913508"/>
          </a:xfrm>
        </p:grpSpPr>
        <p:pic>
          <p:nvPicPr>
            <p:cNvPr id="87" name="Picture 15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315070"/>
              <a:ext cx="1219200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301020" y="3797902"/>
              <a:ext cx="640080" cy="2212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0" name="Picture 1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35831"/>
            <a:ext cx="7445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2" name="Straight Connector 91"/>
          <p:cNvCxnSpPr/>
          <p:nvPr/>
        </p:nvCxnSpPr>
        <p:spPr bwMode="auto">
          <a:xfrm>
            <a:off x="0" y="3507288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4" name="Picture 7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3931826"/>
            <a:ext cx="2567798" cy="3064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782" y="3886200"/>
            <a:ext cx="2961766" cy="291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15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5680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164" y="3618174"/>
            <a:ext cx="1021636" cy="247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85" y="3945071"/>
            <a:ext cx="1225615" cy="262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3558436"/>
            <a:ext cx="4290880" cy="33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2660" y="1136302"/>
            <a:ext cx="3096653" cy="3356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9054" name="Picture 1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406052"/>
            <a:ext cx="33893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9144" name="Picture 2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674"/>
            <a:ext cx="6064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7888" y="779115"/>
            <a:ext cx="2658512" cy="291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126" y="1391455"/>
            <a:ext cx="640080" cy="221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9135" name="Picture 11491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49" y="1457507"/>
            <a:ext cx="1722251" cy="218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8330" y="6245225"/>
            <a:ext cx="448469" cy="476250"/>
          </a:xfrm>
        </p:spPr>
        <p:txBody>
          <a:bodyPr/>
          <a:lstStyle/>
          <a:p>
            <a:fld id="{C3851CFA-6D6B-4AC4-A330-B221BA30412D}" type="slidenum">
              <a:rPr lang="en-US"/>
              <a:pPr/>
              <a:t>8</a:t>
            </a:fld>
            <a:endParaRPr lang="en-US"/>
          </a:p>
        </p:txBody>
      </p:sp>
      <p:sp>
        <p:nvSpPr>
          <p:cNvPr id="1149039" name="Rectangle 1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9143" name="Rectangle 2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5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85" y="4269288"/>
            <a:ext cx="4231006" cy="262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4552574"/>
            <a:ext cx="6055732" cy="33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85" y="4924171"/>
            <a:ext cx="4304255" cy="291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5207457"/>
            <a:ext cx="6055732" cy="3353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85" y="5578258"/>
            <a:ext cx="4304556" cy="291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5861544"/>
            <a:ext cx="4114987" cy="335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185" y="6216422"/>
            <a:ext cx="4202422" cy="291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573" y="6499708"/>
            <a:ext cx="4114987" cy="335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19301" y="5904663"/>
            <a:ext cx="1540753" cy="291545"/>
            <a:chOff x="7519301" y="5752278"/>
            <a:chExt cx="1540753" cy="29154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52937" y="5752278"/>
              <a:ext cx="1473481" cy="2915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7519301" y="5825163"/>
              <a:ext cx="1540753" cy="14577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7519301" y="5825163"/>
              <a:ext cx="1540753" cy="14577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205995"/>
            <a:ext cx="4071405" cy="2626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7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97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71513"/>
            <a:ext cx="10382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4503" y="76200"/>
            <a:ext cx="4284223" cy="2921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83EA-B8A3-4E89-8CCC-A81E2DBED53F}" type="slidenum">
              <a:rPr lang="en-US"/>
              <a:pPr/>
              <a:t>9</a:t>
            </a:fld>
            <a:endParaRPr lang="en-US"/>
          </a:p>
        </p:txBody>
      </p:sp>
      <p:sp>
        <p:nvSpPr>
          <p:cNvPr id="1277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797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647700"/>
            <a:ext cx="29686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1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627188"/>
            <a:ext cx="32019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5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590800"/>
            <a:ext cx="29686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7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579813"/>
            <a:ext cx="19161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89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248150"/>
            <a:ext cx="819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91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418013"/>
            <a:ext cx="1462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7993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75163"/>
            <a:ext cx="9794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77994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77995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63500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21926" y="696685"/>
            <a:ext cx="913529" cy="279152"/>
            <a:chOff x="4521926" y="696685"/>
            <a:chExt cx="913529" cy="279152"/>
          </a:xfrm>
        </p:grpSpPr>
        <p:sp>
          <p:nvSpPr>
            <p:cNvPr id="3" name="Rectangle 2"/>
            <p:cNvSpPr/>
            <p:nvPr/>
          </p:nvSpPr>
          <p:spPr bwMode="auto">
            <a:xfrm>
              <a:off x="5270863" y="811245"/>
              <a:ext cx="164592" cy="164592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flipV="1">
              <a:off x="5353159" y="696685"/>
              <a:ext cx="0" cy="118872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4626863" y="698863"/>
              <a:ext cx="731520" cy="0"/>
            </a:xfrm>
            <a:prstGeom prst="line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4521926" y="698863"/>
              <a:ext cx="109728" cy="194678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4850673" y="2629989"/>
            <a:ext cx="877824" cy="594360"/>
            <a:chOff x="4850673" y="2629989"/>
            <a:chExt cx="877824" cy="59436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4850673" y="2629989"/>
              <a:ext cx="877824" cy="5943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4850673" y="2629989"/>
              <a:ext cx="877824" cy="59436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3877056" y="1517903"/>
            <a:ext cx="1874520" cy="603504"/>
            <a:chOff x="3877056" y="1517903"/>
            <a:chExt cx="1874520" cy="603504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937760" y="1792223"/>
              <a:ext cx="813816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V="1">
              <a:off x="5344668" y="1517903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877056" y="1524000"/>
              <a:ext cx="1472183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3886200" y="1524000"/>
              <a:ext cx="0" cy="4318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086" y="4046690"/>
            <a:ext cx="1050687" cy="233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412" y="5257800"/>
            <a:ext cx="4027626" cy="277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7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9411&quot;&gt;&lt;property id=&quot;20148&quot; value=&quot;5&quot;/&gt;&lt;property id=&quot;20300&quot; value=&quot;Slide 9&quot;/&gt;&lt;property id=&quot;20307&quot; value=&quot;449&quot;/&gt;&lt;/object&gt;&lt;object type=&quot;3&quot; unique_id=&quot;50887&quot;&gt;&lt;property id=&quot;20148&quot; value=&quot;5&quot;/&gt;&lt;property id=&quot;20300&quot; value=&quot;Slide 5&quot;/&gt;&lt;property id=&quot;20307&quot; value=&quot;470&quot;/&gt;&lt;/object&gt;&lt;object type=&quot;3&quot; unique_id=&quot;55166&quot;&gt;&lt;property id=&quot;20148&quot; value=&quot;5&quot;/&gt;&lt;property id=&quot;20300&quot; value=&quot;Slide 2&quot;/&gt;&lt;property id=&quot;20307&quot; value=&quot;505&quot;/&gt;&lt;/object&gt;&lt;object type=&quot;3&quot; unique_id=&quot;55167&quot;&gt;&lt;property id=&quot;20148&quot; value=&quot;5&quot;/&gt;&lt;property id=&quot;20300&quot; value=&quot;Slide 3&quot;/&gt;&lt;property id=&quot;20307&quot; value=&quot;506&quot;/&gt;&lt;/object&gt;&lt;object type=&quot;3&quot; unique_id=&quot;55168&quot;&gt;&lt;property id=&quot;20148&quot; value=&quot;5&quot;/&gt;&lt;property id=&quot;20300&quot; value=&quot;Slide 4&quot;/&gt;&lt;property id=&quot;20307&quot; value=&quot;507&quot;/&gt;&lt;/object&gt;&lt;object type=&quot;3&quot; unique_id=&quot;55458&quot;&gt;&lt;property id=&quot;20148&quot; value=&quot;5&quot;/&gt;&lt;property id=&quot;20300&quot; value=&quot;Slide 6&quot;/&gt;&lt;property id=&quot;20307&quot; value=&quot;509&quot;/&gt;&lt;/object&gt;&lt;object type=&quot;3&quot; unique_id=&quot;55459&quot;&gt;&lt;property id=&quot;20148&quot; value=&quot;5&quot;/&gt;&lt;property id=&quot;20300&quot; value=&quot;Slide 7&quot;/&gt;&lt;property id=&quot;20307&quot; value=&quot;510&quot;/&gt;&lt;/object&gt;&lt;object type=&quot;3&quot; unique_id=&quot;55665&quot;&gt;&lt;property id=&quot;20148&quot; value=&quot;5&quot;/&gt;&lt;property id=&quot;20300&quot; value=&quot;Slide 10&quot;/&gt;&lt;property id=&quot;20307&quot; value=&quot;514&quot;/&gt;&lt;/object&gt;&lt;object type=&quot;3&quot; unique_id=&quot;55666&quot;&gt;&lt;property id=&quot;20148&quot; value=&quot;5&quot;/&gt;&lt;property id=&quot;20300&quot; value=&quot;Slide 11&quot;/&gt;&lt;property id=&quot;20307&quot; value=&quot;515&quot;/&gt;&lt;/object&gt;&lt;object type=&quot;3&quot; unique_id=&quot;56105&quot;&gt;&lt;property id=&quot;20148&quot; value=&quot;5&quot;/&gt;&lt;property id=&quot;20300&quot; value=&quot;Slide 12&quot;/&gt;&lt;property id=&quot;20307&quot; value=&quot;525&quot;/&gt;&lt;/object&gt;&lt;object type=&quot;3&quot; unique_id=&quot;56106&quot;&gt;&lt;property id=&quot;20148&quot; value=&quot;5&quot;/&gt;&lt;property id=&quot;20300&quot; value=&quot;Slide 13&quot;/&gt;&lt;property id=&quot;20307&quot; value=&quot;527&quot;/&gt;&lt;/object&gt;&lt;object type=&quot;3&quot; unique_id=&quot;56686&quot;&gt;&lt;property id=&quot;20148&quot; value=&quot;5&quot;/&gt;&lt;property id=&quot;20300&quot; value=&quot;Slide 14&quot;/&gt;&lt;property id=&quot;20307&quot; value=&quot;530&quot;/&gt;&lt;/object&gt;&lt;object type=&quot;3&quot; unique_id=&quot;56688&quot;&gt;&lt;property id=&quot;20148&quot; value=&quot;5&quot;/&gt;&lt;property id=&quot;20300&quot; value=&quot;Slide 15&quot;/&gt;&lt;property id=&quot;20307&quot; value=&quot;532&quot;/&gt;&lt;/object&gt;&lt;object type=&quot;3&quot; unique_id=&quot;56690&quot;&gt;&lt;property id=&quot;20148&quot; value=&quot;5&quot;/&gt;&lt;property id=&quot;20300&quot; value=&quot;Slide 16&quot;/&gt;&lt;property id=&quot;20307&quot; value=&quot;534&quot;/&gt;&lt;/object&gt;&lt;object type=&quot;3&quot; unique_id=&quot;56691&quot;&gt;&lt;property id=&quot;20148&quot; value=&quot;5&quot;/&gt;&lt;property id=&quot;20300&quot; value=&quot;Slide 17&quot;/&gt;&lt;property id=&quot;20307&quot; value=&quot;535&quot;/&gt;&lt;/object&gt;&lt;object type=&quot;3&quot; unique_id=&quot;56692&quot;&gt;&lt;property id=&quot;20148&quot; value=&quot;5&quot;/&gt;&lt;property id=&quot;20300&quot; value=&quot;Slide 18&quot;/&gt;&lt;property id=&quot;20307&quot; value=&quot;536&quot;/&gt;&lt;/object&gt;&lt;object type=&quot;3&quot; unique_id=&quot;56693&quot;&gt;&lt;property id=&quot;20148&quot; value=&quot;5&quot;/&gt;&lt;property id=&quot;20300&quot; value=&quot;Slide 19&quot;/&gt;&lt;property id=&quot;20307&quot; value=&quot;537&quot;/&gt;&lt;/object&gt;&lt;object type=&quot;3&quot; unique_id=&quot;56694&quot;&gt;&lt;property id=&quot;20148&quot; value=&quot;5&quot;/&gt;&lt;property id=&quot;20300&quot; value=&quot;Slide 20&quot;/&gt;&lt;property id=&quot;20307&quot; value=&quot;538&quot;/&gt;&lt;/object&gt;&lt;object type=&quot;3&quot; unique_id=&quot;56735&quot;&gt;&lt;property id=&quot;20148&quot; value=&quot;5&quot;/&gt;&lt;property id=&quot;20300&quot; value=&quot;Slide 21&quot;/&gt;&lt;property id=&quot;20307&quot; value=&quot;539&quot;/&gt;&lt;/object&gt;&lt;object type=&quot;3&quot; unique_id=&quot;57115&quot;&gt;&lt;property id=&quot;20148&quot; value=&quot;5&quot;/&gt;&lt;property id=&quot;20300&quot; value=&quot;Slide 8&quot;/&gt;&lt;property id=&quot;20307&quot; value=&quot;54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garithm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5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of} 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8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6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l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91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nciple of&#10;Logarithmi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6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f(x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7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l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91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x^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86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le of&#10;Logarithmic Different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83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compute the derivative of&#10;an express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18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03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y its logarithmic deriva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23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2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garithm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5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of} 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82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orks well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65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la}$ simplif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06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expres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58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x^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86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2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Logarithmic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96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le of&#10;Logarithmic Different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83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compute the derivative of&#10;an express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182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03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y its logarithmic deriva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230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6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+(\ln\,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5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Properties of $\hbox{la}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08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x\cdot\ln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hbox{la}'=\frac{1}{\bullet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4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(\ln(x))+x(1/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45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orks well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65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la}$ simplif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06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expres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58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le of&#10;Logarithmic Different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83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compute the derivative of&#10;an express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18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03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y its logarithmic deriva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23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\left(P^k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4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5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\left(\hbox{la}\,P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3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\left(PQ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750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\hbox{la}\,P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63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\hbox{la}\,Q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62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\left(P/Q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4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\hbox{la}\,P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63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\hbox{la}\,Q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624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P^k$ exis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98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\left((-1)^{1/2}\right)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92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2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{red}but} $(1/2)\left(\hbox{la}(-1)\right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4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a}\left((-1)^2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3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left(\hbox{la}(-1)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06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ln}\left((-1)^2\right)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48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$2\left(\ln(-1)\right)$ 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64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orks well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65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la}$ simplif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06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expres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58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(x)\,\,=\,\,nx^{n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471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$ is any re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04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p.~45--48}&#10;{\color{red}THE POWER RU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903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(x)\,\,=\,\,x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07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\,\,{\color[rgb]{0,.8,0}\Rightarrow}\,\,x^n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09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x^n]\left[\frac{d}{dx}\left[n\left(\hbox{la}\,x\right)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307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60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x^n][n(1/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86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09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n&l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39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54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th $f'(0)$ and $n\cdot0^{n-1}$ {\color{red}DN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1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\quad $f'(0)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53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\quad&#10;$n\cdot0^{n-1}$ {\color{red}DN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49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x^{n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51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n$ exis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64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]\left[\frac{d}{dx}[\hbox{la}(x^n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851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07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f(x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7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l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91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f(x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74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x^n]\left[\frac{d}{dx}\left[n\left(\hbox{la}\,x\right)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307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x^n][n(1/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86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\quad $f'(0)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53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} \quad&#10;$n\cdot0^{n-1}$ {\color{red}DN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49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n&lt;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39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54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th $f'(0)$ and $n\cdot0^{n-1}$ {\color{red}DN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16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(x)\,\,=\,\,nx^{n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47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$ is any re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04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3.1, pp.~45--48}&#10;{\color{red}THE POWER RU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903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(x)\,\,=\,\,x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0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MULTIPLY BY $f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48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09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&gt;1$&#10;{\color[rgb]{0,.8,0}and if} $n$ is {\color{blue}irrational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998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\quad&#10;$f'(0)$ {\color{red}DNE}, \quad {\color{red}but} \quad&#10;$n\cdot0^{n-1}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575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&gt;1$&#10;{\color[rgb]{0,.8,0}and if} $n$ is {\color{blue}odd/even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064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\quad&#10;$f'(0)$ {\color{red}DNE}, \quad {\color{red}but} \quad&#10;$n\cdot0^{n-1}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575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&gt;1$&#10;{\color[rgb]{0,.8,0}and if} $n$ is {\color{blue}even/o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065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\quad&#10;$f'(0)=0=n\cdot0^{n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696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n&gt;1$&#10;{\color[rgb]{0,.8,0}and if} $n$ is {\color{blue}odd/o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6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\quad&#10;$f'(0)=0=n\cdot0^{n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696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exponential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164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/ev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00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x^{n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51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]\left[\frac{d}{dx}[\hbox{la}(x^n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851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07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10^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1053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&gt;0$, {\color[rgb]{0,.8,0}so} $\hbox{la}(10^x)=\ln(10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56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0^x]\left[\frac{d}{dx}(\ln[10^x]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55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\hbox{la}:=\ln\,|\bullet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5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0^x]\left[\frac{d}{dx}(x\cdot\ln[10]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14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0^x][\ln 10]\left[\frac{d}{dx}[x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517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10^x][\ln 10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7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b^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858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b^x][\ln b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b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7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0:\to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82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logarithmic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18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\log_2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329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b^x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85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[b^x][\ln b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76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b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7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{\log_2x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2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KE 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94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}{dx}[2^x]=[2^x][\ln2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959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[2^\bullet]'=[2^\bullet][\ln2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37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{\phantom{\log_2x}}[\ln 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5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\log_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59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\log_2x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466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x\ln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66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:\to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399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b:\to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397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LTER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6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PPROACH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17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og_b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317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x[\ln b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70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b\in(0,\infty)\backslash\{1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40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og_2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321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x[\ln 2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1003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log_bx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317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x[\ln b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70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b\in(0,\infty)\backslash\{1\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40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^{\log_bx}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97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suming $x&gt;0$, $b&gt;0$ and $b\n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293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\left(b^{\log_bx}\right)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43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log_bx\right][\ln b]=\l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19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og_bx=\frac{\ln x}{\ln b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270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og_bx\right]=\frac{d}{dx}\left[\frac{\ln x}{\ln b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695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ln b}\right]\left[\frac{d}{dx}\left[\ln x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2450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KE 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84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\ln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529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KE 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94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1}{\ln b}\right]\left[\frac{1}{x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562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x[\ln b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970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Problem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21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can still calculate ${\color{blue}\log_bx}$.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51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your calculator break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98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0,.8,0}If} the ${\color{blue}\log_bx}$ butt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69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but not} the ${\color{blue}\ln}$ butt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31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LTER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6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PPROACH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17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garithmic derivative of $x^7+x^4+5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16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7+x^4+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97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6+4x^3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051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hbox{la}(x^7+x^4+5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66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15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garithmic derivative of $x^4-x^2+8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1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hbox{la}(x^4-x^2+8x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028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3-2x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40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-x^2+8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hbox{la}(f(x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617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26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\hbox{la}[(f(x))(g(x))]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458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\hbox{la}(f(x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803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\hbox{la}(g(x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807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[\frac{f(x)}{g(x)}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2695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\hbox{la}(f(x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803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d}{dx}[\hbox{la}(g(x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807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hbox{la}\left[(f(x))^k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2120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55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k\left[\frac{d}{dx}[\hbox{la}(f(x))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2139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garithmic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64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+2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85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7-x^4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00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2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4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nciple of&#10;Logarithmi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65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x^6-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6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n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21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10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k=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80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ists, ${\color[rgb]{0,.8,0}\forall}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3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))^k$ exis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53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l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91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garithmic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64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2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2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+2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85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4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f(x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74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7-x^4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00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x^6-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6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+2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85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4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7-x^4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004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x^6-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6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logarithmi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5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2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+2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85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4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7-x^4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00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x^6-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6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deriva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38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5+2x-3)(2x^7-x^4+1)^{100}}{x^3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757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except if $x^5+2x-3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08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 if $2x^7-x^4+1=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3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of} $f(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82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l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91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f(x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74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5+2x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85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4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^7-x^4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00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x^6-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56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1}{f(x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707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3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2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}{dx}\,&#10;\left[\hbox{la}\left(\frac{2x+4}{\sqrt{x^3+5}}\right)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4382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frac{d}{dx}\left(\frac{2x+4}{\sqrt{x^3+5}}\right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3304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sume $x&gt;-\sqrt[3]{5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6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192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,\left[\hbox{la}\left(\frac{2x+4}{\sqrt{x^3+5}}\right)\right]&#10;=\left[\frac{\phantom{2}}{2x+4}\right]-&#10;\frac{1}{2}\left[\frac{\phantom{3x^2}}{x^3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6301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(\frac{2x+4}{\sqrt{x^3+5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2637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(\frac{2x+4}{\sqrt{x^3+5}}\right)&#10;\left(&#10;\phantom{\left[\frac{2}{2x+4}\right]-\frac{1}{2}\left[\frac{3x^2}{x^3+5}\right]}&#10;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425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2}{2x+4}\right]-\frac{1}{2}\left[\frac{3x^2}{x^3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568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2}{2x+4}\right]-\frac{1}{2}\left[\frac{3x^2}{x^3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568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 exceptions for $x&gt;-\sqrt[3]{5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264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nzero, because $x&gt;-\sqrt[3]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1991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863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29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G(t)=\ln\,\sqrt[3]{\frac{25-t^2}{25+t^2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2640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'(t)=\frac{1}{3}&#10;\left[\frac{\phantom{-2t}}{25-t^2}-\frac{\phantom{2t}}{25+t^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482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{red}untrue} {\color[rgb]{0,.8,0}if} $t&gt;5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19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lso {\color{red}untrue} {\color[rgb]{0,.8,0}if} $t&lt;-5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18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$\displaystyle{\frac{d}{dt}\left[\hbox{la}\,\sqrt[3]{\frac{25-t^2}{25+t^2}}\,\right]&#10;=\frac{1}{3}&#10;\left[\frac{-2t}{25-t^2}-\frac{2t}{25+t^2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1"/>
  <p:tag name="PICTUREFILESIZE" val="6072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$\hbox{la}$ is better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15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0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sqrt[7]{\frac{x^4+2}{x^4+8}}&#10;\left(\phantom{\frac{1}{7}\left[\frac{4x^3}{x^4+2}-\frac{4x^3}{x^4+8}\right]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219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logarithmic differentiation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12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\sqrt[7]{\frac{x^4+2}{x^4+8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2066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48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7}&#10;\left[\frac{\phantom{4x^3}}{x^4+2}-\frac{\phantom{4x^3}}{x^4+8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785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 exception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79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ver 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97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2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logarithmic differentiation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12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48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\cdot\frac{\hskip.2in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8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eft[\sqrt[4]{x}\,\right]\left[e^{x^6}\right]\left[(x^3+2)^{7}\right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691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qrt[4]{x}\,\right]\left[e^{x^6}\right]\left[(x^3+2)^{7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29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9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,7\frac{\hskip.2in}{x^3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44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ception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9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&gt;0$, {\color[rgb]{0,.8,0}so} $e^{x^6}$ is always 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005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0\,\,{\color[rgb]{0,.8,0}\Rightarrow}\,\,&#10;[(x=0){\color[rgb]{0,.8,0}\hbox{ or }}(x=-\sqrt[3]{2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224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73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eft[\sqrt[4]{x}\,\right]\left[e^{x^6}\right]\left[(x^3+2)^{7}\right]$ is undefined&#10;on $x&l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01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eft[\sqrt[4]{x}\,\right]\left[e^{x^6}\right]\left[(x^3+2)^{7}\right]$ is&#10;not diff.~at $x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747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9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defined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23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defined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23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 exce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83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x^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07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hbox{la}\left(e^{x^6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995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n\left(e^{x^6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953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}{dx}\left[\phantom{\ln\left(e^{x^6}\righ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5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}{dx}\left[\phantom{\hbox{la}\left(e^{x^6}\righ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23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}{dx}\left[\phantom{x^6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83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o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0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riv.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97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logarithmic differentiation to f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12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487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\cdot\frac{\hskip.2in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518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eft[\sqrt[4]{x}\,\right]\left[e^{x^6}\right]\left[(x^3+2)^{7}\right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691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qrt[4]{x}\,\right]\left[e^{x^6}\right]\left[(x^3+2)^{7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299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9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\,7\frac{\hskip.2in}{x^3+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44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21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ception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0\,\,{\color[rgb]{0,.8,0}\Rightarrow}\,\,&#10;[(x=0){\color[rgb]{0,.8,0}\hbox{ or }}(x=-\sqrt[3]{2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224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eft[\sqrt[4]{x}\,\right]\left[e^{x^6}\right]\left[(x^3+2)^{7}\right]$ is undefined&#10;on $x&l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016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eft[\sqrt[4]{x}\,\right]\left[e^{x^6}\right]\left[(x^3+2)^{7}\right]$ is&#10;not diff.~at $x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7473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9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 exce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8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defined at $x=-\sqrt[3]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49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defined at $x=-\sqrt[3]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6492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 exce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8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 exception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3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mmon 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408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ifferentiate}&#10;$\displaystyle{y=\frac{x^{4/5}\sqrt{x^2+8}}{(3x+7)^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35800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y=\frac{4}{5}\ln x+\frac{1}{2}\ln(x^2+8)-5\ln(3x+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96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y}\,\frac{dy}{dx}=&#10;\frac{4}{5}\cdot\frac{1}{x}+\frac{1}{2}\cdot\frac{2x}{x^2+8}-5\cdot\frac{3}{3x+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3342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y\left(&#10;\frac{4}{5}\cdot\frac{1}{x}+\frac{1}{2}\cdot\frac{2x}{x^2+8}-5\cdot\frac{3}{3x+7}&#10;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6912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x^{4/5}\sqrt{x^2+8}}{(3x+7)^5}\left(&#10;\frac{4}{5}\cdot\frac{1}{x}+\frac{1}{2}\cdot\frac{2x}{x^2+8}-5\cdot\frac{3}{3x+7}&#10;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7"/>
  <p:tag name="PICTUREFILESIZE" val="5546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y 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9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4/5}\sqrt{x^2+8}}{(3x+7)^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2098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&#10;\frac{4}{5}\cdot\frac{1}{x}+\frac{1}{2}\cdot\frac{2x}{x^2+8}-5\cdot\frac{3}{3x+7}&#10;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833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rgument {\color{red}not} valid {\color[rgb]{0,.8,0}if} $x\l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279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ception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39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$y=0\,\,{\color[rgb]{0,.8,0}\Rightarrow}\,\,x=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00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defined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23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ndefined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23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 exception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3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no excep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4}{5}x^{-1/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1043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680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589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\frac{d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680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(5+\cos x)^{\ln 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05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l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914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left[(5+\cos x)^{\ln x}\right]&#10;\left[\frac{d}{dx}\left[\hbox{la}\left((5+\cos x)^{\ln x}\right)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4954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5+\cos x)^{\ln x}\right]&#10;\left[\frac{d}{dx}\left[\left(\ln x\right)\left(\hbox{la}(5+\cos x)\right)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4556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5+\cos x)^{\ln x}\right]&#10;\left[\left(\phantom{\frac{1}{x}}\right)\left(\hbox{la}(5+\cos x)\right)+&#10;\left(\ln x\right)\left(\phantom{\frac{-\sin x}{5+\cos x}}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6"/>
  <p:tag name="PICTUREFILESIZE" val="5060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312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-\sin x}}{5+\cos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39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79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5+\cos x)^{\ln x}\right]&#10;\left[\left(\frac{1}{x}\right)\left(\ln(5+\cos x)\right)+&#10;\left(\ln x\right)\left(\frac{-\sin x}{5+\cos x}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7"/>
  <p:tag name="PICTUREFILESIZE" val="63113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 exceptions for $x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59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sume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61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lso no exceptions for $x\l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05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f(x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1239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(\ln x)^{\sin^2x}$, $x&gt;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02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left[(\ln x)^{\sin^2x}\right]&#10;\left[\frac{d}{dx}\left[&#10;\hbox{la}\left((\ln x)^{\sin^2x}\right)&#10;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4859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\ln x)^{\sin^2x}\right]&#10;\left[\frac{d}{dx}\left[\left(\sin^2x\right)\left(\hbox{la}(\ln x)\right)\right]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4545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\ln x)^{\sin^2x}$ exists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606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1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479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 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3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Principle of&#10;Logarithmic 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650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\ln x)^{\sin^2x}\right]&#10;\left[\left(\sin^2x\right)\left(\phantom{\frac{1/x}{\ln x}}\right)+&#10;\left(\phantom{2(\sin x)(\cos x)}\right)\left(\hbox{la}(\ln x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5"/>
  <p:tag name="PICTUREFILESIZE" val="5129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1/x}}{\l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4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(\phantom{\sin 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34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1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/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 exceptions for $x&gt;1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231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exercise: $x\le1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78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\ln x)^{\sin^2x}\right]&#10;\left[\left(\sin^2x\right)\left(\phantom{\frac{1/x}{\ln x}}\right)+&#10;\left(\phantom{2(\sin x)(\cos x)}\right)\left(\ln(\ln x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5"/>
  <p:tag name="PICTUREFILESIZE" val="5064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1/x}}{\ln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(\phantom{\sin x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34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71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/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eft(3+\sqrt{2x^2+x^4}\right)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087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left[\left(3+\sqrt{2x^2+x^4}\right)^x\right]&#10;\left[\frac{d}{dx}\left(\hbox{la}\left[\left(3+\sqrt{2x^2+x^4}\right)^x\right]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5"/>
  <p:tag name="PICTUREFILESIZE" val="6280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left(3+\sqrt{2x^2+x^4}\right)^x\right]&#10;\left[\frac{d}{dx}\left(x\left[\hbox{la}\left(3+\sqrt{2x^2+x^4}\right)\right]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9"/>
  <p:tag name="PICTUREFILESIZE" val="5769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skip-.09in\left[\left(3+\sqrt{2x^2+x^4}\right)^x\right]\hskip-.09in&#10;\left[x\hskip-.09in\left(&#10;\phantom{\frac{\frac{4x+4x^3}{2\sqrt{2x^2+x^4}}}{3+\sqrt{2x^2+x^4}}}&#10;\right)\hskip-.09in+\hskip-.05in&#10;(\phantom{1})\hskip-.09in\left(\hbox{la}\left(3+\sqrt{2x^2+x^4}\right)\right)&#10;\hskip-.05in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7"/>
  <p:tag name="PICTUREFILESIZE" val="7550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{\color{blue}\frac{4x+4x^3}{2\sqrt{2x^2+x^4}}}}}&#10;{3+\sqrt{2x^2+x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1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d}{dx}\left(3+\sqrt{2x^2+x^4}\right)=&#10;\frac{d}{dx}\left(3+(2x^2+x^4)^{1/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42006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4x+4x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7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1}{2}\frac{1}{\sqrt{2x^2+x^4}}(4x+4x^3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454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2x+2x^3}{\sqrt{2x^2+x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779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^{{\color{blue}\frac{2x+2x^3}{\sqrt{2x^2+x^4}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1097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f(x)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740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0+\frac{1}{2}(2x^2+x^4)^{-1/2}(\phantom{4x+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133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left[\left(3+\sqrt{2x^2+x^4}\right)^x\right]&#10;\left[\frac{d}{dx}\left(\hbox{la}\left[\left(3+\sqrt{2x^2+x^4}\right)^x\right]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5"/>
  <p:tag name="PICTUREFILESIZE" val="6280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left(3+\sqrt{2x^2+x^4}\right)^x\right]&#10;\left[\frac{d}{dx}\left(x\left[\hbox{la}\left(3+\sqrt{2x^2+x^4}\right)\right]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9"/>
  <p:tag name="PICTUREFILESIZE" val="57690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skip-.09in\left[\left(3+\sqrt{2x^2+x^4}\right)^x\right]\hskip-.09in&#10;\left[x\hskip-.09in\left(&#10;\phantom{\frac{\frac{4x+4x^3}{2\sqrt{2x^2+x^4}}}{3+\sqrt{2x^2+x^4}}}&#10;\right)\hskip-.09in+\hskip-.05in&#10;(\phantom{1})\hskip-.09in\left(\hbox{la}\left(3+\sqrt{2x^2+x^4}\right)\right)&#10;\hskip-.05in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7"/>
  <p:tag name="PICTUREFILESIZE" val="75506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phantom{{\color{blue}\frac{4x+4x^3}{2\sqrt{2x^2+x^4}}}}}&#10;{3+\sqrt{2x^2+x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1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^{{\color{blue}\frac{2x+2x^3}{\sqrt{2x^2+x^4}}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109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eft(3+\sqrt{2x^2+x^4}\right)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087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4.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3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hskip-.09in\left[\left(3+\sqrt{2x^2+x^4}\right)^x\right]\hskip-.09in&#10;\left[x\hskip-.09in\left(&#10;\frac{\frac{4x+4x^3}{2\sqrt{2x^2+x^4}}}{3+\sqrt{2x^2+x^4}}&#10;\right)\hskip-.09in+&#10;\hskip-.05in\left(\ln\left(3+\sqrt{2x^2+x^4}\right)\right)&#10;\hskip-.05in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9"/>
  <p:tag name="PICTUREFILESIZE" val="94503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 exception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3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6, p.~74, \#6-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366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inciple of&#10;Logarithmic Different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30839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lo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20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3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7, p.~80, \#1,6,9,15,19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2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7, p.~80, \#11-14,16-18,2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1751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w/ lo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24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o compute the derivative of&#10;an expression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5"/>
  <p:tag name="PICTUREFILESIZE" val="3182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7, p.~80, \#2-5,7-8,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96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w/ ex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6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7, p.~80, \#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89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tan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93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6, p.~74, \#9-1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4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multiply the express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803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olve log exp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01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6, p.~74, \#3-4,8,12-1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58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gphs of log exp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860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4.6, p.~74, \#1-2,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91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og proper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9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by its logarithmic deriva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4"/>
  <p:tag name="PICTUREFILESIZE" val="223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f(x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82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500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1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x^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8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d}{dx}[x^x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86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hbox{la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91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5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[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NNEE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860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^x$ is n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3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ef'd i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89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bd of 0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08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r of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4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85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630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orks well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65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la}$ simplif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0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express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58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12851</TotalTime>
  <Words>39</Words>
  <Application>Microsoft Office PowerPoint</Application>
  <PresentationFormat>On-screen Show (4:3)</PresentationFormat>
  <Paragraphs>38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1521</cp:revision>
  <dcterms:created xsi:type="dcterms:W3CDTF">2008-09-20T13:47:00Z</dcterms:created>
  <dcterms:modified xsi:type="dcterms:W3CDTF">2011-07-22T15:57:22Z</dcterms:modified>
</cp:coreProperties>
</file>