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5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8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9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0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1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2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4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5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6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7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8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19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20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21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notesSlides/notesSlide22.xml" ContentType="application/vnd.openxmlformats-officedocument.presentationml.notesSlide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23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notesSlides/notesSlide24.xml" ContentType="application/vnd.openxmlformats-officedocument.presentationml.notesSlide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25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26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notesSlides/notesSlide27.xml" ContentType="application/vnd.openxmlformats-officedocument.presentationml.notesSl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notesSlides/notesSlide28.xml" ContentType="application/vnd.openxmlformats-officedocument.presentationml.notesSlide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notesSlides/notesSlide29.xml" ContentType="application/vnd.openxmlformats-officedocument.presentationml.notesSlide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notesSlides/notesSlide30.xml" ContentType="application/vnd.openxmlformats-officedocument.presentationml.notesSlide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notesSlides/notesSlide31.xml" ContentType="application/vnd.openxmlformats-officedocument.presentationml.notesSlide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notesSlides/notesSlide32.xml" ContentType="application/vnd.openxmlformats-officedocument.presentationml.notesSlide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33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3" r:id="rId2"/>
    <p:sldId id="570" r:id="rId3"/>
    <p:sldId id="657" r:id="rId4"/>
    <p:sldId id="662" r:id="rId5"/>
    <p:sldId id="663" r:id="rId6"/>
    <p:sldId id="665" r:id="rId7"/>
    <p:sldId id="664" r:id="rId8"/>
    <p:sldId id="667" r:id="rId9"/>
    <p:sldId id="615" r:id="rId10"/>
    <p:sldId id="618" r:id="rId11"/>
    <p:sldId id="619" r:id="rId12"/>
    <p:sldId id="616" r:id="rId13"/>
    <p:sldId id="668" r:id="rId14"/>
    <p:sldId id="620" r:id="rId15"/>
    <p:sldId id="617" r:id="rId16"/>
    <p:sldId id="621" r:id="rId17"/>
    <p:sldId id="622" r:id="rId18"/>
    <p:sldId id="623" r:id="rId19"/>
    <p:sldId id="635" r:id="rId20"/>
    <p:sldId id="637" r:id="rId21"/>
    <p:sldId id="634" r:id="rId22"/>
    <p:sldId id="633" r:id="rId23"/>
    <p:sldId id="638" r:id="rId24"/>
    <p:sldId id="640" r:id="rId25"/>
    <p:sldId id="639" r:id="rId26"/>
    <p:sldId id="599" r:id="rId27"/>
    <p:sldId id="669" r:id="rId28"/>
    <p:sldId id="655" r:id="rId29"/>
    <p:sldId id="656" r:id="rId30"/>
    <p:sldId id="642" r:id="rId31"/>
    <p:sldId id="670" r:id="rId32"/>
    <p:sldId id="653" r:id="rId33"/>
    <p:sldId id="654" r:id="rId34"/>
    <p:sldId id="627" r:id="rId35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2" autoAdjust="0"/>
    <p:restoredTop sz="83505" autoAdjust="0"/>
  </p:normalViewPr>
  <p:slideViewPr>
    <p:cSldViewPr>
      <p:cViewPr varScale="1">
        <p:scale>
          <a:sx n="76" d="100"/>
          <a:sy n="76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8D68048-8F7B-4600-A47B-CF103D6AD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79F53-6D27-48E2-A474-ED51D0C077E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8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8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57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78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6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1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37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0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4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80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96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3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0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0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4619F-E1A2-404E-8997-E5C11F0D1E64}" type="slidenum">
              <a:rPr lang="en-US"/>
              <a:pPr/>
              <a:t>28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18A1D-6FE2-4645-AC8C-1055C6E1252D}" type="slidenum">
              <a:rPr lang="en-US"/>
              <a:pPr/>
              <a:t>29</a:t>
            </a:fld>
            <a:endParaRPr lang="en-US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1F24B-34E8-4771-B496-2A0F25B9EF05}" type="slidenum">
              <a:rPr lang="en-US"/>
              <a:pPr/>
              <a:t>30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1F24B-34E8-4771-B496-2A0F25B9EF05}" type="slidenum">
              <a:rPr lang="en-US"/>
              <a:pPr/>
              <a:t>31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CCAAA-ADAF-4848-B0B5-802B8E1ADA57}" type="slidenum">
              <a:rPr lang="en-US"/>
              <a:pPr/>
              <a:t>32</a:t>
            </a:fld>
            <a:endParaRPr lang="en-US"/>
          </a:p>
        </p:txBody>
      </p:sp>
      <p:sp>
        <p:nvSpPr>
          <p:cNvPr id="162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7C8C7-898C-4AEE-BDDE-5D5AFDA56D33}" type="slidenum">
              <a:rPr lang="en-US"/>
              <a:pPr/>
              <a:t>33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E82EC-BFDF-46D3-A8C1-781E5CDFE645}" type="slidenum">
              <a:rPr lang="en-US"/>
              <a:pPr/>
              <a:t>34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8048-8F7B-4600-A47B-CF103D6ADC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772BC-AB84-4CAE-BDA3-0C531E49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0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3AB79-E5FB-4672-A81E-A2FC7E11D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8C56-E63C-4F6F-9055-4DA1D7BCF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28F51-B207-435F-A594-51F30D6CE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4BEAF-A0DF-45F6-9767-7D736F1C1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33C92-CC84-4A79-B65B-FC49AE1CD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66A90-4E6C-4292-A22C-FE47A2521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B09B-7D2A-40F2-8FD4-C3713CD77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1C4CA-FDFC-4EF9-AF1C-16E368912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5DA7-824B-4C02-95BA-1F1B3C5CF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8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9F5D-3832-4BCD-BFAE-2E57AE8D3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9FA345-327B-4629-98A2-ACCB04A90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0.png"/><Relationship Id="rId3" Type="http://schemas.openxmlformats.org/officeDocument/2006/relationships/tags" Target="../tags/tag242.xml"/><Relationship Id="rId21" Type="http://schemas.openxmlformats.org/officeDocument/2006/relationships/image" Target="../media/image83.png"/><Relationship Id="rId34" Type="http://schemas.openxmlformats.org/officeDocument/2006/relationships/image" Target="../media/image93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79.png"/><Relationship Id="rId33" Type="http://schemas.openxmlformats.org/officeDocument/2006/relationships/image" Target="../media/image92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image" Target="../media/image2.png"/><Relationship Id="rId29" Type="http://schemas.openxmlformats.org/officeDocument/2006/relationships/image" Target="../media/image86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89.png"/><Relationship Id="rId32" Type="http://schemas.openxmlformats.org/officeDocument/2006/relationships/image" Target="../media/image91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85.png"/><Relationship Id="rId28" Type="http://schemas.openxmlformats.org/officeDocument/2006/relationships/image" Target="../media/image5.png"/><Relationship Id="rId10" Type="http://schemas.openxmlformats.org/officeDocument/2006/relationships/tags" Target="../tags/tag249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90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image" Target="../media/image84.png"/><Relationship Id="rId27" Type="http://schemas.openxmlformats.org/officeDocument/2006/relationships/image" Target="../media/image82.png"/><Relationship Id="rId30" Type="http://schemas.openxmlformats.org/officeDocument/2006/relationships/image" Target="../media/image81.png"/><Relationship Id="rId35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85.png"/><Relationship Id="rId3" Type="http://schemas.openxmlformats.org/officeDocument/2006/relationships/tags" Target="../tags/tag259.xml"/><Relationship Id="rId21" Type="http://schemas.openxmlformats.org/officeDocument/2006/relationships/image" Target="../media/image2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84.png"/><Relationship Id="rId33" Type="http://schemas.openxmlformats.org/officeDocument/2006/relationships/image" Target="../media/image1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82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93.png"/><Relationship Id="rId32" Type="http://schemas.openxmlformats.org/officeDocument/2006/relationships/image" Target="../media/image5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92.png"/><Relationship Id="rId28" Type="http://schemas.openxmlformats.org/officeDocument/2006/relationships/image" Target="../media/image95.png"/><Relationship Id="rId10" Type="http://schemas.openxmlformats.org/officeDocument/2006/relationships/tags" Target="../tags/tag2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7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2.png"/><Relationship Id="rId39" Type="http://schemas.openxmlformats.org/officeDocument/2006/relationships/image" Target="../media/image1.png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notesSlide" Target="../notesSlides/notesSlide12.xml"/><Relationship Id="rId33" Type="http://schemas.openxmlformats.org/officeDocument/2006/relationships/image" Target="../media/image92.png"/><Relationship Id="rId38" Type="http://schemas.openxmlformats.org/officeDocument/2006/relationships/image" Target="../media/image5.png"/><Relationship Id="rId46" Type="http://schemas.openxmlformats.org/officeDocument/2006/relationships/image" Target="../media/image105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96.png"/><Relationship Id="rId41" Type="http://schemas.openxmlformats.org/officeDocument/2006/relationships/image" Target="../media/image100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9.png"/><Relationship Id="rId37" Type="http://schemas.openxmlformats.org/officeDocument/2006/relationships/image" Target="../media/image95.png"/><Relationship Id="rId40" Type="http://schemas.openxmlformats.org/officeDocument/2006/relationships/image" Target="../media/image99.png"/><Relationship Id="rId45" Type="http://schemas.openxmlformats.org/officeDocument/2006/relationships/image" Target="../media/image104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image" Target="../media/image82.png"/><Relationship Id="rId36" Type="http://schemas.openxmlformats.org/officeDocument/2006/relationships/image" Target="../media/image84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94.png"/><Relationship Id="rId44" Type="http://schemas.openxmlformats.org/officeDocument/2006/relationships/image" Target="../media/image103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image" Target="../media/image97.png"/><Relationship Id="rId30" Type="http://schemas.openxmlformats.org/officeDocument/2006/relationships/image" Target="../media/image98.png"/><Relationship Id="rId35" Type="http://schemas.openxmlformats.org/officeDocument/2006/relationships/image" Target="../media/image85.png"/><Relationship Id="rId43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notesSlide" Target="../notesSlides/notesSlide13.xml"/><Relationship Id="rId39" Type="http://schemas.openxmlformats.org/officeDocument/2006/relationships/image" Target="../media/image95.png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34" Type="http://schemas.openxmlformats.org/officeDocument/2006/relationships/image" Target="../media/image89.png"/><Relationship Id="rId42" Type="http://schemas.openxmlformats.org/officeDocument/2006/relationships/image" Target="../media/image108.png"/><Relationship Id="rId47" Type="http://schemas.openxmlformats.org/officeDocument/2006/relationships/image" Target="../media/image110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4.png"/><Relationship Id="rId38" Type="http://schemas.openxmlformats.org/officeDocument/2006/relationships/image" Target="../media/image84.png"/><Relationship Id="rId46" Type="http://schemas.openxmlformats.org/officeDocument/2006/relationships/image" Target="../media/image106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29" Type="http://schemas.openxmlformats.org/officeDocument/2006/relationships/image" Target="../media/image82.png"/><Relationship Id="rId41" Type="http://schemas.openxmlformats.org/officeDocument/2006/relationships/image" Target="../media/image1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tags" Target="../tags/tag321.xml"/><Relationship Id="rId32" Type="http://schemas.openxmlformats.org/officeDocument/2006/relationships/image" Target="../media/image107.png"/><Relationship Id="rId37" Type="http://schemas.openxmlformats.org/officeDocument/2006/relationships/image" Target="../media/image85.png"/><Relationship Id="rId40" Type="http://schemas.openxmlformats.org/officeDocument/2006/relationships/image" Target="../media/image5.png"/><Relationship Id="rId45" Type="http://schemas.openxmlformats.org/officeDocument/2006/relationships/image" Target="../media/image105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tags" Target="../tags/tag320.xml"/><Relationship Id="rId28" Type="http://schemas.openxmlformats.org/officeDocument/2006/relationships/image" Target="../media/image97.png"/><Relationship Id="rId36" Type="http://schemas.openxmlformats.org/officeDocument/2006/relationships/image" Target="../media/image93.png"/><Relationship Id="rId49" Type="http://schemas.openxmlformats.org/officeDocument/2006/relationships/image" Target="../media/image112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98.png"/><Relationship Id="rId44" Type="http://schemas.openxmlformats.org/officeDocument/2006/relationships/image" Target="../media/image104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image" Target="../media/image2.png"/><Relationship Id="rId30" Type="http://schemas.openxmlformats.org/officeDocument/2006/relationships/image" Target="../media/image96.png"/><Relationship Id="rId35" Type="http://schemas.openxmlformats.org/officeDocument/2006/relationships/image" Target="../media/image92.png"/><Relationship Id="rId43" Type="http://schemas.openxmlformats.org/officeDocument/2006/relationships/image" Target="../media/image109.png"/><Relationship Id="rId48" Type="http://schemas.openxmlformats.org/officeDocument/2006/relationships/image" Target="../media/image111.png"/><Relationship Id="rId8" Type="http://schemas.openxmlformats.org/officeDocument/2006/relationships/tags" Target="../tags/tag3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tags" Target="../tags/tag347.xml"/><Relationship Id="rId39" Type="http://schemas.openxmlformats.org/officeDocument/2006/relationships/image" Target="../media/image95.png"/><Relationship Id="rId3" Type="http://schemas.openxmlformats.org/officeDocument/2006/relationships/tags" Target="../tags/tag324.xml"/><Relationship Id="rId21" Type="http://schemas.openxmlformats.org/officeDocument/2006/relationships/tags" Target="../tags/tag342.xml"/><Relationship Id="rId34" Type="http://schemas.openxmlformats.org/officeDocument/2006/relationships/image" Target="../media/image89.png"/><Relationship Id="rId42" Type="http://schemas.openxmlformats.org/officeDocument/2006/relationships/image" Target="../media/image108.png"/><Relationship Id="rId47" Type="http://schemas.openxmlformats.org/officeDocument/2006/relationships/image" Target="../media/image115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tags" Target="../tags/tag346.xml"/><Relationship Id="rId33" Type="http://schemas.openxmlformats.org/officeDocument/2006/relationships/image" Target="../media/image96.png"/><Relationship Id="rId38" Type="http://schemas.openxmlformats.org/officeDocument/2006/relationships/image" Target="../media/image84.png"/><Relationship Id="rId46" Type="http://schemas.openxmlformats.org/officeDocument/2006/relationships/image" Target="../media/image1.png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29" Type="http://schemas.openxmlformats.org/officeDocument/2006/relationships/notesSlide" Target="../notesSlides/notesSlide14.xml"/><Relationship Id="rId41" Type="http://schemas.openxmlformats.org/officeDocument/2006/relationships/image" Target="../media/image109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tags" Target="../tags/tag345.xml"/><Relationship Id="rId32" Type="http://schemas.openxmlformats.org/officeDocument/2006/relationships/image" Target="../media/image82.png"/><Relationship Id="rId37" Type="http://schemas.openxmlformats.org/officeDocument/2006/relationships/image" Target="../media/image85.png"/><Relationship Id="rId40" Type="http://schemas.openxmlformats.org/officeDocument/2006/relationships/image" Target="../media/image94.png"/><Relationship Id="rId45" Type="http://schemas.openxmlformats.org/officeDocument/2006/relationships/image" Target="../media/image5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tags" Target="../tags/tag34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3.png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31" Type="http://schemas.openxmlformats.org/officeDocument/2006/relationships/image" Target="../media/image97.png"/><Relationship Id="rId44" Type="http://schemas.openxmlformats.org/officeDocument/2006/relationships/image" Target="../media/image114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tags" Target="../tags/tag343.xml"/><Relationship Id="rId27" Type="http://schemas.openxmlformats.org/officeDocument/2006/relationships/tags" Target="../tags/tag348.xml"/><Relationship Id="rId30" Type="http://schemas.openxmlformats.org/officeDocument/2006/relationships/image" Target="../media/image2.png"/><Relationship Id="rId35" Type="http://schemas.openxmlformats.org/officeDocument/2006/relationships/image" Target="../media/image92.png"/><Relationship Id="rId43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image" Target="../media/image84.png"/><Relationship Id="rId39" Type="http://schemas.openxmlformats.org/officeDocument/2006/relationships/image" Target="../media/image1.png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openxmlformats.org/officeDocument/2006/relationships/image" Target="../media/image115.png"/><Relationship Id="rId42" Type="http://schemas.openxmlformats.org/officeDocument/2006/relationships/image" Target="../media/image93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image" Target="../media/image97.png"/><Relationship Id="rId33" Type="http://schemas.openxmlformats.org/officeDocument/2006/relationships/image" Target="../media/image114.png"/><Relationship Id="rId38" Type="http://schemas.openxmlformats.org/officeDocument/2006/relationships/image" Target="../media/image5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image" Target="../media/image109.png"/><Relationship Id="rId41" Type="http://schemas.openxmlformats.org/officeDocument/2006/relationships/image" Target="../media/image92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2.png"/><Relationship Id="rId32" Type="http://schemas.openxmlformats.org/officeDocument/2006/relationships/image" Target="../media/image116.png"/><Relationship Id="rId37" Type="http://schemas.openxmlformats.org/officeDocument/2006/relationships/image" Target="../media/image96.png"/><Relationship Id="rId40" Type="http://schemas.openxmlformats.org/officeDocument/2006/relationships/image" Target="../media/image89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94.png"/><Relationship Id="rId36" Type="http://schemas.openxmlformats.org/officeDocument/2006/relationships/image" Target="../media/image82.png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image" Target="../media/image113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5.png"/><Relationship Id="rId30" Type="http://schemas.openxmlformats.org/officeDocument/2006/relationships/image" Target="../media/image108.png"/><Relationship Id="rId35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tags" Target="../tags/tag382.xml"/><Relationship Id="rId18" Type="http://schemas.openxmlformats.org/officeDocument/2006/relationships/notesSlide" Target="../notesSlides/notesSlide16.xml"/><Relationship Id="rId26" Type="http://schemas.openxmlformats.org/officeDocument/2006/relationships/image" Target="../media/image117.png"/><Relationship Id="rId3" Type="http://schemas.openxmlformats.org/officeDocument/2006/relationships/tags" Target="../tags/tag372.xml"/><Relationship Id="rId21" Type="http://schemas.openxmlformats.org/officeDocument/2006/relationships/image" Target="../media/image82.png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6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image" Target="../media/image97.png"/><Relationship Id="rId29" Type="http://schemas.openxmlformats.org/officeDocument/2006/relationships/image" Target="../media/image120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image" Target="../media/image85.png"/><Relationship Id="rId32" Type="http://schemas.openxmlformats.org/officeDocument/2006/relationships/image" Target="../media/image1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image" Target="../media/image84.png"/><Relationship Id="rId28" Type="http://schemas.openxmlformats.org/officeDocument/2006/relationships/image" Target="../media/image119.png"/><Relationship Id="rId10" Type="http://schemas.openxmlformats.org/officeDocument/2006/relationships/tags" Target="../tags/tag379.xml"/><Relationship Id="rId19" Type="http://schemas.openxmlformats.org/officeDocument/2006/relationships/image" Target="../media/image2.png"/><Relationship Id="rId31" Type="http://schemas.openxmlformats.org/officeDocument/2006/relationships/image" Target="../media/image5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image" Target="../media/image96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39" Type="http://schemas.openxmlformats.org/officeDocument/2006/relationships/image" Target="../media/image123.png"/><Relationship Id="rId3" Type="http://schemas.openxmlformats.org/officeDocument/2006/relationships/tags" Target="../tags/tag388.xml"/><Relationship Id="rId21" Type="http://schemas.openxmlformats.org/officeDocument/2006/relationships/tags" Target="../tags/tag406.xml"/><Relationship Id="rId34" Type="http://schemas.openxmlformats.org/officeDocument/2006/relationships/image" Target="../media/image96.png"/><Relationship Id="rId42" Type="http://schemas.openxmlformats.org/officeDocument/2006/relationships/image" Target="../media/image124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image" Target="../media/image82.png"/><Relationship Id="rId38" Type="http://schemas.openxmlformats.org/officeDocument/2006/relationships/image" Target="../media/image122.png"/><Relationship Id="rId46" Type="http://schemas.openxmlformats.org/officeDocument/2006/relationships/image" Target="../media/image127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image" Target="../media/image97.png"/><Relationship Id="rId37" Type="http://schemas.openxmlformats.org/officeDocument/2006/relationships/image" Target="../media/image85.png"/><Relationship Id="rId40" Type="http://schemas.openxmlformats.org/officeDocument/2006/relationships/image" Target="../media/image5.png"/><Relationship Id="rId45" Type="http://schemas.openxmlformats.org/officeDocument/2006/relationships/image" Target="../media/image114.png"/><Relationship Id="rId53" Type="http://schemas.openxmlformats.org/officeDocument/2006/relationships/image" Target="../media/image134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image" Target="../media/image84.png"/><Relationship Id="rId49" Type="http://schemas.openxmlformats.org/officeDocument/2006/relationships/image" Target="../media/image130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image" Target="../media/image2.png"/><Relationship Id="rId44" Type="http://schemas.openxmlformats.org/officeDocument/2006/relationships/image" Target="../media/image126.png"/><Relationship Id="rId52" Type="http://schemas.openxmlformats.org/officeDocument/2006/relationships/image" Target="../media/image133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notesSlide" Target="../notesSlides/notesSlide17.xml"/><Relationship Id="rId35" Type="http://schemas.openxmlformats.org/officeDocument/2006/relationships/image" Target="../media/image116.png"/><Relationship Id="rId43" Type="http://schemas.openxmlformats.org/officeDocument/2006/relationships/image" Target="../media/image125.png"/><Relationship Id="rId48" Type="http://schemas.openxmlformats.org/officeDocument/2006/relationships/image" Target="../media/image129.png"/><Relationship Id="rId8" Type="http://schemas.openxmlformats.org/officeDocument/2006/relationships/tags" Target="../tags/tag393.xml"/><Relationship Id="rId51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tags" Target="../tags/tag439.xml"/><Relationship Id="rId39" Type="http://schemas.openxmlformats.org/officeDocument/2006/relationships/image" Target="../media/image135.png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34" Type="http://schemas.openxmlformats.org/officeDocument/2006/relationships/image" Target="../media/image96.png"/><Relationship Id="rId42" Type="http://schemas.openxmlformats.org/officeDocument/2006/relationships/image" Target="../media/image138.png"/><Relationship Id="rId47" Type="http://schemas.openxmlformats.org/officeDocument/2006/relationships/image" Target="../media/image142.png"/><Relationship Id="rId50" Type="http://schemas.openxmlformats.org/officeDocument/2006/relationships/image" Target="../media/image145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image" Target="../media/image82.png"/><Relationship Id="rId38" Type="http://schemas.openxmlformats.org/officeDocument/2006/relationships/image" Target="../media/image122.png"/><Relationship Id="rId46" Type="http://schemas.openxmlformats.org/officeDocument/2006/relationships/image" Target="../media/image141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29" Type="http://schemas.openxmlformats.org/officeDocument/2006/relationships/image" Target="../media/image124.png"/><Relationship Id="rId41" Type="http://schemas.openxmlformats.org/officeDocument/2006/relationships/image" Target="../media/image137.png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image" Target="../media/image97.png"/><Relationship Id="rId37" Type="http://schemas.openxmlformats.org/officeDocument/2006/relationships/image" Target="../media/image85.png"/><Relationship Id="rId40" Type="http://schemas.openxmlformats.org/officeDocument/2006/relationships/image" Target="../media/image136.png"/><Relationship Id="rId45" Type="http://schemas.openxmlformats.org/officeDocument/2006/relationships/image" Target="../media/image140.png"/><Relationship Id="rId53" Type="http://schemas.openxmlformats.org/officeDocument/2006/relationships/image" Target="../media/image1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notesSlide" Target="../notesSlides/notesSlide18.xml"/><Relationship Id="rId36" Type="http://schemas.openxmlformats.org/officeDocument/2006/relationships/image" Target="../media/image84.png"/><Relationship Id="rId49" Type="http://schemas.openxmlformats.org/officeDocument/2006/relationships/image" Target="../media/image144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image" Target="../media/image2.png"/><Relationship Id="rId44" Type="http://schemas.openxmlformats.org/officeDocument/2006/relationships/image" Target="../media/image139.png"/><Relationship Id="rId52" Type="http://schemas.openxmlformats.org/officeDocument/2006/relationships/image" Target="../media/image147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23.png"/><Relationship Id="rId35" Type="http://schemas.openxmlformats.org/officeDocument/2006/relationships/image" Target="../media/image116.png"/><Relationship Id="rId43" Type="http://schemas.openxmlformats.org/officeDocument/2006/relationships/image" Target="../media/image5.png"/><Relationship Id="rId48" Type="http://schemas.openxmlformats.org/officeDocument/2006/relationships/image" Target="../media/image143.png"/><Relationship Id="rId8" Type="http://schemas.openxmlformats.org/officeDocument/2006/relationships/tags" Target="../tags/tag421.xml"/><Relationship Id="rId51" Type="http://schemas.openxmlformats.org/officeDocument/2006/relationships/image" Target="../media/image14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tags" Target="../tags/tag465.xml"/><Relationship Id="rId39" Type="http://schemas.openxmlformats.org/officeDocument/2006/relationships/tags" Target="../tags/tag478.xml"/><Relationship Id="rId21" Type="http://schemas.openxmlformats.org/officeDocument/2006/relationships/tags" Target="../tags/tag460.xml"/><Relationship Id="rId34" Type="http://schemas.openxmlformats.org/officeDocument/2006/relationships/tags" Target="../tags/tag473.xml"/><Relationship Id="rId42" Type="http://schemas.openxmlformats.org/officeDocument/2006/relationships/tags" Target="../tags/tag481.xml"/><Relationship Id="rId47" Type="http://schemas.openxmlformats.org/officeDocument/2006/relationships/image" Target="../media/image1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63" Type="http://schemas.openxmlformats.org/officeDocument/2006/relationships/image" Target="../media/image163.png"/><Relationship Id="rId68" Type="http://schemas.openxmlformats.org/officeDocument/2006/relationships/image" Target="../media/image168.png"/><Relationship Id="rId7" Type="http://schemas.openxmlformats.org/officeDocument/2006/relationships/tags" Target="../tags/tag446.xml"/><Relationship Id="rId71" Type="http://schemas.openxmlformats.org/officeDocument/2006/relationships/image" Target="../media/image171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9" Type="http://schemas.openxmlformats.org/officeDocument/2006/relationships/tags" Target="../tags/tag468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32" Type="http://schemas.openxmlformats.org/officeDocument/2006/relationships/tags" Target="../tags/tag471.xml"/><Relationship Id="rId37" Type="http://schemas.openxmlformats.org/officeDocument/2006/relationships/tags" Target="../tags/tag476.xml"/><Relationship Id="rId40" Type="http://schemas.openxmlformats.org/officeDocument/2006/relationships/tags" Target="../tags/tag479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53.png"/><Relationship Id="rId58" Type="http://schemas.openxmlformats.org/officeDocument/2006/relationships/image" Target="../media/image158.png"/><Relationship Id="rId66" Type="http://schemas.openxmlformats.org/officeDocument/2006/relationships/image" Target="../media/image166.png"/><Relationship Id="rId74" Type="http://schemas.openxmlformats.org/officeDocument/2006/relationships/image" Target="../media/image173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28" Type="http://schemas.openxmlformats.org/officeDocument/2006/relationships/tags" Target="../tags/tag467.xml"/><Relationship Id="rId36" Type="http://schemas.openxmlformats.org/officeDocument/2006/relationships/tags" Target="../tags/tag475.xml"/><Relationship Id="rId49" Type="http://schemas.openxmlformats.org/officeDocument/2006/relationships/image" Target="../media/image149.png"/><Relationship Id="rId57" Type="http://schemas.openxmlformats.org/officeDocument/2006/relationships/image" Target="../media/image157.png"/><Relationship Id="rId61" Type="http://schemas.openxmlformats.org/officeDocument/2006/relationships/image" Target="../media/image161.png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31" Type="http://schemas.openxmlformats.org/officeDocument/2006/relationships/tags" Target="../tags/tag470.xml"/><Relationship Id="rId44" Type="http://schemas.openxmlformats.org/officeDocument/2006/relationships/tags" Target="../tags/tag483.xml"/><Relationship Id="rId52" Type="http://schemas.openxmlformats.org/officeDocument/2006/relationships/image" Target="../media/image152.png"/><Relationship Id="rId60" Type="http://schemas.openxmlformats.org/officeDocument/2006/relationships/image" Target="../media/image160.png"/><Relationship Id="rId65" Type="http://schemas.openxmlformats.org/officeDocument/2006/relationships/image" Target="../media/image165.png"/><Relationship Id="rId73" Type="http://schemas.openxmlformats.org/officeDocument/2006/relationships/image" Target="../media/image122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tags" Target="../tags/tag466.xml"/><Relationship Id="rId30" Type="http://schemas.openxmlformats.org/officeDocument/2006/relationships/tags" Target="../tags/tag469.xml"/><Relationship Id="rId35" Type="http://schemas.openxmlformats.org/officeDocument/2006/relationships/tags" Target="../tags/tag474.xml"/><Relationship Id="rId43" Type="http://schemas.openxmlformats.org/officeDocument/2006/relationships/tags" Target="../tags/tag482.xml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64" Type="http://schemas.openxmlformats.org/officeDocument/2006/relationships/image" Target="../media/image164.png"/><Relationship Id="rId69" Type="http://schemas.openxmlformats.org/officeDocument/2006/relationships/image" Target="../media/image169.png"/><Relationship Id="rId8" Type="http://schemas.openxmlformats.org/officeDocument/2006/relationships/tags" Target="../tags/tag447.xml"/><Relationship Id="rId51" Type="http://schemas.openxmlformats.org/officeDocument/2006/relationships/image" Target="../media/image151.png"/><Relationship Id="rId72" Type="http://schemas.openxmlformats.org/officeDocument/2006/relationships/image" Target="../media/image172.png"/><Relationship Id="rId3" Type="http://schemas.openxmlformats.org/officeDocument/2006/relationships/tags" Target="../tags/tag442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33" Type="http://schemas.openxmlformats.org/officeDocument/2006/relationships/tags" Target="../tags/tag472.xml"/><Relationship Id="rId38" Type="http://schemas.openxmlformats.org/officeDocument/2006/relationships/tags" Target="../tags/tag477.xml"/><Relationship Id="rId46" Type="http://schemas.openxmlformats.org/officeDocument/2006/relationships/notesSlide" Target="../notesSlides/notesSlide19.xml"/><Relationship Id="rId59" Type="http://schemas.openxmlformats.org/officeDocument/2006/relationships/image" Target="../media/image159.png"/><Relationship Id="rId67" Type="http://schemas.openxmlformats.org/officeDocument/2006/relationships/image" Target="../media/image167.png"/><Relationship Id="rId20" Type="http://schemas.openxmlformats.org/officeDocument/2006/relationships/tags" Target="../tags/tag459.xml"/><Relationship Id="rId41" Type="http://schemas.openxmlformats.org/officeDocument/2006/relationships/tags" Target="../tags/tag480.xml"/><Relationship Id="rId54" Type="http://schemas.openxmlformats.org/officeDocument/2006/relationships/image" Target="../media/image154.png"/><Relationship Id="rId62" Type="http://schemas.openxmlformats.org/officeDocument/2006/relationships/image" Target="../media/image162.png"/><Relationship Id="rId70" Type="http://schemas.openxmlformats.org/officeDocument/2006/relationships/image" Target="../media/image170.png"/><Relationship Id="rId75" Type="http://schemas.openxmlformats.org/officeDocument/2006/relationships/image" Target="../media/image174.png"/><Relationship Id="rId1" Type="http://schemas.openxmlformats.org/officeDocument/2006/relationships/tags" Target="../tags/tag440.xml"/><Relationship Id="rId6" Type="http://schemas.openxmlformats.org/officeDocument/2006/relationships/tags" Target="../tags/tag44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6.png"/><Relationship Id="rId21" Type="http://schemas.openxmlformats.org/officeDocument/2006/relationships/tags" Target="../tags/tag23.xml"/><Relationship Id="rId34" Type="http://schemas.openxmlformats.org/officeDocument/2006/relationships/image" Target="../media/image1.png"/><Relationship Id="rId42" Type="http://schemas.openxmlformats.org/officeDocument/2006/relationships/image" Target="../media/image9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55" Type="http://schemas.openxmlformats.org/officeDocument/2006/relationships/image" Target="../media/image22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8.png"/><Relationship Id="rId54" Type="http://schemas.openxmlformats.org/officeDocument/2006/relationships/image" Target="../media/image2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2.png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3.png"/><Relationship Id="rId49" Type="http://schemas.openxmlformats.org/officeDocument/2006/relationships/image" Target="../media/image16.png"/><Relationship Id="rId57" Type="http://schemas.openxmlformats.org/officeDocument/2006/relationships/image" Target="../media/image24.png"/><Relationship Id="rId61" Type="http://schemas.openxmlformats.org/officeDocument/2006/relationships/image" Target="../media/image2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11.png"/><Relationship Id="rId52" Type="http://schemas.openxmlformats.org/officeDocument/2006/relationships/image" Target="../media/image19.png"/><Relationship Id="rId60" Type="http://schemas.openxmlformats.org/officeDocument/2006/relationships/image" Target="../media/image2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2.png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56" Type="http://schemas.openxmlformats.org/officeDocument/2006/relationships/image" Target="../media/image23.png"/><Relationship Id="rId8" Type="http://schemas.openxmlformats.org/officeDocument/2006/relationships/tags" Target="../tags/tag10.xml"/><Relationship Id="rId51" Type="http://schemas.openxmlformats.org/officeDocument/2006/relationships/image" Target="../media/image18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notesSlide" Target="../notesSlides/notesSlide2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5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9" Type="http://schemas.openxmlformats.org/officeDocument/2006/relationships/tags" Target="../tags/tag522.xml"/><Relationship Id="rId21" Type="http://schemas.openxmlformats.org/officeDocument/2006/relationships/tags" Target="../tags/tag504.xml"/><Relationship Id="rId34" Type="http://schemas.openxmlformats.org/officeDocument/2006/relationships/tags" Target="../tags/tag517.xml"/><Relationship Id="rId42" Type="http://schemas.openxmlformats.org/officeDocument/2006/relationships/tags" Target="../tags/tag525.xml"/><Relationship Id="rId47" Type="http://schemas.openxmlformats.org/officeDocument/2006/relationships/image" Target="../media/image149.png"/><Relationship Id="rId50" Type="http://schemas.openxmlformats.org/officeDocument/2006/relationships/image" Target="../media/image170.png"/><Relationship Id="rId55" Type="http://schemas.openxmlformats.org/officeDocument/2006/relationships/image" Target="../media/image173.png"/><Relationship Id="rId63" Type="http://schemas.openxmlformats.org/officeDocument/2006/relationships/image" Target="../media/image1.png"/><Relationship Id="rId68" Type="http://schemas.openxmlformats.org/officeDocument/2006/relationships/image" Target="../media/image156.png"/><Relationship Id="rId7" Type="http://schemas.openxmlformats.org/officeDocument/2006/relationships/tags" Target="../tags/tag490.xml"/><Relationship Id="rId71" Type="http://schemas.openxmlformats.org/officeDocument/2006/relationships/image" Target="../media/image159.png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9" Type="http://schemas.openxmlformats.org/officeDocument/2006/relationships/tags" Target="../tags/tag512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tags" Target="../tags/tag515.xml"/><Relationship Id="rId37" Type="http://schemas.openxmlformats.org/officeDocument/2006/relationships/tags" Target="../tags/tag520.xml"/><Relationship Id="rId40" Type="http://schemas.openxmlformats.org/officeDocument/2006/relationships/tags" Target="../tags/tag523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72.png"/><Relationship Id="rId58" Type="http://schemas.openxmlformats.org/officeDocument/2006/relationships/image" Target="../media/image175.png"/><Relationship Id="rId66" Type="http://schemas.openxmlformats.org/officeDocument/2006/relationships/image" Target="../media/image154.png"/><Relationship Id="rId74" Type="http://schemas.openxmlformats.org/officeDocument/2006/relationships/image" Target="../media/image162.png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36" Type="http://schemas.openxmlformats.org/officeDocument/2006/relationships/tags" Target="../tags/tag519.xml"/><Relationship Id="rId49" Type="http://schemas.openxmlformats.org/officeDocument/2006/relationships/image" Target="../media/image151.png"/><Relationship Id="rId57" Type="http://schemas.openxmlformats.org/officeDocument/2006/relationships/image" Target="../media/image174.png"/><Relationship Id="rId61" Type="http://schemas.openxmlformats.org/officeDocument/2006/relationships/image" Target="../media/image178.png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4" Type="http://schemas.openxmlformats.org/officeDocument/2006/relationships/tags" Target="../tags/tag527.xml"/><Relationship Id="rId52" Type="http://schemas.openxmlformats.org/officeDocument/2006/relationships/image" Target="../media/image171.png"/><Relationship Id="rId60" Type="http://schemas.openxmlformats.org/officeDocument/2006/relationships/image" Target="../media/image177.png"/><Relationship Id="rId65" Type="http://schemas.openxmlformats.org/officeDocument/2006/relationships/image" Target="../media/image153.png"/><Relationship Id="rId73" Type="http://schemas.openxmlformats.org/officeDocument/2006/relationships/image" Target="../media/image161.png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tags" Target="../tags/tag518.xml"/><Relationship Id="rId43" Type="http://schemas.openxmlformats.org/officeDocument/2006/relationships/tags" Target="../tags/tag526.xml"/><Relationship Id="rId48" Type="http://schemas.openxmlformats.org/officeDocument/2006/relationships/image" Target="../media/image150.png"/><Relationship Id="rId56" Type="http://schemas.openxmlformats.org/officeDocument/2006/relationships/image" Target="../media/image169.png"/><Relationship Id="rId64" Type="http://schemas.openxmlformats.org/officeDocument/2006/relationships/image" Target="../media/image152.png"/><Relationship Id="rId69" Type="http://schemas.openxmlformats.org/officeDocument/2006/relationships/image" Target="../media/image157.png"/><Relationship Id="rId8" Type="http://schemas.openxmlformats.org/officeDocument/2006/relationships/tags" Target="../tags/tag491.xml"/><Relationship Id="rId51" Type="http://schemas.openxmlformats.org/officeDocument/2006/relationships/image" Target="../media/image148.png"/><Relationship Id="rId72" Type="http://schemas.openxmlformats.org/officeDocument/2006/relationships/image" Target="../media/image160.png"/><Relationship Id="rId3" Type="http://schemas.openxmlformats.org/officeDocument/2006/relationships/tags" Target="../tags/tag486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tags" Target="../tags/tag516.xml"/><Relationship Id="rId38" Type="http://schemas.openxmlformats.org/officeDocument/2006/relationships/tags" Target="../tags/tag521.xml"/><Relationship Id="rId46" Type="http://schemas.openxmlformats.org/officeDocument/2006/relationships/notesSlide" Target="../notesSlides/notesSlide20.xml"/><Relationship Id="rId59" Type="http://schemas.openxmlformats.org/officeDocument/2006/relationships/image" Target="../media/image176.png"/><Relationship Id="rId67" Type="http://schemas.openxmlformats.org/officeDocument/2006/relationships/image" Target="../media/image155.png"/><Relationship Id="rId20" Type="http://schemas.openxmlformats.org/officeDocument/2006/relationships/tags" Target="../tags/tag503.xml"/><Relationship Id="rId41" Type="http://schemas.openxmlformats.org/officeDocument/2006/relationships/tags" Target="../tags/tag524.xml"/><Relationship Id="rId54" Type="http://schemas.openxmlformats.org/officeDocument/2006/relationships/image" Target="../media/image122.png"/><Relationship Id="rId62" Type="http://schemas.openxmlformats.org/officeDocument/2006/relationships/image" Target="../media/image179.png"/><Relationship Id="rId70" Type="http://schemas.openxmlformats.org/officeDocument/2006/relationships/image" Target="../media/image158.png"/><Relationship Id="rId75" Type="http://schemas.openxmlformats.org/officeDocument/2006/relationships/image" Target="../media/image163.png"/><Relationship Id="rId1" Type="http://schemas.openxmlformats.org/officeDocument/2006/relationships/tags" Target="../tags/tag484.xml"/><Relationship Id="rId6" Type="http://schemas.openxmlformats.org/officeDocument/2006/relationships/tags" Target="../tags/tag48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tags" Target="../tags/tag553.xml"/><Relationship Id="rId39" Type="http://schemas.openxmlformats.org/officeDocument/2006/relationships/tags" Target="../tags/tag566.xml"/><Relationship Id="rId21" Type="http://schemas.openxmlformats.org/officeDocument/2006/relationships/tags" Target="../tags/tag548.xml"/><Relationship Id="rId34" Type="http://schemas.openxmlformats.org/officeDocument/2006/relationships/tags" Target="../tags/tag561.xml"/><Relationship Id="rId42" Type="http://schemas.openxmlformats.org/officeDocument/2006/relationships/tags" Target="../tags/tag569.xml"/><Relationship Id="rId47" Type="http://schemas.openxmlformats.org/officeDocument/2006/relationships/image" Target="../media/image149.png"/><Relationship Id="rId50" Type="http://schemas.openxmlformats.org/officeDocument/2006/relationships/image" Target="../media/image170.png"/><Relationship Id="rId55" Type="http://schemas.openxmlformats.org/officeDocument/2006/relationships/image" Target="../media/image152.png"/><Relationship Id="rId63" Type="http://schemas.openxmlformats.org/officeDocument/2006/relationships/image" Target="../media/image186.png"/><Relationship Id="rId68" Type="http://schemas.openxmlformats.org/officeDocument/2006/relationships/image" Target="../media/image188.png"/><Relationship Id="rId7" Type="http://schemas.openxmlformats.org/officeDocument/2006/relationships/tags" Target="../tags/tag534.xml"/><Relationship Id="rId71" Type="http://schemas.openxmlformats.org/officeDocument/2006/relationships/image" Target="../media/image176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9" Type="http://schemas.openxmlformats.org/officeDocument/2006/relationships/tags" Target="../tags/tag556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32" Type="http://schemas.openxmlformats.org/officeDocument/2006/relationships/tags" Target="../tags/tag559.xml"/><Relationship Id="rId37" Type="http://schemas.openxmlformats.org/officeDocument/2006/relationships/tags" Target="../tags/tag564.xml"/><Relationship Id="rId40" Type="http://schemas.openxmlformats.org/officeDocument/2006/relationships/tags" Target="../tags/tag567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73.png"/><Relationship Id="rId58" Type="http://schemas.openxmlformats.org/officeDocument/2006/relationships/image" Target="../media/image155.png"/><Relationship Id="rId66" Type="http://schemas.openxmlformats.org/officeDocument/2006/relationships/image" Target="../media/image163.png"/><Relationship Id="rId74" Type="http://schemas.openxmlformats.org/officeDocument/2006/relationships/image" Target="../media/image189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36" Type="http://schemas.openxmlformats.org/officeDocument/2006/relationships/tags" Target="../tags/tag563.xml"/><Relationship Id="rId49" Type="http://schemas.openxmlformats.org/officeDocument/2006/relationships/image" Target="../media/image151.png"/><Relationship Id="rId57" Type="http://schemas.openxmlformats.org/officeDocument/2006/relationships/image" Target="../media/image154.png"/><Relationship Id="rId61" Type="http://schemas.openxmlformats.org/officeDocument/2006/relationships/image" Target="../media/image184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tags" Target="../tags/tag558.xml"/><Relationship Id="rId44" Type="http://schemas.openxmlformats.org/officeDocument/2006/relationships/tags" Target="../tags/tag571.xml"/><Relationship Id="rId52" Type="http://schemas.openxmlformats.org/officeDocument/2006/relationships/image" Target="../media/image122.png"/><Relationship Id="rId60" Type="http://schemas.openxmlformats.org/officeDocument/2006/relationships/image" Target="../media/image183.png"/><Relationship Id="rId65" Type="http://schemas.openxmlformats.org/officeDocument/2006/relationships/image" Target="../media/image162.png"/><Relationship Id="rId73" Type="http://schemas.openxmlformats.org/officeDocument/2006/relationships/image" Target="../media/image178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30" Type="http://schemas.openxmlformats.org/officeDocument/2006/relationships/tags" Target="../tags/tag557.xml"/><Relationship Id="rId35" Type="http://schemas.openxmlformats.org/officeDocument/2006/relationships/tags" Target="../tags/tag562.xml"/><Relationship Id="rId43" Type="http://schemas.openxmlformats.org/officeDocument/2006/relationships/tags" Target="../tags/tag570.xml"/><Relationship Id="rId48" Type="http://schemas.openxmlformats.org/officeDocument/2006/relationships/image" Target="../media/image150.png"/><Relationship Id="rId56" Type="http://schemas.openxmlformats.org/officeDocument/2006/relationships/image" Target="../media/image153.png"/><Relationship Id="rId64" Type="http://schemas.openxmlformats.org/officeDocument/2006/relationships/image" Target="../media/image161.png"/><Relationship Id="rId69" Type="http://schemas.openxmlformats.org/officeDocument/2006/relationships/image" Target="../media/image172.png"/><Relationship Id="rId8" Type="http://schemas.openxmlformats.org/officeDocument/2006/relationships/tags" Target="../tags/tag535.xml"/><Relationship Id="rId51" Type="http://schemas.openxmlformats.org/officeDocument/2006/relationships/image" Target="../media/image180.png"/><Relationship Id="rId72" Type="http://schemas.openxmlformats.org/officeDocument/2006/relationships/image" Target="../media/image177.png"/><Relationship Id="rId3" Type="http://schemas.openxmlformats.org/officeDocument/2006/relationships/tags" Target="../tags/tag530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33" Type="http://schemas.openxmlformats.org/officeDocument/2006/relationships/tags" Target="../tags/tag560.xml"/><Relationship Id="rId38" Type="http://schemas.openxmlformats.org/officeDocument/2006/relationships/tags" Target="../tags/tag565.xml"/><Relationship Id="rId46" Type="http://schemas.openxmlformats.org/officeDocument/2006/relationships/notesSlide" Target="../notesSlides/notesSlide21.xml"/><Relationship Id="rId59" Type="http://schemas.openxmlformats.org/officeDocument/2006/relationships/image" Target="../media/image182.png"/><Relationship Id="rId67" Type="http://schemas.openxmlformats.org/officeDocument/2006/relationships/image" Target="../media/image187.png"/><Relationship Id="rId20" Type="http://schemas.openxmlformats.org/officeDocument/2006/relationships/tags" Target="../tags/tag547.xml"/><Relationship Id="rId41" Type="http://schemas.openxmlformats.org/officeDocument/2006/relationships/tags" Target="../tags/tag568.xml"/><Relationship Id="rId54" Type="http://schemas.openxmlformats.org/officeDocument/2006/relationships/image" Target="../media/image181.png"/><Relationship Id="rId62" Type="http://schemas.openxmlformats.org/officeDocument/2006/relationships/image" Target="../media/image185.png"/><Relationship Id="rId70" Type="http://schemas.openxmlformats.org/officeDocument/2006/relationships/image" Target="../media/image175.png"/><Relationship Id="rId75" Type="http://schemas.openxmlformats.org/officeDocument/2006/relationships/image" Target="../media/image1.png"/><Relationship Id="rId1" Type="http://schemas.openxmlformats.org/officeDocument/2006/relationships/tags" Target="../tags/tag528.xml"/><Relationship Id="rId6" Type="http://schemas.openxmlformats.org/officeDocument/2006/relationships/tags" Target="../tags/tag53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tags" Target="../tags/tag597.xml"/><Relationship Id="rId39" Type="http://schemas.openxmlformats.org/officeDocument/2006/relationships/tags" Target="../tags/tag610.xml"/><Relationship Id="rId21" Type="http://schemas.openxmlformats.org/officeDocument/2006/relationships/tags" Target="../tags/tag592.xml"/><Relationship Id="rId34" Type="http://schemas.openxmlformats.org/officeDocument/2006/relationships/tags" Target="../tags/tag605.xml"/><Relationship Id="rId42" Type="http://schemas.openxmlformats.org/officeDocument/2006/relationships/tags" Target="../tags/tag613.xml"/><Relationship Id="rId47" Type="http://schemas.openxmlformats.org/officeDocument/2006/relationships/image" Target="../media/image149.png"/><Relationship Id="rId50" Type="http://schemas.openxmlformats.org/officeDocument/2006/relationships/image" Target="../media/image170.png"/><Relationship Id="rId55" Type="http://schemas.openxmlformats.org/officeDocument/2006/relationships/image" Target="../media/image175.png"/><Relationship Id="rId63" Type="http://schemas.openxmlformats.org/officeDocument/2006/relationships/image" Target="../media/image192.png"/><Relationship Id="rId68" Type="http://schemas.openxmlformats.org/officeDocument/2006/relationships/image" Target="../media/image161.png"/><Relationship Id="rId7" Type="http://schemas.openxmlformats.org/officeDocument/2006/relationships/tags" Target="../tags/tag578.xml"/><Relationship Id="rId71" Type="http://schemas.openxmlformats.org/officeDocument/2006/relationships/image" Target="../media/image172.png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9" Type="http://schemas.openxmlformats.org/officeDocument/2006/relationships/tags" Target="../tags/tag600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tags" Target="../tags/tag603.xml"/><Relationship Id="rId37" Type="http://schemas.openxmlformats.org/officeDocument/2006/relationships/tags" Target="../tags/tag608.xml"/><Relationship Id="rId40" Type="http://schemas.openxmlformats.org/officeDocument/2006/relationships/tags" Target="../tags/tag611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90.png"/><Relationship Id="rId58" Type="http://schemas.openxmlformats.org/officeDocument/2006/relationships/image" Target="../media/image178.png"/><Relationship Id="rId66" Type="http://schemas.openxmlformats.org/officeDocument/2006/relationships/image" Target="../media/image195.png"/><Relationship Id="rId74" Type="http://schemas.openxmlformats.org/officeDocument/2006/relationships/image" Target="../media/image199.png"/><Relationship Id="rId5" Type="http://schemas.openxmlformats.org/officeDocument/2006/relationships/tags" Target="../tags/tag576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image" Target="../media/image151.png"/><Relationship Id="rId57" Type="http://schemas.openxmlformats.org/officeDocument/2006/relationships/image" Target="../media/image177.png"/><Relationship Id="rId61" Type="http://schemas.openxmlformats.org/officeDocument/2006/relationships/image" Target="../media/image154.png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tags" Target="../tags/tag602.xml"/><Relationship Id="rId44" Type="http://schemas.openxmlformats.org/officeDocument/2006/relationships/tags" Target="../tags/tag615.xml"/><Relationship Id="rId52" Type="http://schemas.openxmlformats.org/officeDocument/2006/relationships/image" Target="../media/image173.png"/><Relationship Id="rId60" Type="http://schemas.openxmlformats.org/officeDocument/2006/relationships/image" Target="../media/image153.png"/><Relationship Id="rId65" Type="http://schemas.openxmlformats.org/officeDocument/2006/relationships/image" Target="../media/image194.png"/><Relationship Id="rId73" Type="http://schemas.openxmlformats.org/officeDocument/2006/relationships/image" Target="../media/image198.png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tags" Target="../tags/tag614.xml"/><Relationship Id="rId48" Type="http://schemas.openxmlformats.org/officeDocument/2006/relationships/image" Target="../media/image150.png"/><Relationship Id="rId56" Type="http://schemas.openxmlformats.org/officeDocument/2006/relationships/image" Target="../media/image176.png"/><Relationship Id="rId64" Type="http://schemas.openxmlformats.org/officeDocument/2006/relationships/image" Target="../media/image193.png"/><Relationship Id="rId69" Type="http://schemas.openxmlformats.org/officeDocument/2006/relationships/image" Target="../media/image162.png"/><Relationship Id="rId8" Type="http://schemas.openxmlformats.org/officeDocument/2006/relationships/tags" Target="../tags/tag579.xml"/><Relationship Id="rId51" Type="http://schemas.openxmlformats.org/officeDocument/2006/relationships/image" Target="../media/image122.png"/><Relationship Id="rId72" Type="http://schemas.openxmlformats.org/officeDocument/2006/relationships/image" Target="../media/image197.png"/><Relationship Id="rId3" Type="http://schemas.openxmlformats.org/officeDocument/2006/relationships/tags" Target="../tags/tag574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tags" Target="../tags/tag609.xml"/><Relationship Id="rId46" Type="http://schemas.openxmlformats.org/officeDocument/2006/relationships/notesSlide" Target="../notesSlides/notesSlide22.xml"/><Relationship Id="rId59" Type="http://schemas.openxmlformats.org/officeDocument/2006/relationships/image" Target="../media/image152.png"/><Relationship Id="rId67" Type="http://schemas.openxmlformats.org/officeDocument/2006/relationships/image" Target="../media/image196.png"/><Relationship Id="rId20" Type="http://schemas.openxmlformats.org/officeDocument/2006/relationships/tags" Target="../tags/tag591.xml"/><Relationship Id="rId41" Type="http://schemas.openxmlformats.org/officeDocument/2006/relationships/tags" Target="../tags/tag612.xml"/><Relationship Id="rId54" Type="http://schemas.openxmlformats.org/officeDocument/2006/relationships/image" Target="../media/image191.png"/><Relationship Id="rId62" Type="http://schemas.openxmlformats.org/officeDocument/2006/relationships/image" Target="../media/image155.png"/><Relationship Id="rId70" Type="http://schemas.openxmlformats.org/officeDocument/2006/relationships/image" Target="../media/image163.png"/><Relationship Id="rId75" Type="http://schemas.openxmlformats.org/officeDocument/2006/relationships/image" Target="../media/image1.png"/><Relationship Id="rId1" Type="http://schemas.openxmlformats.org/officeDocument/2006/relationships/tags" Target="../tags/tag572.xml"/><Relationship Id="rId6" Type="http://schemas.openxmlformats.org/officeDocument/2006/relationships/tags" Target="../tags/tag57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26" Type="http://schemas.openxmlformats.org/officeDocument/2006/relationships/tags" Target="../tags/tag64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36.xml"/><Relationship Id="rId34" Type="http://schemas.openxmlformats.org/officeDocument/2006/relationships/tags" Target="../tags/tag649.xml"/><Relationship Id="rId42" Type="http://schemas.openxmlformats.org/officeDocument/2006/relationships/image" Target="../media/image150.png"/><Relationship Id="rId47" Type="http://schemas.openxmlformats.org/officeDocument/2006/relationships/image" Target="../media/image152.png"/><Relationship Id="rId50" Type="http://schemas.openxmlformats.org/officeDocument/2006/relationships/image" Target="../media/image155.png"/><Relationship Id="rId55" Type="http://schemas.openxmlformats.org/officeDocument/2006/relationships/image" Target="../media/image204.png"/><Relationship Id="rId63" Type="http://schemas.openxmlformats.org/officeDocument/2006/relationships/image" Target="../media/image122.png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6" Type="http://schemas.openxmlformats.org/officeDocument/2006/relationships/tags" Target="../tags/tag631.xml"/><Relationship Id="rId20" Type="http://schemas.openxmlformats.org/officeDocument/2006/relationships/tags" Target="../tags/tag635.xml"/><Relationship Id="rId29" Type="http://schemas.openxmlformats.org/officeDocument/2006/relationships/tags" Target="../tags/tag644.xml"/><Relationship Id="rId41" Type="http://schemas.openxmlformats.org/officeDocument/2006/relationships/image" Target="../media/image149.png"/><Relationship Id="rId54" Type="http://schemas.openxmlformats.org/officeDocument/2006/relationships/image" Target="../media/image203.png"/><Relationship Id="rId62" Type="http://schemas.openxmlformats.org/officeDocument/2006/relationships/image" Target="../media/image1.png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24" Type="http://schemas.openxmlformats.org/officeDocument/2006/relationships/tags" Target="../tags/tag639.xml"/><Relationship Id="rId32" Type="http://schemas.openxmlformats.org/officeDocument/2006/relationships/tags" Target="../tags/tag647.xml"/><Relationship Id="rId37" Type="http://schemas.openxmlformats.org/officeDocument/2006/relationships/tags" Target="../tags/tag652.xml"/><Relationship Id="rId40" Type="http://schemas.openxmlformats.org/officeDocument/2006/relationships/notesSlide" Target="../notesSlides/notesSlide23.xml"/><Relationship Id="rId45" Type="http://schemas.openxmlformats.org/officeDocument/2006/relationships/image" Target="../media/image200.png"/><Relationship Id="rId53" Type="http://schemas.openxmlformats.org/officeDocument/2006/relationships/image" Target="../media/image202.png"/><Relationship Id="rId58" Type="http://schemas.openxmlformats.org/officeDocument/2006/relationships/image" Target="../media/image163.png"/><Relationship Id="rId5" Type="http://schemas.openxmlformats.org/officeDocument/2006/relationships/tags" Target="../tags/tag620.xml"/><Relationship Id="rId15" Type="http://schemas.openxmlformats.org/officeDocument/2006/relationships/tags" Target="../tags/tag630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36" Type="http://schemas.openxmlformats.org/officeDocument/2006/relationships/tags" Target="../tags/tag651.xml"/><Relationship Id="rId49" Type="http://schemas.openxmlformats.org/officeDocument/2006/relationships/image" Target="../media/image154.png"/><Relationship Id="rId57" Type="http://schemas.openxmlformats.org/officeDocument/2006/relationships/image" Target="../media/image206.png"/><Relationship Id="rId61" Type="http://schemas.openxmlformats.org/officeDocument/2006/relationships/image" Target="../media/image208.png"/><Relationship Id="rId10" Type="http://schemas.openxmlformats.org/officeDocument/2006/relationships/tags" Target="../tags/tag625.xml"/><Relationship Id="rId19" Type="http://schemas.openxmlformats.org/officeDocument/2006/relationships/tags" Target="../tags/tag634.xml"/><Relationship Id="rId31" Type="http://schemas.openxmlformats.org/officeDocument/2006/relationships/tags" Target="../tags/tag646.xml"/><Relationship Id="rId44" Type="http://schemas.openxmlformats.org/officeDocument/2006/relationships/image" Target="../media/image173.png"/><Relationship Id="rId52" Type="http://schemas.openxmlformats.org/officeDocument/2006/relationships/image" Target="../media/image162.png"/><Relationship Id="rId60" Type="http://schemas.openxmlformats.org/officeDocument/2006/relationships/image" Target="../media/image207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tags" Target="../tags/tag629.xml"/><Relationship Id="rId22" Type="http://schemas.openxmlformats.org/officeDocument/2006/relationships/tags" Target="../tags/tag637.xml"/><Relationship Id="rId27" Type="http://schemas.openxmlformats.org/officeDocument/2006/relationships/tags" Target="../tags/tag642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43" Type="http://schemas.openxmlformats.org/officeDocument/2006/relationships/image" Target="../media/image170.png"/><Relationship Id="rId48" Type="http://schemas.openxmlformats.org/officeDocument/2006/relationships/image" Target="../media/image153.png"/><Relationship Id="rId56" Type="http://schemas.openxmlformats.org/officeDocument/2006/relationships/image" Target="../media/image205.png"/><Relationship Id="rId8" Type="http://schemas.openxmlformats.org/officeDocument/2006/relationships/tags" Target="../tags/tag623.xml"/><Relationship Id="rId51" Type="http://schemas.openxmlformats.org/officeDocument/2006/relationships/image" Target="../media/image161.png"/><Relationship Id="rId3" Type="http://schemas.openxmlformats.org/officeDocument/2006/relationships/tags" Target="../tags/tag618.xml"/><Relationship Id="rId12" Type="http://schemas.openxmlformats.org/officeDocument/2006/relationships/tags" Target="../tags/tag627.xml"/><Relationship Id="rId17" Type="http://schemas.openxmlformats.org/officeDocument/2006/relationships/tags" Target="../tags/tag632.xml"/><Relationship Id="rId25" Type="http://schemas.openxmlformats.org/officeDocument/2006/relationships/tags" Target="../tags/tag640.xml"/><Relationship Id="rId33" Type="http://schemas.openxmlformats.org/officeDocument/2006/relationships/tags" Target="../tags/tag648.xml"/><Relationship Id="rId38" Type="http://schemas.openxmlformats.org/officeDocument/2006/relationships/tags" Target="../tags/tag653.xml"/><Relationship Id="rId46" Type="http://schemas.openxmlformats.org/officeDocument/2006/relationships/image" Target="../media/image201.png"/><Relationship Id="rId59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tags" Target="../tags/tag692.xml"/><Relationship Id="rId21" Type="http://schemas.openxmlformats.org/officeDocument/2006/relationships/tags" Target="../tags/tag674.xml"/><Relationship Id="rId34" Type="http://schemas.openxmlformats.org/officeDocument/2006/relationships/tags" Target="../tags/tag687.xml"/><Relationship Id="rId42" Type="http://schemas.openxmlformats.org/officeDocument/2006/relationships/tags" Target="../tags/tag695.xml"/><Relationship Id="rId47" Type="http://schemas.openxmlformats.org/officeDocument/2006/relationships/image" Target="../media/image150.png"/><Relationship Id="rId50" Type="http://schemas.openxmlformats.org/officeDocument/2006/relationships/image" Target="../media/image173.png"/><Relationship Id="rId55" Type="http://schemas.openxmlformats.org/officeDocument/2006/relationships/image" Target="../media/image154.png"/><Relationship Id="rId63" Type="http://schemas.openxmlformats.org/officeDocument/2006/relationships/image" Target="../media/image206.png"/><Relationship Id="rId68" Type="http://schemas.openxmlformats.org/officeDocument/2006/relationships/image" Target="../media/image175.png"/><Relationship Id="rId7" Type="http://schemas.openxmlformats.org/officeDocument/2006/relationships/tags" Target="../tags/tag660.xml"/><Relationship Id="rId71" Type="http://schemas.openxmlformats.org/officeDocument/2006/relationships/image" Target="../media/image210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9" Type="http://schemas.openxmlformats.org/officeDocument/2006/relationships/tags" Target="../tags/tag682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40" Type="http://schemas.openxmlformats.org/officeDocument/2006/relationships/tags" Target="../tags/tag693.xml"/><Relationship Id="rId45" Type="http://schemas.openxmlformats.org/officeDocument/2006/relationships/notesSlide" Target="../notesSlides/notesSlide24.xml"/><Relationship Id="rId53" Type="http://schemas.openxmlformats.org/officeDocument/2006/relationships/image" Target="../media/image152.png"/><Relationship Id="rId58" Type="http://schemas.openxmlformats.org/officeDocument/2006/relationships/image" Target="../media/image162.png"/><Relationship Id="rId66" Type="http://schemas.openxmlformats.org/officeDocument/2006/relationships/image" Target="../media/image207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tags" Target="../tags/tag689.xml"/><Relationship Id="rId49" Type="http://schemas.openxmlformats.org/officeDocument/2006/relationships/image" Target="../media/image122.png"/><Relationship Id="rId57" Type="http://schemas.openxmlformats.org/officeDocument/2006/relationships/image" Target="../media/image161.png"/><Relationship Id="rId61" Type="http://schemas.openxmlformats.org/officeDocument/2006/relationships/image" Target="../media/image204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tags" Target="../tags/tag684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201.png"/><Relationship Id="rId60" Type="http://schemas.openxmlformats.org/officeDocument/2006/relationships/image" Target="../media/image203.png"/><Relationship Id="rId65" Type="http://schemas.openxmlformats.org/officeDocument/2006/relationships/image" Target="../media/image172.png"/><Relationship Id="rId73" Type="http://schemas.openxmlformats.org/officeDocument/2006/relationships/image" Target="../media/image212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43" Type="http://schemas.openxmlformats.org/officeDocument/2006/relationships/tags" Target="../tags/tag696.xml"/><Relationship Id="rId48" Type="http://schemas.openxmlformats.org/officeDocument/2006/relationships/image" Target="../media/image170.png"/><Relationship Id="rId56" Type="http://schemas.openxmlformats.org/officeDocument/2006/relationships/image" Target="../media/image155.png"/><Relationship Id="rId64" Type="http://schemas.openxmlformats.org/officeDocument/2006/relationships/image" Target="../media/image163.png"/><Relationship Id="rId69" Type="http://schemas.openxmlformats.org/officeDocument/2006/relationships/image" Target="../media/image209.png"/><Relationship Id="rId8" Type="http://schemas.openxmlformats.org/officeDocument/2006/relationships/tags" Target="../tags/tag661.xml"/><Relationship Id="rId51" Type="http://schemas.openxmlformats.org/officeDocument/2006/relationships/image" Target="../media/image200.png"/><Relationship Id="rId72" Type="http://schemas.openxmlformats.org/officeDocument/2006/relationships/image" Target="../media/image211.png"/><Relationship Id="rId3" Type="http://schemas.openxmlformats.org/officeDocument/2006/relationships/tags" Target="../tags/tag656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46" Type="http://schemas.openxmlformats.org/officeDocument/2006/relationships/image" Target="../media/image149.png"/><Relationship Id="rId59" Type="http://schemas.openxmlformats.org/officeDocument/2006/relationships/image" Target="../media/image202.png"/><Relationship Id="rId67" Type="http://schemas.openxmlformats.org/officeDocument/2006/relationships/image" Target="../media/image208.png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54" Type="http://schemas.openxmlformats.org/officeDocument/2006/relationships/image" Target="../media/image153.png"/><Relationship Id="rId62" Type="http://schemas.openxmlformats.org/officeDocument/2006/relationships/image" Target="../media/image205.png"/><Relationship Id="rId70" Type="http://schemas.openxmlformats.org/officeDocument/2006/relationships/image" Target="../media/image1.png"/><Relationship Id="rId1" Type="http://schemas.openxmlformats.org/officeDocument/2006/relationships/tags" Target="../tags/tag654.xml"/><Relationship Id="rId6" Type="http://schemas.openxmlformats.org/officeDocument/2006/relationships/tags" Target="../tags/tag65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09.xml"/><Relationship Id="rId18" Type="http://schemas.openxmlformats.org/officeDocument/2006/relationships/tags" Target="../tags/tag714.xml"/><Relationship Id="rId26" Type="http://schemas.openxmlformats.org/officeDocument/2006/relationships/tags" Target="../tags/tag722.xml"/><Relationship Id="rId39" Type="http://schemas.openxmlformats.org/officeDocument/2006/relationships/tags" Target="../tags/tag735.xml"/><Relationship Id="rId21" Type="http://schemas.openxmlformats.org/officeDocument/2006/relationships/tags" Target="../tags/tag717.xml"/><Relationship Id="rId34" Type="http://schemas.openxmlformats.org/officeDocument/2006/relationships/tags" Target="../tags/tag730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49.png"/><Relationship Id="rId50" Type="http://schemas.openxmlformats.org/officeDocument/2006/relationships/image" Target="../media/image122.png"/><Relationship Id="rId55" Type="http://schemas.openxmlformats.org/officeDocument/2006/relationships/image" Target="../media/image153.png"/><Relationship Id="rId63" Type="http://schemas.openxmlformats.org/officeDocument/2006/relationships/image" Target="../media/image218.png"/><Relationship Id="rId68" Type="http://schemas.openxmlformats.org/officeDocument/2006/relationships/image" Target="../media/image221.png"/><Relationship Id="rId7" Type="http://schemas.openxmlformats.org/officeDocument/2006/relationships/tags" Target="../tags/tag703.xml"/><Relationship Id="rId2" Type="http://schemas.openxmlformats.org/officeDocument/2006/relationships/tags" Target="../tags/tag698.xml"/><Relationship Id="rId16" Type="http://schemas.openxmlformats.org/officeDocument/2006/relationships/tags" Target="../tags/tag712.xml"/><Relationship Id="rId29" Type="http://schemas.openxmlformats.org/officeDocument/2006/relationships/tags" Target="../tags/tag725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24" Type="http://schemas.openxmlformats.org/officeDocument/2006/relationships/tags" Target="../tags/tag720.xml"/><Relationship Id="rId32" Type="http://schemas.openxmlformats.org/officeDocument/2006/relationships/tags" Target="../tags/tag728.xml"/><Relationship Id="rId37" Type="http://schemas.openxmlformats.org/officeDocument/2006/relationships/tags" Target="../tags/tag733.xml"/><Relationship Id="rId40" Type="http://schemas.openxmlformats.org/officeDocument/2006/relationships/tags" Target="../tags/tag736.xml"/><Relationship Id="rId45" Type="http://schemas.openxmlformats.org/officeDocument/2006/relationships/image" Target="../media/image211.png"/><Relationship Id="rId53" Type="http://schemas.openxmlformats.org/officeDocument/2006/relationships/image" Target="../media/image214.png"/><Relationship Id="rId58" Type="http://schemas.openxmlformats.org/officeDocument/2006/relationships/image" Target="../media/image161.png"/><Relationship Id="rId66" Type="http://schemas.openxmlformats.org/officeDocument/2006/relationships/image" Target="../media/image172.png"/><Relationship Id="rId5" Type="http://schemas.openxmlformats.org/officeDocument/2006/relationships/tags" Target="../tags/tag701.xml"/><Relationship Id="rId15" Type="http://schemas.openxmlformats.org/officeDocument/2006/relationships/tags" Target="../tags/tag711.xml"/><Relationship Id="rId23" Type="http://schemas.openxmlformats.org/officeDocument/2006/relationships/tags" Target="../tags/tag719.xml"/><Relationship Id="rId28" Type="http://schemas.openxmlformats.org/officeDocument/2006/relationships/tags" Target="../tags/tag724.xml"/><Relationship Id="rId36" Type="http://schemas.openxmlformats.org/officeDocument/2006/relationships/tags" Target="../tags/tag732.xml"/><Relationship Id="rId49" Type="http://schemas.openxmlformats.org/officeDocument/2006/relationships/image" Target="../media/image170.png"/><Relationship Id="rId57" Type="http://schemas.openxmlformats.org/officeDocument/2006/relationships/image" Target="../media/image155.png"/><Relationship Id="rId61" Type="http://schemas.openxmlformats.org/officeDocument/2006/relationships/image" Target="../media/image216.png"/><Relationship Id="rId10" Type="http://schemas.openxmlformats.org/officeDocument/2006/relationships/tags" Target="../tags/tag706.xml"/><Relationship Id="rId19" Type="http://schemas.openxmlformats.org/officeDocument/2006/relationships/tags" Target="../tags/tag715.xml"/><Relationship Id="rId31" Type="http://schemas.openxmlformats.org/officeDocument/2006/relationships/tags" Target="../tags/tag727.xml"/><Relationship Id="rId44" Type="http://schemas.openxmlformats.org/officeDocument/2006/relationships/image" Target="../media/image209.png"/><Relationship Id="rId52" Type="http://schemas.openxmlformats.org/officeDocument/2006/relationships/image" Target="../media/image213.png"/><Relationship Id="rId60" Type="http://schemas.openxmlformats.org/officeDocument/2006/relationships/image" Target="../media/image215.png"/><Relationship Id="rId65" Type="http://schemas.openxmlformats.org/officeDocument/2006/relationships/image" Target="../media/image163.png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Relationship Id="rId22" Type="http://schemas.openxmlformats.org/officeDocument/2006/relationships/tags" Target="../tags/tag718.xml"/><Relationship Id="rId27" Type="http://schemas.openxmlformats.org/officeDocument/2006/relationships/tags" Target="../tags/tag723.xml"/><Relationship Id="rId30" Type="http://schemas.openxmlformats.org/officeDocument/2006/relationships/tags" Target="../tags/tag726.xml"/><Relationship Id="rId35" Type="http://schemas.openxmlformats.org/officeDocument/2006/relationships/tags" Target="../tags/tag731.xml"/><Relationship Id="rId43" Type="http://schemas.openxmlformats.org/officeDocument/2006/relationships/notesSlide" Target="../notesSlides/notesSlide25.xml"/><Relationship Id="rId48" Type="http://schemas.openxmlformats.org/officeDocument/2006/relationships/image" Target="../media/image150.png"/><Relationship Id="rId56" Type="http://schemas.openxmlformats.org/officeDocument/2006/relationships/image" Target="../media/image154.png"/><Relationship Id="rId64" Type="http://schemas.openxmlformats.org/officeDocument/2006/relationships/image" Target="../media/image219.png"/><Relationship Id="rId69" Type="http://schemas.openxmlformats.org/officeDocument/2006/relationships/image" Target="../media/image1.png"/><Relationship Id="rId8" Type="http://schemas.openxmlformats.org/officeDocument/2006/relationships/tags" Target="../tags/tag704.xml"/><Relationship Id="rId51" Type="http://schemas.openxmlformats.org/officeDocument/2006/relationships/image" Target="../media/image173.png"/><Relationship Id="rId3" Type="http://schemas.openxmlformats.org/officeDocument/2006/relationships/tags" Target="../tags/tag699.xml"/><Relationship Id="rId12" Type="http://schemas.openxmlformats.org/officeDocument/2006/relationships/tags" Target="../tags/tag708.xml"/><Relationship Id="rId17" Type="http://schemas.openxmlformats.org/officeDocument/2006/relationships/tags" Target="../tags/tag713.xml"/><Relationship Id="rId25" Type="http://schemas.openxmlformats.org/officeDocument/2006/relationships/tags" Target="../tags/tag721.xml"/><Relationship Id="rId33" Type="http://schemas.openxmlformats.org/officeDocument/2006/relationships/tags" Target="../tags/tag729.xml"/><Relationship Id="rId38" Type="http://schemas.openxmlformats.org/officeDocument/2006/relationships/tags" Target="../tags/tag734.xml"/><Relationship Id="rId46" Type="http://schemas.openxmlformats.org/officeDocument/2006/relationships/image" Target="../media/image175.png"/><Relationship Id="rId59" Type="http://schemas.openxmlformats.org/officeDocument/2006/relationships/image" Target="../media/image162.png"/><Relationship Id="rId67" Type="http://schemas.openxmlformats.org/officeDocument/2006/relationships/image" Target="../media/image220.png"/><Relationship Id="rId20" Type="http://schemas.openxmlformats.org/officeDocument/2006/relationships/tags" Target="../tags/tag716.xml"/><Relationship Id="rId41" Type="http://schemas.openxmlformats.org/officeDocument/2006/relationships/tags" Target="../tags/tag737.xml"/><Relationship Id="rId54" Type="http://schemas.openxmlformats.org/officeDocument/2006/relationships/image" Target="../media/image152.png"/><Relationship Id="rId62" Type="http://schemas.openxmlformats.org/officeDocument/2006/relationships/image" Target="../media/image21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26" Type="http://schemas.openxmlformats.org/officeDocument/2006/relationships/tags" Target="../tags/tag763.xml"/><Relationship Id="rId39" Type="http://schemas.openxmlformats.org/officeDocument/2006/relationships/tags" Target="../tags/tag776.xml"/><Relationship Id="rId21" Type="http://schemas.openxmlformats.org/officeDocument/2006/relationships/tags" Target="../tags/tag758.xml"/><Relationship Id="rId34" Type="http://schemas.openxmlformats.org/officeDocument/2006/relationships/tags" Target="../tags/tag771.xml"/><Relationship Id="rId42" Type="http://schemas.openxmlformats.org/officeDocument/2006/relationships/image" Target="../media/image222.png"/><Relationship Id="rId47" Type="http://schemas.openxmlformats.org/officeDocument/2006/relationships/image" Target="../media/image227.png"/><Relationship Id="rId50" Type="http://schemas.openxmlformats.org/officeDocument/2006/relationships/image" Target="../media/image229.png"/><Relationship Id="rId55" Type="http://schemas.openxmlformats.org/officeDocument/2006/relationships/image" Target="../media/image234.png"/><Relationship Id="rId63" Type="http://schemas.openxmlformats.org/officeDocument/2006/relationships/image" Target="../media/image242.png"/><Relationship Id="rId68" Type="http://schemas.openxmlformats.org/officeDocument/2006/relationships/image" Target="../media/image76.png"/><Relationship Id="rId76" Type="http://schemas.openxmlformats.org/officeDocument/2006/relationships/image" Target="../media/image252.png"/><Relationship Id="rId7" Type="http://schemas.openxmlformats.org/officeDocument/2006/relationships/tags" Target="../tags/tag744.xml"/><Relationship Id="rId71" Type="http://schemas.openxmlformats.org/officeDocument/2006/relationships/image" Target="../media/image247.png"/><Relationship Id="rId2" Type="http://schemas.openxmlformats.org/officeDocument/2006/relationships/tags" Target="../tags/tag739.xml"/><Relationship Id="rId16" Type="http://schemas.openxmlformats.org/officeDocument/2006/relationships/tags" Target="../tags/tag753.xml"/><Relationship Id="rId29" Type="http://schemas.openxmlformats.org/officeDocument/2006/relationships/tags" Target="../tags/tag766.xml"/><Relationship Id="rId11" Type="http://schemas.openxmlformats.org/officeDocument/2006/relationships/tags" Target="../tags/tag748.xml"/><Relationship Id="rId24" Type="http://schemas.openxmlformats.org/officeDocument/2006/relationships/tags" Target="../tags/tag761.xml"/><Relationship Id="rId32" Type="http://schemas.openxmlformats.org/officeDocument/2006/relationships/tags" Target="../tags/tag769.xml"/><Relationship Id="rId37" Type="http://schemas.openxmlformats.org/officeDocument/2006/relationships/tags" Target="../tags/tag774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25.png"/><Relationship Id="rId53" Type="http://schemas.openxmlformats.org/officeDocument/2006/relationships/image" Target="../media/image232.png"/><Relationship Id="rId58" Type="http://schemas.openxmlformats.org/officeDocument/2006/relationships/image" Target="../media/image237.png"/><Relationship Id="rId66" Type="http://schemas.openxmlformats.org/officeDocument/2006/relationships/image" Target="../media/image114.png"/><Relationship Id="rId74" Type="http://schemas.openxmlformats.org/officeDocument/2006/relationships/image" Target="../media/image250.png"/><Relationship Id="rId79" Type="http://schemas.openxmlformats.org/officeDocument/2006/relationships/image" Target="../media/image255.png"/><Relationship Id="rId5" Type="http://schemas.openxmlformats.org/officeDocument/2006/relationships/tags" Target="../tags/tag742.xml"/><Relationship Id="rId61" Type="http://schemas.openxmlformats.org/officeDocument/2006/relationships/image" Target="../media/image240.png"/><Relationship Id="rId10" Type="http://schemas.openxmlformats.org/officeDocument/2006/relationships/tags" Target="../tags/tag747.xml"/><Relationship Id="rId19" Type="http://schemas.openxmlformats.org/officeDocument/2006/relationships/tags" Target="../tags/tag756.xml"/><Relationship Id="rId31" Type="http://schemas.openxmlformats.org/officeDocument/2006/relationships/tags" Target="../tags/tag768.xml"/><Relationship Id="rId44" Type="http://schemas.openxmlformats.org/officeDocument/2006/relationships/image" Target="../media/image224.png"/><Relationship Id="rId52" Type="http://schemas.openxmlformats.org/officeDocument/2006/relationships/image" Target="../media/image231.png"/><Relationship Id="rId60" Type="http://schemas.openxmlformats.org/officeDocument/2006/relationships/image" Target="../media/image239.png"/><Relationship Id="rId65" Type="http://schemas.openxmlformats.org/officeDocument/2006/relationships/image" Target="../media/image46.png"/><Relationship Id="rId73" Type="http://schemas.openxmlformats.org/officeDocument/2006/relationships/image" Target="../media/image249.png"/><Relationship Id="rId78" Type="http://schemas.openxmlformats.org/officeDocument/2006/relationships/image" Target="../media/image254.png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tags" Target="../tags/tag751.xml"/><Relationship Id="rId22" Type="http://schemas.openxmlformats.org/officeDocument/2006/relationships/tags" Target="../tags/tag759.xml"/><Relationship Id="rId27" Type="http://schemas.openxmlformats.org/officeDocument/2006/relationships/tags" Target="../tags/tag764.xml"/><Relationship Id="rId30" Type="http://schemas.openxmlformats.org/officeDocument/2006/relationships/tags" Target="../tags/tag767.xml"/><Relationship Id="rId35" Type="http://schemas.openxmlformats.org/officeDocument/2006/relationships/tags" Target="../tags/tag772.xml"/><Relationship Id="rId43" Type="http://schemas.openxmlformats.org/officeDocument/2006/relationships/image" Target="../media/image223.png"/><Relationship Id="rId48" Type="http://schemas.openxmlformats.org/officeDocument/2006/relationships/image" Target="../media/image228.png"/><Relationship Id="rId56" Type="http://schemas.openxmlformats.org/officeDocument/2006/relationships/image" Target="../media/image235.png"/><Relationship Id="rId64" Type="http://schemas.openxmlformats.org/officeDocument/2006/relationships/image" Target="../media/image243.png"/><Relationship Id="rId69" Type="http://schemas.openxmlformats.org/officeDocument/2006/relationships/image" Target="../media/image245.png"/><Relationship Id="rId77" Type="http://schemas.openxmlformats.org/officeDocument/2006/relationships/image" Target="../media/image253.png"/><Relationship Id="rId8" Type="http://schemas.openxmlformats.org/officeDocument/2006/relationships/tags" Target="../tags/tag745.xml"/><Relationship Id="rId51" Type="http://schemas.openxmlformats.org/officeDocument/2006/relationships/image" Target="../media/image230.png"/><Relationship Id="rId72" Type="http://schemas.openxmlformats.org/officeDocument/2006/relationships/image" Target="../media/image248.png"/><Relationship Id="rId3" Type="http://schemas.openxmlformats.org/officeDocument/2006/relationships/tags" Target="../tags/tag740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25" Type="http://schemas.openxmlformats.org/officeDocument/2006/relationships/tags" Target="../tags/tag762.xml"/><Relationship Id="rId33" Type="http://schemas.openxmlformats.org/officeDocument/2006/relationships/tags" Target="../tags/tag770.xml"/><Relationship Id="rId38" Type="http://schemas.openxmlformats.org/officeDocument/2006/relationships/tags" Target="../tags/tag775.xml"/><Relationship Id="rId46" Type="http://schemas.openxmlformats.org/officeDocument/2006/relationships/image" Target="../media/image226.png"/><Relationship Id="rId59" Type="http://schemas.openxmlformats.org/officeDocument/2006/relationships/image" Target="../media/image238.png"/><Relationship Id="rId67" Type="http://schemas.openxmlformats.org/officeDocument/2006/relationships/image" Target="../media/image244.png"/><Relationship Id="rId20" Type="http://schemas.openxmlformats.org/officeDocument/2006/relationships/tags" Target="../tags/tag757.xml"/><Relationship Id="rId41" Type="http://schemas.openxmlformats.org/officeDocument/2006/relationships/notesSlide" Target="../notesSlides/notesSlide26.xml"/><Relationship Id="rId54" Type="http://schemas.openxmlformats.org/officeDocument/2006/relationships/image" Target="../media/image233.png"/><Relationship Id="rId62" Type="http://schemas.openxmlformats.org/officeDocument/2006/relationships/image" Target="../media/image241.png"/><Relationship Id="rId70" Type="http://schemas.openxmlformats.org/officeDocument/2006/relationships/image" Target="../media/image246.png"/><Relationship Id="rId75" Type="http://schemas.openxmlformats.org/officeDocument/2006/relationships/image" Target="../media/image251.png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5" Type="http://schemas.openxmlformats.org/officeDocument/2006/relationships/tags" Target="../tags/tag752.xml"/><Relationship Id="rId23" Type="http://schemas.openxmlformats.org/officeDocument/2006/relationships/tags" Target="../tags/tag760.xml"/><Relationship Id="rId28" Type="http://schemas.openxmlformats.org/officeDocument/2006/relationships/tags" Target="../tags/tag765.xml"/><Relationship Id="rId36" Type="http://schemas.openxmlformats.org/officeDocument/2006/relationships/tags" Target="../tags/tag773.xml"/><Relationship Id="rId49" Type="http://schemas.openxmlformats.org/officeDocument/2006/relationships/image" Target="../media/image1.png"/><Relationship Id="rId57" Type="http://schemas.openxmlformats.org/officeDocument/2006/relationships/image" Target="../media/image23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26" Type="http://schemas.openxmlformats.org/officeDocument/2006/relationships/tags" Target="../tags/tag802.xml"/><Relationship Id="rId39" Type="http://schemas.openxmlformats.org/officeDocument/2006/relationships/image" Target="../media/image248.png"/><Relationship Id="rId21" Type="http://schemas.openxmlformats.org/officeDocument/2006/relationships/tags" Target="../tags/tag797.xml"/><Relationship Id="rId34" Type="http://schemas.openxmlformats.org/officeDocument/2006/relationships/notesSlide" Target="../notesSlides/notesSlide27.xml"/><Relationship Id="rId42" Type="http://schemas.openxmlformats.org/officeDocument/2006/relationships/image" Target="../media/image251.png"/><Relationship Id="rId47" Type="http://schemas.openxmlformats.org/officeDocument/2006/relationships/image" Target="../media/image257.png"/><Relationship Id="rId50" Type="http://schemas.openxmlformats.org/officeDocument/2006/relationships/image" Target="../media/image260.png"/><Relationship Id="rId55" Type="http://schemas.openxmlformats.org/officeDocument/2006/relationships/image" Target="../media/image265.png"/><Relationship Id="rId63" Type="http://schemas.openxmlformats.org/officeDocument/2006/relationships/image" Target="../media/image271.png"/><Relationship Id="rId7" Type="http://schemas.openxmlformats.org/officeDocument/2006/relationships/tags" Target="../tags/tag783.xml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tags" Target="../tags/tag796.xml"/><Relationship Id="rId29" Type="http://schemas.openxmlformats.org/officeDocument/2006/relationships/tags" Target="../tags/tag805.xml"/><Relationship Id="rId41" Type="http://schemas.openxmlformats.org/officeDocument/2006/relationships/image" Target="../media/image250.png"/><Relationship Id="rId54" Type="http://schemas.openxmlformats.org/officeDocument/2006/relationships/image" Target="../media/image264.png"/><Relationship Id="rId62" Type="http://schemas.openxmlformats.org/officeDocument/2006/relationships/image" Target="../media/image241.png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tags" Target="../tags/tag800.xml"/><Relationship Id="rId32" Type="http://schemas.openxmlformats.org/officeDocument/2006/relationships/tags" Target="../tags/tag808.xml"/><Relationship Id="rId37" Type="http://schemas.openxmlformats.org/officeDocument/2006/relationships/image" Target="../media/image246.png"/><Relationship Id="rId40" Type="http://schemas.openxmlformats.org/officeDocument/2006/relationships/image" Target="../media/image249.png"/><Relationship Id="rId45" Type="http://schemas.openxmlformats.org/officeDocument/2006/relationships/image" Target="../media/image1.png"/><Relationship Id="rId53" Type="http://schemas.openxmlformats.org/officeDocument/2006/relationships/image" Target="../media/image263.png"/><Relationship Id="rId58" Type="http://schemas.openxmlformats.org/officeDocument/2006/relationships/image" Target="../media/image268.png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tags" Target="../tags/tag799.xml"/><Relationship Id="rId28" Type="http://schemas.openxmlformats.org/officeDocument/2006/relationships/tags" Target="../tags/tag804.xml"/><Relationship Id="rId36" Type="http://schemas.openxmlformats.org/officeDocument/2006/relationships/image" Target="../media/image255.png"/><Relationship Id="rId49" Type="http://schemas.openxmlformats.org/officeDocument/2006/relationships/image" Target="../media/image259.png"/><Relationship Id="rId57" Type="http://schemas.openxmlformats.org/officeDocument/2006/relationships/image" Target="../media/image267.png"/><Relationship Id="rId61" Type="http://schemas.openxmlformats.org/officeDocument/2006/relationships/image" Target="../media/image240.png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31" Type="http://schemas.openxmlformats.org/officeDocument/2006/relationships/tags" Target="../tags/tag807.xml"/><Relationship Id="rId44" Type="http://schemas.openxmlformats.org/officeDocument/2006/relationships/image" Target="../media/image253.png"/><Relationship Id="rId52" Type="http://schemas.openxmlformats.org/officeDocument/2006/relationships/image" Target="../media/image262.png"/><Relationship Id="rId60" Type="http://schemas.openxmlformats.org/officeDocument/2006/relationships/image" Target="../media/image270.png"/><Relationship Id="rId65" Type="http://schemas.openxmlformats.org/officeDocument/2006/relationships/image" Target="../media/image273.png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tags" Target="../tags/tag798.xml"/><Relationship Id="rId27" Type="http://schemas.openxmlformats.org/officeDocument/2006/relationships/tags" Target="../tags/tag803.xml"/><Relationship Id="rId30" Type="http://schemas.openxmlformats.org/officeDocument/2006/relationships/tags" Target="../tags/tag806.xml"/><Relationship Id="rId35" Type="http://schemas.openxmlformats.org/officeDocument/2006/relationships/image" Target="../media/image254.png"/><Relationship Id="rId43" Type="http://schemas.openxmlformats.org/officeDocument/2006/relationships/image" Target="../media/image252.png"/><Relationship Id="rId48" Type="http://schemas.openxmlformats.org/officeDocument/2006/relationships/image" Target="../media/image258.png"/><Relationship Id="rId56" Type="http://schemas.openxmlformats.org/officeDocument/2006/relationships/image" Target="../media/image266.png"/><Relationship Id="rId64" Type="http://schemas.openxmlformats.org/officeDocument/2006/relationships/image" Target="../media/image272.png"/><Relationship Id="rId8" Type="http://schemas.openxmlformats.org/officeDocument/2006/relationships/tags" Target="../tags/tag784.xml"/><Relationship Id="rId51" Type="http://schemas.openxmlformats.org/officeDocument/2006/relationships/image" Target="../media/image261.png"/><Relationship Id="rId3" Type="http://schemas.openxmlformats.org/officeDocument/2006/relationships/tags" Target="../tags/tag779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5" Type="http://schemas.openxmlformats.org/officeDocument/2006/relationships/tags" Target="../tags/tag801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47.png"/><Relationship Id="rId46" Type="http://schemas.openxmlformats.org/officeDocument/2006/relationships/image" Target="../media/image256.png"/><Relationship Id="rId59" Type="http://schemas.openxmlformats.org/officeDocument/2006/relationships/image" Target="../media/image26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21.xml"/><Relationship Id="rId18" Type="http://schemas.openxmlformats.org/officeDocument/2006/relationships/tags" Target="../tags/tag826.xml"/><Relationship Id="rId26" Type="http://schemas.openxmlformats.org/officeDocument/2006/relationships/tags" Target="../tags/tag834.xml"/><Relationship Id="rId39" Type="http://schemas.openxmlformats.org/officeDocument/2006/relationships/image" Target="../media/image241.png"/><Relationship Id="rId21" Type="http://schemas.openxmlformats.org/officeDocument/2006/relationships/tags" Target="../tags/tag829.xml"/><Relationship Id="rId34" Type="http://schemas.openxmlformats.org/officeDocument/2006/relationships/image" Target="../media/image272.png"/><Relationship Id="rId42" Type="http://schemas.openxmlformats.org/officeDocument/2006/relationships/image" Target="../media/image267.png"/><Relationship Id="rId47" Type="http://schemas.openxmlformats.org/officeDocument/2006/relationships/image" Target="../media/image275.png"/><Relationship Id="rId50" Type="http://schemas.openxmlformats.org/officeDocument/2006/relationships/image" Target="../media/image244.png"/><Relationship Id="rId55" Type="http://schemas.openxmlformats.org/officeDocument/2006/relationships/image" Target="../media/image282.png"/><Relationship Id="rId7" Type="http://schemas.openxmlformats.org/officeDocument/2006/relationships/tags" Target="../tags/tag815.xml"/><Relationship Id="rId12" Type="http://schemas.openxmlformats.org/officeDocument/2006/relationships/tags" Target="../tags/tag820.xml"/><Relationship Id="rId17" Type="http://schemas.openxmlformats.org/officeDocument/2006/relationships/tags" Target="../tags/tag825.xml"/><Relationship Id="rId25" Type="http://schemas.openxmlformats.org/officeDocument/2006/relationships/tags" Target="../tags/tag833.xml"/><Relationship Id="rId33" Type="http://schemas.openxmlformats.org/officeDocument/2006/relationships/image" Target="../media/image271.png"/><Relationship Id="rId38" Type="http://schemas.openxmlformats.org/officeDocument/2006/relationships/image" Target="../media/image240.png"/><Relationship Id="rId46" Type="http://schemas.openxmlformats.org/officeDocument/2006/relationships/image" Target="../media/image1.png"/><Relationship Id="rId2" Type="http://schemas.openxmlformats.org/officeDocument/2006/relationships/tags" Target="../tags/tag810.xml"/><Relationship Id="rId16" Type="http://schemas.openxmlformats.org/officeDocument/2006/relationships/tags" Target="../tags/tag824.xml"/><Relationship Id="rId20" Type="http://schemas.openxmlformats.org/officeDocument/2006/relationships/tags" Target="../tags/tag828.xml"/><Relationship Id="rId29" Type="http://schemas.openxmlformats.org/officeDocument/2006/relationships/notesSlide" Target="../notesSlides/notesSlide28.xml"/><Relationship Id="rId41" Type="http://schemas.openxmlformats.org/officeDocument/2006/relationships/image" Target="../media/image266.png"/><Relationship Id="rId54" Type="http://schemas.openxmlformats.org/officeDocument/2006/relationships/image" Target="../media/image281.png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11" Type="http://schemas.openxmlformats.org/officeDocument/2006/relationships/tags" Target="../tags/tag819.xml"/><Relationship Id="rId24" Type="http://schemas.openxmlformats.org/officeDocument/2006/relationships/tags" Target="../tags/tag832.xml"/><Relationship Id="rId32" Type="http://schemas.openxmlformats.org/officeDocument/2006/relationships/image" Target="../media/image264.png"/><Relationship Id="rId37" Type="http://schemas.openxmlformats.org/officeDocument/2006/relationships/image" Target="../media/image270.png"/><Relationship Id="rId40" Type="http://schemas.openxmlformats.org/officeDocument/2006/relationships/image" Target="../media/image265.png"/><Relationship Id="rId45" Type="http://schemas.openxmlformats.org/officeDocument/2006/relationships/image" Target="../media/image274.png"/><Relationship Id="rId53" Type="http://schemas.openxmlformats.org/officeDocument/2006/relationships/image" Target="../media/image280.png"/><Relationship Id="rId5" Type="http://schemas.openxmlformats.org/officeDocument/2006/relationships/tags" Target="../tags/tag813.xml"/><Relationship Id="rId15" Type="http://schemas.openxmlformats.org/officeDocument/2006/relationships/tags" Target="../tags/tag823.xml"/><Relationship Id="rId23" Type="http://schemas.openxmlformats.org/officeDocument/2006/relationships/tags" Target="../tags/tag83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22.png"/><Relationship Id="rId49" Type="http://schemas.openxmlformats.org/officeDocument/2006/relationships/image" Target="../media/image277.png"/><Relationship Id="rId10" Type="http://schemas.openxmlformats.org/officeDocument/2006/relationships/tags" Target="../tags/tag818.xml"/><Relationship Id="rId19" Type="http://schemas.openxmlformats.org/officeDocument/2006/relationships/tags" Target="../tags/tag827.xml"/><Relationship Id="rId31" Type="http://schemas.openxmlformats.org/officeDocument/2006/relationships/image" Target="../media/image257.png"/><Relationship Id="rId44" Type="http://schemas.openxmlformats.org/officeDocument/2006/relationships/image" Target="../media/image269.png"/><Relationship Id="rId52" Type="http://schemas.openxmlformats.org/officeDocument/2006/relationships/image" Target="../media/image279.png"/><Relationship Id="rId4" Type="http://schemas.openxmlformats.org/officeDocument/2006/relationships/tags" Target="../tags/tag812.xml"/><Relationship Id="rId9" Type="http://schemas.openxmlformats.org/officeDocument/2006/relationships/tags" Target="../tags/tag817.xml"/><Relationship Id="rId14" Type="http://schemas.openxmlformats.org/officeDocument/2006/relationships/tags" Target="../tags/tag822.xml"/><Relationship Id="rId22" Type="http://schemas.openxmlformats.org/officeDocument/2006/relationships/tags" Target="../tags/tag830.xml"/><Relationship Id="rId27" Type="http://schemas.openxmlformats.org/officeDocument/2006/relationships/tags" Target="../tags/tag835.xml"/><Relationship Id="rId30" Type="http://schemas.openxmlformats.org/officeDocument/2006/relationships/image" Target="../media/image256.png"/><Relationship Id="rId35" Type="http://schemas.openxmlformats.org/officeDocument/2006/relationships/image" Target="../media/image273.png"/><Relationship Id="rId43" Type="http://schemas.openxmlformats.org/officeDocument/2006/relationships/image" Target="../media/image268.png"/><Relationship Id="rId48" Type="http://schemas.openxmlformats.org/officeDocument/2006/relationships/image" Target="../media/image276.png"/><Relationship Id="rId8" Type="http://schemas.openxmlformats.org/officeDocument/2006/relationships/tags" Target="../tags/tag816.xml"/><Relationship Id="rId51" Type="http://schemas.openxmlformats.org/officeDocument/2006/relationships/image" Target="../media/image278.png"/><Relationship Id="rId3" Type="http://schemas.openxmlformats.org/officeDocument/2006/relationships/tags" Target="../tags/tag81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48.xml"/><Relationship Id="rId18" Type="http://schemas.openxmlformats.org/officeDocument/2006/relationships/tags" Target="../tags/tag853.xml"/><Relationship Id="rId26" Type="http://schemas.openxmlformats.org/officeDocument/2006/relationships/tags" Target="../tags/tag861.xml"/><Relationship Id="rId39" Type="http://schemas.openxmlformats.org/officeDocument/2006/relationships/image" Target="../media/image276.png"/><Relationship Id="rId3" Type="http://schemas.openxmlformats.org/officeDocument/2006/relationships/tags" Target="../tags/tag838.xml"/><Relationship Id="rId21" Type="http://schemas.openxmlformats.org/officeDocument/2006/relationships/tags" Target="../tags/tag856.xml"/><Relationship Id="rId34" Type="http://schemas.openxmlformats.org/officeDocument/2006/relationships/image" Target="../media/image265.png"/><Relationship Id="rId42" Type="http://schemas.openxmlformats.org/officeDocument/2006/relationships/image" Target="../media/image278.png"/><Relationship Id="rId47" Type="http://schemas.openxmlformats.org/officeDocument/2006/relationships/image" Target="../media/image286.png"/><Relationship Id="rId50" Type="http://schemas.openxmlformats.org/officeDocument/2006/relationships/image" Target="../media/image289.png"/><Relationship Id="rId7" Type="http://schemas.openxmlformats.org/officeDocument/2006/relationships/tags" Target="../tags/tag842.xml"/><Relationship Id="rId12" Type="http://schemas.openxmlformats.org/officeDocument/2006/relationships/tags" Target="../tags/tag847.xml"/><Relationship Id="rId17" Type="http://schemas.openxmlformats.org/officeDocument/2006/relationships/tags" Target="../tags/tag852.xml"/><Relationship Id="rId25" Type="http://schemas.openxmlformats.org/officeDocument/2006/relationships/tags" Target="../tags/tag860.xml"/><Relationship Id="rId33" Type="http://schemas.openxmlformats.org/officeDocument/2006/relationships/image" Target="../media/image281.png"/><Relationship Id="rId38" Type="http://schemas.openxmlformats.org/officeDocument/2006/relationships/image" Target="../media/image222.png"/><Relationship Id="rId46" Type="http://schemas.openxmlformats.org/officeDocument/2006/relationships/image" Target="../media/image285.png"/><Relationship Id="rId2" Type="http://schemas.openxmlformats.org/officeDocument/2006/relationships/tags" Target="../tags/tag837.xml"/><Relationship Id="rId16" Type="http://schemas.openxmlformats.org/officeDocument/2006/relationships/tags" Target="../tags/tag851.xml"/><Relationship Id="rId20" Type="http://schemas.openxmlformats.org/officeDocument/2006/relationships/tags" Target="../tags/tag855.xml"/><Relationship Id="rId29" Type="http://schemas.openxmlformats.org/officeDocument/2006/relationships/notesSlide" Target="../notesSlides/notesSlide29.xml"/><Relationship Id="rId41" Type="http://schemas.openxmlformats.org/officeDocument/2006/relationships/image" Target="../media/image244.png"/><Relationship Id="rId54" Type="http://schemas.openxmlformats.org/officeDocument/2006/relationships/image" Target="../media/image293.png"/><Relationship Id="rId1" Type="http://schemas.openxmlformats.org/officeDocument/2006/relationships/tags" Target="../tags/tag836.xml"/><Relationship Id="rId6" Type="http://schemas.openxmlformats.org/officeDocument/2006/relationships/tags" Target="../tags/tag841.xml"/><Relationship Id="rId11" Type="http://schemas.openxmlformats.org/officeDocument/2006/relationships/tags" Target="../tags/tag846.xml"/><Relationship Id="rId24" Type="http://schemas.openxmlformats.org/officeDocument/2006/relationships/tags" Target="../tags/tag859.xml"/><Relationship Id="rId32" Type="http://schemas.openxmlformats.org/officeDocument/2006/relationships/image" Target="../media/image279.png"/><Relationship Id="rId37" Type="http://schemas.openxmlformats.org/officeDocument/2006/relationships/image" Target="../media/image268.png"/><Relationship Id="rId40" Type="http://schemas.openxmlformats.org/officeDocument/2006/relationships/image" Target="../media/image277.png"/><Relationship Id="rId45" Type="http://schemas.openxmlformats.org/officeDocument/2006/relationships/image" Target="../media/image1.png"/><Relationship Id="rId53" Type="http://schemas.openxmlformats.org/officeDocument/2006/relationships/image" Target="../media/image292.png"/><Relationship Id="rId5" Type="http://schemas.openxmlformats.org/officeDocument/2006/relationships/tags" Target="../tags/tag840.xml"/><Relationship Id="rId15" Type="http://schemas.openxmlformats.org/officeDocument/2006/relationships/tags" Target="../tags/tag850.xml"/><Relationship Id="rId23" Type="http://schemas.openxmlformats.org/officeDocument/2006/relationships/tags" Target="../tags/tag85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67.png"/><Relationship Id="rId49" Type="http://schemas.openxmlformats.org/officeDocument/2006/relationships/image" Target="../media/image288.png"/><Relationship Id="rId10" Type="http://schemas.openxmlformats.org/officeDocument/2006/relationships/tags" Target="../tags/tag845.xml"/><Relationship Id="rId19" Type="http://schemas.openxmlformats.org/officeDocument/2006/relationships/tags" Target="../tags/tag854.xml"/><Relationship Id="rId31" Type="http://schemas.openxmlformats.org/officeDocument/2006/relationships/image" Target="../media/image275.png"/><Relationship Id="rId44" Type="http://schemas.openxmlformats.org/officeDocument/2006/relationships/image" Target="../media/image284.png"/><Relationship Id="rId52" Type="http://schemas.openxmlformats.org/officeDocument/2006/relationships/image" Target="../media/image291.png"/><Relationship Id="rId4" Type="http://schemas.openxmlformats.org/officeDocument/2006/relationships/tags" Target="../tags/tag839.xml"/><Relationship Id="rId9" Type="http://schemas.openxmlformats.org/officeDocument/2006/relationships/tags" Target="../tags/tag844.xml"/><Relationship Id="rId14" Type="http://schemas.openxmlformats.org/officeDocument/2006/relationships/tags" Target="../tags/tag849.xml"/><Relationship Id="rId22" Type="http://schemas.openxmlformats.org/officeDocument/2006/relationships/tags" Target="../tags/tag857.xml"/><Relationship Id="rId27" Type="http://schemas.openxmlformats.org/officeDocument/2006/relationships/tags" Target="../tags/tag862.xml"/><Relationship Id="rId30" Type="http://schemas.openxmlformats.org/officeDocument/2006/relationships/image" Target="../media/image274.png"/><Relationship Id="rId35" Type="http://schemas.openxmlformats.org/officeDocument/2006/relationships/image" Target="../media/image266.png"/><Relationship Id="rId43" Type="http://schemas.openxmlformats.org/officeDocument/2006/relationships/image" Target="../media/image283.png"/><Relationship Id="rId48" Type="http://schemas.openxmlformats.org/officeDocument/2006/relationships/image" Target="../media/image287.png"/><Relationship Id="rId8" Type="http://schemas.openxmlformats.org/officeDocument/2006/relationships/tags" Target="../tags/tag843.xml"/><Relationship Id="rId51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.png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3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31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image" Target="../media/image13.png"/><Relationship Id="rId41" Type="http://schemas.openxmlformats.org/officeDocument/2006/relationships/image" Target="../media/image9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image" Target="../media/image28.png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30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image" Target="../media/image12.png"/><Relationship Id="rId36" Type="http://schemas.openxmlformats.org/officeDocument/2006/relationships/image" Target="../media/image4.png"/><Relationship Id="rId49" Type="http://schemas.openxmlformats.org/officeDocument/2006/relationships/image" Target="../media/image34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24.png"/><Relationship Id="rId44" Type="http://schemas.openxmlformats.org/officeDocument/2006/relationships/image" Target="../media/image29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14.png"/><Relationship Id="rId35" Type="http://schemas.openxmlformats.org/officeDocument/2006/relationships/image" Target="../media/image3.png"/><Relationship Id="rId43" Type="http://schemas.openxmlformats.org/officeDocument/2006/relationships/image" Target="../media/image11.png"/><Relationship Id="rId48" Type="http://schemas.openxmlformats.org/officeDocument/2006/relationships/image" Target="../media/image33.png"/><Relationship Id="rId8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70.xml"/><Relationship Id="rId13" Type="http://schemas.openxmlformats.org/officeDocument/2006/relationships/tags" Target="../tags/tag875.xml"/><Relationship Id="rId18" Type="http://schemas.openxmlformats.org/officeDocument/2006/relationships/tags" Target="../tags/tag880.xml"/><Relationship Id="rId26" Type="http://schemas.openxmlformats.org/officeDocument/2006/relationships/image" Target="../media/image275.png"/><Relationship Id="rId3" Type="http://schemas.openxmlformats.org/officeDocument/2006/relationships/tags" Target="../tags/tag865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244.png"/><Relationship Id="rId7" Type="http://schemas.openxmlformats.org/officeDocument/2006/relationships/tags" Target="../tags/tag869.xml"/><Relationship Id="rId12" Type="http://schemas.openxmlformats.org/officeDocument/2006/relationships/tags" Target="../tags/tag874.xml"/><Relationship Id="rId17" Type="http://schemas.openxmlformats.org/officeDocument/2006/relationships/tags" Target="../tags/tag879.xml"/><Relationship Id="rId25" Type="http://schemas.openxmlformats.org/officeDocument/2006/relationships/image" Target="../media/image274.png"/><Relationship Id="rId33" Type="http://schemas.openxmlformats.org/officeDocument/2006/relationships/image" Target="../media/image294.png"/><Relationship Id="rId38" Type="http://schemas.openxmlformats.org/officeDocument/2006/relationships/image" Target="../media/image296.png"/><Relationship Id="rId2" Type="http://schemas.openxmlformats.org/officeDocument/2006/relationships/tags" Target="../tags/tag864.xml"/><Relationship Id="rId16" Type="http://schemas.openxmlformats.org/officeDocument/2006/relationships/tags" Target="../tags/tag8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1.png"/><Relationship Id="rId1" Type="http://schemas.openxmlformats.org/officeDocument/2006/relationships/tags" Target="../tags/tag863.xml"/><Relationship Id="rId6" Type="http://schemas.openxmlformats.org/officeDocument/2006/relationships/tags" Target="../tags/tag868.xml"/><Relationship Id="rId11" Type="http://schemas.openxmlformats.org/officeDocument/2006/relationships/tags" Target="../tags/tag873.xml"/><Relationship Id="rId24" Type="http://schemas.openxmlformats.org/officeDocument/2006/relationships/image" Target="../media/image293.png"/><Relationship Id="rId32" Type="http://schemas.openxmlformats.org/officeDocument/2006/relationships/image" Target="../media/image277.png"/><Relationship Id="rId37" Type="http://schemas.openxmlformats.org/officeDocument/2006/relationships/image" Target="../media/image295.png"/><Relationship Id="rId5" Type="http://schemas.openxmlformats.org/officeDocument/2006/relationships/tags" Target="../tags/tag867.xml"/><Relationship Id="rId15" Type="http://schemas.openxmlformats.org/officeDocument/2006/relationships/tags" Target="../tags/tag877.xml"/><Relationship Id="rId23" Type="http://schemas.openxmlformats.org/officeDocument/2006/relationships/image" Target="../media/image292.png"/><Relationship Id="rId28" Type="http://schemas.openxmlformats.org/officeDocument/2006/relationships/image" Target="../media/image284.png"/><Relationship Id="rId36" Type="http://schemas.openxmlformats.org/officeDocument/2006/relationships/image" Target="../media/image1.png"/><Relationship Id="rId10" Type="http://schemas.openxmlformats.org/officeDocument/2006/relationships/tags" Target="../tags/tag872.xml"/><Relationship Id="rId19" Type="http://schemas.openxmlformats.org/officeDocument/2006/relationships/tags" Target="../tags/tag881.xml"/><Relationship Id="rId31" Type="http://schemas.openxmlformats.org/officeDocument/2006/relationships/image" Target="../media/image276.png"/><Relationship Id="rId4" Type="http://schemas.openxmlformats.org/officeDocument/2006/relationships/tags" Target="../tags/tag866.xml"/><Relationship Id="rId9" Type="http://schemas.openxmlformats.org/officeDocument/2006/relationships/tags" Target="../tags/tag871.xml"/><Relationship Id="rId14" Type="http://schemas.openxmlformats.org/officeDocument/2006/relationships/tags" Target="../tags/tag876.xml"/><Relationship Id="rId22" Type="http://schemas.openxmlformats.org/officeDocument/2006/relationships/image" Target="../media/image283.png"/><Relationship Id="rId27" Type="http://schemas.openxmlformats.org/officeDocument/2006/relationships/image" Target="../media/image279.png"/><Relationship Id="rId30" Type="http://schemas.openxmlformats.org/officeDocument/2006/relationships/image" Target="../media/image222.png"/><Relationship Id="rId35" Type="http://schemas.openxmlformats.org/officeDocument/2006/relationships/image" Target="../media/image2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89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26" Type="http://schemas.openxmlformats.org/officeDocument/2006/relationships/image" Target="../media/image293.png"/><Relationship Id="rId39" Type="http://schemas.openxmlformats.org/officeDocument/2006/relationships/image" Target="../media/image295.png"/><Relationship Id="rId3" Type="http://schemas.openxmlformats.org/officeDocument/2006/relationships/tags" Target="../tags/tag884.xml"/><Relationship Id="rId21" Type="http://schemas.openxmlformats.org/officeDocument/2006/relationships/tags" Target="../tags/tag902.xml"/><Relationship Id="rId34" Type="http://schemas.openxmlformats.org/officeDocument/2006/relationships/image" Target="../media/image277.png"/><Relationship Id="rId42" Type="http://schemas.openxmlformats.org/officeDocument/2006/relationships/image" Target="../media/image298.png"/><Relationship Id="rId7" Type="http://schemas.openxmlformats.org/officeDocument/2006/relationships/tags" Target="../tags/tag888.xml"/><Relationship Id="rId12" Type="http://schemas.openxmlformats.org/officeDocument/2006/relationships/tags" Target="../tags/tag893.xml"/><Relationship Id="rId17" Type="http://schemas.openxmlformats.org/officeDocument/2006/relationships/tags" Target="../tags/tag898.xml"/><Relationship Id="rId25" Type="http://schemas.openxmlformats.org/officeDocument/2006/relationships/image" Target="../media/image292.png"/><Relationship Id="rId33" Type="http://schemas.openxmlformats.org/officeDocument/2006/relationships/image" Target="../media/image276.png"/><Relationship Id="rId38" Type="http://schemas.openxmlformats.org/officeDocument/2006/relationships/image" Target="../media/image1.png"/><Relationship Id="rId2" Type="http://schemas.openxmlformats.org/officeDocument/2006/relationships/tags" Target="../tags/tag883.xml"/><Relationship Id="rId16" Type="http://schemas.openxmlformats.org/officeDocument/2006/relationships/tags" Target="../tags/tag897.xml"/><Relationship Id="rId20" Type="http://schemas.openxmlformats.org/officeDocument/2006/relationships/tags" Target="../tags/tag901.xml"/><Relationship Id="rId29" Type="http://schemas.openxmlformats.org/officeDocument/2006/relationships/image" Target="../media/image279.png"/><Relationship Id="rId41" Type="http://schemas.openxmlformats.org/officeDocument/2006/relationships/image" Target="../media/image297.png"/><Relationship Id="rId1" Type="http://schemas.openxmlformats.org/officeDocument/2006/relationships/tags" Target="../tags/tag882.xml"/><Relationship Id="rId6" Type="http://schemas.openxmlformats.org/officeDocument/2006/relationships/tags" Target="../tags/tag887.xml"/><Relationship Id="rId11" Type="http://schemas.openxmlformats.org/officeDocument/2006/relationships/tags" Target="../tags/tag892.xml"/><Relationship Id="rId24" Type="http://schemas.openxmlformats.org/officeDocument/2006/relationships/image" Target="../media/image283.png"/><Relationship Id="rId32" Type="http://schemas.openxmlformats.org/officeDocument/2006/relationships/image" Target="../media/image222.png"/><Relationship Id="rId37" Type="http://schemas.openxmlformats.org/officeDocument/2006/relationships/image" Target="../media/image278.png"/><Relationship Id="rId40" Type="http://schemas.openxmlformats.org/officeDocument/2006/relationships/image" Target="../media/image296.png"/><Relationship Id="rId5" Type="http://schemas.openxmlformats.org/officeDocument/2006/relationships/tags" Target="../tags/tag886.xml"/><Relationship Id="rId15" Type="http://schemas.openxmlformats.org/officeDocument/2006/relationships/tags" Target="../tags/tag896.xml"/><Relationship Id="rId23" Type="http://schemas.openxmlformats.org/officeDocument/2006/relationships/notesSlide" Target="../notesSlides/notesSlide31.xml"/><Relationship Id="rId28" Type="http://schemas.openxmlformats.org/officeDocument/2006/relationships/image" Target="../media/image275.png"/><Relationship Id="rId36" Type="http://schemas.openxmlformats.org/officeDocument/2006/relationships/image" Target="../media/image244.png"/><Relationship Id="rId10" Type="http://schemas.openxmlformats.org/officeDocument/2006/relationships/tags" Target="../tags/tag891.xml"/><Relationship Id="rId19" Type="http://schemas.openxmlformats.org/officeDocument/2006/relationships/tags" Target="../tags/tag900.xml"/><Relationship Id="rId31" Type="http://schemas.openxmlformats.org/officeDocument/2006/relationships/image" Target="../media/image281.png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4" Type="http://schemas.openxmlformats.org/officeDocument/2006/relationships/tags" Target="../tags/tag89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74.png"/><Relationship Id="rId30" Type="http://schemas.openxmlformats.org/officeDocument/2006/relationships/image" Target="../media/image284.png"/><Relationship Id="rId35" Type="http://schemas.openxmlformats.org/officeDocument/2006/relationships/image" Target="../media/image294.png"/><Relationship Id="rId43" Type="http://schemas.openxmlformats.org/officeDocument/2006/relationships/image" Target="../media/image2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10.xml"/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image" Target="../media/image275.png"/><Relationship Id="rId39" Type="http://schemas.openxmlformats.org/officeDocument/2006/relationships/image" Target="../media/image301.png"/><Relationship Id="rId3" Type="http://schemas.openxmlformats.org/officeDocument/2006/relationships/tags" Target="../tags/tag905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277.png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image" Target="../media/image274.png"/><Relationship Id="rId33" Type="http://schemas.openxmlformats.org/officeDocument/2006/relationships/image" Target="../media/image276.png"/><Relationship Id="rId38" Type="http://schemas.openxmlformats.org/officeDocument/2006/relationships/image" Target="../media/image300.png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.png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image" Target="../media/image293.png"/><Relationship Id="rId32" Type="http://schemas.openxmlformats.org/officeDocument/2006/relationships/image" Target="../media/image281.png"/><Relationship Id="rId37" Type="http://schemas.openxmlformats.org/officeDocument/2006/relationships/image" Target="../media/image222.png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image" Target="../media/image292.png"/><Relationship Id="rId28" Type="http://schemas.openxmlformats.org/officeDocument/2006/relationships/image" Target="../media/image284.png"/><Relationship Id="rId36" Type="http://schemas.openxmlformats.org/officeDocument/2006/relationships/image" Target="../media/image278.png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31" Type="http://schemas.openxmlformats.org/officeDocument/2006/relationships/image" Target="../media/image294.png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image" Target="../media/image283.png"/><Relationship Id="rId27" Type="http://schemas.openxmlformats.org/officeDocument/2006/relationships/image" Target="../media/image279.png"/><Relationship Id="rId30" Type="http://schemas.openxmlformats.org/officeDocument/2006/relationships/image" Target="../media/image299.png"/><Relationship Id="rId35" Type="http://schemas.openxmlformats.org/officeDocument/2006/relationships/image" Target="../media/image24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34.xml"/><Relationship Id="rId18" Type="http://schemas.openxmlformats.org/officeDocument/2006/relationships/tags" Target="../tags/tag939.xml"/><Relationship Id="rId26" Type="http://schemas.openxmlformats.org/officeDocument/2006/relationships/tags" Target="../tags/tag947.xml"/><Relationship Id="rId39" Type="http://schemas.openxmlformats.org/officeDocument/2006/relationships/image" Target="../media/image222.png"/><Relationship Id="rId21" Type="http://schemas.openxmlformats.org/officeDocument/2006/relationships/tags" Target="../tags/tag94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03.png"/><Relationship Id="rId47" Type="http://schemas.openxmlformats.org/officeDocument/2006/relationships/image" Target="../media/image293.png"/><Relationship Id="rId50" Type="http://schemas.openxmlformats.org/officeDocument/2006/relationships/image" Target="../media/image267.png"/><Relationship Id="rId55" Type="http://schemas.openxmlformats.org/officeDocument/2006/relationships/image" Target="../media/image241.png"/><Relationship Id="rId63" Type="http://schemas.openxmlformats.org/officeDocument/2006/relationships/image" Target="../media/image313.png"/><Relationship Id="rId7" Type="http://schemas.openxmlformats.org/officeDocument/2006/relationships/tags" Target="../tags/tag928.xml"/><Relationship Id="rId2" Type="http://schemas.openxmlformats.org/officeDocument/2006/relationships/tags" Target="../tags/tag923.xml"/><Relationship Id="rId16" Type="http://schemas.openxmlformats.org/officeDocument/2006/relationships/tags" Target="../tags/tag937.xml"/><Relationship Id="rId20" Type="http://schemas.openxmlformats.org/officeDocument/2006/relationships/tags" Target="../tags/tag941.xml"/><Relationship Id="rId29" Type="http://schemas.openxmlformats.org/officeDocument/2006/relationships/tags" Target="../tags/tag950.xml"/><Relationship Id="rId41" Type="http://schemas.openxmlformats.org/officeDocument/2006/relationships/image" Target="../media/image1.png"/><Relationship Id="rId54" Type="http://schemas.openxmlformats.org/officeDocument/2006/relationships/image" Target="../media/image240.png"/><Relationship Id="rId62" Type="http://schemas.openxmlformats.org/officeDocument/2006/relationships/image" Target="../media/image312.png"/><Relationship Id="rId1" Type="http://schemas.openxmlformats.org/officeDocument/2006/relationships/tags" Target="../tags/tag922.xml"/><Relationship Id="rId6" Type="http://schemas.openxmlformats.org/officeDocument/2006/relationships/tags" Target="../tags/tag927.xml"/><Relationship Id="rId11" Type="http://schemas.openxmlformats.org/officeDocument/2006/relationships/tags" Target="../tags/tag932.xml"/><Relationship Id="rId24" Type="http://schemas.openxmlformats.org/officeDocument/2006/relationships/tags" Target="../tags/tag945.xml"/><Relationship Id="rId32" Type="http://schemas.openxmlformats.org/officeDocument/2006/relationships/tags" Target="../tags/tag953.xml"/><Relationship Id="rId37" Type="http://schemas.openxmlformats.org/officeDocument/2006/relationships/image" Target="../media/image300.png"/><Relationship Id="rId40" Type="http://schemas.openxmlformats.org/officeDocument/2006/relationships/image" Target="../media/image302.png"/><Relationship Id="rId45" Type="http://schemas.openxmlformats.org/officeDocument/2006/relationships/image" Target="../media/image306.png"/><Relationship Id="rId53" Type="http://schemas.openxmlformats.org/officeDocument/2006/relationships/image" Target="../media/image270.png"/><Relationship Id="rId58" Type="http://schemas.openxmlformats.org/officeDocument/2006/relationships/image" Target="../media/image308.png"/><Relationship Id="rId5" Type="http://schemas.openxmlformats.org/officeDocument/2006/relationships/tags" Target="../tags/tag926.xml"/><Relationship Id="rId15" Type="http://schemas.openxmlformats.org/officeDocument/2006/relationships/tags" Target="../tags/tag936.xml"/><Relationship Id="rId23" Type="http://schemas.openxmlformats.org/officeDocument/2006/relationships/tags" Target="../tags/tag944.xml"/><Relationship Id="rId28" Type="http://schemas.openxmlformats.org/officeDocument/2006/relationships/tags" Target="../tags/tag949.xml"/><Relationship Id="rId36" Type="http://schemas.openxmlformats.org/officeDocument/2006/relationships/image" Target="../media/image274.png"/><Relationship Id="rId49" Type="http://schemas.openxmlformats.org/officeDocument/2006/relationships/image" Target="../media/image266.png"/><Relationship Id="rId57" Type="http://schemas.openxmlformats.org/officeDocument/2006/relationships/image" Target="../media/image307.png"/><Relationship Id="rId61" Type="http://schemas.openxmlformats.org/officeDocument/2006/relationships/image" Target="../media/image311.png"/><Relationship Id="rId10" Type="http://schemas.openxmlformats.org/officeDocument/2006/relationships/tags" Target="../tags/tag931.xml"/><Relationship Id="rId19" Type="http://schemas.openxmlformats.org/officeDocument/2006/relationships/tags" Target="../tags/tag940.xml"/><Relationship Id="rId31" Type="http://schemas.openxmlformats.org/officeDocument/2006/relationships/tags" Target="../tags/tag952.xml"/><Relationship Id="rId44" Type="http://schemas.openxmlformats.org/officeDocument/2006/relationships/image" Target="../media/image305.png"/><Relationship Id="rId52" Type="http://schemas.openxmlformats.org/officeDocument/2006/relationships/image" Target="../media/image78.png"/><Relationship Id="rId60" Type="http://schemas.openxmlformats.org/officeDocument/2006/relationships/image" Target="../media/image310.png"/><Relationship Id="rId65" Type="http://schemas.openxmlformats.org/officeDocument/2006/relationships/image" Target="../media/image315.png"/><Relationship Id="rId4" Type="http://schemas.openxmlformats.org/officeDocument/2006/relationships/tags" Target="../tags/tag925.xml"/><Relationship Id="rId9" Type="http://schemas.openxmlformats.org/officeDocument/2006/relationships/tags" Target="../tags/tag930.xml"/><Relationship Id="rId14" Type="http://schemas.openxmlformats.org/officeDocument/2006/relationships/tags" Target="../tags/tag935.xml"/><Relationship Id="rId22" Type="http://schemas.openxmlformats.org/officeDocument/2006/relationships/tags" Target="../tags/tag943.xml"/><Relationship Id="rId27" Type="http://schemas.openxmlformats.org/officeDocument/2006/relationships/tags" Target="../tags/tag948.xml"/><Relationship Id="rId30" Type="http://schemas.openxmlformats.org/officeDocument/2006/relationships/tags" Target="../tags/tag951.xml"/><Relationship Id="rId35" Type="http://schemas.openxmlformats.org/officeDocument/2006/relationships/notesSlide" Target="../notesSlides/notesSlide33.xml"/><Relationship Id="rId43" Type="http://schemas.openxmlformats.org/officeDocument/2006/relationships/image" Target="../media/image304.png"/><Relationship Id="rId48" Type="http://schemas.openxmlformats.org/officeDocument/2006/relationships/image" Target="../media/image265.png"/><Relationship Id="rId56" Type="http://schemas.openxmlformats.org/officeDocument/2006/relationships/image" Target="../media/image76.png"/><Relationship Id="rId64" Type="http://schemas.openxmlformats.org/officeDocument/2006/relationships/image" Target="../media/image314.png"/><Relationship Id="rId8" Type="http://schemas.openxmlformats.org/officeDocument/2006/relationships/tags" Target="../tags/tag929.xml"/><Relationship Id="rId51" Type="http://schemas.openxmlformats.org/officeDocument/2006/relationships/image" Target="../media/image268.png"/><Relationship Id="rId3" Type="http://schemas.openxmlformats.org/officeDocument/2006/relationships/tags" Target="../tags/tag924.xml"/><Relationship Id="rId12" Type="http://schemas.openxmlformats.org/officeDocument/2006/relationships/tags" Target="../tags/tag933.xml"/><Relationship Id="rId17" Type="http://schemas.openxmlformats.org/officeDocument/2006/relationships/tags" Target="../tags/tag938.xml"/><Relationship Id="rId25" Type="http://schemas.openxmlformats.org/officeDocument/2006/relationships/tags" Target="../tags/tag946.xml"/><Relationship Id="rId33" Type="http://schemas.openxmlformats.org/officeDocument/2006/relationships/tags" Target="../tags/tag954.xml"/><Relationship Id="rId38" Type="http://schemas.openxmlformats.org/officeDocument/2006/relationships/image" Target="../media/image301.png"/><Relationship Id="rId46" Type="http://schemas.openxmlformats.org/officeDocument/2006/relationships/image" Target="../media/image292.png"/><Relationship Id="rId59" Type="http://schemas.openxmlformats.org/officeDocument/2006/relationships/image" Target="../media/image309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26" Type="http://schemas.openxmlformats.org/officeDocument/2006/relationships/tags" Target="../tags/tag980.xml"/><Relationship Id="rId39" Type="http://schemas.openxmlformats.org/officeDocument/2006/relationships/tags" Target="../tags/tag993.xml"/><Relationship Id="rId21" Type="http://schemas.openxmlformats.org/officeDocument/2006/relationships/tags" Target="../tags/tag975.xml"/><Relationship Id="rId34" Type="http://schemas.openxmlformats.org/officeDocument/2006/relationships/tags" Target="../tags/tag988.xml"/><Relationship Id="rId42" Type="http://schemas.openxmlformats.org/officeDocument/2006/relationships/image" Target="../media/image1.png"/><Relationship Id="rId47" Type="http://schemas.openxmlformats.org/officeDocument/2006/relationships/image" Target="../media/image317.png"/><Relationship Id="rId50" Type="http://schemas.openxmlformats.org/officeDocument/2006/relationships/image" Target="../media/image320.png"/><Relationship Id="rId55" Type="http://schemas.openxmlformats.org/officeDocument/2006/relationships/image" Target="../media/image244.png"/><Relationship Id="rId63" Type="http://schemas.openxmlformats.org/officeDocument/2006/relationships/image" Target="../media/image330.png"/><Relationship Id="rId68" Type="http://schemas.openxmlformats.org/officeDocument/2006/relationships/image" Target="../media/image245.png"/><Relationship Id="rId7" Type="http://schemas.openxmlformats.org/officeDocument/2006/relationships/tags" Target="../tags/tag961.xml"/><Relationship Id="rId2" Type="http://schemas.openxmlformats.org/officeDocument/2006/relationships/tags" Target="../tags/tag956.xml"/><Relationship Id="rId16" Type="http://schemas.openxmlformats.org/officeDocument/2006/relationships/tags" Target="../tags/tag970.xml"/><Relationship Id="rId29" Type="http://schemas.openxmlformats.org/officeDocument/2006/relationships/tags" Target="../tags/tag983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24" Type="http://schemas.openxmlformats.org/officeDocument/2006/relationships/tags" Target="../tags/tag978.xml"/><Relationship Id="rId32" Type="http://schemas.openxmlformats.org/officeDocument/2006/relationships/tags" Target="../tags/tag986.xml"/><Relationship Id="rId37" Type="http://schemas.openxmlformats.org/officeDocument/2006/relationships/tags" Target="../tags/tag99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24.png"/><Relationship Id="rId53" Type="http://schemas.openxmlformats.org/officeDocument/2006/relationships/image" Target="../media/image164.png"/><Relationship Id="rId58" Type="http://schemas.openxmlformats.org/officeDocument/2006/relationships/image" Target="../media/image325.png"/><Relationship Id="rId66" Type="http://schemas.openxmlformats.org/officeDocument/2006/relationships/image" Target="../media/image333.png"/><Relationship Id="rId5" Type="http://schemas.openxmlformats.org/officeDocument/2006/relationships/tags" Target="../tags/tag959.xml"/><Relationship Id="rId15" Type="http://schemas.openxmlformats.org/officeDocument/2006/relationships/tags" Target="../tags/tag969.xml"/><Relationship Id="rId23" Type="http://schemas.openxmlformats.org/officeDocument/2006/relationships/tags" Target="../tags/tag977.xml"/><Relationship Id="rId28" Type="http://schemas.openxmlformats.org/officeDocument/2006/relationships/tags" Target="../tags/tag982.xml"/><Relationship Id="rId36" Type="http://schemas.openxmlformats.org/officeDocument/2006/relationships/tags" Target="../tags/tag990.xml"/><Relationship Id="rId49" Type="http://schemas.openxmlformats.org/officeDocument/2006/relationships/image" Target="../media/image319.png"/><Relationship Id="rId57" Type="http://schemas.openxmlformats.org/officeDocument/2006/relationships/image" Target="../media/image324.png"/><Relationship Id="rId61" Type="http://schemas.openxmlformats.org/officeDocument/2006/relationships/image" Target="../media/image328.png"/><Relationship Id="rId10" Type="http://schemas.openxmlformats.org/officeDocument/2006/relationships/tags" Target="../tags/tag964.xml"/><Relationship Id="rId19" Type="http://schemas.openxmlformats.org/officeDocument/2006/relationships/tags" Target="../tags/tag973.xml"/><Relationship Id="rId31" Type="http://schemas.openxmlformats.org/officeDocument/2006/relationships/tags" Target="../tags/tag985.xml"/><Relationship Id="rId44" Type="http://schemas.openxmlformats.org/officeDocument/2006/relationships/image" Target="../media/image316.png"/><Relationship Id="rId52" Type="http://schemas.openxmlformats.org/officeDocument/2006/relationships/image" Target="../media/image322.png"/><Relationship Id="rId60" Type="http://schemas.openxmlformats.org/officeDocument/2006/relationships/image" Target="../media/image327.png"/><Relationship Id="rId65" Type="http://schemas.openxmlformats.org/officeDocument/2006/relationships/image" Target="../media/image332.png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Relationship Id="rId22" Type="http://schemas.openxmlformats.org/officeDocument/2006/relationships/tags" Target="../tags/tag976.xml"/><Relationship Id="rId27" Type="http://schemas.openxmlformats.org/officeDocument/2006/relationships/tags" Target="../tags/tag981.xml"/><Relationship Id="rId30" Type="http://schemas.openxmlformats.org/officeDocument/2006/relationships/tags" Target="../tags/tag984.xml"/><Relationship Id="rId35" Type="http://schemas.openxmlformats.org/officeDocument/2006/relationships/tags" Target="../tags/tag989.xml"/><Relationship Id="rId43" Type="http://schemas.openxmlformats.org/officeDocument/2006/relationships/image" Target="../media/image222.png"/><Relationship Id="rId48" Type="http://schemas.openxmlformats.org/officeDocument/2006/relationships/image" Target="../media/image318.png"/><Relationship Id="rId56" Type="http://schemas.openxmlformats.org/officeDocument/2006/relationships/image" Target="../media/image278.png"/><Relationship Id="rId64" Type="http://schemas.openxmlformats.org/officeDocument/2006/relationships/image" Target="../media/image331.png"/><Relationship Id="rId8" Type="http://schemas.openxmlformats.org/officeDocument/2006/relationships/tags" Target="../tags/tag962.xml"/><Relationship Id="rId51" Type="http://schemas.openxmlformats.org/officeDocument/2006/relationships/image" Target="../media/image321.png"/><Relationship Id="rId3" Type="http://schemas.openxmlformats.org/officeDocument/2006/relationships/tags" Target="../tags/tag957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25" Type="http://schemas.openxmlformats.org/officeDocument/2006/relationships/tags" Target="../tags/tag979.xml"/><Relationship Id="rId33" Type="http://schemas.openxmlformats.org/officeDocument/2006/relationships/tags" Target="../tags/tag987.xml"/><Relationship Id="rId38" Type="http://schemas.openxmlformats.org/officeDocument/2006/relationships/tags" Target="../tags/tag992.xml"/><Relationship Id="rId46" Type="http://schemas.openxmlformats.org/officeDocument/2006/relationships/image" Target="../media/image225.png"/><Relationship Id="rId59" Type="http://schemas.openxmlformats.org/officeDocument/2006/relationships/image" Target="../media/image326.png"/><Relationship Id="rId67" Type="http://schemas.openxmlformats.org/officeDocument/2006/relationships/image" Target="../media/image76.png"/><Relationship Id="rId20" Type="http://schemas.openxmlformats.org/officeDocument/2006/relationships/tags" Target="../tags/tag974.xml"/><Relationship Id="rId41" Type="http://schemas.openxmlformats.org/officeDocument/2006/relationships/notesSlide" Target="../notesSlides/notesSlide34.xml"/><Relationship Id="rId54" Type="http://schemas.openxmlformats.org/officeDocument/2006/relationships/image" Target="../media/image323.png"/><Relationship Id="rId62" Type="http://schemas.openxmlformats.org/officeDocument/2006/relationships/image" Target="../media/image32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image" Target="../media/image24.png"/><Relationship Id="rId21" Type="http://schemas.openxmlformats.org/officeDocument/2006/relationships/tags" Target="../tags/tag79.xml"/><Relationship Id="rId34" Type="http://schemas.openxmlformats.org/officeDocument/2006/relationships/image" Target="../media/image34.png"/><Relationship Id="rId42" Type="http://schemas.openxmlformats.org/officeDocument/2006/relationships/image" Target="../media/image4.png"/><Relationship Id="rId47" Type="http://schemas.openxmlformats.org/officeDocument/2006/relationships/image" Target="../media/image10.png"/><Relationship Id="rId50" Type="http://schemas.openxmlformats.org/officeDocument/2006/relationships/image" Target="../media/image36.png"/><Relationship Id="rId55" Type="http://schemas.openxmlformats.org/officeDocument/2006/relationships/image" Target="../media/image41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image" Target="../media/image29.png"/><Relationship Id="rId38" Type="http://schemas.openxmlformats.org/officeDocument/2006/relationships/image" Target="../media/image14.png"/><Relationship Id="rId46" Type="http://schemas.openxmlformats.org/officeDocument/2006/relationships/image" Target="../media/image9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.png"/><Relationship Id="rId54" Type="http://schemas.openxmlformats.org/officeDocument/2006/relationships/image" Target="../media/image40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image" Target="../media/image2.png"/><Relationship Id="rId37" Type="http://schemas.openxmlformats.org/officeDocument/2006/relationships/image" Target="../media/image13.png"/><Relationship Id="rId40" Type="http://schemas.openxmlformats.org/officeDocument/2006/relationships/image" Target="../media/image1.png"/><Relationship Id="rId45" Type="http://schemas.openxmlformats.org/officeDocument/2006/relationships/image" Target="../media/image8.png"/><Relationship Id="rId53" Type="http://schemas.openxmlformats.org/officeDocument/2006/relationships/image" Target="../media/image39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image" Target="../media/image12.png"/><Relationship Id="rId49" Type="http://schemas.openxmlformats.org/officeDocument/2006/relationships/image" Target="../media/image35.png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28.png"/><Relationship Id="rId44" Type="http://schemas.openxmlformats.org/officeDocument/2006/relationships/image" Target="../media/image7.png"/><Relationship Id="rId52" Type="http://schemas.openxmlformats.org/officeDocument/2006/relationships/image" Target="../media/image38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5.png"/><Relationship Id="rId43" Type="http://schemas.openxmlformats.org/officeDocument/2006/relationships/image" Target="../media/image6.png"/><Relationship Id="rId48" Type="http://schemas.openxmlformats.org/officeDocument/2006/relationships/image" Target="../media/image11.png"/><Relationship Id="rId56" Type="http://schemas.openxmlformats.org/officeDocument/2006/relationships/image" Target="../media/image42.png"/><Relationship Id="rId8" Type="http://schemas.openxmlformats.org/officeDocument/2006/relationships/tags" Target="../tags/tag66.xml"/><Relationship Id="rId51" Type="http://schemas.openxmlformats.org/officeDocument/2006/relationships/image" Target="../media/image37.png"/><Relationship Id="rId3" Type="http://schemas.openxmlformats.org/officeDocument/2006/relationships/tags" Target="../tags/tag6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42" Type="http://schemas.openxmlformats.org/officeDocument/2006/relationships/image" Target="../media/image2.png"/><Relationship Id="rId47" Type="http://schemas.openxmlformats.org/officeDocument/2006/relationships/image" Target="../media/image35.png"/><Relationship Id="rId50" Type="http://schemas.openxmlformats.org/officeDocument/2006/relationships/image" Target="../media/image39.png"/><Relationship Id="rId55" Type="http://schemas.openxmlformats.org/officeDocument/2006/relationships/image" Target="../media/image44.png"/><Relationship Id="rId63" Type="http://schemas.openxmlformats.org/officeDocument/2006/relationships/image" Target="../media/image52.png"/><Relationship Id="rId68" Type="http://schemas.openxmlformats.org/officeDocument/2006/relationships/image" Target="../media/image57.png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tags" Target="../tags/tag123.xml"/><Relationship Id="rId40" Type="http://schemas.openxmlformats.org/officeDocument/2006/relationships/notesSlide" Target="../notesSlides/notesSlide5.xml"/><Relationship Id="rId45" Type="http://schemas.openxmlformats.org/officeDocument/2006/relationships/image" Target="../media/image5.png"/><Relationship Id="rId53" Type="http://schemas.openxmlformats.org/officeDocument/2006/relationships/image" Target="../media/image42.png"/><Relationship Id="rId58" Type="http://schemas.openxmlformats.org/officeDocument/2006/relationships/image" Target="../media/image47.png"/><Relationship Id="rId66" Type="http://schemas.openxmlformats.org/officeDocument/2006/relationships/image" Target="../media/image55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tags" Target="../tags/tag122.xml"/><Relationship Id="rId49" Type="http://schemas.openxmlformats.org/officeDocument/2006/relationships/image" Target="../media/image37.png"/><Relationship Id="rId57" Type="http://schemas.openxmlformats.org/officeDocument/2006/relationships/image" Target="../media/image46.png"/><Relationship Id="rId61" Type="http://schemas.openxmlformats.org/officeDocument/2006/relationships/image" Target="../media/image50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4" Type="http://schemas.openxmlformats.org/officeDocument/2006/relationships/image" Target="../media/image34.png"/><Relationship Id="rId52" Type="http://schemas.openxmlformats.org/officeDocument/2006/relationships/image" Target="../media/image41.png"/><Relationship Id="rId60" Type="http://schemas.openxmlformats.org/officeDocument/2006/relationships/image" Target="../media/image49.png"/><Relationship Id="rId65" Type="http://schemas.openxmlformats.org/officeDocument/2006/relationships/image" Target="../media/image54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tags" Target="../tags/tag121.xml"/><Relationship Id="rId43" Type="http://schemas.openxmlformats.org/officeDocument/2006/relationships/image" Target="../media/image29.png"/><Relationship Id="rId48" Type="http://schemas.openxmlformats.org/officeDocument/2006/relationships/image" Target="../media/image36.png"/><Relationship Id="rId56" Type="http://schemas.openxmlformats.org/officeDocument/2006/relationships/image" Target="../media/image45.png"/><Relationship Id="rId64" Type="http://schemas.openxmlformats.org/officeDocument/2006/relationships/image" Target="../media/image53.png"/><Relationship Id="rId69" Type="http://schemas.openxmlformats.org/officeDocument/2006/relationships/image" Target="../media/image58.png"/><Relationship Id="rId8" Type="http://schemas.openxmlformats.org/officeDocument/2006/relationships/tags" Target="../tags/tag94.xml"/><Relationship Id="rId51" Type="http://schemas.openxmlformats.org/officeDocument/2006/relationships/image" Target="../media/image40.png"/><Relationship Id="rId3" Type="http://schemas.openxmlformats.org/officeDocument/2006/relationships/tags" Target="../tags/tag89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tags" Target="../tags/tag124.xml"/><Relationship Id="rId46" Type="http://schemas.openxmlformats.org/officeDocument/2006/relationships/image" Target="../media/image1.png"/><Relationship Id="rId59" Type="http://schemas.openxmlformats.org/officeDocument/2006/relationships/image" Target="../media/image48.png"/><Relationship Id="rId67" Type="http://schemas.openxmlformats.org/officeDocument/2006/relationships/image" Target="../media/image56.png"/><Relationship Id="rId20" Type="http://schemas.openxmlformats.org/officeDocument/2006/relationships/tags" Target="../tags/tag106.xml"/><Relationship Id="rId41" Type="http://schemas.openxmlformats.org/officeDocument/2006/relationships/image" Target="../media/image38.png"/><Relationship Id="rId54" Type="http://schemas.openxmlformats.org/officeDocument/2006/relationships/image" Target="../media/image43.png"/><Relationship Id="rId6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image" Target="../media/image49.png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38.png"/><Relationship Id="rId42" Type="http://schemas.openxmlformats.org/officeDocument/2006/relationships/image" Target="../media/image50.png"/><Relationship Id="rId47" Type="http://schemas.openxmlformats.org/officeDocument/2006/relationships/image" Target="../media/image52.png"/><Relationship Id="rId50" Type="http://schemas.openxmlformats.org/officeDocument/2006/relationships/image" Target="../media/image59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image" Target="../media/image48.png"/><Relationship Id="rId38" Type="http://schemas.openxmlformats.org/officeDocument/2006/relationships/image" Target="../media/image47.png"/><Relationship Id="rId46" Type="http://schemas.openxmlformats.org/officeDocument/2006/relationships/image" Target="../media/image51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41" Type="http://schemas.openxmlformats.org/officeDocument/2006/relationships/image" Target="../media/image5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2.png"/><Relationship Id="rId37" Type="http://schemas.openxmlformats.org/officeDocument/2006/relationships/image" Target="../media/image46.png"/><Relationship Id="rId40" Type="http://schemas.openxmlformats.org/officeDocument/2006/relationships/image" Target="../media/image54.png"/><Relationship Id="rId45" Type="http://schemas.openxmlformats.org/officeDocument/2006/relationships/image" Target="../media/image57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image" Target="../media/image43.png"/><Relationship Id="rId49" Type="http://schemas.openxmlformats.org/officeDocument/2006/relationships/image" Target="../media/image29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notesSlide" Target="../notesSlides/notesSlide6.xml"/><Relationship Id="rId44" Type="http://schemas.openxmlformats.org/officeDocument/2006/relationships/image" Target="../media/image56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.png"/><Relationship Id="rId43" Type="http://schemas.openxmlformats.org/officeDocument/2006/relationships/image" Target="../media/image55.png"/><Relationship Id="rId48" Type="http://schemas.openxmlformats.org/officeDocument/2006/relationships/image" Target="../media/image53.png"/><Relationship Id="rId8" Type="http://schemas.openxmlformats.org/officeDocument/2006/relationships/tags" Target="../tags/tag132.xml"/><Relationship Id="rId51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.png"/><Relationship Id="rId55" Type="http://schemas.openxmlformats.org/officeDocument/2006/relationships/image" Target="../media/image1.png"/><Relationship Id="rId63" Type="http://schemas.openxmlformats.org/officeDocument/2006/relationships/image" Target="../media/image57.png"/><Relationship Id="rId68" Type="http://schemas.openxmlformats.org/officeDocument/2006/relationships/image" Target="../media/image60.png"/><Relationship Id="rId76" Type="http://schemas.openxmlformats.org/officeDocument/2006/relationships/image" Target="../media/image68.png"/><Relationship Id="rId84" Type="http://schemas.openxmlformats.org/officeDocument/2006/relationships/image" Target="../media/image76.png"/><Relationship Id="rId7" Type="http://schemas.openxmlformats.org/officeDocument/2006/relationships/tags" Target="../tags/tag160.xml"/><Relationship Id="rId71" Type="http://schemas.openxmlformats.org/officeDocument/2006/relationships/image" Target="../media/image63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image" Target="../media/image43.png"/><Relationship Id="rId58" Type="http://schemas.openxmlformats.org/officeDocument/2006/relationships/image" Target="../media/image54.png"/><Relationship Id="rId66" Type="http://schemas.openxmlformats.org/officeDocument/2006/relationships/image" Target="../media/image53.png"/><Relationship Id="rId74" Type="http://schemas.openxmlformats.org/officeDocument/2006/relationships/image" Target="../media/image66.png"/><Relationship Id="rId79" Type="http://schemas.openxmlformats.org/officeDocument/2006/relationships/image" Target="../media/image71.png"/><Relationship Id="rId5" Type="http://schemas.openxmlformats.org/officeDocument/2006/relationships/tags" Target="../tags/tag158.xml"/><Relationship Id="rId61" Type="http://schemas.openxmlformats.org/officeDocument/2006/relationships/image" Target="../media/image55.png"/><Relationship Id="rId82" Type="http://schemas.openxmlformats.org/officeDocument/2006/relationships/image" Target="../media/image74.png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notesSlide" Target="../notesSlides/notesSlide7.xml"/><Relationship Id="rId56" Type="http://schemas.openxmlformats.org/officeDocument/2006/relationships/image" Target="../media/image47.png"/><Relationship Id="rId64" Type="http://schemas.openxmlformats.org/officeDocument/2006/relationships/image" Target="../media/image51.png"/><Relationship Id="rId69" Type="http://schemas.openxmlformats.org/officeDocument/2006/relationships/image" Target="../media/image61.png"/><Relationship Id="rId77" Type="http://schemas.openxmlformats.org/officeDocument/2006/relationships/image" Target="../media/image69.png"/><Relationship Id="rId8" Type="http://schemas.openxmlformats.org/officeDocument/2006/relationships/tags" Target="../tags/tag161.xml"/><Relationship Id="rId51" Type="http://schemas.openxmlformats.org/officeDocument/2006/relationships/image" Target="../media/image29.png"/><Relationship Id="rId72" Type="http://schemas.openxmlformats.org/officeDocument/2006/relationships/image" Target="../media/image64.png"/><Relationship Id="rId80" Type="http://schemas.openxmlformats.org/officeDocument/2006/relationships/image" Target="../media/image72.png"/><Relationship Id="rId85" Type="http://schemas.openxmlformats.org/officeDocument/2006/relationships/image" Target="../media/image77.png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image" Target="../media/image5.png"/><Relationship Id="rId67" Type="http://schemas.openxmlformats.org/officeDocument/2006/relationships/image" Target="../media/image59.png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image" Target="../media/image46.png"/><Relationship Id="rId62" Type="http://schemas.openxmlformats.org/officeDocument/2006/relationships/image" Target="../media/image56.png"/><Relationship Id="rId70" Type="http://schemas.openxmlformats.org/officeDocument/2006/relationships/image" Target="../media/image62.png"/><Relationship Id="rId75" Type="http://schemas.openxmlformats.org/officeDocument/2006/relationships/image" Target="../media/image67.png"/><Relationship Id="rId83" Type="http://schemas.openxmlformats.org/officeDocument/2006/relationships/image" Target="../media/image75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image" Target="../media/image38.png"/><Relationship Id="rId57" Type="http://schemas.openxmlformats.org/officeDocument/2006/relationships/image" Target="../media/image49.png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image" Target="../media/image48.png"/><Relationship Id="rId60" Type="http://schemas.openxmlformats.org/officeDocument/2006/relationships/image" Target="../media/image50.png"/><Relationship Id="rId65" Type="http://schemas.openxmlformats.org/officeDocument/2006/relationships/image" Target="../media/image52.png"/><Relationship Id="rId73" Type="http://schemas.openxmlformats.org/officeDocument/2006/relationships/image" Target="../media/image65.png"/><Relationship Id="rId78" Type="http://schemas.openxmlformats.org/officeDocument/2006/relationships/image" Target="../media/image70.png"/><Relationship Id="rId81" Type="http://schemas.openxmlformats.org/officeDocument/2006/relationships/image" Target="../media/image73.png"/><Relationship Id="rId86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image" Target="../media/image62.png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34" Type="http://schemas.openxmlformats.org/officeDocument/2006/relationships/image" Target="../media/image65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image" Target="../media/image64.png"/><Relationship Id="rId38" Type="http://schemas.openxmlformats.org/officeDocument/2006/relationships/image" Target="../media/image70.png"/><Relationship Id="rId46" Type="http://schemas.openxmlformats.org/officeDocument/2006/relationships/image" Target="../media/image79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image" Target="../media/image59.png"/><Relationship Id="rId41" Type="http://schemas.openxmlformats.org/officeDocument/2006/relationships/image" Target="../media/image74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image" Target="../media/image63.png"/><Relationship Id="rId37" Type="http://schemas.openxmlformats.org/officeDocument/2006/relationships/image" Target="../media/image5.png"/><Relationship Id="rId40" Type="http://schemas.openxmlformats.org/officeDocument/2006/relationships/image" Target="../media/image73.png"/><Relationship Id="rId45" Type="http://schemas.openxmlformats.org/officeDocument/2006/relationships/image" Target="../media/image77.pn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notesSlide" Target="../notesSlides/notesSlide8.xml"/><Relationship Id="rId36" Type="http://schemas.openxmlformats.org/officeDocument/2006/relationships/image" Target="../media/image2.png"/><Relationship Id="rId49" Type="http://schemas.openxmlformats.org/officeDocument/2006/relationships/image" Target="../media/image82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image" Target="../media/image61.png"/><Relationship Id="rId44" Type="http://schemas.openxmlformats.org/officeDocument/2006/relationships/image" Target="../media/image76.png"/><Relationship Id="rId52" Type="http://schemas.openxmlformats.org/officeDocument/2006/relationships/image" Target="../media/image85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0.png"/><Relationship Id="rId35" Type="http://schemas.openxmlformats.org/officeDocument/2006/relationships/image" Target="../media/image1.png"/><Relationship Id="rId43" Type="http://schemas.openxmlformats.org/officeDocument/2006/relationships/image" Target="../media/image78.png"/><Relationship Id="rId48" Type="http://schemas.openxmlformats.org/officeDocument/2006/relationships/image" Target="../media/image81.png"/><Relationship Id="rId8" Type="http://schemas.openxmlformats.org/officeDocument/2006/relationships/tags" Target="../tags/tag207.xml"/><Relationship Id="rId51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image" Target="../media/image83.png"/><Relationship Id="rId26" Type="http://schemas.openxmlformats.org/officeDocument/2006/relationships/image" Target="../media/image81.png"/><Relationship Id="rId3" Type="http://schemas.openxmlformats.org/officeDocument/2006/relationships/tags" Target="../tags/tag228.xml"/><Relationship Id="rId21" Type="http://schemas.openxmlformats.org/officeDocument/2006/relationships/image" Target="../media/image79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image" Target="../media/image2.png"/><Relationship Id="rId25" Type="http://schemas.openxmlformats.org/officeDocument/2006/relationships/image" Target="../media/image86.png"/><Relationship Id="rId2" Type="http://schemas.openxmlformats.org/officeDocument/2006/relationships/tags" Target="../tags/tag227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85.png"/><Relationship Id="rId29" Type="http://schemas.openxmlformats.org/officeDocument/2006/relationships/image" Target="../media/image1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5.png"/><Relationship Id="rId5" Type="http://schemas.openxmlformats.org/officeDocument/2006/relationships/tags" Target="../tags/tag2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28" Type="http://schemas.openxmlformats.org/officeDocument/2006/relationships/image" Target="../media/image88.png"/><Relationship Id="rId10" Type="http://schemas.openxmlformats.org/officeDocument/2006/relationships/tags" Target="../tags/tag235.xml"/><Relationship Id="rId19" Type="http://schemas.openxmlformats.org/officeDocument/2006/relationships/image" Target="../media/image84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80.png"/><Relationship Id="rId27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3DBFE-EC00-48F0-A2A9-ADF298AAF7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err="1" smtClean="0"/>
              <a:t>l’Hôpital’s</a:t>
            </a:r>
            <a:r>
              <a:rPr lang="en-US" sz="2400" dirty="0" smtClean="0"/>
              <a:t> rule</a:t>
            </a:r>
            <a:endParaRPr lang="en-US" sz="2400" dirty="0"/>
          </a:p>
        </p:txBody>
      </p:sp>
      <p:sp>
        <p:nvSpPr>
          <p:cNvPr id="82025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2530A-B35A-47D2-897B-63B989B119DB}" type="slidenum">
              <a:rPr lang="en-US"/>
              <a:pPr/>
              <a:t>10</a:t>
            </a:fld>
            <a:endParaRPr lang="en-US"/>
          </a:p>
        </p:txBody>
      </p:sp>
      <p:pic>
        <p:nvPicPr>
          <p:cNvPr id="1560608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48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60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607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057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061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892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0582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0583" name="Line 7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05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8600"/>
            <a:ext cx="300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5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8725"/>
            <a:ext cx="44434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58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58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0590" name="Line 14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05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5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1588"/>
            <a:ext cx="5497513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5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7863"/>
            <a:ext cx="49117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0605" name="Group 29"/>
          <p:cNvGrpSpPr>
            <a:grpSpLocks/>
          </p:cNvGrpSpPr>
          <p:nvPr/>
        </p:nvGrpSpPr>
        <p:grpSpPr bwMode="auto">
          <a:xfrm>
            <a:off x="3781425" y="3276600"/>
            <a:ext cx="3990975" cy="427038"/>
            <a:chOff x="2382" y="2064"/>
            <a:chExt cx="2514" cy="269"/>
          </a:xfrm>
        </p:grpSpPr>
        <p:pic>
          <p:nvPicPr>
            <p:cNvPr id="1560603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" y="2064"/>
              <a:ext cx="251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060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2205"/>
              <a:ext cx="234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6061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061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115050"/>
            <a:ext cx="193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0615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319713"/>
            <a:ext cx="453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0617" name="Line 41"/>
          <p:cNvSpPr>
            <a:spLocks noChangeShapeType="1"/>
          </p:cNvSpPr>
          <p:nvPr/>
        </p:nvSpPr>
        <p:spPr bwMode="auto">
          <a:xfrm>
            <a:off x="3573463" y="6061423"/>
            <a:ext cx="52657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6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52EB-F36A-4857-8481-CA33D42E3DEF}" type="slidenum">
              <a:rPr lang="en-US"/>
              <a:pPr/>
              <a:t>11</a:t>
            </a:fld>
            <a:endParaRPr lang="en-US"/>
          </a:p>
        </p:txBody>
      </p:sp>
      <p:pic>
        <p:nvPicPr>
          <p:cNvPr id="156164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892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46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115050"/>
            <a:ext cx="193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47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319713"/>
            <a:ext cx="453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1648" name="Line 48"/>
          <p:cNvSpPr>
            <a:spLocks noChangeShapeType="1"/>
          </p:cNvSpPr>
          <p:nvPr/>
        </p:nvSpPr>
        <p:spPr bwMode="auto">
          <a:xfrm>
            <a:off x="3573463" y="6061423"/>
            <a:ext cx="52657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163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3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16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1606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1607" name="Line 7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162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99125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2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559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3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1626" name="Line 26"/>
          <p:cNvSpPr>
            <a:spLocks noChangeShapeType="1"/>
          </p:cNvSpPr>
          <p:nvPr/>
        </p:nvSpPr>
        <p:spPr bwMode="auto">
          <a:xfrm flipH="1" flipV="1">
            <a:off x="2743200" y="4648200"/>
            <a:ext cx="2362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162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2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4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3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34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819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39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1627" name="Line 27"/>
          <p:cNvSpPr>
            <a:spLocks noChangeShapeType="1"/>
          </p:cNvSpPr>
          <p:nvPr/>
        </p:nvSpPr>
        <p:spPr bwMode="auto">
          <a:xfrm flipH="1" flipV="1">
            <a:off x="3733800" y="2667000"/>
            <a:ext cx="23622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1642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1643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18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51434E-6 L -2.5E-6 0.27752 " pathEditMode="relative" ptsTypes="AA">
                                      <p:cBhvr>
                                        <p:cTn id="6" dur="500" fill="hold"/>
                                        <p:tgtEl>
                                          <p:spTgt spid="1561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55 L 0.4665 -0.3325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61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-163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85 L 0.45938 -0.3327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61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9" y="-165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4838E-6 L 0.03455 -0.2601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61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3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56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156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7" grpId="0" animBg="1"/>
      <p:bldP spid="1561626" grpId="0" animBg="1"/>
      <p:bldP spid="1561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13" y="2690584"/>
            <a:ext cx="3602814" cy="536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8028" y="2667600"/>
            <a:ext cx="3630168" cy="128016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58587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559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7105-E99A-4096-9DB2-5CE35B3208A0}" type="slidenum">
              <a:rPr lang="en-US"/>
              <a:pPr/>
              <a:t>12</a:t>
            </a:fld>
            <a:endParaRPr lang="en-US"/>
          </a:p>
        </p:txBody>
      </p:sp>
      <p:pic>
        <p:nvPicPr>
          <p:cNvPr id="1558607" name="Picture 7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1"/>
            <a:ext cx="892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8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115051"/>
            <a:ext cx="193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9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319713"/>
            <a:ext cx="453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610" name="Line 82"/>
          <p:cNvSpPr>
            <a:spLocks noChangeShapeType="1"/>
          </p:cNvSpPr>
          <p:nvPr/>
        </p:nvSpPr>
        <p:spPr bwMode="auto">
          <a:xfrm>
            <a:off x="3573463" y="6061424"/>
            <a:ext cx="52657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8581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99126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99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0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8534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8583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3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3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605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014" y="2690584"/>
            <a:ext cx="1216772" cy="202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778" y="2997844"/>
            <a:ext cx="1097244" cy="178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887" y="2693096"/>
            <a:ext cx="1765377" cy="1910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713" y="3401243"/>
            <a:ext cx="1682008" cy="536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325" y="3578695"/>
            <a:ext cx="727916" cy="309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611563" y="3319271"/>
            <a:ext cx="2947987" cy="640080"/>
            <a:chOff x="3611563" y="3319271"/>
            <a:chExt cx="2947987" cy="640080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8264" y="3360746"/>
              <a:ext cx="703852" cy="1668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5260" y="3631764"/>
              <a:ext cx="2315161" cy="274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 bwMode="auto">
            <a:xfrm>
              <a:off x="3718196" y="3321050"/>
              <a:ext cx="192060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632704" y="3319271"/>
              <a:ext cx="923544" cy="6400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3611563" y="3947760"/>
              <a:ext cx="2947987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1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981200"/>
            <a:ext cx="36115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8028" y="2667600"/>
            <a:ext cx="3630168" cy="1280160"/>
            <a:chOff x="88028" y="2667600"/>
            <a:chExt cx="3630168" cy="128016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113" y="2690584"/>
              <a:ext cx="3602814" cy="5368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1325" y="3401243"/>
              <a:ext cx="2457396" cy="5368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88028" y="2667600"/>
              <a:ext cx="3630168" cy="128016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58587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559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7105-E99A-4096-9DB2-5CE35B3208A0}" type="slidenum">
              <a:rPr lang="en-US"/>
              <a:pPr/>
              <a:t>13</a:t>
            </a:fld>
            <a:endParaRPr lang="en-US"/>
          </a:p>
        </p:txBody>
      </p:sp>
      <p:pic>
        <p:nvPicPr>
          <p:cNvPr id="1558607" name="Picture 7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1"/>
            <a:ext cx="892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8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6115051"/>
            <a:ext cx="193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9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319713"/>
            <a:ext cx="453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610" name="Line 82"/>
          <p:cNvSpPr>
            <a:spLocks noChangeShapeType="1"/>
          </p:cNvSpPr>
          <p:nvPr/>
        </p:nvSpPr>
        <p:spPr bwMode="auto">
          <a:xfrm>
            <a:off x="3573463" y="6061424"/>
            <a:ext cx="52657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8581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99126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99" name="Picture 7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0" name="Picture 7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5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8534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8583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3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603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8605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93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0566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90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21" y="4267200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611563" y="3319271"/>
            <a:ext cx="2947987" cy="640080"/>
            <a:chOff x="3611563" y="3319271"/>
            <a:chExt cx="2947987" cy="640080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8264" y="3360746"/>
              <a:ext cx="703852" cy="1668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5260" y="3631764"/>
              <a:ext cx="2315161" cy="274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3718196" y="3321050"/>
              <a:ext cx="192060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5632704" y="3319271"/>
              <a:ext cx="923544" cy="64008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611563" y="3947760"/>
              <a:ext cx="2947987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558591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981200"/>
            <a:ext cx="36115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88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67175"/>
            <a:ext cx="23812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8592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946922"/>
            <a:ext cx="2295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264" y="4038600"/>
            <a:ext cx="2735032" cy="673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80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44"/>
          <p:cNvGrpSpPr>
            <a:grpSpLocks/>
          </p:cNvGrpSpPr>
          <p:nvPr/>
        </p:nvGrpSpPr>
        <p:grpSpPr bwMode="auto">
          <a:xfrm>
            <a:off x="152400" y="3886200"/>
            <a:ext cx="8686800" cy="1454150"/>
            <a:chOff x="96" y="3351"/>
            <a:chExt cx="5472" cy="916"/>
          </a:xfrm>
        </p:grpSpPr>
        <p:pic>
          <p:nvPicPr>
            <p:cNvPr id="39" name="Picture 4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744"/>
              <a:ext cx="56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4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3852"/>
              <a:ext cx="1216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351"/>
              <a:ext cx="28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2251" y="3818"/>
              <a:ext cx="331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3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90"/>
              <a:ext cx="144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FECBFE85-4658-4709-9FE5-F28B71F8CF14}" type="slidenum">
              <a:rPr lang="en-US"/>
              <a:pPr/>
              <a:t>14</a:t>
            </a:fld>
            <a:endParaRPr lang="en-US"/>
          </a:p>
        </p:txBody>
      </p:sp>
      <p:pic>
        <p:nvPicPr>
          <p:cNvPr id="156265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6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263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513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4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922588"/>
            <a:ext cx="25590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4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51188"/>
            <a:ext cx="511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5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44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3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559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721" y="4267200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4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0566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5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943600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265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62055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2657" name="Line 33"/>
          <p:cNvSpPr>
            <a:spLocks noChangeShapeType="1"/>
          </p:cNvSpPr>
          <p:nvPr/>
        </p:nvSpPr>
        <p:spPr bwMode="auto">
          <a:xfrm>
            <a:off x="3352800" y="3371850"/>
            <a:ext cx="2806700" cy="2989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58" name="Line 34"/>
          <p:cNvSpPr>
            <a:spLocks noChangeShapeType="1"/>
          </p:cNvSpPr>
          <p:nvPr/>
        </p:nvSpPr>
        <p:spPr bwMode="auto">
          <a:xfrm>
            <a:off x="5876925" y="2420938"/>
            <a:ext cx="338138" cy="3500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2662" name="Line 38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2663" name="Line 39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2665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2666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2668" name="Group 44"/>
          <p:cNvGrpSpPr>
            <a:grpSpLocks/>
          </p:cNvGrpSpPr>
          <p:nvPr/>
        </p:nvGrpSpPr>
        <p:grpSpPr bwMode="auto">
          <a:xfrm>
            <a:off x="152400" y="5319713"/>
            <a:ext cx="8686800" cy="1454150"/>
            <a:chOff x="96" y="3351"/>
            <a:chExt cx="5472" cy="916"/>
          </a:xfrm>
        </p:grpSpPr>
        <p:pic>
          <p:nvPicPr>
            <p:cNvPr id="1562669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744"/>
              <a:ext cx="562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2670" name="Picture 4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3852"/>
              <a:ext cx="1216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2671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3351"/>
              <a:ext cx="28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2672" name="Line 48"/>
            <p:cNvSpPr>
              <a:spLocks noChangeShapeType="1"/>
            </p:cNvSpPr>
            <p:nvPr/>
          </p:nvSpPr>
          <p:spPr bwMode="auto">
            <a:xfrm>
              <a:off x="2251" y="3818"/>
              <a:ext cx="331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2673" name="Picture 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90"/>
              <a:ext cx="144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18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6989763" y="6154738"/>
            <a:ext cx="1004887" cy="220662"/>
            <a:chOff x="4403" y="3877"/>
            <a:chExt cx="633" cy="139"/>
          </a:xfrm>
        </p:grpSpPr>
        <p:pic>
          <p:nvPicPr>
            <p:cNvPr id="45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390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" y="38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37 L -0.58733 -0.162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62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79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3.46901E-6 L -0.26493 -0.1207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62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60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37 L 2.77778E-6 -0.1591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62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4.07407E-6 L -3.46945E-18 -0.21111 " pathEditMode="relative" ptsTypes="AA">
                                      <p:cBhvr>
                                        <p:cTn id="12" dur="500" fill="hold"/>
                                        <p:tgtEl>
                                          <p:spTgt spid="1562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5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6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57" grpId="0" animBg="1"/>
      <p:bldP spid="1562658" grpId="0" animBg="1"/>
      <p:bldP spid="1562662" grpId="0" animBg="1"/>
      <p:bldP spid="15626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3F20-6B6F-48AA-8A2F-B651AD0C8BB6}" type="slidenum">
              <a:rPr lang="en-US"/>
              <a:pPr/>
              <a:t>15</a:t>
            </a:fld>
            <a:endParaRPr lang="en-US"/>
          </a:p>
        </p:txBody>
      </p:sp>
      <p:pic>
        <p:nvPicPr>
          <p:cNvPr id="1559609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8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955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9559" name="Line 7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9560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959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922588"/>
            <a:ext cx="25590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593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51188"/>
            <a:ext cx="5111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599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844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943600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2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56616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9582" name="Line 30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9583" name="Line 31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9606" name="Group 54"/>
          <p:cNvGrpSpPr>
            <a:grpSpLocks/>
          </p:cNvGrpSpPr>
          <p:nvPr/>
        </p:nvGrpSpPr>
        <p:grpSpPr bwMode="auto">
          <a:xfrm>
            <a:off x="6989763" y="6154738"/>
            <a:ext cx="1004887" cy="220662"/>
            <a:chOff x="4403" y="3877"/>
            <a:chExt cx="633" cy="139"/>
          </a:xfrm>
        </p:grpSpPr>
        <p:pic>
          <p:nvPicPr>
            <p:cNvPr id="1559586" name="Picture 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" y="3909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9601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" y="3877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5958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62055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59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00"/>
            <a:ext cx="5133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04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9611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9612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10088"/>
            <a:ext cx="8921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681538"/>
            <a:ext cx="193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886200"/>
            <a:ext cx="4533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Line 48"/>
          <p:cNvSpPr>
            <a:spLocks noChangeShapeType="1"/>
          </p:cNvSpPr>
          <p:nvPr/>
        </p:nvSpPr>
        <p:spPr bwMode="auto">
          <a:xfrm>
            <a:off x="3573463" y="4627563"/>
            <a:ext cx="52657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5613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4187952" y="548640"/>
            <a:ext cx="3657600" cy="56052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4337658" y="342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337658" y="342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92432-BBF3-4832-8EC5-CDDB6585A59B}" type="slidenum">
              <a:rPr lang="en-US"/>
              <a:pPr/>
              <a:t>16</a:t>
            </a:fld>
            <a:endParaRPr lang="en-US"/>
          </a:p>
        </p:txBody>
      </p:sp>
      <p:pic>
        <p:nvPicPr>
          <p:cNvPr id="156365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5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365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3656" name="Line 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366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56616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77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76438"/>
            <a:ext cx="1504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7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574925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8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36988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8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7300"/>
            <a:ext cx="21050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86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1782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88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30900"/>
            <a:ext cx="5556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89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6135688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9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3694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1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4337658" y="342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56616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18307"/>
          </a:xfrm>
        </p:spPr>
        <p:txBody>
          <a:bodyPr/>
          <a:lstStyle/>
          <a:p>
            <a:fld id="{F2C4B94B-AB20-48BA-BBE1-1C7CD4B24D20}" type="slidenum">
              <a:rPr lang="en-US"/>
              <a:pPr/>
              <a:t>17</a:t>
            </a:fld>
            <a:endParaRPr lang="en-US"/>
          </a:p>
        </p:txBody>
      </p:sp>
      <p:pic>
        <p:nvPicPr>
          <p:cNvPr id="156467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467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46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4680" name="Line 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469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55800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959" y="1958801"/>
            <a:ext cx="6005307" cy="263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64741" name="Picture 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4743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1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286000"/>
            <a:ext cx="37258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469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3454400"/>
            <a:ext cx="1563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4723" name="Group 51"/>
          <p:cNvGrpSpPr>
            <a:grpSpLocks/>
          </p:cNvGrpSpPr>
          <p:nvPr/>
        </p:nvGrpSpPr>
        <p:grpSpPr bwMode="auto">
          <a:xfrm>
            <a:off x="1600200" y="4273550"/>
            <a:ext cx="1227138" cy="1023938"/>
            <a:chOff x="1056" y="2138"/>
            <a:chExt cx="773" cy="645"/>
          </a:xfrm>
        </p:grpSpPr>
        <p:pic>
          <p:nvPicPr>
            <p:cNvPr id="1564708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304"/>
              <a:ext cx="773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17" name="Picture 4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68043">
              <a:off x="1582" y="218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4724" name="Group 52"/>
          <p:cNvGrpSpPr>
            <a:grpSpLocks/>
          </p:cNvGrpSpPr>
          <p:nvPr/>
        </p:nvGrpSpPr>
        <p:grpSpPr bwMode="auto">
          <a:xfrm>
            <a:off x="1404938" y="5299075"/>
            <a:ext cx="460375" cy="892175"/>
            <a:chOff x="933" y="2784"/>
            <a:chExt cx="290" cy="562"/>
          </a:xfrm>
        </p:grpSpPr>
        <p:pic>
          <p:nvPicPr>
            <p:cNvPr id="1564710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" y="2950"/>
              <a:ext cx="129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18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68043">
              <a:off x="1108" y="283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4725" name="Group 53"/>
          <p:cNvGrpSpPr>
            <a:grpSpLocks/>
          </p:cNvGrpSpPr>
          <p:nvPr/>
        </p:nvGrpSpPr>
        <p:grpSpPr bwMode="auto">
          <a:xfrm>
            <a:off x="914400" y="6213475"/>
            <a:ext cx="341313" cy="568325"/>
            <a:chOff x="624" y="3360"/>
            <a:chExt cx="215" cy="358"/>
          </a:xfrm>
        </p:grpSpPr>
        <p:pic>
          <p:nvPicPr>
            <p:cNvPr id="1564712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79"/>
              <a:ext cx="10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19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68043">
              <a:off x="724" y="341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6470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61" y="3448050"/>
            <a:ext cx="26177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4702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5863"/>
            <a:ext cx="263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4726" name="Group 54"/>
          <p:cNvGrpSpPr>
            <a:grpSpLocks/>
          </p:cNvGrpSpPr>
          <p:nvPr/>
        </p:nvGrpSpPr>
        <p:grpSpPr bwMode="auto">
          <a:xfrm>
            <a:off x="6386861" y="4273550"/>
            <a:ext cx="979487" cy="958850"/>
            <a:chOff x="3895" y="2138"/>
            <a:chExt cx="617" cy="604"/>
          </a:xfrm>
        </p:grpSpPr>
        <p:pic>
          <p:nvPicPr>
            <p:cNvPr id="1564713" name="Picture 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2346"/>
              <a:ext cx="617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20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8043" flipH="1">
              <a:off x="4013" y="218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4727" name="Group 55"/>
          <p:cNvGrpSpPr>
            <a:grpSpLocks/>
          </p:cNvGrpSpPr>
          <p:nvPr/>
        </p:nvGrpSpPr>
        <p:grpSpPr bwMode="auto">
          <a:xfrm>
            <a:off x="7339361" y="5299075"/>
            <a:ext cx="407987" cy="892175"/>
            <a:chOff x="4495" y="2784"/>
            <a:chExt cx="257" cy="562"/>
          </a:xfrm>
        </p:grpSpPr>
        <p:pic>
          <p:nvPicPr>
            <p:cNvPr id="1564715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2950"/>
              <a:ext cx="129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21" name="Picture 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8043" flipH="1">
              <a:off x="4445" y="283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4728" name="Group 56"/>
          <p:cNvGrpSpPr>
            <a:grpSpLocks/>
          </p:cNvGrpSpPr>
          <p:nvPr/>
        </p:nvGrpSpPr>
        <p:grpSpPr bwMode="auto">
          <a:xfrm>
            <a:off x="7872761" y="6213475"/>
            <a:ext cx="331787" cy="552450"/>
            <a:chOff x="4831" y="3360"/>
            <a:chExt cx="209" cy="348"/>
          </a:xfrm>
        </p:grpSpPr>
        <p:pic>
          <p:nvPicPr>
            <p:cNvPr id="1564714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" y="357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4722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8043" flipH="1">
              <a:off x="4781" y="341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724448"/>
            <a:ext cx="1314724" cy="262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6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286000"/>
            <a:ext cx="37258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959" y="1958801"/>
            <a:ext cx="6005307" cy="263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4337658" y="342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14" y="1031875"/>
            <a:ext cx="33321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647156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528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7" y="533400"/>
            <a:ext cx="350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56616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9A9534A-5540-4802-BD04-6DD5959DB185}" type="slidenum">
              <a:rPr lang="en-US"/>
              <a:pPr/>
              <a:t>18</a:t>
            </a:fld>
            <a:endParaRPr lang="en-US"/>
          </a:p>
        </p:txBody>
      </p:sp>
      <p:pic>
        <p:nvPicPr>
          <p:cNvPr id="1565698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699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5704" name="Line 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5737" name="Line 41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5738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70759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46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162822"/>
            <a:ext cx="4064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44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3162822"/>
            <a:ext cx="30114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52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0959"/>
            <a:ext cx="4678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54" name="Picture 5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491434"/>
            <a:ext cx="3640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86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5787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55800"/>
            <a:ext cx="16510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810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5809" name="Group 113"/>
          <p:cNvGrpSpPr>
            <a:grpSpLocks/>
          </p:cNvGrpSpPr>
          <p:nvPr/>
        </p:nvGrpSpPr>
        <p:grpSpPr bwMode="auto">
          <a:xfrm>
            <a:off x="879259" y="4127848"/>
            <a:ext cx="7991475" cy="647700"/>
            <a:chOff x="288" y="2688"/>
            <a:chExt cx="5034" cy="408"/>
          </a:xfrm>
        </p:grpSpPr>
        <p:pic>
          <p:nvPicPr>
            <p:cNvPr id="1565757" name="Picture 6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697"/>
              <a:ext cx="263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806" name="Picture 1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88"/>
              <a:ext cx="229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807" name="Picture 1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928"/>
              <a:ext cx="211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808" name="Picture 1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930"/>
              <a:ext cx="231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5801" name="Group 105"/>
          <p:cNvGrpSpPr>
            <a:grpSpLocks/>
          </p:cNvGrpSpPr>
          <p:nvPr/>
        </p:nvGrpSpPr>
        <p:grpSpPr bwMode="auto">
          <a:xfrm>
            <a:off x="923925" y="5159375"/>
            <a:ext cx="6489700" cy="631825"/>
            <a:chOff x="288" y="3272"/>
            <a:chExt cx="4088" cy="398"/>
          </a:xfrm>
        </p:grpSpPr>
        <p:pic>
          <p:nvPicPr>
            <p:cNvPr id="1565767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72"/>
              <a:ext cx="21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766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504"/>
              <a:ext cx="408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780" name="Picture 8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272"/>
              <a:ext cx="151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65805" name="Group 109"/>
          <p:cNvGrpSpPr>
            <a:grpSpLocks/>
          </p:cNvGrpSpPr>
          <p:nvPr/>
        </p:nvGrpSpPr>
        <p:grpSpPr bwMode="auto">
          <a:xfrm>
            <a:off x="923925" y="6154738"/>
            <a:ext cx="6781800" cy="550862"/>
            <a:chOff x="288" y="3829"/>
            <a:chExt cx="4272" cy="347"/>
          </a:xfrm>
        </p:grpSpPr>
        <p:pic>
          <p:nvPicPr>
            <p:cNvPr id="1565789" name="Picture 9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29"/>
              <a:ext cx="256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5803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8"/>
              <a:ext cx="37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5794" name="Oval 98"/>
            <p:cNvSpPr>
              <a:spLocks noChangeArrowheads="1"/>
            </p:cNvSpPr>
            <p:nvPr/>
          </p:nvSpPr>
          <p:spPr bwMode="auto">
            <a:xfrm>
              <a:off x="4272" y="3888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5795" name="Arc 99"/>
            <p:cNvSpPr>
              <a:spLocks noChangeAspect="1"/>
            </p:cNvSpPr>
            <p:nvPr/>
          </p:nvSpPr>
          <p:spPr bwMode="auto">
            <a:xfrm>
              <a:off x="4330" y="4051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65798" name="Group 102"/>
            <p:cNvGrpSpPr>
              <a:grpSpLocks/>
            </p:cNvGrpSpPr>
            <p:nvPr/>
          </p:nvGrpSpPr>
          <p:grpSpPr bwMode="auto">
            <a:xfrm>
              <a:off x="4351" y="3951"/>
              <a:ext cx="131" cy="35"/>
              <a:chOff x="3696" y="3984"/>
              <a:chExt cx="131" cy="35"/>
            </a:xfrm>
          </p:grpSpPr>
          <p:sp>
            <p:nvSpPr>
              <p:cNvPr id="1565796" name="Oval 100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797" name="Oval 101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3" name="Picture 18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95921A74-1925-46E7-B6C4-2B6511CC5ED8}" type="slidenum">
              <a:rPr lang="en-US"/>
              <a:pPr/>
              <a:t>19</a:t>
            </a:fld>
            <a:endParaRPr lang="en-US"/>
          </a:p>
        </p:txBody>
      </p:sp>
      <p:sp>
        <p:nvSpPr>
          <p:cNvPr id="1578063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1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8052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997450"/>
            <a:ext cx="125571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8075" name="Group 91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78072" name="Picture 8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73" name="Picture 8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799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0488"/>
            <a:ext cx="14176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8049" name="Group 65"/>
          <p:cNvGrpSpPr>
            <a:grpSpLocks/>
          </p:cNvGrpSpPr>
          <p:nvPr/>
        </p:nvGrpSpPr>
        <p:grpSpPr bwMode="auto">
          <a:xfrm>
            <a:off x="63500" y="533400"/>
            <a:ext cx="8318500" cy="3244850"/>
            <a:chOff x="40" y="644"/>
            <a:chExt cx="5240" cy="2044"/>
          </a:xfrm>
        </p:grpSpPr>
        <p:grpSp>
          <p:nvGrpSpPr>
            <p:cNvPr id="1577992" name="Group 8"/>
            <p:cNvGrpSpPr>
              <a:grpSpLocks/>
            </p:cNvGrpSpPr>
            <p:nvPr/>
          </p:nvGrpSpPr>
          <p:grpSpPr bwMode="auto">
            <a:xfrm>
              <a:off x="40" y="644"/>
              <a:ext cx="5240" cy="175"/>
              <a:chOff x="376" y="1017"/>
              <a:chExt cx="5240" cy="175"/>
            </a:xfrm>
          </p:grpSpPr>
          <p:pic>
            <p:nvPicPr>
              <p:cNvPr id="1577993" name="Picture 9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" y="1017"/>
                <a:ext cx="2833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77994" name="Picture 10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" y="1018"/>
                <a:ext cx="231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7800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59"/>
              <a:ext cx="265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651"/>
              <a:ext cx="26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5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52"/>
              <a:ext cx="265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6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880"/>
              <a:ext cx="34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7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257"/>
              <a:ext cx="3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8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641"/>
              <a:ext cx="3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09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041"/>
              <a:ext cx="34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10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2417"/>
              <a:ext cx="34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17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33"/>
              <a:ext cx="265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6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" y="880"/>
              <a:ext cx="275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7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" y="1252"/>
              <a:ext cx="288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8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1631"/>
              <a:ext cx="30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9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036"/>
              <a:ext cx="300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40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2411"/>
              <a:ext cx="313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0" name="Picture 36" descr="txp_fig"/>
            <p:cNvPicPr preferRelativeResize="0"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" y="826"/>
              <a:ext cx="4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1" name="Picture 37" descr="txp_fig"/>
            <p:cNvPicPr preferRelativeResize="0"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202"/>
              <a:ext cx="3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2" name="Picture 38" descr="txp_fig"/>
            <p:cNvPicPr preferRelativeResize="0"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591"/>
              <a:ext cx="39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3" name="Picture 39" descr="txp_fig"/>
            <p:cNvPicPr preferRelativeResize="0"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" y="1990"/>
              <a:ext cx="3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4" name="Picture 40" descr="txp_fig"/>
            <p:cNvPicPr preferRelativeResize="0"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2362"/>
              <a:ext cx="3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5" name="Picture 41" descr="txp_fig"/>
            <p:cNvPicPr preferRelativeResize="0"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827"/>
              <a:ext cx="3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6" name="Picture 42" descr="txp_fig"/>
            <p:cNvPicPr preferRelativeResize="0"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1203"/>
              <a:ext cx="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7" name="Picture 43" descr="txp_fig"/>
            <p:cNvPicPr preferRelativeResize="0"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1588"/>
              <a:ext cx="3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8" name="Picture 44" descr="txp_fig"/>
            <p:cNvPicPr preferRelativeResize="0"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" y="1988"/>
              <a:ext cx="3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29" name="Picture 45" descr="txp_fig"/>
            <p:cNvPicPr preferRelativeResize="0"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2363"/>
              <a:ext cx="3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47" name="Picture 6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2640"/>
              <a:ext cx="32" cy="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78056" name="Group 72"/>
          <p:cNvGrpSpPr>
            <a:grpSpLocks/>
          </p:cNvGrpSpPr>
          <p:nvPr/>
        </p:nvGrpSpPr>
        <p:grpSpPr bwMode="auto">
          <a:xfrm>
            <a:off x="7924800" y="869950"/>
            <a:ext cx="369888" cy="2838450"/>
            <a:chOff x="4992" y="856"/>
            <a:chExt cx="233" cy="1788"/>
          </a:xfrm>
        </p:grpSpPr>
        <p:pic>
          <p:nvPicPr>
            <p:cNvPr id="1578030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" y="856"/>
              <a:ext cx="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1" name="Picture 4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" y="1248"/>
              <a:ext cx="1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2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637"/>
              <a:ext cx="2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3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033"/>
              <a:ext cx="23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803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404"/>
              <a:ext cx="23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8041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6798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9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8051" name="Picture 6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997450"/>
            <a:ext cx="17668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8055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99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800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8002" name="Line 18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78043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3927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8058" name="Rectangle 74"/>
          <p:cNvSpPr>
            <a:spLocks noChangeArrowheads="1"/>
          </p:cNvSpPr>
          <p:nvPr/>
        </p:nvSpPr>
        <p:spPr bwMode="auto">
          <a:xfrm>
            <a:off x="1389063" y="4038600"/>
            <a:ext cx="1362075" cy="768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8059" name="Rectangle 75"/>
          <p:cNvSpPr>
            <a:spLocks noChangeArrowheads="1"/>
          </p:cNvSpPr>
          <p:nvPr/>
        </p:nvSpPr>
        <p:spPr bwMode="auto">
          <a:xfrm>
            <a:off x="2951163" y="4981575"/>
            <a:ext cx="1362075" cy="7683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78065" name="Group 81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78066" name="Oval 82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8067" name="Arc 83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78068" name="Group 84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78069" name="Oval 85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070" name="Oval 86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7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7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7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7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7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7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7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02" grpId="0" animBg="1"/>
      <p:bldP spid="1578058" grpId="0" animBg="1"/>
      <p:bldP spid="1578058" grpId="1" animBg="1"/>
      <p:bldP spid="1578059" grpId="0" animBg="1"/>
      <p:bldP spid="157805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3897682" y="30693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07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95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8" name="Picture 10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0477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1" name="Picture 10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9063"/>
            <a:ext cx="14033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4326" name="Line 7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4340" name="Line 84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4426" name="Picture 1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2287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28" name="Picture 1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09600"/>
            <a:ext cx="3011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33" name="Picture 1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1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3" name="Picture 10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457325"/>
            <a:ext cx="232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9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28613"/>
            <a:ext cx="541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47" name="Picture 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295525"/>
            <a:ext cx="6226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02" name="Picture 1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81200"/>
            <a:ext cx="5773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07" name="Picture 1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724150"/>
            <a:ext cx="35956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5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905125"/>
            <a:ext cx="4954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2</a:t>
            </a:fld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915" y="2603326"/>
            <a:ext cx="6430485" cy="306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0104" y="3517726"/>
            <a:ext cx="2964376" cy="1619810"/>
            <a:chOff x="1209235" y="3517726"/>
            <a:chExt cx="2964376" cy="161981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9235" y="3529012"/>
              <a:ext cx="1403686" cy="219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1518" y="3517726"/>
              <a:ext cx="1272093" cy="292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4204" y="3872761"/>
              <a:ext cx="2149407" cy="2921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4748" y="4420774"/>
              <a:ext cx="1988863" cy="7167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031869" y="3581400"/>
            <a:ext cx="1682055" cy="1295400"/>
            <a:chOff x="4191000" y="3581400"/>
            <a:chExt cx="1682055" cy="129540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3581400"/>
              <a:ext cx="1682055" cy="204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3960461"/>
              <a:ext cx="1682055" cy="204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4672357"/>
              <a:ext cx="1682055" cy="2044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142654" y="5553432"/>
            <a:ext cx="2073963" cy="1152168"/>
            <a:chOff x="4301785" y="5401032"/>
            <a:chExt cx="2073963" cy="115216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1785" y="5401032"/>
              <a:ext cx="1798998" cy="3510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0198" y="5734866"/>
              <a:ext cx="1623486" cy="234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0198" y="6001044"/>
              <a:ext cx="1579608" cy="234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0198" y="6260972"/>
              <a:ext cx="1945550" cy="2922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253" y="1878855"/>
            <a:ext cx="1563338" cy="306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951024" y="3517726"/>
            <a:ext cx="3146688" cy="1619917"/>
            <a:chOff x="5951024" y="3670126"/>
            <a:chExt cx="3146688" cy="1619917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1024" y="3681412"/>
              <a:ext cx="1403686" cy="219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5240" y="3670126"/>
              <a:ext cx="1462472" cy="2921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5991" y="4025161"/>
              <a:ext cx="2149412" cy="2921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6388" y="4573174"/>
              <a:ext cx="1989160" cy="7168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453" y="1892474"/>
            <a:ext cx="716347" cy="248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0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0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0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0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0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0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04326" grpId="0" animBg="1"/>
      <p:bldP spid="1504340" grpId="0" animBg="1"/>
      <p:bldP spid="15044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5A28-EE95-41D7-9D8C-4CF07C4E3764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580139" name="Group 107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80140" name="Picture 10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0141" name="Picture 10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0142" name="Picture 1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0488"/>
            <a:ext cx="14176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80129" name="Group 97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80130" name="Oval 98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0131" name="Arc 99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0132" name="Group 100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80133" name="Oval 101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134" name="Oval 102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80126" name="Picture 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07" name="Picture 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997450"/>
            <a:ext cx="1255713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09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997450"/>
            <a:ext cx="17668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10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0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004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04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065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6798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067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3927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11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90855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12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099050"/>
            <a:ext cx="2882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13" name="Picture 8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464175"/>
            <a:ext cx="1346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0114" name="Picture 8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862513"/>
            <a:ext cx="877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0115" name="Line 83"/>
          <p:cNvSpPr>
            <a:spLocks noChangeShapeType="1"/>
          </p:cNvSpPr>
          <p:nvPr/>
        </p:nvSpPr>
        <p:spPr bwMode="auto">
          <a:xfrm>
            <a:off x="0" y="5791200"/>
            <a:ext cx="52657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0116" name="Line 84"/>
          <p:cNvSpPr>
            <a:spLocks noChangeShapeType="1"/>
          </p:cNvSpPr>
          <p:nvPr/>
        </p:nvSpPr>
        <p:spPr bwMode="auto">
          <a:xfrm flipV="1">
            <a:off x="5246688" y="4789488"/>
            <a:ext cx="0" cy="10144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0117" name="Line 85"/>
          <p:cNvSpPr>
            <a:spLocks noChangeShapeType="1"/>
          </p:cNvSpPr>
          <p:nvPr/>
        </p:nvSpPr>
        <p:spPr bwMode="auto">
          <a:xfrm flipV="1">
            <a:off x="5227638" y="4800600"/>
            <a:ext cx="39131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0118" name="Line 86"/>
          <p:cNvSpPr>
            <a:spLocks noChangeShapeType="1"/>
          </p:cNvSpPr>
          <p:nvPr/>
        </p:nvSpPr>
        <p:spPr bwMode="auto">
          <a:xfrm flipV="1">
            <a:off x="5254625" y="5791200"/>
            <a:ext cx="3884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0122" name="Picture 9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121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0127" name="Rectangle 9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" name="Group 8"/>
          <p:cNvGrpSpPr>
            <a:grpSpLocks/>
          </p:cNvGrpSpPr>
          <p:nvPr/>
        </p:nvGrpSpPr>
        <p:grpSpPr bwMode="auto">
          <a:xfrm>
            <a:off x="63500" y="533400"/>
            <a:ext cx="8318500" cy="277813"/>
            <a:chOff x="376" y="1017"/>
            <a:chExt cx="5240" cy="175"/>
          </a:xfrm>
        </p:grpSpPr>
        <p:pic>
          <p:nvPicPr>
            <p:cNvPr id="89" name="Picture 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9713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2013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860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08050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065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161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51138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480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73438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908050"/>
            <a:ext cx="4367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498600"/>
            <a:ext cx="45767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5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100263"/>
            <a:ext cx="4772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5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743200"/>
            <a:ext cx="4772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" name="Picture 5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338513"/>
            <a:ext cx="4981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36" descr="txp_fig"/>
          <p:cNvPicPr preferRelativeResize="0"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22325"/>
            <a:ext cx="635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37" descr="txp_fig"/>
          <p:cNvPicPr preferRelativeResize="0"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9225"/>
            <a:ext cx="619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38" descr="txp_fig"/>
          <p:cNvPicPr preferRelativeResize="0"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6763"/>
            <a:ext cx="6191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39" descr="txp_fig"/>
          <p:cNvPicPr preferRelativeResize="0"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70175"/>
            <a:ext cx="619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40" descr="txp_fig"/>
          <p:cNvPicPr preferRelativeResize="0"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60725"/>
            <a:ext cx="603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41" descr="txp_fig"/>
          <p:cNvPicPr preferRelativeResize="0"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23913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" name="Picture 42" descr="txp_fig"/>
          <p:cNvPicPr preferRelativeResize="0"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20813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" name="Picture 43" descr="txp_fig"/>
          <p:cNvPicPr preferRelativeResize="0"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32000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44" descr="txp_fig"/>
          <p:cNvPicPr preferRelativeResize="0"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7000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" name="Picture 45" descr="txp_fig"/>
          <p:cNvPicPr preferRelativeResize="0"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62313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63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0205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AF5B-B85C-4EBE-AE7E-C1527CEA41C3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577071" name="Group 111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77072" name="Picture 11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7073" name="Picture 11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7074" name="Picture 1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0488"/>
            <a:ext cx="14176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7061" name="Group 101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77062" name="Oval 102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3" name="Arc 103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77064" name="Group 104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77065" name="Oval 105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066" name="Oval 106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77058" name="Picture 9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6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697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8846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7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7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41322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6968" name="Group 8"/>
          <p:cNvGrpSpPr>
            <a:grpSpLocks/>
          </p:cNvGrpSpPr>
          <p:nvPr/>
        </p:nvGrpSpPr>
        <p:grpSpPr bwMode="auto">
          <a:xfrm>
            <a:off x="63500" y="528638"/>
            <a:ext cx="8318500" cy="277812"/>
            <a:chOff x="376" y="1017"/>
            <a:chExt cx="5240" cy="175"/>
          </a:xfrm>
        </p:grpSpPr>
        <p:pic>
          <p:nvPicPr>
            <p:cNvPr id="1576969" name="Picture 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6970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698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3838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03288"/>
            <a:ext cx="541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017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113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46375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432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8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903288"/>
            <a:ext cx="47005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493838"/>
            <a:ext cx="49228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095500"/>
            <a:ext cx="51181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38438"/>
            <a:ext cx="51181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333750"/>
            <a:ext cx="53260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5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6" name="Picture 36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17563"/>
            <a:ext cx="6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7" name="Picture 37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446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8" name="Picture 38" descr="txp_fig"/>
          <p:cNvPicPr preferRelativeResize="0"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2000"/>
            <a:ext cx="619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999" name="Picture 39" descr="txp_fig"/>
          <p:cNvPicPr preferRelativeResize="0"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6541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0" name="Picture 40" descr="txp_fig"/>
          <p:cNvPicPr preferRelativeResize="0"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55963"/>
            <a:ext cx="60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1" name="Picture 41" descr="txp_fig"/>
          <p:cNvPicPr preferRelativeResize="0"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19150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2" name="Picture 42" descr="txp_fig"/>
          <p:cNvPicPr preferRelativeResize="0"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16050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3" name="Picture 43" descr="txp_fig"/>
          <p:cNvPicPr preferRelativeResize="0"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27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4" name="Picture 44" descr="txp_fig"/>
          <p:cNvPicPr preferRelativeResize="0"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2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05" name="Picture 45" descr="txp_fig"/>
          <p:cNvPicPr preferRelativeResize="0"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57550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36" name="Picture 7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97288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3" name="Picture 83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997450"/>
            <a:ext cx="1460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4" name="Picture 8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997450"/>
            <a:ext cx="19716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2" name="Picture 82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5" name="Picture 8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90855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6" name="Picture 8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099050"/>
            <a:ext cx="2882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7" name="Picture 87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464175"/>
            <a:ext cx="1346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7048" name="Picture 88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862513"/>
            <a:ext cx="877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7049" name="Line 89"/>
          <p:cNvSpPr>
            <a:spLocks noChangeShapeType="1"/>
          </p:cNvSpPr>
          <p:nvPr/>
        </p:nvSpPr>
        <p:spPr bwMode="auto">
          <a:xfrm>
            <a:off x="0" y="5791200"/>
            <a:ext cx="52657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0" name="Line 90"/>
          <p:cNvSpPr>
            <a:spLocks noChangeShapeType="1"/>
          </p:cNvSpPr>
          <p:nvPr/>
        </p:nvSpPr>
        <p:spPr bwMode="auto">
          <a:xfrm flipV="1">
            <a:off x="5246688" y="4789488"/>
            <a:ext cx="0" cy="10144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1" name="Line 91"/>
          <p:cNvSpPr>
            <a:spLocks noChangeShapeType="1"/>
          </p:cNvSpPr>
          <p:nvPr/>
        </p:nvSpPr>
        <p:spPr bwMode="auto">
          <a:xfrm flipV="1">
            <a:off x="5227638" y="4800600"/>
            <a:ext cx="39131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2" name="Line 92"/>
          <p:cNvSpPr>
            <a:spLocks noChangeShapeType="1"/>
          </p:cNvSpPr>
          <p:nvPr/>
        </p:nvSpPr>
        <p:spPr bwMode="auto">
          <a:xfrm flipV="1">
            <a:off x="5254625" y="5791200"/>
            <a:ext cx="3884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77054" name="Picture 94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953000"/>
            <a:ext cx="11763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7059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8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E3EB-907B-4974-898A-E1568A97C948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1576046" name="Group 110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76047" name="Picture 1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6048" name="Picture 11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6049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0488"/>
            <a:ext cx="14176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6040" name="Group 104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76041" name="Oval 105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6042" name="Arc 106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76043" name="Group 107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76044" name="Oval 108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6045" name="Oval 109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76036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5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7595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5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4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8560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7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4102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06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490855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09" name="Picture 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099050"/>
            <a:ext cx="2882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10" name="Picture 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464175"/>
            <a:ext cx="1346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12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862513"/>
            <a:ext cx="877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75944" name="Group 8"/>
          <p:cNvGrpSpPr>
            <a:grpSpLocks/>
          </p:cNvGrpSpPr>
          <p:nvPr/>
        </p:nvGrpSpPr>
        <p:grpSpPr bwMode="auto">
          <a:xfrm>
            <a:off x="63500" y="528638"/>
            <a:ext cx="8318500" cy="277812"/>
            <a:chOff x="376" y="1017"/>
            <a:chExt cx="5240" cy="175"/>
          </a:xfrm>
        </p:grpSpPr>
        <p:pic>
          <p:nvPicPr>
            <p:cNvPr id="1575945" name="Picture 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75946" name="Picture 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7595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5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3838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03288"/>
            <a:ext cx="541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017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113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46375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6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43275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89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903288"/>
            <a:ext cx="4651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0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493838"/>
            <a:ext cx="48736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1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095500"/>
            <a:ext cx="50688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2" name="Picture 5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738438"/>
            <a:ext cx="5068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96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333750"/>
            <a:ext cx="52752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1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2" name="Picture 36" descr="txp_fig"/>
          <p:cNvPicPr preferRelativeResize="0"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17563"/>
            <a:ext cx="6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3" name="Picture 37" descr="txp_fig"/>
          <p:cNvPicPr preferRelativeResize="0"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446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4" name="Picture 38" descr="txp_fig"/>
          <p:cNvPicPr preferRelativeResize="0"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2000"/>
            <a:ext cx="619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5" name="Picture 39" descr="txp_fig"/>
          <p:cNvPicPr preferRelativeResize="0"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6541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6" name="Picture 40" descr="txp_fig"/>
          <p:cNvPicPr preferRelativeResize="0"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55963"/>
            <a:ext cx="60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7" name="Picture 41" descr="txp_fig"/>
          <p:cNvPicPr preferRelativeResize="0"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19150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8" name="Picture 42" descr="txp_fig"/>
          <p:cNvPicPr preferRelativeResize="0"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16050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79" name="Picture 43" descr="txp_fig"/>
          <p:cNvPicPr preferRelativeResize="0"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27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80" name="Picture 44" descr="txp_fig"/>
          <p:cNvPicPr preferRelativeResize="0"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2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5981" name="Picture 45" descr="txp_fig"/>
          <p:cNvPicPr preferRelativeResize="0"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57550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15" name="Picture 79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97288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22" name="Picture 86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25" name="Picture 8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997450"/>
            <a:ext cx="14319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76026" name="Picture 9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97450"/>
            <a:ext cx="1943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6027" name="Line 91"/>
          <p:cNvSpPr>
            <a:spLocks noChangeShapeType="1"/>
          </p:cNvSpPr>
          <p:nvPr/>
        </p:nvSpPr>
        <p:spPr bwMode="auto">
          <a:xfrm>
            <a:off x="0" y="5791200"/>
            <a:ext cx="52657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028" name="Line 92"/>
          <p:cNvSpPr>
            <a:spLocks noChangeShapeType="1"/>
          </p:cNvSpPr>
          <p:nvPr/>
        </p:nvSpPr>
        <p:spPr bwMode="auto">
          <a:xfrm flipV="1">
            <a:off x="5246688" y="4789488"/>
            <a:ext cx="0" cy="10144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029" name="Line 93"/>
          <p:cNvSpPr>
            <a:spLocks noChangeShapeType="1"/>
          </p:cNvSpPr>
          <p:nvPr/>
        </p:nvSpPr>
        <p:spPr bwMode="auto">
          <a:xfrm flipV="1">
            <a:off x="5227638" y="4800600"/>
            <a:ext cx="39131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6030" name="Line 94"/>
          <p:cNvSpPr>
            <a:spLocks noChangeShapeType="1"/>
          </p:cNvSpPr>
          <p:nvPr/>
        </p:nvSpPr>
        <p:spPr bwMode="auto">
          <a:xfrm flipV="1">
            <a:off x="5254625" y="5791200"/>
            <a:ext cx="3884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76032" name="Picture 96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953000"/>
            <a:ext cx="1117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6038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8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9AA9-4894-4986-874B-15A97B93F455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1581159" name="Group 103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81160" name="Picture 10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1161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1149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10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1070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4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8115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6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40576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81064" name="Group 8"/>
          <p:cNvGrpSpPr>
            <a:grpSpLocks/>
          </p:cNvGrpSpPr>
          <p:nvPr/>
        </p:nvGrpSpPr>
        <p:grpSpPr bwMode="auto">
          <a:xfrm>
            <a:off x="63500" y="528638"/>
            <a:ext cx="8318500" cy="277812"/>
            <a:chOff x="376" y="1017"/>
            <a:chExt cx="5240" cy="175"/>
          </a:xfrm>
        </p:grpSpPr>
        <p:pic>
          <p:nvPicPr>
            <p:cNvPr id="1581065" name="Picture 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1066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107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3838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33450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319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415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76538"/>
            <a:ext cx="541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7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734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8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88" name="Picture 32" descr="txp_fig"/>
          <p:cNvPicPr preferRelativeResize="0"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17563"/>
            <a:ext cx="6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89" name="Picture 33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446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0" name="Picture 34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2000"/>
            <a:ext cx="619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1" name="Picture 35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6541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2" name="Picture 36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55963"/>
            <a:ext cx="60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3" name="Picture 37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19150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4" name="Picture 38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16050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5" name="Picture 39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27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6" name="Picture 40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2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97" name="Picture 41" descr="txp_fig"/>
          <p:cNvPicPr preferRelativeResize="0"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57550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19" name="Picture 6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933450"/>
            <a:ext cx="4565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0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24000"/>
            <a:ext cx="4787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1" name="Picture 6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125663"/>
            <a:ext cx="49831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2" name="Picture 6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768600"/>
            <a:ext cx="49831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23" name="Picture 6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363913"/>
            <a:ext cx="5176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32" name="Picture 7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97288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1133" name="Line 77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1140" name="Picture 8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43" name="Picture 8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997450"/>
            <a:ext cx="13731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144" name="Picture 8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997450"/>
            <a:ext cx="1884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1150" name="Rectangle 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1152" name="Group 96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81153" name="Oval 97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154" name="Arc 98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1155" name="Group 99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81156" name="Oval 100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1157" name="Oval 101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2" name="Picture 180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1069" name="Picture 1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1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768-7E7C-4A9C-A8D8-E43AB56E180A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1583193" name="Group 89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83194" name="Picture 9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3195" name="Picture 9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83187" name="Group 83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83188" name="Oval 84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3189" name="Arc 85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3190" name="Group 86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83191" name="Oval 87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3192" name="Oval 88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83183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3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31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1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4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38115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45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40576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83112" name="Group 8"/>
          <p:cNvGrpSpPr>
            <a:grpSpLocks/>
          </p:cNvGrpSpPr>
          <p:nvPr/>
        </p:nvGrpSpPr>
        <p:grpSpPr bwMode="auto">
          <a:xfrm>
            <a:off x="63500" y="528638"/>
            <a:ext cx="8318500" cy="277812"/>
            <a:chOff x="376" y="1017"/>
            <a:chExt cx="5240" cy="175"/>
          </a:xfrm>
        </p:grpSpPr>
        <p:pic>
          <p:nvPicPr>
            <p:cNvPr id="1583113" name="Picture 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3114" name="Picture 1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311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1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3838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33450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319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415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76538"/>
            <a:ext cx="541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734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7" name="Picture 23" descr="txp_fig"/>
          <p:cNvPicPr preferRelativeResize="0"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17563"/>
            <a:ext cx="6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8" name="Picture 24" descr="txp_fig"/>
          <p:cNvPicPr preferRelativeResize="0"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446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29" name="Picture 25" descr="txp_fig"/>
          <p:cNvPicPr preferRelativeResize="0"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2000"/>
            <a:ext cx="619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0" name="Picture 26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6541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1" name="Picture 27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55963"/>
            <a:ext cx="60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2" name="Picture 28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19150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3" name="Picture 29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16050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4" name="Picture 30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27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5" name="Picture 31" descr="txp_fig"/>
          <p:cNvPicPr preferRelativeResize="0"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2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6" name="Picture 32" descr="txp_fig"/>
          <p:cNvPicPr preferRelativeResize="0"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57550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8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933450"/>
            <a:ext cx="4565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39" name="Picture 3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24000"/>
            <a:ext cx="4787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40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125663"/>
            <a:ext cx="49831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41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2768600"/>
            <a:ext cx="49831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42" name="Picture 3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363913"/>
            <a:ext cx="51768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61" name="Picture 5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97288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68" name="Picture 6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69" name="Picture 6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997450"/>
            <a:ext cx="1373188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3170" name="Picture 6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997450"/>
            <a:ext cx="18843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3171" name="Line 67"/>
          <p:cNvSpPr>
            <a:spLocks noChangeShapeType="1"/>
          </p:cNvSpPr>
          <p:nvPr/>
        </p:nvSpPr>
        <p:spPr bwMode="auto">
          <a:xfrm>
            <a:off x="0" y="5791200"/>
            <a:ext cx="52657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3172" name="Picture 68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5051872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3173" name="Line 69"/>
          <p:cNvSpPr>
            <a:spLocks noChangeShapeType="1"/>
          </p:cNvSpPr>
          <p:nvPr/>
        </p:nvSpPr>
        <p:spPr bwMode="auto">
          <a:xfrm flipV="1">
            <a:off x="5246688" y="4789488"/>
            <a:ext cx="0" cy="10144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74" name="Line 70"/>
          <p:cNvSpPr>
            <a:spLocks noChangeShapeType="1"/>
          </p:cNvSpPr>
          <p:nvPr/>
        </p:nvSpPr>
        <p:spPr bwMode="auto">
          <a:xfrm flipV="1">
            <a:off x="5227638" y="4800600"/>
            <a:ext cx="39131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98" y="5378742"/>
            <a:ext cx="1683046" cy="3362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83177" name="Line 73"/>
          <p:cNvSpPr>
            <a:spLocks noChangeShapeType="1"/>
          </p:cNvSpPr>
          <p:nvPr/>
        </p:nvSpPr>
        <p:spPr bwMode="auto">
          <a:xfrm flipV="1">
            <a:off x="5254625" y="5791200"/>
            <a:ext cx="3894138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85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180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125" y="5842348"/>
            <a:ext cx="2716251" cy="197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98" y="4939430"/>
            <a:ext cx="2606202" cy="33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3179" name="Picture 7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953000"/>
            <a:ext cx="13493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31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98" y="5378742"/>
            <a:ext cx="1683046" cy="3362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98" y="4939430"/>
            <a:ext cx="2606202" cy="336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5051872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D2F4-F21F-44B3-B475-7C1AFBB7767A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1582178" name="Group 98"/>
          <p:cNvGrpSpPr>
            <a:grpSpLocks/>
          </p:cNvGrpSpPr>
          <p:nvPr/>
        </p:nvGrpSpPr>
        <p:grpSpPr bwMode="auto">
          <a:xfrm>
            <a:off x="76200" y="73025"/>
            <a:ext cx="6705600" cy="292100"/>
            <a:chOff x="48" y="46"/>
            <a:chExt cx="4224" cy="184"/>
          </a:xfrm>
        </p:grpSpPr>
        <p:pic>
          <p:nvPicPr>
            <p:cNvPr id="1582179" name="Picture 9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6"/>
              <a:ext cx="128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2180" name="Picture 10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46"/>
              <a:ext cx="28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82172" name="Group 92"/>
          <p:cNvGrpSpPr>
            <a:grpSpLocks/>
          </p:cNvGrpSpPr>
          <p:nvPr/>
        </p:nvGrpSpPr>
        <p:grpSpPr bwMode="auto">
          <a:xfrm>
            <a:off x="7467600" y="6172200"/>
            <a:ext cx="457200" cy="457200"/>
            <a:chOff x="3408" y="1872"/>
            <a:chExt cx="288" cy="288"/>
          </a:xfrm>
        </p:grpSpPr>
        <p:sp>
          <p:nvSpPr>
            <p:cNvPr id="1582173" name="Oval 93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2174" name="Arc 94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2175" name="Group 95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82176" name="Oval 96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177" name="Oval 97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82163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4284663"/>
            <a:ext cx="387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2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209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9963"/>
            <a:ext cx="1651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3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594475"/>
            <a:ext cx="50228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7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057650"/>
            <a:ext cx="4002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9" name="Picture 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822950"/>
            <a:ext cx="42481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2130" name="Line 50"/>
          <p:cNvSpPr>
            <a:spLocks noChangeShapeType="1"/>
          </p:cNvSpPr>
          <p:nvPr/>
        </p:nvSpPr>
        <p:spPr bwMode="auto">
          <a:xfrm>
            <a:off x="0" y="5791200"/>
            <a:ext cx="52657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2132" name="Line 52"/>
          <p:cNvSpPr>
            <a:spLocks noChangeShapeType="1"/>
          </p:cNvSpPr>
          <p:nvPr/>
        </p:nvSpPr>
        <p:spPr bwMode="auto">
          <a:xfrm flipV="1">
            <a:off x="5246688" y="4789488"/>
            <a:ext cx="0" cy="10144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2133" name="Line 53"/>
          <p:cNvSpPr>
            <a:spLocks noChangeShapeType="1"/>
          </p:cNvSpPr>
          <p:nvPr/>
        </p:nvSpPr>
        <p:spPr bwMode="auto">
          <a:xfrm flipV="1">
            <a:off x="5227638" y="4800600"/>
            <a:ext cx="391318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2136" name="Line 56"/>
          <p:cNvSpPr>
            <a:spLocks noChangeShapeType="1"/>
          </p:cNvSpPr>
          <p:nvPr/>
        </p:nvSpPr>
        <p:spPr bwMode="auto">
          <a:xfrm flipV="1">
            <a:off x="5254625" y="5791200"/>
            <a:ext cx="3884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2088" name="Group 8"/>
          <p:cNvGrpSpPr>
            <a:grpSpLocks/>
          </p:cNvGrpSpPr>
          <p:nvPr/>
        </p:nvGrpSpPr>
        <p:grpSpPr bwMode="auto">
          <a:xfrm>
            <a:off x="63500" y="528638"/>
            <a:ext cx="8318500" cy="277812"/>
            <a:chOff x="376" y="1017"/>
            <a:chExt cx="5240" cy="175"/>
          </a:xfrm>
        </p:grpSpPr>
        <p:pic>
          <p:nvPicPr>
            <p:cNvPr id="1582089" name="Picture 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017"/>
              <a:ext cx="283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82090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1018"/>
              <a:ext cx="231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820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3838"/>
            <a:ext cx="42068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7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933450"/>
            <a:ext cx="541338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8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5319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099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415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0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776538"/>
            <a:ext cx="541338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1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373438"/>
            <a:ext cx="5413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2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8675"/>
            <a:ext cx="4206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3" name="Picture 23" descr="txp_fig"/>
          <p:cNvPicPr preferRelativeResize="0"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817563"/>
            <a:ext cx="6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4" name="Picture 24" descr="txp_fig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141446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5" name="Picture 25" descr="txp_fig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032000"/>
            <a:ext cx="619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6" name="Picture 26" descr="txp_fig"/>
          <p:cNvPicPr preferRelativeResize="0"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65413"/>
            <a:ext cx="61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7" name="Picture 27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255963"/>
            <a:ext cx="603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8" name="Picture 28" descr="txp_fig"/>
          <p:cNvPicPr preferRelativeResize="0"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19150"/>
            <a:ext cx="523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09" name="Picture 29" descr="txp_fig"/>
          <p:cNvPicPr preferRelativeResize="0"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416050"/>
            <a:ext cx="508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10" name="Picture 30" descr="txp_fig"/>
          <p:cNvPicPr preferRelativeResize="0"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027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11" name="Picture 31" descr="txp_fig"/>
          <p:cNvPicPr preferRelativeResize="0"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662238"/>
            <a:ext cx="50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12" name="Picture 32" descr="txp_fig"/>
          <p:cNvPicPr preferRelativeResize="0"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257550"/>
            <a:ext cx="492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2" name="Picture 6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933450"/>
            <a:ext cx="48990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3" name="Picture 6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524000"/>
            <a:ext cx="51212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4" name="Picture 6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125663"/>
            <a:ext cx="53165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5" name="Picture 6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768600"/>
            <a:ext cx="53165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6" name="Picture 6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63913"/>
            <a:ext cx="55213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41" name="Picture 61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97288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55" name="Picture 7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18113"/>
            <a:ext cx="7445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58" name="Picture 7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997450"/>
            <a:ext cx="15779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2159" name="Picture 7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997450"/>
            <a:ext cx="20891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2170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180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37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2615067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343549"/>
            <a:ext cx="2573924" cy="7169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047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399008"/>
            <a:ext cx="14620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46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85546"/>
            <a:ext cx="23542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1104" y="2383234"/>
            <a:ext cx="1139467" cy="2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192" y="2750354"/>
            <a:ext cx="2966167" cy="285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230" y="2447952"/>
            <a:ext cx="1074468" cy="194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32DBD7F-9F03-4AB4-B74A-50A284A0EF34}" type="slidenum">
              <a:rPr lang="en-US"/>
              <a:pPr/>
              <a:t>26</a:t>
            </a:fld>
            <a:endParaRPr lang="en-US"/>
          </a:p>
        </p:txBody>
      </p:sp>
      <p:sp>
        <p:nvSpPr>
          <p:cNvPr id="1536035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8" name="Rectangle 1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1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69" name="Picture 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009"/>
            <a:ext cx="1857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75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4363446"/>
            <a:ext cx="2806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36" name="Picture 1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038009"/>
            <a:ext cx="444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560" y="3263852"/>
            <a:ext cx="556068" cy="55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5061" y="2450845"/>
            <a:ext cx="906665" cy="194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5220222"/>
            <a:ext cx="1740553" cy="717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419" y="5226155"/>
            <a:ext cx="1609777" cy="7025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70" y="4724400"/>
            <a:ext cx="1623453" cy="278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967636" y="4660726"/>
            <a:ext cx="3566786" cy="1829571"/>
            <a:chOff x="967636" y="4660726"/>
            <a:chExt cx="3566786" cy="1829571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0556" y="6168086"/>
              <a:ext cx="1799814" cy="3222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7636" y="4660726"/>
              <a:ext cx="3334855" cy="3659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36110" name="Line 110"/>
            <p:cNvSpPr>
              <a:spLocks noChangeShapeType="1"/>
            </p:cNvSpPr>
            <p:nvPr/>
          </p:nvSpPr>
          <p:spPr bwMode="auto">
            <a:xfrm>
              <a:off x="3886200" y="4979465"/>
              <a:ext cx="381000" cy="304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111" name="Line 111"/>
            <p:cNvSpPr>
              <a:spLocks noChangeShapeType="1"/>
            </p:cNvSpPr>
            <p:nvPr/>
          </p:nvSpPr>
          <p:spPr bwMode="auto">
            <a:xfrm flipV="1">
              <a:off x="3162822" y="5855696"/>
              <a:ext cx="1371600" cy="3810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12" name="Line 112"/>
          <p:cNvSpPr>
            <a:spLocks noChangeShapeType="1"/>
          </p:cNvSpPr>
          <p:nvPr/>
        </p:nvSpPr>
        <p:spPr bwMode="auto">
          <a:xfrm flipH="1">
            <a:off x="2390774" y="3060525"/>
            <a:ext cx="1685925" cy="216562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856956" y="5299251"/>
            <a:ext cx="2223370" cy="644349"/>
            <a:chOff x="6528148" y="5299251"/>
            <a:chExt cx="2223370" cy="644349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47332" y="5314279"/>
              <a:ext cx="1974857" cy="6293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8148" y="5299251"/>
              <a:ext cx="102692" cy="877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48533" y="5334000"/>
              <a:ext cx="102985" cy="880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36066" name="Picture 6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554196"/>
            <a:ext cx="14335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863" y="6554022"/>
            <a:ext cx="4723907" cy="2632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596" y="5577884"/>
            <a:ext cx="893352" cy="146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064" name="Picture 6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22" y="5577884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25" name="Picture 1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22" y="5392146"/>
            <a:ext cx="2651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6223348" y="552375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142" name="Group 142"/>
          <p:cNvGrpSpPr>
            <a:grpSpLocks/>
          </p:cNvGrpSpPr>
          <p:nvPr/>
        </p:nvGrpSpPr>
        <p:grpSpPr bwMode="auto">
          <a:xfrm>
            <a:off x="7920038" y="3889375"/>
            <a:ext cx="995362" cy="454025"/>
            <a:chOff x="4795" y="2352"/>
            <a:chExt cx="627" cy="286"/>
          </a:xfrm>
        </p:grpSpPr>
        <p:pic>
          <p:nvPicPr>
            <p:cNvPr id="1536139" name="Picture 1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41" name="Picture 1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508"/>
              <a:ext cx="62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6130" name="Group 130"/>
          <p:cNvGrpSpPr>
            <a:grpSpLocks/>
          </p:cNvGrpSpPr>
          <p:nvPr/>
        </p:nvGrpSpPr>
        <p:grpSpPr bwMode="auto">
          <a:xfrm>
            <a:off x="7467600" y="1402758"/>
            <a:ext cx="457200" cy="457200"/>
            <a:chOff x="3408" y="1872"/>
            <a:chExt cx="288" cy="288"/>
          </a:xfrm>
        </p:grpSpPr>
        <p:sp>
          <p:nvSpPr>
            <p:cNvPr id="1536131" name="Oval 131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32" name="Arc 132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133" name="Group 133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36134" name="Oval 134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35" name="Oval 135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36096" name="Picture 9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699496"/>
            <a:ext cx="37449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7" name="Picture 8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96"/>
            <a:ext cx="10525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638" y="69258"/>
            <a:ext cx="6011326" cy="26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091" name="Picture 9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233"/>
            <a:ext cx="5251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92" name="Line 92"/>
          <p:cNvSpPr>
            <a:spLocks noChangeShapeType="1"/>
          </p:cNvSpPr>
          <p:nvPr/>
        </p:nvSpPr>
        <p:spPr bwMode="auto">
          <a:xfrm>
            <a:off x="0" y="22868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094" name="Picture 9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82033"/>
            <a:ext cx="3467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03" name="Picture 10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326558"/>
            <a:ext cx="37893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00" name="Picture 1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9359"/>
            <a:ext cx="6802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27" name="Picture 12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1358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544638" y="1970500"/>
            <a:ext cx="6897761" cy="270483"/>
            <a:chOff x="1544638" y="1970500"/>
            <a:chExt cx="6897761" cy="270483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4638" y="1977845"/>
              <a:ext cx="4181264" cy="2631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4874" y="1970500"/>
              <a:ext cx="2587525" cy="219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53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3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3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3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3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3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1536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1536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3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3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3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3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3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3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3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3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2" grpId="0" animBg="1"/>
      <p:bldP spid="1536112" grpId="1" animBg="1"/>
      <p:bldP spid="56" grpId="0" animBg="1"/>
      <p:bldP spid="15360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544638" y="1970500"/>
            <a:ext cx="6897761" cy="270483"/>
            <a:chOff x="1544638" y="1970500"/>
            <a:chExt cx="6897761" cy="270483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4638" y="1977845"/>
              <a:ext cx="4181264" cy="2631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4874" y="1970500"/>
              <a:ext cx="2587525" cy="219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Line 92"/>
          <p:cNvSpPr>
            <a:spLocks noChangeShapeType="1"/>
          </p:cNvSpPr>
          <p:nvPr/>
        </p:nvSpPr>
        <p:spPr bwMode="auto">
          <a:xfrm>
            <a:off x="0" y="22868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130" name="Group 130"/>
          <p:cNvGrpSpPr>
            <a:grpSpLocks/>
          </p:cNvGrpSpPr>
          <p:nvPr/>
        </p:nvGrpSpPr>
        <p:grpSpPr bwMode="auto">
          <a:xfrm>
            <a:off x="7467600" y="1402758"/>
            <a:ext cx="457200" cy="457200"/>
            <a:chOff x="3408" y="1872"/>
            <a:chExt cx="288" cy="288"/>
          </a:xfrm>
        </p:grpSpPr>
        <p:sp>
          <p:nvSpPr>
            <p:cNvPr id="1536131" name="Oval 131"/>
            <p:cNvSpPr>
              <a:spLocks noChangeArrowheads="1"/>
            </p:cNvSpPr>
            <p:nvPr/>
          </p:nvSpPr>
          <p:spPr bwMode="auto">
            <a:xfrm>
              <a:off x="3408" y="1872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32" name="Arc 132"/>
            <p:cNvSpPr>
              <a:spLocks noChangeAspect="1"/>
            </p:cNvSpPr>
            <p:nvPr/>
          </p:nvSpPr>
          <p:spPr bwMode="auto">
            <a:xfrm>
              <a:off x="3466" y="2035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133" name="Group 133"/>
            <p:cNvGrpSpPr>
              <a:grpSpLocks/>
            </p:cNvGrpSpPr>
            <p:nvPr/>
          </p:nvGrpSpPr>
          <p:grpSpPr bwMode="auto">
            <a:xfrm>
              <a:off x="3487" y="1935"/>
              <a:ext cx="131" cy="35"/>
              <a:chOff x="3696" y="3984"/>
              <a:chExt cx="131" cy="35"/>
            </a:xfrm>
          </p:grpSpPr>
          <p:sp>
            <p:nvSpPr>
              <p:cNvPr id="1536134" name="Oval 134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35" name="Oval 135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36096" name="Picture 9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699496"/>
            <a:ext cx="374491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7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96"/>
            <a:ext cx="10525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638" y="69258"/>
            <a:ext cx="6011326" cy="263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091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7233"/>
            <a:ext cx="5251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94" name="Picture 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82033"/>
            <a:ext cx="3467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03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326558"/>
            <a:ext cx="37893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00" name="Picture 10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9359"/>
            <a:ext cx="68024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27" name="Picture 1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1358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32DBD7F-9F03-4AB4-B74A-50A284A0EF34}" type="slidenum">
              <a:rPr lang="en-US"/>
              <a:pPr/>
              <a:t>27</a:t>
            </a:fld>
            <a:endParaRPr lang="en-US"/>
          </a:p>
        </p:txBody>
      </p:sp>
      <p:sp>
        <p:nvSpPr>
          <p:cNvPr id="1536035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8" name="Rectangle 1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1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1" y="4749452"/>
            <a:ext cx="598780" cy="219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648" y="4496844"/>
            <a:ext cx="1358015" cy="628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006" y="2971800"/>
            <a:ext cx="1226597" cy="700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50647" y="3044952"/>
            <a:ext cx="3482523" cy="628411"/>
            <a:chOff x="950647" y="3044952"/>
            <a:chExt cx="3482523" cy="62841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5941" y="3044952"/>
              <a:ext cx="847229" cy="6281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0647" y="3044952"/>
              <a:ext cx="1080657" cy="6284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06310" y="3748763"/>
            <a:ext cx="440852" cy="556015"/>
            <a:chOff x="3206310" y="3748763"/>
            <a:chExt cx="440852" cy="556015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3169950" y="3785123"/>
              <a:ext cx="219035" cy="1463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6828" y="4085742"/>
              <a:ext cx="160334" cy="2190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742" y="2425874"/>
            <a:ext cx="3109183" cy="262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478" y="4699348"/>
            <a:ext cx="525684" cy="219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3734844" y="46993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08725"/>
            <a:ext cx="7159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89675"/>
            <a:ext cx="292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6364288"/>
            <a:ext cx="2921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6092825"/>
            <a:ext cx="17684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5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360988"/>
            <a:ext cx="66929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79"/>
          <p:cNvSpPr>
            <a:spLocks noChangeShapeType="1"/>
          </p:cNvSpPr>
          <p:nvPr/>
        </p:nvSpPr>
        <p:spPr bwMode="auto">
          <a:xfrm flipH="1" flipV="1">
            <a:off x="2613025" y="5578475"/>
            <a:ext cx="365125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9978" y="5486400"/>
            <a:ext cx="1436318" cy="628282"/>
            <a:chOff x="189978" y="5486400"/>
            <a:chExt cx="1436318" cy="628282"/>
          </a:xfrm>
        </p:grpSpPr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5486400"/>
              <a:ext cx="1197854" cy="628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978" y="5486400"/>
              <a:ext cx="102630" cy="877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373" y="5486400"/>
              <a:ext cx="102923" cy="87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0" y="51941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30874" y="4475640"/>
            <a:ext cx="4778436" cy="682000"/>
            <a:chOff x="4330874" y="4475640"/>
            <a:chExt cx="4778436" cy="68200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0874" y="4475640"/>
              <a:ext cx="2916559" cy="23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8697" y="4715968"/>
              <a:ext cx="2711167" cy="246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0222" y="4952216"/>
              <a:ext cx="3889088" cy="205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75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8" grpId="0" animBg="1"/>
      <p:bldP spid="78" grpId="1" animBg="1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1" y="4749452"/>
            <a:ext cx="598780" cy="219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648" y="4496844"/>
            <a:ext cx="1358015" cy="628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478" y="4699348"/>
            <a:ext cx="525684" cy="219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4330874" y="4475640"/>
            <a:ext cx="4778436" cy="682000"/>
            <a:chOff x="4330874" y="4475640"/>
            <a:chExt cx="4778436" cy="682000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0874" y="4475640"/>
              <a:ext cx="2916559" cy="23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8697" y="4715968"/>
              <a:ext cx="2711167" cy="246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0222" y="4952216"/>
              <a:ext cx="3889088" cy="205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734844" y="46993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9559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189978" y="5486400"/>
            <a:ext cx="1436318" cy="628282"/>
            <a:chOff x="189978" y="5486400"/>
            <a:chExt cx="1436318" cy="628282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5486400"/>
              <a:ext cx="1197854" cy="628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978" y="5486400"/>
              <a:ext cx="102630" cy="877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373" y="5486400"/>
              <a:ext cx="102923" cy="87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CC8E9A86-C064-48FC-A99A-C316F0B10782}" type="slidenum">
              <a:rPr lang="en-US"/>
              <a:pPr/>
              <a:t>28</a:t>
            </a:fld>
            <a:endParaRPr lang="en-US"/>
          </a:p>
        </p:txBody>
      </p:sp>
      <p:pic>
        <p:nvPicPr>
          <p:cNvPr id="1599538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08725"/>
            <a:ext cx="7159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949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953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9540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89675"/>
            <a:ext cx="292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42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6364288"/>
            <a:ext cx="2921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44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6092825"/>
            <a:ext cx="17684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47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360988"/>
            <a:ext cx="66929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9558" name="Line 70"/>
          <p:cNvSpPr>
            <a:spLocks noChangeShapeType="1"/>
          </p:cNvSpPr>
          <p:nvPr/>
        </p:nvSpPr>
        <p:spPr bwMode="auto">
          <a:xfrm>
            <a:off x="0" y="51941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Line 70"/>
          <p:cNvSpPr>
            <a:spLocks noChangeShapeType="1"/>
          </p:cNvSpPr>
          <p:nvPr/>
        </p:nvSpPr>
        <p:spPr bwMode="auto">
          <a:xfrm>
            <a:off x="0" y="4432126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431" y="146304"/>
            <a:ext cx="1022243" cy="671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9561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68400"/>
            <a:ext cx="2925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62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76463"/>
            <a:ext cx="71389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63" name="Picture 7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60613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9564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8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674" y="164592"/>
            <a:ext cx="554322" cy="62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09344" y="2157984"/>
            <a:ext cx="3191256" cy="3840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230368" y="2157984"/>
            <a:ext cx="2419383" cy="384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264408" y="2606040"/>
            <a:ext cx="2734056" cy="37490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474" y="1352421"/>
            <a:ext cx="904885" cy="642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18" y="3319463"/>
            <a:ext cx="7477778" cy="805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1600200" y="3300984"/>
            <a:ext cx="3191256" cy="3840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07820" y="3300984"/>
            <a:ext cx="2419383" cy="384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37944" y="3749040"/>
            <a:ext cx="2734056" cy="37490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248656" y="3749040"/>
            <a:ext cx="2743200" cy="37490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44" y="1352340"/>
            <a:ext cx="1313966" cy="642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99565" name="Line 77"/>
          <p:cNvSpPr>
            <a:spLocks noChangeShapeType="1"/>
          </p:cNvSpPr>
          <p:nvPr/>
        </p:nvSpPr>
        <p:spPr bwMode="auto">
          <a:xfrm flipH="1">
            <a:off x="1490472" y="347472"/>
            <a:ext cx="3694176" cy="85953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9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9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9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599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7" grpId="0" animBg="1"/>
      <p:bldP spid="34" grpId="0" animBg="1"/>
      <p:bldP spid="36" grpId="0" animBg="1"/>
      <p:bldP spid="33" grpId="0" animBg="1"/>
      <p:bldP spid="35" grpId="0" animBg="1"/>
      <p:bldP spid="37" grpId="0" animBg="1"/>
      <p:bldP spid="38" grpId="0" animBg="1"/>
      <p:bldP spid="1599565" grpId="0" animBg="1"/>
      <p:bldP spid="159956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431" y="146304"/>
            <a:ext cx="1022243" cy="671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674" y="164592"/>
            <a:ext cx="554322" cy="62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18" y="3319463"/>
            <a:ext cx="7477778" cy="805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41B2-71BE-4D1A-8BE2-6DB6A8A35A5F}" type="slidenum">
              <a:rPr lang="en-US"/>
              <a:pPr/>
              <a:t>29</a:t>
            </a:fld>
            <a:endParaRPr lang="en-US"/>
          </a:p>
        </p:txBody>
      </p:sp>
      <p:pic>
        <p:nvPicPr>
          <p:cNvPr id="160051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08725"/>
            <a:ext cx="7159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051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051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05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89675"/>
            <a:ext cx="29225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1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6364288"/>
            <a:ext cx="2921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2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6092825"/>
            <a:ext cx="17684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0522" name="Line 10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05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2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68400"/>
            <a:ext cx="2925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2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76463"/>
            <a:ext cx="71389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2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60613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8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3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462463"/>
            <a:ext cx="58547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0545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2449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0546" name="Line 34"/>
          <p:cNvSpPr>
            <a:spLocks noChangeShapeType="1"/>
          </p:cNvSpPr>
          <p:nvPr/>
        </p:nvSpPr>
        <p:spPr bwMode="auto">
          <a:xfrm>
            <a:off x="3581400" y="4478338"/>
            <a:ext cx="165100" cy="155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47" name="Line 35"/>
          <p:cNvSpPr>
            <a:spLocks noChangeShapeType="1"/>
          </p:cNvSpPr>
          <p:nvPr/>
        </p:nvSpPr>
        <p:spPr bwMode="auto">
          <a:xfrm>
            <a:off x="1836738" y="5029200"/>
            <a:ext cx="109537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48" name="Line 36"/>
          <p:cNvSpPr>
            <a:spLocks noChangeShapeType="1"/>
          </p:cNvSpPr>
          <p:nvPr/>
        </p:nvSpPr>
        <p:spPr bwMode="auto">
          <a:xfrm flipH="1">
            <a:off x="2670048" y="3429000"/>
            <a:ext cx="0" cy="192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49" name="Line 37"/>
          <p:cNvSpPr>
            <a:spLocks noChangeShapeType="1"/>
          </p:cNvSpPr>
          <p:nvPr/>
        </p:nvSpPr>
        <p:spPr bwMode="auto">
          <a:xfrm flipH="1">
            <a:off x="1956816" y="3865563"/>
            <a:ext cx="0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50" name="Line 38"/>
          <p:cNvSpPr>
            <a:spLocks noChangeShapeType="1"/>
          </p:cNvSpPr>
          <p:nvPr/>
        </p:nvSpPr>
        <p:spPr bwMode="auto">
          <a:xfrm flipH="1">
            <a:off x="5669280" y="3429000"/>
            <a:ext cx="0" cy="192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0551" name="Line 39"/>
          <p:cNvSpPr>
            <a:spLocks noChangeShapeType="1"/>
          </p:cNvSpPr>
          <p:nvPr/>
        </p:nvSpPr>
        <p:spPr bwMode="auto">
          <a:xfrm flipH="1">
            <a:off x="5376672" y="3865563"/>
            <a:ext cx="0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18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7" y="4063652"/>
            <a:ext cx="1491207" cy="548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688" y="4217095"/>
            <a:ext cx="1698112" cy="548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719072" y="3300984"/>
            <a:ext cx="539496" cy="329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21992" y="3788569"/>
            <a:ext cx="512064" cy="34747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650992" y="3785615"/>
            <a:ext cx="502920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69864" y="3301652"/>
            <a:ext cx="557784" cy="38404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591056" y="4511946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92224" y="5007769"/>
            <a:ext cx="192024" cy="18653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315968" y="4892040"/>
            <a:ext cx="347472" cy="301752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58430" y="4512992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83582" y="5603124"/>
            <a:ext cx="3701438" cy="379104"/>
            <a:chOff x="4295900" y="5603124"/>
            <a:chExt cx="3701438" cy="37910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5900" y="5603124"/>
              <a:ext cx="3701438" cy="340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6196" y="5864018"/>
              <a:ext cx="571544" cy="1182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408633" y="5029200"/>
            <a:ext cx="668567" cy="558452"/>
            <a:chOff x="7408633" y="5029200"/>
            <a:chExt cx="668567" cy="55845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9537" y="5029200"/>
              <a:ext cx="557663" cy="271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0">
              <a:off x="7333961" y="5417496"/>
              <a:ext cx="244828" cy="954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8165459" y="5142978"/>
            <a:ext cx="955975" cy="284180"/>
            <a:chOff x="8165459" y="5142978"/>
            <a:chExt cx="955975" cy="284180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92049" y="5142978"/>
              <a:ext cx="829385" cy="1631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65459" y="5308948"/>
              <a:ext cx="571544" cy="1182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00544" name="Line 32"/>
          <p:cNvSpPr>
            <a:spLocks noChangeShapeType="1"/>
          </p:cNvSpPr>
          <p:nvPr/>
        </p:nvSpPr>
        <p:spPr bwMode="auto">
          <a:xfrm flipH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86523" y="4239147"/>
            <a:ext cx="1409454" cy="1215306"/>
            <a:chOff x="5486523" y="4239147"/>
            <a:chExt cx="1409454" cy="1215306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5624" y="4239147"/>
              <a:ext cx="436315" cy="18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523" y="5267325"/>
              <a:ext cx="1409454" cy="187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" name="Rectangle 3"/>
          <p:cNvSpPr/>
          <p:nvPr/>
        </p:nvSpPr>
        <p:spPr bwMode="auto">
          <a:xfrm>
            <a:off x="3959352" y="4453128"/>
            <a:ext cx="2423160" cy="7955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 flipV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600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1600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1600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1600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60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0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0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0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0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1600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" fill="hold"/>
                                        <p:tgtEl>
                                          <p:spTgt spid="1600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46" grpId="0" animBg="1"/>
      <p:bldP spid="1600546" grpId="1" animBg="1"/>
      <p:bldP spid="1600547" grpId="0" animBg="1"/>
      <p:bldP spid="1600547" grpId="1" animBg="1"/>
      <p:bldP spid="1600548" grpId="0" animBg="1"/>
      <p:bldP spid="1600548" grpId="1" animBg="1"/>
      <p:bldP spid="1600549" grpId="0" animBg="1"/>
      <p:bldP spid="1600549" grpId="1" animBg="1"/>
      <p:bldP spid="1600550" grpId="0" animBg="1"/>
      <p:bldP spid="1600550" grpId="1" animBg="1"/>
      <p:bldP spid="1600551" grpId="0" animBg="1"/>
      <p:bldP spid="1600551" grpId="1" animBg="1"/>
      <p:bldP spid="2" grpId="0" animBg="1"/>
      <p:bldP spid="2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1600544" grpId="0" animBg="1"/>
      <p:bldP spid="4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3897682" y="30693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07" name="Picture 1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724150"/>
            <a:ext cx="35956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5" name="Picture 10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905125"/>
            <a:ext cx="4954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915" y="2603326"/>
            <a:ext cx="6430485" cy="306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253" y="1878855"/>
            <a:ext cx="1563338" cy="306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453" y="1892474"/>
            <a:ext cx="716347" cy="248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07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95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8" name="Picture 10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0477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1" name="Picture 1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9063"/>
            <a:ext cx="14033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4326" name="Line 7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4340" name="Line 84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4426" name="Picture 1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2287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28" name="Picture 17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09600"/>
            <a:ext cx="3011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33" name="Picture 17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1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3" name="Picture 10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457325"/>
            <a:ext cx="232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9" name="Picture 10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28613"/>
            <a:ext cx="541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47" name="Picture 9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295525"/>
            <a:ext cx="6226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02" name="Picture 1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81200"/>
            <a:ext cx="5773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3</a:t>
            </a:fld>
            <a:endParaRPr lang="en-US"/>
          </a:p>
        </p:txBody>
      </p:sp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" name="Picture 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8909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468" y="3700463"/>
            <a:ext cx="1067864" cy="629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4138808" y="3520858"/>
            <a:ext cx="1564236" cy="1151399"/>
            <a:chOff x="4138808" y="-60542"/>
            <a:chExt cx="1564236" cy="1151399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9238" y="-60542"/>
              <a:ext cx="1403686" cy="423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8808" y="579388"/>
              <a:ext cx="1564236" cy="511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4022" y="3721274"/>
            <a:ext cx="204178" cy="6283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7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10" y="3902249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526" y="4191000"/>
            <a:ext cx="219456" cy="21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3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629150"/>
            <a:ext cx="438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7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8101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524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462463"/>
            <a:ext cx="58547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Line 32"/>
          <p:cNvSpPr>
            <a:spLocks noChangeShapeType="1"/>
          </p:cNvSpPr>
          <p:nvPr/>
        </p:nvSpPr>
        <p:spPr bwMode="auto">
          <a:xfrm flipH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486523" y="4239147"/>
            <a:ext cx="1409454" cy="1215306"/>
            <a:chOff x="5486523" y="4239147"/>
            <a:chExt cx="1409454" cy="1215306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5624" y="4239147"/>
              <a:ext cx="436315" cy="18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523" y="5267325"/>
              <a:ext cx="1409454" cy="187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4" name="Rectangle 53"/>
          <p:cNvSpPr/>
          <p:nvPr/>
        </p:nvSpPr>
        <p:spPr bwMode="auto">
          <a:xfrm>
            <a:off x="3959352" y="4453128"/>
            <a:ext cx="2423160" cy="7955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H="1" flipV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431" y="146304"/>
            <a:ext cx="1022243" cy="671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674" y="164592"/>
            <a:ext cx="554322" cy="62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5214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2449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5211" name="Line 59"/>
          <p:cNvSpPr>
            <a:spLocks noChangeShapeType="1"/>
          </p:cNvSpPr>
          <p:nvPr/>
        </p:nvSpPr>
        <p:spPr bwMode="auto">
          <a:xfrm>
            <a:off x="3581400" y="4478338"/>
            <a:ext cx="165100" cy="155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212" name="Line 60"/>
          <p:cNvSpPr>
            <a:spLocks noChangeShapeType="1"/>
          </p:cNvSpPr>
          <p:nvPr/>
        </p:nvSpPr>
        <p:spPr bwMode="auto">
          <a:xfrm>
            <a:off x="1836738" y="5029200"/>
            <a:ext cx="109537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818" y="3319463"/>
            <a:ext cx="7477778" cy="805110"/>
            <a:chOff x="514818" y="3319463"/>
            <a:chExt cx="7477778" cy="805110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818" y="3319463"/>
              <a:ext cx="7477778" cy="805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H="1">
              <a:off x="2670048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H="1">
              <a:off x="1956816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5669280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376672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61C1-18DF-4465-B7E8-6133DE704AA5}" type="slidenum">
              <a:rPr lang="en-US"/>
              <a:pPr/>
              <a:t>30</a:t>
            </a:fld>
            <a:endParaRPr lang="en-US"/>
          </a:p>
        </p:txBody>
      </p:sp>
      <p:sp>
        <p:nvSpPr>
          <p:cNvPr id="158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515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46" name="Picture 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68400"/>
            <a:ext cx="2925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47" name="Picture 9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76463"/>
            <a:ext cx="71389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5220" name="Line 68"/>
          <p:cNvSpPr>
            <a:spLocks noChangeShapeType="1"/>
          </p:cNvSpPr>
          <p:nvPr/>
        </p:nvSpPr>
        <p:spPr bwMode="auto">
          <a:xfrm>
            <a:off x="3581400" y="5181600"/>
            <a:ext cx="500856" cy="452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53" y="5634038"/>
            <a:ext cx="4597116" cy="46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85235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519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60613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31" name="Picture 7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8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5217" name="Line 65"/>
          <p:cNvSpPr>
            <a:spLocks noChangeShapeType="1"/>
          </p:cNvSpPr>
          <p:nvPr/>
        </p:nvSpPr>
        <p:spPr bwMode="auto">
          <a:xfrm flipH="1">
            <a:off x="3063240" y="4742354"/>
            <a:ext cx="219456" cy="98755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216" name="Line 64"/>
          <p:cNvSpPr>
            <a:spLocks noChangeShapeType="1"/>
          </p:cNvSpPr>
          <p:nvPr/>
        </p:nvSpPr>
        <p:spPr bwMode="auto">
          <a:xfrm>
            <a:off x="1780366" y="4740448"/>
            <a:ext cx="1179576" cy="98755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219" name="Line 67"/>
          <p:cNvSpPr>
            <a:spLocks noChangeShapeType="1"/>
          </p:cNvSpPr>
          <p:nvPr/>
        </p:nvSpPr>
        <p:spPr bwMode="auto">
          <a:xfrm flipH="1">
            <a:off x="3403948" y="4736592"/>
            <a:ext cx="73152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218" name="Line 66"/>
          <p:cNvSpPr>
            <a:spLocks noChangeShapeType="1"/>
          </p:cNvSpPr>
          <p:nvPr/>
        </p:nvSpPr>
        <p:spPr bwMode="auto">
          <a:xfrm flipH="1">
            <a:off x="1891506" y="4762500"/>
            <a:ext cx="242094" cy="9048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8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40692" y="5920553"/>
            <a:ext cx="329184" cy="796619"/>
            <a:chOff x="3240692" y="5920553"/>
            <a:chExt cx="329184" cy="796619"/>
          </a:xfrm>
        </p:grpSpPr>
        <p:sp>
          <p:nvSpPr>
            <p:cNvPr id="4" name="Left Brace 3"/>
            <p:cNvSpPr/>
            <p:nvPr/>
          </p:nvSpPr>
          <p:spPr bwMode="auto">
            <a:xfrm rot="16200000">
              <a:off x="3290984" y="5870261"/>
              <a:ext cx="228600" cy="329184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405284" y="6174205"/>
              <a:ext cx="0" cy="404047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390" y="6603939"/>
              <a:ext cx="225789" cy="1132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607496" y="5920553"/>
            <a:ext cx="1453896" cy="796619"/>
            <a:chOff x="3607496" y="5920553"/>
            <a:chExt cx="1453896" cy="796619"/>
          </a:xfrm>
        </p:grpSpPr>
        <p:sp>
          <p:nvSpPr>
            <p:cNvPr id="39" name="Left Brace 38"/>
            <p:cNvSpPr/>
            <p:nvPr/>
          </p:nvSpPr>
          <p:spPr bwMode="auto">
            <a:xfrm rot="16200000">
              <a:off x="4220144" y="5307905"/>
              <a:ext cx="228600" cy="1453896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4334444" y="6174205"/>
              <a:ext cx="0" cy="404047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1550" y="6603939"/>
              <a:ext cx="225789" cy="1132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037" y="6249444"/>
            <a:ext cx="1862763" cy="180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8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8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8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8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8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220" grpId="0" animBg="1"/>
      <p:bldP spid="1585220" grpId="1" animBg="1"/>
      <p:bldP spid="1585217" grpId="0" animBg="1"/>
      <p:bldP spid="1585217" grpId="1" animBg="1"/>
      <p:bldP spid="1585216" grpId="0" animBg="1"/>
      <p:bldP spid="1585216" grpId="1" animBg="1"/>
      <p:bldP spid="1585219" grpId="0" animBg="1"/>
      <p:bldP spid="1585219" grpId="1" animBg="1"/>
      <p:bldP spid="1585218" grpId="0" animBg="1"/>
      <p:bldP spid="15852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5243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462463"/>
            <a:ext cx="58547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Line 32"/>
          <p:cNvSpPr>
            <a:spLocks noChangeShapeType="1"/>
          </p:cNvSpPr>
          <p:nvPr/>
        </p:nvSpPr>
        <p:spPr bwMode="auto">
          <a:xfrm flipH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486523" y="4239147"/>
            <a:ext cx="1409454" cy="1215306"/>
            <a:chOff x="5486523" y="4239147"/>
            <a:chExt cx="1409454" cy="1215306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5624" y="4239147"/>
              <a:ext cx="436315" cy="18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523" y="5267325"/>
              <a:ext cx="1409454" cy="187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Rectangle 52"/>
          <p:cNvSpPr/>
          <p:nvPr/>
        </p:nvSpPr>
        <p:spPr bwMode="auto">
          <a:xfrm>
            <a:off x="3959352" y="4453128"/>
            <a:ext cx="2423160" cy="7955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 flipH="1" flipV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431" y="146304"/>
            <a:ext cx="1022243" cy="671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674" y="164592"/>
            <a:ext cx="554322" cy="62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5214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2449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5211" name="Line 59"/>
          <p:cNvSpPr>
            <a:spLocks noChangeShapeType="1"/>
          </p:cNvSpPr>
          <p:nvPr/>
        </p:nvSpPr>
        <p:spPr bwMode="auto">
          <a:xfrm>
            <a:off x="3581400" y="4478338"/>
            <a:ext cx="165100" cy="155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212" name="Line 60"/>
          <p:cNvSpPr>
            <a:spLocks noChangeShapeType="1"/>
          </p:cNvSpPr>
          <p:nvPr/>
        </p:nvSpPr>
        <p:spPr bwMode="auto">
          <a:xfrm>
            <a:off x="1836738" y="5029200"/>
            <a:ext cx="109537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4818" y="3319463"/>
            <a:ext cx="7477778" cy="805110"/>
            <a:chOff x="514818" y="3319463"/>
            <a:chExt cx="7477778" cy="805110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818" y="3319463"/>
              <a:ext cx="7477778" cy="805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Line 36"/>
            <p:cNvSpPr>
              <a:spLocks noChangeShapeType="1"/>
            </p:cNvSpPr>
            <p:nvPr/>
          </p:nvSpPr>
          <p:spPr bwMode="auto">
            <a:xfrm flipH="1">
              <a:off x="2670048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H="1">
              <a:off x="1956816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5669280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376672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D61C1-18DF-4465-B7E8-6133DE704AA5}" type="slidenum">
              <a:rPr lang="en-US"/>
              <a:pPr/>
              <a:t>31</a:t>
            </a:fld>
            <a:endParaRPr lang="en-US"/>
          </a:p>
        </p:txBody>
      </p:sp>
      <p:sp>
        <p:nvSpPr>
          <p:cNvPr id="158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5157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60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46" name="Picture 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68400"/>
            <a:ext cx="2925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47" name="Picture 9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76463"/>
            <a:ext cx="713898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53" y="5634038"/>
            <a:ext cx="4597116" cy="46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85235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8519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60613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85231" name="Picture 7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8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8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95600" y="5920553"/>
            <a:ext cx="2176272" cy="796619"/>
            <a:chOff x="2895600" y="5920553"/>
            <a:chExt cx="2176272" cy="796619"/>
          </a:xfrm>
        </p:grpSpPr>
        <p:sp>
          <p:nvSpPr>
            <p:cNvPr id="39" name="Left Brace 38"/>
            <p:cNvSpPr/>
            <p:nvPr/>
          </p:nvSpPr>
          <p:spPr bwMode="auto">
            <a:xfrm rot="16200000">
              <a:off x="3869436" y="4946717"/>
              <a:ext cx="228600" cy="2176272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3983736" y="6174205"/>
              <a:ext cx="0" cy="404047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0842" y="6603939"/>
              <a:ext cx="225789" cy="1132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037" y="6249444"/>
            <a:ext cx="1862763" cy="180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21371" y="5920552"/>
            <a:ext cx="1084868" cy="637233"/>
            <a:chOff x="1621371" y="5920552"/>
            <a:chExt cx="1084868" cy="637233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1371" y="6184726"/>
              <a:ext cx="1084868" cy="169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Left Brace 40"/>
            <p:cNvSpPr/>
            <p:nvPr/>
          </p:nvSpPr>
          <p:spPr bwMode="auto">
            <a:xfrm rot="16200000">
              <a:off x="2049505" y="5527360"/>
              <a:ext cx="228600" cy="1014984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9509" y="6388274"/>
              <a:ext cx="1028592" cy="169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950" y="5753622"/>
            <a:ext cx="687694" cy="204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462463"/>
            <a:ext cx="58547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Line 32"/>
          <p:cNvSpPr>
            <a:spLocks noChangeShapeType="1"/>
          </p:cNvSpPr>
          <p:nvPr/>
        </p:nvSpPr>
        <p:spPr bwMode="auto">
          <a:xfrm flipH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486523" y="4239147"/>
            <a:ext cx="1409454" cy="1215306"/>
            <a:chOff x="5486523" y="4239147"/>
            <a:chExt cx="1409454" cy="1215306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5624" y="4239147"/>
              <a:ext cx="436315" cy="18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523" y="5267325"/>
              <a:ext cx="1409454" cy="187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Rectangle 63"/>
          <p:cNvSpPr/>
          <p:nvPr/>
        </p:nvSpPr>
        <p:spPr bwMode="auto">
          <a:xfrm>
            <a:off x="3959352" y="4453128"/>
            <a:ext cx="2423160" cy="7955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H="1" flipV="1">
            <a:off x="3959352" y="4453128"/>
            <a:ext cx="2423160" cy="7955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4431" y="146304"/>
            <a:ext cx="1022243" cy="671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3674" y="164592"/>
            <a:ext cx="554322" cy="627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244975"/>
            <a:ext cx="12858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Line 59"/>
          <p:cNvSpPr>
            <a:spLocks noChangeShapeType="1"/>
          </p:cNvSpPr>
          <p:nvPr/>
        </p:nvSpPr>
        <p:spPr bwMode="auto">
          <a:xfrm>
            <a:off x="3581400" y="4478338"/>
            <a:ext cx="165100" cy="155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0"/>
          <p:cNvSpPr>
            <a:spLocks noChangeShapeType="1"/>
          </p:cNvSpPr>
          <p:nvPr/>
        </p:nvSpPr>
        <p:spPr bwMode="auto">
          <a:xfrm>
            <a:off x="1836738" y="5029200"/>
            <a:ext cx="109537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642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42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950" y="5753622"/>
            <a:ext cx="687694" cy="204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53" y="5634038"/>
            <a:ext cx="4597116" cy="46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14818" y="3319463"/>
            <a:ext cx="7477778" cy="805110"/>
            <a:chOff x="514818" y="3319463"/>
            <a:chExt cx="7477778" cy="805110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818" y="3319463"/>
              <a:ext cx="7477778" cy="805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H="1">
              <a:off x="2670048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H="1">
              <a:off x="1956816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>
              <a:off x="5669280" y="3429000"/>
              <a:ext cx="0" cy="1920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H="1">
              <a:off x="5376672" y="3865563"/>
              <a:ext cx="0" cy="192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67EF-0979-4C6F-A075-AB3F08AE06D3}" type="slidenum">
              <a:rPr lang="en-US"/>
              <a:pPr/>
              <a:t>32</a:t>
            </a:fld>
            <a:endParaRPr lang="en-US"/>
          </a:p>
        </p:txBody>
      </p:sp>
      <p:pic>
        <p:nvPicPr>
          <p:cNvPr id="1596459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68400"/>
            <a:ext cx="2925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5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176463"/>
            <a:ext cx="713898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53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360613"/>
            <a:ext cx="2651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5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8440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1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96432" name="Group 16"/>
          <p:cNvGrpSpPr>
            <a:grpSpLocks/>
          </p:cNvGrpSpPr>
          <p:nvPr/>
        </p:nvGrpSpPr>
        <p:grpSpPr bwMode="auto">
          <a:xfrm>
            <a:off x="109538" y="1050925"/>
            <a:ext cx="7989887" cy="5421313"/>
            <a:chOff x="288" y="1296"/>
            <a:chExt cx="4800" cy="2784"/>
          </a:xfrm>
        </p:grpSpPr>
        <p:sp>
          <p:nvSpPr>
            <p:cNvPr id="1596433" name="Rectangle 17"/>
            <p:cNvSpPr>
              <a:spLocks noChangeArrowheads="1"/>
            </p:cNvSpPr>
            <p:nvPr/>
          </p:nvSpPr>
          <p:spPr bwMode="auto">
            <a:xfrm>
              <a:off x="288" y="1296"/>
              <a:ext cx="4800" cy="278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6434" name="Line 18"/>
            <p:cNvSpPr>
              <a:spLocks noChangeShapeType="1"/>
            </p:cNvSpPr>
            <p:nvPr/>
          </p:nvSpPr>
          <p:spPr bwMode="auto">
            <a:xfrm>
              <a:off x="288" y="1296"/>
              <a:ext cx="4800" cy="27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435" name="Line 19"/>
            <p:cNvSpPr>
              <a:spLocks noChangeShapeType="1"/>
            </p:cNvSpPr>
            <p:nvPr/>
          </p:nvSpPr>
          <p:spPr bwMode="auto">
            <a:xfrm flipH="1">
              <a:off x="288" y="1296"/>
              <a:ext cx="4800" cy="27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6436" name="Group 20"/>
          <p:cNvGrpSpPr>
            <a:grpSpLocks/>
          </p:cNvGrpSpPr>
          <p:nvPr/>
        </p:nvGrpSpPr>
        <p:grpSpPr bwMode="auto">
          <a:xfrm>
            <a:off x="8382000" y="4038600"/>
            <a:ext cx="457200" cy="457200"/>
            <a:chOff x="4272" y="3888"/>
            <a:chExt cx="288" cy="288"/>
          </a:xfrm>
        </p:grpSpPr>
        <p:sp>
          <p:nvSpPr>
            <p:cNvPr id="1596437" name="Oval 21"/>
            <p:cNvSpPr>
              <a:spLocks noChangeArrowheads="1"/>
            </p:cNvSpPr>
            <p:nvPr/>
          </p:nvSpPr>
          <p:spPr bwMode="auto">
            <a:xfrm>
              <a:off x="4272" y="3888"/>
              <a:ext cx="288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6438" name="Arc 22"/>
            <p:cNvSpPr>
              <a:spLocks noChangeAspect="1"/>
            </p:cNvSpPr>
            <p:nvPr/>
          </p:nvSpPr>
          <p:spPr bwMode="auto">
            <a:xfrm>
              <a:off x="4330" y="4051"/>
              <a:ext cx="173" cy="92"/>
            </a:xfrm>
            <a:custGeom>
              <a:avLst/>
              <a:gdLst>
                <a:gd name="G0" fmla="+- 20268 0 0"/>
                <a:gd name="G1" fmla="+- 21600 0 0"/>
                <a:gd name="G2" fmla="+- 21600 0 0"/>
                <a:gd name="T0" fmla="*/ 0 w 40672"/>
                <a:gd name="T1" fmla="*/ 14131 h 21600"/>
                <a:gd name="T2" fmla="*/ 40672 w 40672"/>
                <a:gd name="T3" fmla="*/ 14511 h 21600"/>
                <a:gd name="T4" fmla="*/ 20268 w 4067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672" h="21600" fill="none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</a:path>
                <a:path w="40672" h="21600" stroke="0" extrusionOk="0">
                  <a:moveTo>
                    <a:pt x="0" y="14131"/>
                  </a:moveTo>
                  <a:cubicBezTo>
                    <a:pt x="3129" y="5640"/>
                    <a:pt x="11219" y="-1"/>
                    <a:pt x="20268" y="0"/>
                  </a:cubicBezTo>
                  <a:cubicBezTo>
                    <a:pt x="29464" y="0"/>
                    <a:pt x="37653" y="5823"/>
                    <a:pt x="40671" y="14511"/>
                  </a:cubicBezTo>
                  <a:lnTo>
                    <a:pt x="20268" y="21600"/>
                  </a:lnTo>
                  <a:close/>
                </a:path>
              </a:pathLst>
            </a:cu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6439" name="Group 23"/>
            <p:cNvGrpSpPr>
              <a:grpSpLocks/>
            </p:cNvGrpSpPr>
            <p:nvPr/>
          </p:nvGrpSpPr>
          <p:grpSpPr bwMode="auto">
            <a:xfrm>
              <a:off x="4351" y="3951"/>
              <a:ext cx="131" cy="35"/>
              <a:chOff x="3696" y="3984"/>
              <a:chExt cx="131" cy="35"/>
            </a:xfrm>
          </p:grpSpPr>
          <p:sp>
            <p:nvSpPr>
              <p:cNvPr id="1596440" name="Oval 24"/>
              <p:cNvSpPr>
                <a:spLocks noChangeArrowheads="1"/>
              </p:cNvSpPr>
              <p:nvPr/>
            </p:nvSpPr>
            <p:spPr bwMode="auto">
              <a:xfrm>
                <a:off x="3696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6441" name="Oval 25"/>
              <p:cNvSpPr>
                <a:spLocks noChangeArrowheads="1"/>
              </p:cNvSpPr>
              <p:nvPr/>
            </p:nvSpPr>
            <p:spPr bwMode="auto">
              <a:xfrm>
                <a:off x="3792" y="3984"/>
                <a:ext cx="35" cy="35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264294" y="37578"/>
            <a:ext cx="2816032" cy="468739"/>
            <a:chOff x="6264294" y="37578"/>
            <a:chExt cx="2816032" cy="46873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4294" y="37578"/>
              <a:ext cx="2026807" cy="23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5409" y="300897"/>
              <a:ext cx="1944917" cy="2054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8699326" y="4221480"/>
            <a:ext cx="9144" cy="36576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954" y="100013"/>
            <a:ext cx="3276513" cy="775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264294" y="37578"/>
            <a:ext cx="2816032" cy="468739"/>
            <a:chOff x="6264294" y="37578"/>
            <a:chExt cx="2816032" cy="468739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4294" y="37578"/>
              <a:ext cx="2026807" cy="232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5409" y="300897"/>
              <a:ext cx="1944917" cy="2054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744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1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794760" y="585216"/>
            <a:ext cx="795528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717" y="953022"/>
            <a:ext cx="1276587" cy="180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B59B6D6B-C7EC-4528-8738-8106DF84B738}" type="slidenum">
              <a:rPr lang="en-US"/>
              <a:pPr/>
              <a:t>33</a:t>
            </a:fld>
            <a:endParaRPr lang="en-US"/>
          </a:p>
        </p:txBody>
      </p:sp>
      <p:sp>
        <p:nvSpPr>
          <p:cNvPr id="15974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5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1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482" y="1358030"/>
            <a:ext cx="2296137" cy="716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486" y="1359074"/>
            <a:ext cx="2193766" cy="716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25674" y="960412"/>
            <a:ext cx="2454529" cy="1116196"/>
            <a:chOff x="825674" y="960412"/>
            <a:chExt cx="2454529" cy="1116196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674" y="1359694"/>
              <a:ext cx="2442072" cy="7169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600000">
              <a:off x="3097243" y="1040704"/>
              <a:ext cx="263251" cy="1026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1" name="Rectangle 70"/>
          <p:cNvSpPr/>
          <p:nvPr/>
        </p:nvSpPr>
        <p:spPr bwMode="auto">
          <a:xfrm>
            <a:off x="1984248" y="1911096"/>
            <a:ext cx="192024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072384" y="1486422"/>
            <a:ext cx="192024" cy="1645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507992" y="1912098"/>
            <a:ext cx="192024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507991" y="1777652"/>
            <a:ext cx="1216152" cy="31732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214616" y="1777652"/>
            <a:ext cx="630936" cy="31732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08750" y="1134171"/>
            <a:ext cx="1409454" cy="1165202"/>
            <a:chOff x="6908750" y="1134171"/>
            <a:chExt cx="1409454" cy="1165202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7850" y="1134171"/>
              <a:ext cx="436315" cy="1870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8750" y="2112245"/>
              <a:ext cx="1409454" cy="1871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0" y="257723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09800" y="2650255"/>
            <a:ext cx="6781800" cy="715963"/>
            <a:chOff x="685800" y="2650255"/>
            <a:chExt cx="6781800" cy="715963"/>
          </a:xfrm>
        </p:grpSpPr>
        <p:pic>
          <p:nvPicPr>
            <p:cNvPr id="34" name="Picture 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66155"/>
              <a:ext cx="715963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0" y="2847105"/>
              <a:ext cx="29225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363" y="2921718"/>
              <a:ext cx="292100" cy="17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125" y="2650255"/>
              <a:ext cx="1768475" cy="71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974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33" y="1636776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38622" y="2670048"/>
            <a:ext cx="1436318" cy="628282"/>
            <a:chOff x="189978" y="5486400"/>
            <a:chExt cx="1436318" cy="628282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5486400"/>
              <a:ext cx="1197854" cy="6282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978" y="5486400"/>
              <a:ext cx="102630" cy="877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373" y="5486400"/>
              <a:ext cx="102923" cy="87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97461" name="Rectangle 21"/>
          <p:cNvSpPr>
            <a:spLocks noChangeArrowheads="1"/>
          </p:cNvSpPr>
          <p:nvPr/>
        </p:nvSpPr>
        <p:spPr bwMode="auto">
          <a:xfrm>
            <a:off x="8840244" y="16176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484" name="Group 44"/>
          <p:cNvGrpSpPr>
            <a:grpSpLocks/>
          </p:cNvGrpSpPr>
          <p:nvPr/>
        </p:nvGrpSpPr>
        <p:grpSpPr bwMode="auto">
          <a:xfrm>
            <a:off x="5762625" y="944563"/>
            <a:ext cx="942975" cy="503237"/>
            <a:chOff x="3857" y="576"/>
            <a:chExt cx="594" cy="317"/>
          </a:xfrm>
        </p:grpSpPr>
        <p:pic>
          <p:nvPicPr>
            <p:cNvPr id="1597481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57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7483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732"/>
              <a:ext cx="2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8183" y="6044852"/>
            <a:ext cx="4635911" cy="799596"/>
            <a:chOff x="38183" y="6044852"/>
            <a:chExt cx="4635911" cy="79959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83" y="6044852"/>
              <a:ext cx="4532773" cy="2464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362" y="6311030"/>
              <a:ext cx="3998732" cy="2464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362" y="6597950"/>
              <a:ext cx="3779638" cy="2464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644900"/>
            <a:ext cx="6084834" cy="774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6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2075"/>
            <a:ext cx="1724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90" name="Line 5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4886325"/>
            <a:ext cx="6784975" cy="1398044"/>
            <a:chOff x="2209800" y="4886325"/>
            <a:chExt cx="6784975" cy="1398044"/>
          </a:xfrm>
        </p:grpSpPr>
        <p:pic>
          <p:nvPicPr>
            <p:cNvPr id="1597489" name="Picture 4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886325"/>
              <a:ext cx="67849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7473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7" y="5487444"/>
              <a:ext cx="394811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97474" name="Group 34"/>
            <p:cNvGrpSpPr>
              <a:grpSpLocks/>
            </p:cNvGrpSpPr>
            <p:nvPr/>
          </p:nvGrpSpPr>
          <p:grpSpPr bwMode="auto">
            <a:xfrm>
              <a:off x="6186487" y="5827169"/>
              <a:ext cx="457200" cy="457200"/>
              <a:chOff x="4272" y="3888"/>
              <a:chExt cx="288" cy="288"/>
            </a:xfrm>
          </p:grpSpPr>
          <p:sp>
            <p:nvSpPr>
              <p:cNvPr id="1597475" name="Oval 35"/>
              <p:cNvSpPr>
                <a:spLocks noChangeArrowheads="1"/>
              </p:cNvSpPr>
              <p:nvPr/>
            </p:nvSpPr>
            <p:spPr bwMode="auto">
              <a:xfrm>
                <a:off x="4272" y="3888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476" name="Arc 36"/>
              <p:cNvSpPr>
                <a:spLocks noChangeAspect="1"/>
              </p:cNvSpPr>
              <p:nvPr/>
            </p:nvSpPr>
            <p:spPr bwMode="auto">
              <a:xfrm>
                <a:off x="4330" y="4051"/>
                <a:ext cx="173" cy="92"/>
              </a:xfrm>
              <a:custGeom>
                <a:avLst/>
                <a:gdLst>
                  <a:gd name="G0" fmla="+- 20268 0 0"/>
                  <a:gd name="G1" fmla="+- 21600 0 0"/>
                  <a:gd name="G2" fmla="+- 21600 0 0"/>
                  <a:gd name="T0" fmla="*/ 0 w 40672"/>
                  <a:gd name="T1" fmla="*/ 14131 h 21600"/>
                  <a:gd name="T2" fmla="*/ 40672 w 40672"/>
                  <a:gd name="T3" fmla="*/ 14511 h 21600"/>
                  <a:gd name="T4" fmla="*/ 20268 w 4067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672" h="21600" fill="none" extrusionOk="0">
                    <a:moveTo>
                      <a:pt x="0" y="14131"/>
                    </a:moveTo>
                    <a:cubicBezTo>
                      <a:pt x="3129" y="5640"/>
                      <a:pt x="11219" y="-1"/>
                      <a:pt x="20268" y="0"/>
                    </a:cubicBezTo>
                    <a:cubicBezTo>
                      <a:pt x="29464" y="0"/>
                      <a:pt x="37653" y="5823"/>
                      <a:pt x="40671" y="14511"/>
                    </a:cubicBezTo>
                  </a:path>
                  <a:path w="40672" h="21600" stroke="0" extrusionOk="0">
                    <a:moveTo>
                      <a:pt x="0" y="14131"/>
                    </a:moveTo>
                    <a:cubicBezTo>
                      <a:pt x="3129" y="5640"/>
                      <a:pt x="11219" y="-1"/>
                      <a:pt x="20268" y="0"/>
                    </a:cubicBezTo>
                    <a:cubicBezTo>
                      <a:pt x="29464" y="0"/>
                      <a:pt x="37653" y="5823"/>
                      <a:pt x="40671" y="14511"/>
                    </a:cubicBezTo>
                    <a:lnTo>
                      <a:pt x="20268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97477" name="Group 37"/>
              <p:cNvGrpSpPr>
                <a:grpSpLocks/>
              </p:cNvGrpSpPr>
              <p:nvPr/>
            </p:nvGrpSpPr>
            <p:grpSpPr bwMode="auto">
              <a:xfrm>
                <a:off x="4351" y="3951"/>
                <a:ext cx="131" cy="35"/>
                <a:chOff x="3696" y="3984"/>
                <a:chExt cx="131" cy="35"/>
              </a:xfrm>
            </p:grpSpPr>
            <p:sp>
              <p:nvSpPr>
                <p:cNvPr id="1597478" name="Oval 38"/>
                <p:cNvSpPr>
                  <a:spLocks noChangeArrowheads="1"/>
                </p:cNvSpPr>
                <p:nvPr/>
              </p:nvSpPr>
              <p:spPr bwMode="auto">
                <a:xfrm>
                  <a:off x="3696" y="3984"/>
                  <a:ext cx="35" cy="35"/>
                </a:xfrm>
                <a:prstGeom prst="ellipse">
                  <a:avLst/>
                </a:prstGeom>
                <a:solidFill>
                  <a:srgbClr val="FF6600"/>
                </a:solidFill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7479" name="Oval 39"/>
                <p:cNvSpPr>
                  <a:spLocks noChangeArrowheads="1"/>
                </p:cNvSpPr>
                <p:nvPr/>
              </p:nvSpPr>
              <p:spPr bwMode="auto">
                <a:xfrm>
                  <a:off x="3792" y="3984"/>
                  <a:ext cx="35" cy="35"/>
                </a:xfrm>
                <a:prstGeom prst="ellipse">
                  <a:avLst/>
                </a:prstGeom>
                <a:solidFill>
                  <a:srgbClr val="FF6600"/>
                </a:solidFill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597487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5" y="5191125"/>
              <a:ext cx="24415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97491" name="Group 51"/>
          <p:cNvGrpSpPr>
            <a:grpSpLocks/>
          </p:cNvGrpSpPr>
          <p:nvPr/>
        </p:nvGrpSpPr>
        <p:grpSpPr bwMode="auto">
          <a:xfrm>
            <a:off x="7743825" y="4267200"/>
            <a:ext cx="942975" cy="503238"/>
            <a:chOff x="3857" y="576"/>
            <a:chExt cx="594" cy="317"/>
          </a:xfrm>
        </p:grpSpPr>
        <p:pic>
          <p:nvPicPr>
            <p:cNvPr id="1597492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" y="57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97493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732"/>
              <a:ext cx="2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9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9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9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9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9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9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9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9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7" grpId="0" animBg="1"/>
      <p:bldP spid="77" grpId="1" animBg="1"/>
      <p:bldP spid="78" grpId="0" animBg="1"/>
      <p:bldP spid="78" grpId="1" animBg="1"/>
      <p:bldP spid="38" grpId="0" animBg="1"/>
      <p:bldP spid="1597461" grpId="0" animBg="1"/>
      <p:bldP spid="15974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534988"/>
          </a:xfrm>
        </p:spPr>
        <p:txBody>
          <a:bodyPr/>
          <a:lstStyle/>
          <a:p>
            <a:fld id="{75EDDE61-29CE-4E0A-88D0-E3E0A575C8DA}" type="slidenum">
              <a:rPr lang="en-US"/>
              <a:pPr/>
              <a:t>34</a:t>
            </a:fld>
            <a:endParaRPr lang="en-US"/>
          </a:p>
        </p:txBody>
      </p:sp>
      <p:sp>
        <p:nvSpPr>
          <p:cNvPr id="15697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854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1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1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114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83" name="Picture 9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3038"/>
            <a:ext cx="359886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0432"/>
            <a:ext cx="14620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0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4113"/>
            <a:ext cx="2354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0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155526"/>
            <a:ext cx="2574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1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890713"/>
            <a:ext cx="11255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2340" y="1670050"/>
            <a:ext cx="1564697" cy="658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0890" y="1891323"/>
            <a:ext cx="1902670" cy="292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7442548" y="190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9857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20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85" name="Picture 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14600"/>
            <a:ext cx="359886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88" name="Picture 9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02013"/>
            <a:ext cx="27654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9846" name="Line 54"/>
          <p:cNvSpPr>
            <a:spLocks noChangeShapeType="1"/>
          </p:cNvSpPr>
          <p:nvPr/>
        </p:nvSpPr>
        <p:spPr bwMode="auto">
          <a:xfrm flipH="1">
            <a:off x="2667000" y="3124200"/>
            <a:ext cx="3048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9851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16300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89" name="Picture 9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354388"/>
            <a:ext cx="3538537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47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27425"/>
            <a:ext cx="2651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76" name="Picture 8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3346450"/>
            <a:ext cx="9540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92" name="Picture 10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483100"/>
            <a:ext cx="6305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48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4610100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52" name="Picture 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77" name="Picture 8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18359" y="4462272"/>
            <a:ext cx="1097280" cy="329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465320" y="4462272"/>
            <a:ext cx="1097280" cy="329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17520" y="4462272"/>
            <a:ext cx="1097280" cy="3291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3017520" y="4462272"/>
            <a:ext cx="1097280" cy="3291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4462272" y="4462272"/>
            <a:ext cx="1097280" cy="3291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4462272" y="4462272"/>
            <a:ext cx="1097280" cy="3291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6096000" y="5071040"/>
            <a:ext cx="1714164" cy="415360"/>
            <a:chOff x="199811" y="4953000"/>
            <a:chExt cx="1714164" cy="415360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811" y="4953000"/>
              <a:ext cx="1702808" cy="188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811" y="5168030"/>
              <a:ext cx="1714164" cy="200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6200" y="4167437"/>
            <a:ext cx="1472924" cy="472485"/>
            <a:chOff x="76200" y="4167437"/>
            <a:chExt cx="1472924" cy="47248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4167437"/>
              <a:ext cx="1472924" cy="2555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030" y="4457328"/>
              <a:ext cx="1095565" cy="1825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153770" y="4142832"/>
            <a:ext cx="2032001" cy="295276"/>
            <a:chOff x="4153770" y="4142832"/>
            <a:chExt cx="2032001" cy="295276"/>
          </a:xfrm>
        </p:grpSpPr>
        <p:sp>
          <p:nvSpPr>
            <p:cNvPr id="1569843" name="Line 51"/>
            <p:cNvSpPr>
              <a:spLocks noChangeShapeType="1"/>
            </p:cNvSpPr>
            <p:nvPr/>
          </p:nvSpPr>
          <p:spPr bwMode="auto">
            <a:xfrm flipH="1">
              <a:off x="4153770" y="4236495"/>
              <a:ext cx="466725" cy="2016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9880" name="Picture 8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495" y="4142832"/>
              <a:ext cx="10953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9844" name="Line 52"/>
            <p:cNvSpPr>
              <a:spLocks noChangeShapeType="1"/>
            </p:cNvSpPr>
            <p:nvPr/>
          </p:nvSpPr>
          <p:spPr bwMode="auto">
            <a:xfrm flipH="1">
              <a:off x="5598395" y="4236495"/>
              <a:ext cx="466725" cy="2016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9881" name="Picture 8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233" y="4142832"/>
              <a:ext cx="10953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69895" name="Picture 10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226050"/>
            <a:ext cx="25749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53" name="Picture 6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260975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96" name="Picture 10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6064250"/>
            <a:ext cx="3175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49" name="Picture 5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6238875"/>
            <a:ext cx="26511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78" name="Picture 8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64250"/>
            <a:ext cx="95408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97" name="Picture 10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6137275"/>
            <a:ext cx="7445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9898" name="Picture 10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37275"/>
            <a:ext cx="5699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9856" name="Rectangle 64"/>
          <p:cNvSpPr>
            <a:spLocks noChangeArrowheads="1"/>
          </p:cNvSpPr>
          <p:nvPr/>
        </p:nvSpPr>
        <p:spPr bwMode="auto">
          <a:xfrm>
            <a:off x="6629400" y="63293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9872" name="Group 80"/>
          <p:cNvGrpSpPr>
            <a:grpSpLocks/>
          </p:cNvGrpSpPr>
          <p:nvPr/>
        </p:nvGrpSpPr>
        <p:grpSpPr bwMode="auto">
          <a:xfrm>
            <a:off x="6400800" y="5661373"/>
            <a:ext cx="995363" cy="454025"/>
            <a:chOff x="4795" y="2352"/>
            <a:chExt cx="627" cy="286"/>
          </a:xfrm>
        </p:grpSpPr>
        <p:pic>
          <p:nvPicPr>
            <p:cNvPr id="1569873" name="Picture 8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9874" name="Picture 8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508"/>
              <a:ext cx="62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8"/>
          <p:cNvGrpSpPr>
            <a:grpSpLocks/>
          </p:cNvGrpSpPr>
          <p:nvPr/>
        </p:nvGrpSpPr>
        <p:grpSpPr bwMode="auto">
          <a:xfrm>
            <a:off x="8001000" y="5181600"/>
            <a:ext cx="914400" cy="914400"/>
            <a:chOff x="4853" y="1680"/>
            <a:chExt cx="576" cy="576"/>
          </a:xfrm>
        </p:grpSpPr>
        <p:sp>
          <p:nvSpPr>
            <p:cNvPr id="4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7735824" y="4489704"/>
            <a:ext cx="192024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306056" y="4489704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730674" y="4489704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734056" y="5239512"/>
            <a:ext cx="201168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054096" y="6044852"/>
            <a:ext cx="1261872" cy="374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6200" y="5852115"/>
            <a:ext cx="1472924" cy="472485"/>
            <a:chOff x="76200" y="4167437"/>
            <a:chExt cx="1472924" cy="472485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4167437"/>
              <a:ext cx="1472924" cy="2555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030" y="4457328"/>
              <a:ext cx="1095565" cy="1825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355926" y="5724524"/>
            <a:ext cx="587376" cy="295276"/>
            <a:chOff x="4355926" y="5724524"/>
            <a:chExt cx="587376" cy="295276"/>
          </a:xfrm>
        </p:grpSpPr>
        <p:sp>
          <p:nvSpPr>
            <p:cNvPr id="68" name="Line 52"/>
            <p:cNvSpPr>
              <a:spLocks noChangeShapeType="1"/>
            </p:cNvSpPr>
            <p:nvPr/>
          </p:nvSpPr>
          <p:spPr bwMode="auto">
            <a:xfrm flipH="1">
              <a:off x="4355926" y="5818187"/>
              <a:ext cx="466725" cy="2016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" name="Picture 8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764" y="5724524"/>
              <a:ext cx="109538" cy="16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" name="Line 52"/>
          <p:cNvSpPr>
            <a:spLocks noChangeShapeType="1"/>
          </p:cNvSpPr>
          <p:nvPr/>
        </p:nvSpPr>
        <p:spPr bwMode="auto">
          <a:xfrm flipH="1" flipV="1">
            <a:off x="1298401" y="5891408"/>
            <a:ext cx="46672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52"/>
          <p:cNvSpPr>
            <a:spLocks noChangeShapeType="1"/>
          </p:cNvSpPr>
          <p:nvPr/>
        </p:nvSpPr>
        <p:spPr bwMode="auto">
          <a:xfrm flipH="1" flipV="1">
            <a:off x="1295400" y="4253630"/>
            <a:ext cx="46672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52"/>
          <p:cNvSpPr>
            <a:spLocks noChangeShapeType="1"/>
          </p:cNvSpPr>
          <p:nvPr/>
        </p:nvSpPr>
        <p:spPr bwMode="auto">
          <a:xfrm flipH="1" flipV="1">
            <a:off x="2820313" y="3163713"/>
            <a:ext cx="466725" cy="20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9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9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6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6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6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6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6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69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69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6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6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6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6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6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6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56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56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3" dur="500" fill="hold"/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" fill="hold"/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500" fill="hold"/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569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569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56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56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569846" grpId="0" animBg="1"/>
      <p:bldP spid="1569846" grpId="1" animBg="1"/>
      <p:bldP spid="4" grpId="0" animBg="1"/>
      <p:bldP spid="4" grpId="1" animBg="1"/>
      <p:bldP spid="47" grpId="0" animBg="1"/>
      <p:bldP spid="47" grpId="1" animBg="1"/>
      <p:bldP spid="1569856" grpId="0" animBg="1"/>
      <p:bldP spid="8" grpId="0" animBg="1"/>
      <p:bldP spid="8" grpId="1" animBg="1"/>
      <p:bldP spid="8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64" grpId="0" animBg="1"/>
      <p:bldP spid="64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3897682" y="30693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3974926" y="39237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453" y="1892474"/>
            <a:ext cx="716347" cy="248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8909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468" y="3700463"/>
            <a:ext cx="1067864" cy="629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629150"/>
            <a:ext cx="438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8101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07" name="Picture 1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724150"/>
            <a:ext cx="35956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5" name="Picture 10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905125"/>
            <a:ext cx="4954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915" y="2603326"/>
            <a:ext cx="6430485" cy="306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253" y="1878855"/>
            <a:ext cx="1563338" cy="306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07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95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8" name="Picture 10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0477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1" name="Picture 10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19063"/>
            <a:ext cx="14033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4326" name="Line 7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4340" name="Line 84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4426" name="Picture 1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2287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28" name="Picture 1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09600"/>
            <a:ext cx="3011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33" name="Picture 17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1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63" name="Picture 10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457325"/>
            <a:ext cx="232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59" name="Picture 10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28613"/>
            <a:ext cx="541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347" name="Picture 9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295525"/>
            <a:ext cx="6226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4402" name="Picture 1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81200"/>
            <a:ext cx="57737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4</a:t>
            </a:fld>
            <a:endParaRPr lang="en-US"/>
          </a:p>
        </p:txBody>
      </p:sp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0" y="5298727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4267200" y="3469927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8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155727"/>
            <a:ext cx="32591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475" y="3533601"/>
            <a:ext cx="1356829" cy="42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6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960590"/>
            <a:ext cx="27336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4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39" y="3968496"/>
            <a:ext cx="6588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374927"/>
            <a:ext cx="38449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6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873402"/>
            <a:ext cx="5364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7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14740"/>
            <a:ext cx="3186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9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6365527"/>
            <a:ext cx="2309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1"/>
          <p:cNvSpPr>
            <a:spLocks noChangeArrowheads="1"/>
          </p:cNvSpPr>
          <p:nvPr/>
        </p:nvSpPr>
        <p:spPr bwMode="auto">
          <a:xfrm>
            <a:off x="3938392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3948830" y="2797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1"/>
          <p:cNvSpPr>
            <a:spLocks noChangeArrowheads="1"/>
          </p:cNvSpPr>
          <p:nvPr/>
        </p:nvSpPr>
        <p:spPr bwMode="auto">
          <a:xfrm>
            <a:off x="3974926" y="39237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57"/>
          <p:cNvSpPr>
            <a:spLocks noChangeShapeType="1"/>
          </p:cNvSpPr>
          <p:nvPr/>
        </p:nvSpPr>
        <p:spPr bwMode="auto">
          <a:xfrm>
            <a:off x="4267200" y="1574104"/>
            <a:ext cx="0" cy="187452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8839200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39" y="3968496"/>
            <a:ext cx="6588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890963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468" y="3700463"/>
            <a:ext cx="1067864" cy="629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4629150"/>
            <a:ext cx="438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810125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5</a:t>
            </a:fld>
            <a:endParaRPr lang="en-US"/>
          </a:p>
        </p:txBody>
      </p:sp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>
            <a:off x="0" y="5298727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4267200" y="3469927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155727"/>
            <a:ext cx="32591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2475" y="3533601"/>
            <a:ext cx="1356829" cy="42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6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960590"/>
            <a:ext cx="27336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374927"/>
            <a:ext cx="38449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5873402"/>
            <a:ext cx="5364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7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14740"/>
            <a:ext cx="3186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9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6365527"/>
            <a:ext cx="2309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8182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62" y="77244"/>
            <a:ext cx="1301626" cy="643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6618" y="69676"/>
            <a:ext cx="409233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7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48" y="288229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430" y="262635"/>
            <a:ext cx="2236721" cy="3219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318" y="345277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486" y="864296"/>
            <a:ext cx="1082202" cy="658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Line 158"/>
          <p:cNvSpPr>
            <a:spLocks noChangeShapeType="1"/>
          </p:cNvSpPr>
          <p:nvPr/>
        </p:nvSpPr>
        <p:spPr bwMode="auto">
          <a:xfrm>
            <a:off x="0" y="78705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812408" y="243505"/>
            <a:ext cx="2293795" cy="35661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56" y="1143000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802" y="864296"/>
            <a:ext cx="1111745" cy="65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Rectangle 85"/>
          <p:cNvSpPr/>
          <p:nvPr/>
        </p:nvSpPr>
        <p:spPr bwMode="auto">
          <a:xfrm>
            <a:off x="4208256" y="6348984"/>
            <a:ext cx="2368296" cy="3840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14" y="1132329"/>
            <a:ext cx="6588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" name="Line 158"/>
          <p:cNvSpPr>
            <a:spLocks noChangeShapeType="1"/>
          </p:cNvSpPr>
          <p:nvPr/>
        </p:nvSpPr>
        <p:spPr bwMode="auto">
          <a:xfrm>
            <a:off x="0" y="15876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1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8429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716979"/>
            <a:ext cx="803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17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651892"/>
            <a:ext cx="30114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" name="Group 161"/>
          <p:cNvGrpSpPr>
            <a:grpSpLocks/>
          </p:cNvGrpSpPr>
          <p:nvPr/>
        </p:nvGrpSpPr>
        <p:grpSpPr bwMode="auto">
          <a:xfrm>
            <a:off x="3146425" y="1650304"/>
            <a:ext cx="657225" cy="762000"/>
            <a:chOff x="1982" y="2112"/>
            <a:chExt cx="414" cy="480"/>
          </a:xfrm>
        </p:grpSpPr>
        <p:pic>
          <p:nvPicPr>
            <p:cNvPr id="83" name="Picture 16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2112"/>
              <a:ext cx="41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16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291"/>
              <a:ext cx="29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1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2454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" name="Picture 15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698054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17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879029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1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8504"/>
            <a:ext cx="3478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174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72667"/>
            <a:ext cx="2733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175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60004"/>
            <a:ext cx="4633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93007" y="1240800"/>
            <a:ext cx="4965192" cy="795528"/>
            <a:chOff x="3493007" y="1240800"/>
            <a:chExt cx="5263562" cy="795528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 flipH="1">
              <a:off x="3791124" y="1240800"/>
              <a:ext cx="4965445" cy="79552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>
              <a:off x="3493007" y="1274398"/>
              <a:ext cx="201168" cy="42976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Straight Arrow Connector 11"/>
          <p:cNvCxnSpPr/>
          <p:nvPr/>
        </p:nvCxnSpPr>
        <p:spPr bwMode="auto">
          <a:xfrm flipV="1">
            <a:off x="3877056" y="2651760"/>
            <a:ext cx="3813349" cy="13441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3840480" y="457199"/>
            <a:ext cx="3968496" cy="23591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383" y="4629150"/>
            <a:ext cx="467069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589" y="69676"/>
            <a:ext cx="467069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8" name="Straight Arrow Connector 87"/>
          <p:cNvCxnSpPr/>
          <p:nvPr/>
        </p:nvCxnSpPr>
        <p:spPr bwMode="auto">
          <a:xfrm>
            <a:off x="3810000" y="2043877"/>
            <a:ext cx="2766552" cy="10789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27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4" grpId="0" animBg="1"/>
      <p:bldP spid="77" grpId="0" animBg="1"/>
      <p:bldP spid="69" grpId="0" animBg="1"/>
      <p:bldP spid="70" grpId="0" animBg="1"/>
      <p:bldP spid="10" grpId="0" animBg="1"/>
      <p:bldP spid="10" grpId="1" animBg="1"/>
      <p:bldP spid="86" grpId="0" animBg="1"/>
      <p:bldP spid="86" grpId="1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3938392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948830" y="2797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802" y="864296"/>
            <a:ext cx="1111745" cy="65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14" y="1132329"/>
            <a:ext cx="6588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8839200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6</a:t>
            </a:fld>
            <a:endParaRPr lang="en-US"/>
          </a:p>
        </p:txBody>
      </p:sp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8182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62" y="77244"/>
            <a:ext cx="1301626" cy="643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Line 157"/>
          <p:cNvSpPr>
            <a:spLocks noChangeShapeType="1"/>
          </p:cNvSpPr>
          <p:nvPr/>
        </p:nvSpPr>
        <p:spPr bwMode="auto">
          <a:xfrm>
            <a:off x="4267200" y="1574104"/>
            <a:ext cx="0" cy="187452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318" y="345277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486" y="864296"/>
            <a:ext cx="1082202" cy="658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Line 158"/>
          <p:cNvSpPr>
            <a:spLocks noChangeShapeType="1"/>
          </p:cNvSpPr>
          <p:nvPr/>
        </p:nvSpPr>
        <p:spPr bwMode="auto">
          <a:xfrm>
            <a:off x="0" y="78705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56" y="1143000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Line 158"/>
          <p:cNvSpPr>
            <a:spLocks noChangeShapeType="1"/>
          </p:cNvSpPr>
          <p:nvPr/>
        </p:nvSpPr>
        <p:spPr bwMode="auto">
          <a:xfrm>
            <a:off x="0" y="15876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1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8429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716979"/>
            <a:ext cx="803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698054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1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879029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1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651892"/>
            <a:ext cx="30114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1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8504"/>
            <a:ext cx="3478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1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72667"/>
            <a:ext cx="2733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1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60004"/>
            <a:ext cx="4633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" name="Group 161"/>
          <p:cNvGrpSpPr>
            <a:grpSpLocks/>
          </p:cNvGrpSpPr>
          <p:nvPr/>
        </p:nvGrpSpPr>
        <p:grpSpPr bwMode="auto">
          <a:xfrm>
            <a:off x="3146425" y="1650304"/>
            <a:ext cx="657225" cy="762000"/>
            <a:chOff x="1982" y="2112"/>
            <a:chExt cx="414" cy="480"/>
          </a:xfrm>
        </p:grpSpPr>
        <p:pic>
          <p:nvPicPr>
            <p:cNvPr id="83" name="Picture 1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2112"/>
              <a:ext cx="41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1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291"/>
              <a:ext cx="29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16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2454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5483399" y="87682"/>
            <a:ext cx="3584401" cy="629136"/>
            <a:chOff x="619125" y="3700463"/>
            <a:chExt cx="3584401" cy="629136"/>
          </a:xfrm>
        </p:grpSpPr>
        <p:pic>
          <p:nvPicPr>
            <p:cNvPr id="53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39" y="3968496"/>
              <a:ext cx="658812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3890963"/>
              <a:ext cx="12858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1468" y="3700463"/>
              <a:ext cx="1067864" cy="6291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3974926" y="3923778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3213" y="3530252"/>
            <a:ext cx="7377112" cy="496866"/>
            <a:chOff x="303213" y="3530252"/>
            <a:chExt cx="7377112" cy="496866"/>
          </a:xfrm>
        </p:grpSpPr>
        <p:pic>
          <p:nvPicPr>
            <p:cNvPr id="76" name="Picture 1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3" y="3530252"/>
              <a:ext cx="68103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1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13" y="3808043"/>
              <a:ext cx="66786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19125" y="3700463"/>
            <a:ext cx="3584401" cy="629136"/>
            <a:chOff x="619125" y="3700463"/>
            <a:chExt cx="3584401" cy="629136"/>
          </a:xfrm>
        </p:grpSpPr>
        <p:pic>
          <p:nvPicPr>
            <p:cNvPr id="46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39" y="3968496"/>
              <a:ext cx="658812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3890963"/>
              <a:ext cx="12858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1468" y="3700463"/>
              <a:ext cx="1067864" cy="6291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974926" y="3923778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2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0.52916 -0.518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25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1"/>
          <p:cNvSpPr>
            <a:spLocks noChangeArrowheads="1"/>
          </p:cNvSpPr>
          <p:nvPr/>
        </p:nvSpPr>
        <p:spPr bwMode="auto">
          <a:xfrm>
            <a:off x="3990584" y="53590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21"/>
          <p:cNvSpPr>
            <a:spLocks noChangeArrowheads="1"/>
          </p:cNvSpPr>
          <p:nvPr/>
        </p:nvSpPr>
        <p:spPr bwMode="auto">
          <a:xfrm>
            <a:off x="3938392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3948830" y="2797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5483399" y="87682"/>
            <a:ext cx="3584401" cy="629136"/>
            <a:chOff x="619125" y="3700463"/>
            <a:chExt cx="3584401" cy="629136"/>
          </a:xfrm>
        </p:grpSpPr>
        <p:pic>
          <p:nvPicPr>
            <p:cNvPr id="118" name="Picture 4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039" y="3968496"/>
              <a:ext cx="658812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" name="Picture 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3890963"/>
              <a:ext cx="12858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1468" y="3700463"/>
              <a:ext cx="1067864" cy="6291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3974926" y="3923778"/>
              <a:ext cx="228600" cy="228600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802" y="864296"/>
            <a:ext cx="1111745" cy="65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14" y="1132329"/>
            <a:ext cx="65881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" name="Rectangle 21"/>
          <p:cNvSpPr>
            <a:spLocks noChangeArrowheads="1"/>
          </p:cNvSpPr>
          <p:nvPr/>
        </p:nvSpPr>
        <p:spPr bwMode="auto">
          <a:xfrm>
            <a:off x="8839200" y="10928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" y="278182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62" y="77244"/>
            <a:ext cx="1301626" cy="643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318" y="345277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7</a:t>
            </a:fld>
            <a:endParaRPr lang="en-US"/>
          </a:p>
        </p:txBody>
      </p:sp>
      <p:sp>
        <p:nvSpPr>
          <p:cNvPr id="1504414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57"/>
          <p:cNvSpPr>
            <a:spLocks noChangeShapeType="1"/>
          </p:cNvSpPr>
          <p:nvPr/>
        </p:nvSpPr>
        <p:spPr bwMode="auto">
          <a:xfrm>
            <a:off x="4267200" y="1574104"/>
            <a:ext cx="0" cy="187452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" y="1054796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486" y="864296"/>
            <a:ext cx="1082202" cy="658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Line 158"/>
          <p:cNvSpPr>
            <a:spLocks noChangeShapeType="1"/>
          </p:cNvSpPr>
          <p:nvPr/>
        </p:nvSpPr>
        <p:spPr bwMode="auto">
          <a:xfrm>
            <a:off x="0" y="78705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56" y="1143000"/>
            <a:ext cx="893351" cy="146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Line 158"/>
          <p:cNvSpPr>
            <a:spLocks noChangeShapeType="1"/>
          </p:cNvSpPr>
          <p:nvPr/>
        </p:nvSpPr>
        <p:spPr bwMode="auto">
          <a:xfrm>
            <a:off x="0" y="158767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1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8429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" name="Picture 1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716979"/>
            <a:ext cx="803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" name="Picture 1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698054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" name="Picture 1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879029"/>
            <a:ext cx="83343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1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651892"/>
            <a:ext cx="30114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1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88504"/>
            <a:ext cx="3478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1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772667"/>
            <a:ext cx="2733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17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60004"/>
            <a:ext cx="4633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" name="Group 161"/>
          <p:cNvGrpSpPr>
            <a:grpSpLocks/>
          </p:cNvGrpSpPr>
          <p:nvPr/>
        </p:nvGrpSpPr>
        <p:grpSpPr bwMode="auto">
          <a:xfrm>
            <a:off x="3146425" y="1650304"/>
            <a:ext cx="657225" cy="762000"/>
            <a:chOff x="1982" y="2112"/>
            <a:chExt cx="414" cy="480"/>
          </a:xfrm>
        </p:grpSpPr>
        <p:pic>
          <p:nvPicPr>
            <p:cNvPr id="83" name="Picture 16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2112"/>
              <a:ext cx="41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16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2291"/>
              <a:ext cx="29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16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2454"/>
              <a:ext cx="4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16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530252"/>
            <a:ext cx="6810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1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808043"/>
            <a:ext cx="6678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1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2252"/>
            <a:ext cx="59483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1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2" y="5349240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080" y="5214937"/>
            <a:ext cx="1520873" cy="61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8" name="Line 158"/>
          <p:cNvSpPr>
            <a:spLocks noChangeShapeType="1"/>
          </p:cNvSpPr>
          <p:nvPr/>
        </p:nvSpPr>
        <p:spPr bwMode="auto">
          <a:xfrm>
            <a:off x="0" y="505425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111533" y="4226149"/>
            <a:ext cx="3986314" cy="752948"/>
            <a:chOff x="5111533" y="4226149"/>
            <a:chExt cx="3986314" cy="752948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533" y="4226149"/>
              <a:ext cx="3986314" cy="2214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4060" y="4492749"/>
              <a:ext cx="1813787" cy="158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99693" y="4715253"/>
              <a:ext cx="1898154" cy="2638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286745" y="5142978"/>
            <a:ext cx="2819677" cy="1648325"/>
            <a:chOff x="6286745" y="5142978"/>
            <a:chExt cx="2819677" cy="164832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5914" y="5142978"/>
              <a:ext cx="1056338" cy="2482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9725" y="5399789"/>
              <a:ext cx="1466697" cy="3109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6417" y="5765104"/>
              <a:ext cx="1094058" cy="3109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6745" y="6181985"/>
              <a:ext cx="1305150" cy="6093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6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65875"/>
            <a:ext cx="8334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9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264275"/>
            <a:ext cx="9350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378" y="553917"/>
            <a:ext cx="914400" cy="144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548" y="455202"/>
            <a:ext cx="155448" cy="144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893" y="6267595"/>
            <a:ext cx="1068115" cy="351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180" y="5911879"/>
            <a:ext cx="1832020" cy="24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Rectangle 79"/>
          <p:cNvSpPr>
            <a:spLocks noChangeArrowheads="1"/>
          </p:cNvSpPr>
          <p:nvPr/>
        </p:nvSpPr>
        <p:spPr bwMode="auto">
          <a:xfrm>
            <a:off x="2797175" y="6310312"/>
            <a:ext cx="274638" cy="1555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420" y="6334651"/>
            <a:ext cx="658246" cy="2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5" name="Group 95"/>
          <p:cNvGrpSpPr>
            <a:grpSpLocks/>
          </p:cNvGrpSpPr>
          <p:nvPr/>
        </p:nvGrpSpPr>
        <p:grpSpPr bwMode="auto">
          <a:xfrm>
            <a:off x="228600" y="5748337"/>
            <a:ext cx="942975" cy="539750"/>
            <a:chOff x="144" y="2698"/>
            <a:chExt cx="594" cy="340"/>
          </a:xfrm>
        </p:grpSpPr>
        <p:pic>
          <p:nvPicPr>
            <p:cNvPr id="96" name="Picture 9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9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2854"/>
              <a:ext cx="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2768600" y="704088"/>
            <a:ext cx="4857494" cy="4832416"/>
            <a:chOff x="2768600" y="-857316"/>
            <a:chExt cx="4857494" cy="4832416"/>
          </a:xfrm>
        </p:grpSpPr>
        <p:sp>
          <p:nvSpPr>
            <p:cNvPr id="113" name="Rectangle 76"/>
            <p:cNvSpPr>
              <a:spLocks noChangeArrowheads="1"/>
            </p:cNvSpPr>
            <p:nvPr/>
          </p:nvSpPr>
          <p:spPr bwMode="auto">
            <a:xfrm>
              <a:off x="2768600" y="3636963"/>
              <a:ext cx="557213" cy="33813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77"/>
            <p:cNvSpPr>
              <a:spLocks noChangeShapeType="1"/>
            </p:cNvSpPr>
            <p:nvPr/>
          </p:nvSpPr>
          <p:spPr bwMode="auto">
            <a:xfrm flipV="1">
              <a:off x="3054094" y="-857316"/>
              <a:ext cx="4572000" cy="448056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" name="Picture 6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367337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" name="Line 77"/>
          <p:cNvSpPr>
            <a:spLocks noChangeShapeType="1"/>
          </p:cNvSpPr>
          <p:nvPr/>
        </p:nvSpPr>
        <p:spPr bwMode="auto">
          <a:xfrm flipH="1">
            <a:off x="3081528" y="493776"/>
            <a:ext cx="5394960" cy="57972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98" grpId="0" animBg="1"/>
      <p:bldP spid="93" grpId="0" animBg="1"/>
      <p:bldP spid="93" grpId="1" animBg="1"/>
      <p:bldP spid="115" grpId="0" animBg="1"/>
      <p:bldP spid="1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3990584" y="53590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58"/>
          <p:cNvSpPr>
            <a:spLocks noChangeShapeType="1"/>
          </p:cNvSpPr>
          <p:nvPr/>
        </p:nvSpPr>
        <p:spPr bwMode="auto">
          <a:xfrm>
            <a:off x="0" y="345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1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530252"/>
            <a:ext cx="68103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808043"/>
            <a:ext cx="6678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2252"/>
            <a:ext cx="59483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Line 158"/>
          <p:cNvSpPr>
            <a:spLocks noChangeShapeType="1"/>
          </p:cNvSpPr>
          <p:nvPr/>
        </p:nvSpPr>
        <p:spPr bwMode="auto">
          <a:xfrm>
            <a:off x="0" y="505425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111533" y="4226149"/>
            <a:ext cx="3986314" cy="752948"/>
            <a:chOff x="5111533" y="4226149"/>
            <a:chExt cx="3986314" cy="75294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1533" y="4226149"/>
              <a:ext cx="3986314" cy="2214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4060" y="4492749"/>
              <a:ext cx="1813787" cy="158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99693" y="4715253"/>
              <a:ext cx="1898154" cy="2638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04300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4434" name="Rectangle 1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4436" name="Picture 1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9892" y="6245225"/>
            <a:ext cx="426908" cy="476250"/>
          </a:xfrm>
        </p:spPr>
        <p:txBody>
          <a:bodyPr/>
          <a:lstStyle/>
          <a:p>
            <a:fld id="{B6E42DDF-095C-4D9B-A83C-9BD3C2463612}" type="slidenum">
              <a:rPr lang="en-US"/>
              <a:pPr/>
              <a:t>8</a:t>
            </a:fld>
            <a:endParaRPr lang="en-US"/>
          </a:p>
        </p:txBody>
      </p:sp>
      <p:pic>
        <p:nvPicPr>
          <p:cNvPr id="69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2" y="5349240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65875"/>
            <a:ext cx="8334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264275"/>
            <a:ext cx="9350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080" y="5214937"/>
            <a:ext cx="1520873" cy="61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893" y="6267595"/>
            <a:ext cx="1068115" cy="351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180" y="5911879"/>
            <a:ext cx="1832020" cy="24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420" y="6334651"/>
            <a:ext cx="658246" cy="2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367337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" name="Group 95"/>
          <p:cNvGrpSpPr>
            <a:grpSpLocks/>
          </p:cNvGrpSpPr>
          <p:nvPr/>
        </p:nvGrpSpPr>
        <p:grpSpPr bwMode="auto">
          <a:xfrm>
            <a:off x="228600" y="5748337"/>
            <a:ext cx="942975" cy="539750"/>
            <a:chOff x="144" y="2698"/>
            <a:chExt cx="594" cy="340"/>
          </a:xfrm>
        </p:grpSpPr>
        <p:pic>
          <p:nvPicPr>
            <p:cNvPr id="96" name="Picture 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9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" y="2854"/>
              <a:ext cx="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8600"/>
            <a:ext cx="300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8725"/>
            <a:ext cx="44434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7863"/>
            <a:ext cx="49117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48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8328"/>
            <a:ext cx="12858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2A77-C532-4B83-ABCF-D74656106A97}" type="slidenum">
              <a:rPr lang="en-US"/>
              <a:pPr/>
              <a:t>9</a:t>
            </a:fld>
            <a:endParaRPr lang="en-US"/>
          </a:p>
        </p:txBody>
      </p:sp>
      <p:pic>
        <p:nvPicPr>
          <p:cNvPr id="1557580" name="Picture 7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8548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76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123950"/>
            <a:ext cx="2047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77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76200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75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7514" name="Line 10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7515" name="Line 11"/>
          <p:cNvSpPr>
            <a:spLocks noChangeShapeType="1"/>
          </p:cNvSpPr>
          <p:nvPr/>
        </p:nvSpPr>
        <p:spPr bwMode="auto">
          <a:xfrm>
            <a:off x="4267200" y="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751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8600"/>
            <a:ext cx="30099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1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8725"/>
            <a:ext cx="44434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4638"/>
            <a:ext cx="7159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32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16038"/>
            <a:ext cx="8334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7534" name="Line 3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755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5713"/>
            <a:ext cx="2295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60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1588"/>
            <a:ext cx="5497513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7562" name="Picture 5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7863"/>
            <a:ext cx="49117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7563" name="Line 59"/>
          <p:cNvSpPr>
            <a:spLocks noChangeShapeType="1"/>
          </p:cNvSpPr>
          <p:nvPr/>
        </p:nvSpPr>
        <p:spPr bwMode="auto">
          <a:xfrm flipH="1">
            <a:off x="1754980" y="838200"/>
            <a:ext cx="832104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7570" name="Group 66"/>
          <p:cNvGrpSpPr>
            <a:grpSpLocks/>
          </p:cNvGrpSpPr>
          <p:nvPr/>
        </p:nvGrpSpPr>
        <p:grpSpPr bwMode="auto">
          <a:xfrm>
            <a:off x="6037263" y="3427413"/>
            <a:ext cx="1901825" cy="471487"/>
            <a:chOff x="3803" y="2159"/>
            <a:chExt cx="1198" cy="297"/>
          </a:xfrm>
        </p:grpSpPr>
        <p:sp>
          <p:nvSpPr>
            <p:cNvPr id="1557565" name="AutoShape 61"/>
            <p:cNvSpPr>
              <a:spLocks/>
            </p:cNvSpPr>
            <p:nvPr/>
          </p:nvSpPr>
          <p:spPr bwMode="auto">
            <a:xfrm rot="-5400000">
              <a:off x="4330" y="1785"/>
              <a:ext cx="144" cy="1198"/>
            </a:xfrm>
            <a:prstGeom prst="rightBrace">
              <a:avLst>
                <a:gd name="adj1" fmla="val 69329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7567" name="Picture 6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15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57571" name="Group 67"/>
          <p:cNvGrpSpPr>
            <a:grpSpLocks/>
          </p:cNvGrpSpPr>
          <p:nvPr/>
        </p:nvGrpSpPr>
        <p:grpSpPr bwMode="auto">
          <a:xfrm>
            <a:off x="6146800" y="4456113"/>
            <a:ext cx="503238" cy="487362"/>
            <a:chOff x="3872" y="2807"/>
            <a:chExt cx="317" cy="307"/>
          </a:xfrm>
        </p:grpSpPr>
        <p:sp>
          <p:nvSpPr>
            <p:cNvPr id="1557564" name="AutoShape 60"/>
            <p:cNvSpPr>
              <a:spLocks/>
            </p:cNvSpPr>
            <p:nvPr/>
          </p:nvSpPr>
          <p:spPr bwMode="auto">
            <a:xfrm rot="-5400000">
              <a:off x="3959" y="2720"/>
              <a:ext cx="144" cy="317"/>
            </a:xfrm>
            <a:prstGeom prst="leftBrace">
              <a:avLst>
                <a:gd name="adj1" fmla="val 18345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7569" name="Picture 6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976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57578" name="Line 74"/>
          <p:cNvSpPr>
            <a:spLocks noChangeShapeType="1"/>
          </p:cNvSpPr>
          <p:nvPr/>
        </p:nvSpPr>
        <p:spPr bwMode="auto">
          <a:xfrm>
            <a:off x="2951163" y="1279525"/>
            <a:ext cx="3930650" cy="2174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7579" name="Line 75"/>
          <p:cNvSpPr>
            <a:spLocks noChangeShapeType="1"/>
          </p:cNvSpPr>
          <p:nvPr/>
        </p:nvSpPr>
        <p:spPr bwMode="auto">
          <a:xfrm>
            <a:off x="2943225" y="1727200"/>
            <a:ext cx="3382963" cy="3006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7581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5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7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7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34" grpId="0" animBg="1"/>
      <p:bldP spid="1557563" grpId="0" animBg="1"/>
      <p:bldP spid="1557563" grpId="1" animBg="1"/>
      <p:bldP spid="1557578" grpId="0" animBg="1"/>
      <p:bldP spid="15575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60327&quot;&gt;&lt;property id=&quot;20148&quot; value=&quot;5&quot;/&gt;&lt;property id=&quot;20300&quot; value=&quot;Slide 2&quot;/&gt;&lt;property id=&quot;20307&quot; value=&quot;570&quot;/&gt;&lt;/object&gt;&lt;object type=&quot;3&quot; unique_id=&quot;61226&quot;&gt;&lt;property id=&quot;20148&quot; value=&quot;5&quot;/&gt;&lt;property id=&quot;20300&quot; value=&quot;Slide 41&quot;/&gt;&lt;property id=&quot;20307&quot; value=&quot;597&quot;/&gt;&lt;/object&gt;&lt;object type=&quot;3&quot; unique_id=&quot;61670&quot;&gt;&lt;property id=&quot;20148&quot; value=&quot;5&quot;/&gt;&lt;property id=&quot;20300&quot; value=&quot;Slide 22&quot;/&gt;&lt;property id=&quot;20307&quot; value=&quot;599&quot;/&gt;&lt;/object&gt;&lt;object type=&quot;3&quot; unique_id=&quot;61990&quot;&gt;&lt;property id=&quot;20148&quot; value=&quot;5&quot;/&gt;&lt;property id=&quot;20300&quot; value=&quot;Slide 42&quot;/&gt;&lt;property id=&quot;20307&quot; value=&quot;600&quot;/&gt;&lt;/object&gt;&lt;object type=&quot;3&quot; unique_id=&quot;61991&quot;&gt;&lt;property id=&quot;20148&quot; value=&quot;5&quot;/&gt;&lt;property id=&quot;20300&quot; value=&quot;Slide 43&quot;/&gt;&lt;property id=&quot;20307&quot; value=&quot;601&quot;/&gt;&lt;/object&gt;&lt;object type=&quot;3&quot; unique_id=&quot;61992&quot;&gt;&lt;property id=&quot;20148&quot; value=&quot;5&quot;/&gt;&lt;property id=&quot;20300&quot; value=&quot;Slide 44&quot;/&gt;&lt;property id=&quot;20307&quot; value=&quot;602&quot;/&gt;&lt;/object&gt;&lt;object type=&quot;3&quot; unique_id=&quot;61993&quot;&gt;&lt;property id=&quot;20148&quot; value=&quot;5&quot;/&gt;&lt;property id=&quot;20300&quot; value=&quot;Slide 45&quot;/&gt;&lt;property id=&quot;20307&quot; value=&quot;607&quot;/&gt;&lt;/object&gt;&lt;object type=&quot;3&quot; unique_id=&quot;61994&quot;&gt;&lt;property id=&quot;20148&quot; value=&quot;5&quot;/&gt;&lt;property id=&quot;20300&quot; value=&quot;Slide 46&quot;/&gt;&lt;property id=&quot;20307&quot; value=&quot;603&quot;/&gt;&lt;/object&gt;&lt;object type=&quot;3&quot; unique_id=&quot;61995&quot;&gt;&lt;property id=&quot;20148&quot; value=&quot;5&quot;/&gt;&lt;property id=&quot;20300&quot; value=&quot;Slide 47&quot;/&gt;&lt;property id=&quot;20307&quot; value=&quot;604&quot;/&gt;&lt;/object&gt;&lt;object type=&quot;3&quot; unique_id=&quot;61996&quot;&gt;&lt;property id=&quot;20148&quot; value=&quot;5&quot;/&gt;&lt;property id=&quot;20300&quot; value=&quot;Slide 48&quot;/&gt;&lt;property id=&quot;20307&quot; value=&quot;605&quot;/&gt;&lt;/object&gt;&lt;object type=&quot;3&quot; unique_id=&quot;61997&quot;&gt;&lt;property id=&quot;20148&quot; value=&quot;5&quot;/&gt;&lt;property id=&quot;20300&quot; value=&quot;Slide 49&quot;/&gt;&lt;property id=&quot;20307&quot; value=&quot;606&quot;/&gt;&lt;/object&gt;&lt;object type=&quot;3&quot; unique_id=&quot;62165&quot;&gt;&lt;property id=&quot;20148&quot; value=&quot;5&quot;/&gt;&lt;property id=&quot;20300&quot; value=&quot;Slide 3&quot;/&gt;&lt;property id=&quot;20307&quot; value=&quot;612&quot;/&gt;&lt;/object&gt;&lt;object type=&quot;3&quot; unique_id=&quot;62166&quot;&gt;&lt;property id=&quot;20148&quot; value=&quot;5&quot;/&gt;&lt;property id=&quot;20300&quot; value=&quot;Slide 4&quot;/&gt;&lt;property id=&quot;20307&quot; value=&quot;613&quot;/&gt;&lt;/object&gt;&lt;object type=&quot;3&quot; unique_id=&quot;62330&quot;&gt;&lt;property id=&quot;20148&quot; value=&quot;5&quot;/&gt;&lt;property id=&quot;20300&quot; value=&quot;Slide 5&quot;/&gt;&lt;property id=&quot;20307&quot; value=&quot;614&quot;/&gt;&lt;/object&gt;&lt;object type=&quot;3&quot; unique_id=&quot;62331&quot;&gt;&lt;property id=&quot;20148&quot; value=&quot;5&quot;/&gt;&lt;property id=&quot;20300&quot; value=&quot;Slide 6&quot;/&gt;&lt;property id=&quot;20307&quot; value=&quot;615&quot;/&gt;&lt;/object&gt;&lt;object type=&quot;3&quot; unique_id=&quot;62332&quot;&gt;&lt;property id=&quot;20148&quot; value=&quot;5&quot;/&gt;&lt;property id=&quot;20300&quot; value=&quot;Slide 9&quot;/&gt;&lt;property id=&quot;20307&quot; value=&quot;616&quot;/&gt;&lt;/object&gt;&lt;object type=&quot;3&quot; unique_id=&quot;62333&quot;&gt;&lt;property id=&quot;20148&quot; value=&quot;5&quot;/&gt;&lt;property id=&quot;20300&quot; value=&quot;Slide 11&quot;/&gt;&lt;property id=&quot;20307&quot; value=&quot;617&quot;/&gt;&lt;/object&gt;&lt;object type=&quot;3&quot; unique_id=&quot;62584&quot;&gt;&lt;property id=&quot;20148&quot; value=&quot;5&quot;/&gt;&lt;property id=&quot;20300&quot; value=&quot;Slide 7&quot;/&gt;&lt;property id=&quot;20307&quot; value=&quot;618&quot;/&gt;&lt;/object&gt;&lt;object type=&quot;3&quot; unique_id=&quot;62585&quot;&gt;&lt;property id=&quot;20148&quot; value=&quot;5&quot;/&gt;&lt;property id=&quot;20300&quot; value=&quot;Slide 8&quot;/&gt;&lt;property id=&quot;20307&quot; value=&quot;619&quot;/&gt;&lt;/object&gt;&lt;object type=&quot;3&quot; unique_id=&quot;62667&quot;&gt;&lt;property id=&quot;20148&quot; value=&quot;5&quot;/&gt;&lt;property id=&quot;20300&quot; value=&quot;Slide 10&quot;/&gt;&lt;property id=&quot;20307&quot; value=&quot;620&quot;/&gt;&lt;/object&gt;&lt;object type=&quot;3&quot; unique_id=&quot;62724&quot;&gt;&lt;property id=&quot;20148&quot; value=&quot;5&quot;/&gt;&lt;property id=&quot;20300&quot; value=&quot;Slide 12&quot;/&gt;&lt;property id=&quot;20307&quot; value=&quot;621&quot;/&gt;&lt;/object&gt;&lt;object type=&quot;3&quot; unique_id=&quot;62725&quot;&gt;&lt;property id=&quot;20148&quot; value=&quot;5&quot;/&gt;&lt;property id=&quot;20300&quot; value=&quot;Slide 13&quot;/&gt;&lt;property id=&quot;20307&quot; value=&quot;622&quot;/&gt;&lt;/object&gt;&lt;object type=&quot;3&quot; unique_id=&quot;62906&quot;&gt;&lt;property id=&quot;20148&quot; value=&quot;5&quot;/&gt;&lt;property id=&quot;20300&quot; value=&quot;Slide 14&quot;/&gt;&lt;property id=&quot;20307&quot; value=&quot;623&quot;/&gt;&lt;/object&gt;&lt;object type=&quot;3&quot; unique_id=&quot;64043&quot;&gt;&lt;property id=&quot;20148&quot; value=&quot;5&quot;/&gt;&lt;property id=&quot;20300&quot; value=&quot;Slide 28&quot;/&gt;&lt;property id=&quot;20307&quot; value=&quot;627&quot;/&gt;&lt;/object&gt;&lt;object type=&quot;3&quot; unique_id=&quot;64044&quot;&gt;&lt;property id=&quot;20148&quot; value=&quot;5&quot;/&gt;&lt;property id=&quot;20300&quot; value=&quot;Slide 32&quot;/&gt;&lt;property id=&quot;20307&quot; value=&quot;628&quot;/&gt;&lt;/object&gt;&lt;object type=&quot;3&quot; unique_id=&quot;64045&quot;&gt;&lt;property id=&quot;20148&quot; value=&quot;5&quot;/&gt;&lt;property id=&quot;20300&quot; value=&quot;Slide 34&quot;/&gt;&lt;property id=&quot;20307&quot; value=&quot;629&quot;/&gt;&lt;/object&gt;&lt;object type=&quot;3&quot; unique_id=&quot;64046&quot;&gt;&lt;property id=&quot;20148&quot; value=&quot;5&quot;/&gt;&lt;property id=&quot;20300&quot; value=&quot;Slide 36&quot;/&gt;&lt;property id=&quot;20307&quot; value=&quot;630&quot;/&gt;&lt;/object&gt;&lt;object type=&quot;3&quot; unique_id=&quot;64200&quot;&gt;&lt;property id=&quot;20148&quot; value=&quot;5&quot;/&gt;&lt;property id=&quot;20300&quot; value=&quot;Slide 33&quot;/&gt;&lt;property id=&quot;20307&quot; value=&quot;631&quot;/&gt;&lt;/object&gt;&lt;object type=&quot;3&quot; unique_id=&quot;64442&quot;&gt;&lt;property id=&quot;20148&quot; value=&quot;5&quot;/&gt;&lt;property id=&quot;20300&quot; value=&quot;Slide 15&quot;/&gt;&lt;property id=&quot;20307&quot; value=&quot;635&quot;/&gt;&lt;/object&gt;&lt;object type=&quot;3&quot; unique_id=&quot;64443&quot;&gt;&lt;property id=&quot;20148&quot; value=&quot;5&quot;/&gt;&lt;property id=&quot;20300&quot; value=&quot;Slide 16&quot;/&gt;&lt;property id=&quot;20307&quot; value=&quot;637&quot;/&gt;&lt;/object&gt;&lt;object type=&quot;3&quot; unique_id=&quot;64444&quot;&gt;&lt;property id=&quot;20148&quot; value=&quot;5&quot;/&gt;&lt;property id=&quot;20300&quot; value=&quot;Slide 17&quot;/&gt;&lt;property id=&quot;20307&quot; value=&quot;634&quot;/&gt;&lt;/object&gt;&lt;object type=&quot;3&quot; unique_id=&quot;64445&quot;&gt;&lt;property id=&quot;20148&quot; value=&quot;5&quot;/&gt;&lt;property id=&quot;20300&quot; value=&quot;Slide 18&quot;/&gt;&lt;property id=&quot;20307&quot; value=&quot;633&quot;/&gt;&lt;/object&gt;&lt;object type=&quot;3&quot; unique_id=&quot;64446&quot;&gt;&lt;property id=&quot;20148&quot; value=&quot;5&quot;/&gt;&lt;property id=&quot;20300&quot; value=&quot;Slide 19&quot;/&gt;&lt;property id=&quot;20307&quot; value=&quot;638&quot;/&gt;&lt;/object&gt;&lt;object type=&quot;3&quot; unique_id=&quot;64628&quot;&gt;&lt;property id=&quot;20148&quot; value=&quot;5&quot;/&gt;&lt;property id=&quot;20300&quot; value=&quot;Slide 21&quot;/&gt;&lt;property id=&quot;20307&quot; value=&quot;639&quot;/&gt;&lt;/object&gt;&lt;object type=&quot;3&quot; unique_id=&quot;65028&quot;&gt;&lt;property id=&quot;20148&quot; value=&quot;5&quot;/&gt;&lt;property id=&quot;20300&quot; value=&quot;Slide 20&quot;/&gt;&lt;property id=&quot;20307&quot; value=&quot;640&quot;/&gt;&lt;/object&gt;&lt;object type=&quot;3&quot; unique_id=&quot;65497&quot;&gt;&lt;property id=&quot;20148&quot; value=&quot;5&quot;/&gt;&lt;property id=&quot;20300&quot; value=&quot;Slide 25&quot;/&gt;&lt;property id=&quot;20307&quot; value=&quot;642&quot;/&gt;&lt;/object&gt;&lt;object type=&quot;3&quot; unique_id=&quot;65860&quot;&gt;&lt;property id=&quot;20148&quot; value=&quot;5&quot;/&gt;&lt;property id=&quot;20300&quot; value=&quot;Slide 35&quot;/&gt;&lt;property id=&quot;20307&quot; value=&quot;645&quot;/&gt;&lt;/object&gt;&lt;object type=&quot;3&quot; unique_id=&quot;66321&quot;&gt;&lt;property id=&quot;20148&quot; value=&quot;5&quot;/&gt;&lt;property id=&quot;20300&quot; value=&quot;Slide 38&quot;/&gt;&lt;property id=&quot;20307&quot; value=&quot;646&quot;/&gt;&lt;/object&gt;&lt;object type=&quot;3&quot; unique_id=&quot;66510&quot;&gt;&lt;property id=&quot;20148&quot; value=&quot;5&quot;/&gt;&lt;property id=&quot;20300&quot; value=&quot;Slide 37&quot;/&gt;&lt;property id=&quot;20307&quot; value=&quot;647&quot;/&gt;&lt;/object&gt;&lt;object type=&quot;3&quot; unique_id=&quot;67231&quot;&gt;&lt;property id=&quot;20148&quot; value=&quot;5&quot;/&gt;&lt;property id=&quot;20300&quot; value=&quot;Slide 39&quot;/&gt;&lt;property id=&quot;20307&quot; value=&quot;648&quot;/&gt;&lt;/object&gt;&lt;object type=&quot;3&quot; unique_id=&quot;67232&quot;&gt;&lt;property id=&quot;20148&quot; value=&quot;5&quot;/&gt;&lt;property id=&quot;20300&quot; value=&quot;Slide 40&quot;/&gt;&lt;property id=&quot;20307&quot; value=&quot;649&quot;/&gt;&lt;/object&gt;&lt;object type=&quot;3&quot; unique_id=&quot;67283&quot;&gt;&lt;property id=&quot;20148&quot; value=&quot;5&quot;/&gt;&lt;property id=&quot;20300&quot; value=&quot;Slide 50&quot;/&gt;&lt;property id=&quot;20307&quot; value=&quot;650&quot;/&gt;&lt;/object&gt;&lt;object type=&quot;3&quot; unique_id=&quot;67478&quot;&gt;&lt;property id=&quot;20148&quot; value=&quot;5&quot;/&gt;&lt;property id=&quot;20300&quot; value=&quot;Slide 26&quot;/&gt;&lt;property id=&quot;20307&quot; value=&quot;653&quot;/&gt;&lt;/object&gt;&lt;object type=&quot;3&quot; unique_id=&quot;67479&quot;&gt;&lt;property id=&quot;20148&quot; value=&quot;5&quot;/&gt;&lt;property id=&quot;20300&quot; value=&quot;Slide 27&quot;/&gt;&lt;property id=&quot;20307&quot; value=&quot;654&quot;/&gt;&lt;/object&gt;&lt;object type=&quot;3&quot; unique_id=&quot;67825&quot;&gt;&lt;property id=&quot;20148&quot; value=&quot;5&quot;/&gt;&lt;property id=&quot;20300&quot; value=&quot;Slide 23&quot;/&gt;&lt;property id=&quot;20307&quot; value=&quot;655&quot;/&gt;&lt;/object&gt;&lt;object type=&quot;3&quot; unique_id=&quot;67970&quot;&gt;&lt;property id=&quot;20148&quot; value=&quot;5&quot;/&gt;&lt;property id=&quot;20300&quot; value=&quot;Slide 24&quot;/&gt;&lt;property id=&quot;20307&quot; value=&quot;656&quot;/&gt;&lt;/object&gt;&lt;object type=&quot;3&quot; unique_id=&quot;69229&quot;&gt;&lt;property id=&quot;20148&quot; value=&quot;5&quot;/&gt;&lt;property id=&quot;20300&quot; value=&quot;Slide 29&quot;/&gt;&lt;property id=&quot;20307&quot; value=&quot;659&quot;/&gt;&lt;/object&gt;&lt;object type=&quot;3&quot; unique_id=&quot;69542&quot;&gt;&lt;property id=&quot;20148&quot; value=&quot;5&quot;/&gt;&lt;property id=&quot;20300&quot; value=&quot;Slide 30&quot;/&gt;&lt;property id=&quot;20307&quot; value=&quot;660&quot;/&gt;&lt;/object&gt;&lt;object type=&quot;3&quot; unique_id=&quot;69702&quot;&gt;&lt;property id=&quot;20148&quot; value=&quot;5&quot;/&gt;&lt;property id=&quot;20300&quot; value=&quot;Slide 31&quot;/&gt;&lt;property id=&quot;20307&quot; value=&quot;6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is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80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015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^-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/(0^-)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73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-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82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5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768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1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5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$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5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1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&#10;``does {\color{red}not} {\color[rgb]{0,.8,0}exist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2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 ``{\bf{\color{blue}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8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&amp;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531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&amp;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53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59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etermines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4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015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-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8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768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1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5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8}{2}}$ is a determinate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77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$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52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&#10;``does {\color{red}not} {\color[rgb]{0,.8,0}exist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2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oes {\color{red}not} determine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30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n ``{\bf{\color{blue}in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166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 determines an answer of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3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959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015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``$8/2=4$'',&#10;which, in this context, mea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5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-}\,\,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8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768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2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1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52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$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5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56/7=8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3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 $-\infty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31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 could be&#10;``does {\color{red}not} {\color[rgb]{0,.8,0}exist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23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oes {\color{red}not} determine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30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n ``{\bf{\color{blue}in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16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0}}$ is a SLIGHTLY indeterminate for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259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x^{1/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60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0^+)^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6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wo-sided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1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1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6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(0^+)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14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0.001)^{1000000}\approx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6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(0^+)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3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1/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0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x)]^{g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9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$\displaystyle{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513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NOTE}: Most one-sided $1/0$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9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this course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06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(0^+)$ or $1/(0^-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62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72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8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6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oes {\color{red}not} determine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3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n ``{\bf{\color{blue}in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166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0}}$ is a SLIGHTLY indeterminate form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259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0^+)^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6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^+}x^{1/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60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(0^+)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714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(0.001)^{1000000}\approx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6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&#10;$g(x)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05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0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72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{\it anythin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65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0}{0}}$ is a VERY indeterminat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36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 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287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\displaystyle{\frac{f(x)}{g(x)}\to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53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(0^+)^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8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[rgb]{0,.8,0}NOTE}: Most one-sided $1/0$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94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this course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06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/(0^+)$ or $1/(0^-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62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 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2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0,.8,0}OR} $x\to a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28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0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72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{\it anythin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65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frac{({\color{blue}x^3+2x-3})-({\color{blue}1^3+2\cdot1-3})}&#10;{({\color{red}\ln x})-({\color{red}\ln1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657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0}{0}}$ is a VERY indeterminat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36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x\to a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13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 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9"/>
  <p:tag name="PICTUREFILESIZE" val="3287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0}{0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72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could be {\it anythin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65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frac{({\color{blue}x^3+2x-3})-({\color{blue}1^3+2\cdot1-3})}&#10;{({\color{red}\ln x})-({\color{red}\ln1}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657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0}{0}}$ is a VERY indeterminat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936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DIVIDE NUMERATOR 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91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DENOMINATOR BY $x-1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540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x\to-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7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displaystyle{&#10;\frac{({\color{blue}x^3+2x-3})-({\color{blue}1^3+2\cdot1-3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22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47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$f'(a)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314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47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displaystyle{&#10;\frac{({\color{blue}x^3+2x-3})-({\color{blue}1^3+2\cdot1-3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22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as 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47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x:=a+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6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x-a=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19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h\to0\,\,{\color[rgb]{0,.8,0}\Leftrightarrow}\,\,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892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$\frac{[f(x)]-[f(a)]}{x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687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$=\lim_{x\to 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6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d}{dx}\left({\color{blue}x^3+2x-3}\right)\right]_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29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a: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35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f(x):={\color{blue}x^3+2x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0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displaystyle{&#10;\frac{({\color{blue}x^3+2x-3})-({\color{blue}1^3+2\cdot1-3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2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to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6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d}{dx}\left({\color{blue}x^3+2x-3}\right)\right]_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529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d}{dx}({\color{red}\ln x})\right]_{x:\to 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90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{\color{blue}3x^2+2}]_{x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37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{\color{red}\left(\frac{1}{x},x&gt;0\right)}\right]_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2119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a: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35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f(x):={\color{blue}x^3+2x-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0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&#10;$g(x)\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4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$f'(a)=\lim_{h\to0}\frac{[f(a+h)]-[f(a)]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314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$=\lim_{x\to a}\frac{[f(x)]-[f(a)]}{x-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397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displaystyle{&#10;\frac{({\color{blue}x^3+2x-3})-({\color{blue}1^3+2\cdot1-3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22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\displaystyle{\frac{f(x)}{g(x)}\to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79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0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0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5}}{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69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8}{2}}$ is a determinate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77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 determines an answer of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32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&#10;\displaystyle{\frac{({\color{red}\ln x})-({\color{red}\ln1})}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6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0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5}}{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69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displaystyle{&#10;\frac{({\color{blue}x^3+2x-3})-({\color{blue}1^3+2\cdot1-3})}&#10;{x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2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``$8/2=4$'',&#10;which, in this context, mea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52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red}\ln x})-({\color{red}\ln1})}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54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{\color{blue}x^3+2x-3})-({\color{blue}1^3+2\cdot1-3})}&#10;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56/7=8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39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3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frac{[d/dx][{\color{blue}x^3+2x-3}]}{[d/dx][{\color{red}\ln x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43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1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1}\frac{{\color{blue}3x^2+2}}{{\color{red}1/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51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3(1)^2+2}}{{\color{red}1/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411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5}}{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2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at the form is a {\bf l'H\^opital} for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08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0}{0}}$,&#10;$\displaystyle{\frac{\infty}{\infty}}$,&#10;$\displaystyle{\frac{-\infty}{\infty}}$,&#10;$\displaystyle{\frac{\infty}{-\infty}}$ and&#10;$\displaystyle{\frac{-\infty}{-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2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2+7}}{{\color{red}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16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[d/dx][{\color{blue}x^2+7}]}{[d/dx][{\color{red}x^2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87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34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{\it Non-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8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2}}{{\color{red}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26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2x}}{{\color{red}2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64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4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8}}{{\color{red}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5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(1)^2+7}}{{\color{red}(1)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65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0}{0}}$,&#10;$\displaystyle{\frac{\infty}{\infty}}$,&#10;$\displaystyle{\frac{-\infty}{\infty}}$,&#10;$\displaystyle{\frac{\infty}{-\infty}}$ and&#10;$\displaystyle{\frac{-\infty}{-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152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at the form is a {\bf l'H\^opital} for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08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36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chniques for hand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3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5+x}{5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236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0,1}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5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0}}{{\color{red}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1}\frac{{\color{blue}x^3+2x-3}}{{\color{red}\ln 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620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one of these kind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terminate for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80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n't} differentiate the quoti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03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Quotient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get ``{\color{red}does not exist}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76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ross} it all out {\color[rgb]{1,0,1}look} for another metho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03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get to an ans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47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original limit has the same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26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even $\infty$ {\color[rgb]{0,.8,0}or} $-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61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umerator and denominat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31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stead}, {\color[rgb]{1,0,1}differentiat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04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n} {\color[rgb]{1,0,1}divide} the resul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48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hen} {\color[rgb]{1,0,1}try} taking the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3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8}{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94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478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 a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074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 a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870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11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of the limit laws impl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50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80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34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infty}{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39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\infty}{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42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is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80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0}$&#10;\quad{\color[rgb]{0,.8,0}and}\quad&#10;$\displaystyle{\lim_{x\to a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13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\infty}$&#10;\quad{\color[rgb]{0,.8,0}and}\quad&#10;$\displaystyle{\lim_{x\to a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02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-\infty}$&#10;\quad{\color[rgb]{0,.8,0}and}\quad&#10;$\displaystyle{\lim_{x\to a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28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\infty}$&#10;\quad{\color[rgb]{0,.8,0}and}\quad&#10;$\displaystyle{\lim_{x\to a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25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-\infty}$&#10;\quad{\color[rgb]{0,.8,0}and}\quad&#10;$\displaystyle{\lim_{x\to a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754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 ``{\bf{\color{blue}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81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478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 a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870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etermines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4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 a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074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110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[\sin(1/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62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9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0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 a^+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8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0}$&#10;\quad{\color[rgb]{0,.8,0}and}\quad&#10;$\displaystyle{\lim_{x\to a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13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\infty}$&#10;\quad{\color[rgb]{0,.8,0}and}\quad&#10;$\displaystyle{\lim_{x\to a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0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-\infty}$&#10;\quad{\color[rgb]{0,.8,0}and}\quad&#10;$\displaystyle{\lim_{x\to a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28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\infty}$&#10;\quad{\color[rgb]{0,.8,0}and}\quad&#10;$\displaystyle{\lim_{x\to a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25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=-\infty}$&#10;\quad{\color[rgb]{0,.8,0}and}\quad&#10;$\displaystyle{\lim_{x\to a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754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02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 a^+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167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+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3206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^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0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,f(x)=0}$&#10;\quad{\color[rgb]{0,.8,0}and}\quad&#10;$\displaystyle{\lim_{x\to a^+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01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,f(x)=\infty}$&#10;\quad{\color[rgb]{0,.8,0}and}\quad&#10;$\displaystyle{\lim_{x\to a^+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00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,f(x)=-\infty}$&#10;\quad{\color[rgb]{0,.8,0}and}\quad&#10;$\displaystyle{\lim_{x\to a^+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026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,f(x)=\infty}$&#10;\quad{\color[rgb]{0,.8,0}and}\quad&#10;$\displaystyle{\lim_{x\to a^+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024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,f(x)=-\infty}$&#10;\quad{\color[rgb]{0,.8,0}and}\quad&#10;$\displaystyle{\lim_{x\to a^+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047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16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+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63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 a^+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976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[\sin(1/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62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9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0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 a^-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1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1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0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 a^-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103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147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[\sin(1/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6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x^2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35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09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0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1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,f(x)=0}$&#10;\quad{\color[rgb]{0,.8,0}and}\quad&#10;$\displaystyle{\lim_{x\to a^-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74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,f(x)=\infty}$&#10;\quad{\color[rgb]{0,.8,0}and}\quad&#10;$\displaystyle{\lim_{x\to a^-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59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,f(x)=-\infty}$&#10;\quad{\color[rgb]{0,.8,0}and}\quad&#10;$\displaystyle{\lim_{x\to a^-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892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,f(x)=\infty}$&#10;\quad{\color[rgb]{0,.8,0}and}\quad&#10;$\displaystyle{\lim_{x\to a^-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878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,f(x)=-\infty}$&#10;\quad{\color[rgb]{0,.8,0}and}\quad&#10;$\displaystyle{\lim_{x\to a^-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13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5+x}{5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23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^-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576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 a^-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913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\infty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7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\infty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3149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\infty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320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16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0}$&#10;\quad{\color[rgb]{0,.8,0}and}\quad&#10;$\displaystyle{\lim_{x\to\infty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3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8}{2}}$ is a determinate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77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\infty}$&#10;\quad{\color[rgb]{0,.8,0}and}\quad&#10;$\displaystyle{\lim_{x\to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13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-\infty}$&#10;\quad{\color[rgb]{0,.8,0}and}\quad&#10;$\displaystyle{\lim_{x\to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43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\infty}$&#10;\quad{\color[rgb]{0,.8,0}and}\quad&#10;$\displaystyle{\lim_{x\to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5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-\infty}$&#10;\quad{\color[rgb]{0,.8,0}and}\quad&#10;$\displaystyle{\lim_{x\to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66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608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964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 determines an answer of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32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\infty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3149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\infty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3201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``$8/2=4$'',&#10;which, in this context, mea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52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56/7=8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39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0}$&#10;\quad{\color[rgb]{0,.8,0}and}\quad&#10;$\displaystyle{\lim_{x\to\infty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35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\infty}$&#10;\quad{\color[rgb]{0,.8,0}and}\quad&#10;$\displaystyle{\lim_{x\to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1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-\infty}$&#10;\quad{\color[rgb]{0,.8,0}and}\quad&#10;$\displaystyle{\lim_{x\to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43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\infty}$&#10;\quad{\color[rgb]{0,.8,0}and}\quad&#10;$\displaystyle{\lim_{x\to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935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,f(x)=-\infty}$&#10;\quad{\color[rgb]{0,.8,0}and}\quad&#10;$\displaystyle{\lim_{x\to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66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608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964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x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92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ther examples 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77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{-2}\si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5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-\infty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48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x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9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{-2}\si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5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64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Can be finite, $\infty$ or $-\infty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62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you {\color{red}can't} conclude anyth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77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$\displaystyle{\lim_{x\to-\infty}\frac{f'(x)}{g'(x)}}$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3180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-\infty}\frac{f'(x)}{g'(x)}}$&#10;{\color{red}does not exist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3225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5+x}{5-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236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9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3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,f(x)=0}$&#10;\quad{\color[rgb]{0,.8,0}and}\quad&#10;$\displaystyle{\lim_{x\to-\infty}\,g(x)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898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,f(x)=\infty}$&#10;\quad{\color[rgb]{0,.8,0}and}\quad&#10;$\displaystyle{\lim_{x\to-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978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,f(x)=-\infty}$&#10;\quad{\color[rgb]{0,.8,0}and}\quad&#10;$\displaystyle{\lim_{x\to-\infty}\,g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004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,f(x)=\infty}$&#10;\quad{\color[rgb]{0,.8,0}and}\quad&#10;$\displaystyle{\lim_{x\to-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004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,f(x)=-\infty}$&#10;\quad{\color[rgb]{0,.8,0}and}\quad&#10;$\displaystyle{\lim_{x\to-\infty}\,g(x)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025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8}{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949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\frac{f(x)}{g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645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-\infty}\frac{f'(x)}{g'(x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999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&#10;{\color[rgb]{0,.8,0}ONE} of the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488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ve possibilities happe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06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4.8, p.~81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33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'M 4.11 (L'H\^opital's Rul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57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of the limit laws impl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50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1-e^{2x}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721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ir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47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3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-e^{2\cdot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42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{2\cdot1000}$ is very posi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23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429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Second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0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ads to an answ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0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whether l'H\^opital's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8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is $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807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-\infty}{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51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375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1-e^{2x}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81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-2e^{2x}}{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254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e^{2\cdot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36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a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733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ut} in the remaining equal sig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22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6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``{\color{red}does not exist}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0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st people simply put in the equal sig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36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working through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895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However}, {\color[rgb]{0,.8,0}if}, at the e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69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{\color{red}cannot} conclud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04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he limit of the quotient of the derivativ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30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riginal limit {\color{red}doesn't exist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10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an example of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5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need a fac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33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call that form a ``{\bf{\color{blue}determinate form}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981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'H\^opi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6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-2\cdot\infty}{1}=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399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d/dx][x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2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d/dx][1-e^{2x}]=-2e^{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208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``{\color{red}does not exist}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70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{\it form} determines the answ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41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st people simply put in the equal sig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36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le working through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895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However}, {\color[rgb]{0,.8,0}if}, at the en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69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{\color{red}cannot} conclud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04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he limit of the quotient of the derivativ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307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riginal limit {\color{red}doesn't exist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10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\sin 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245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sin(10^6)}{10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32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1}{0^+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82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\,\,\,\,\le\,\,\quad\sin\,\,\quad\le\,\,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798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bdd, $\lim g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753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f(x)}{g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51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 could be $\displaystyle{\lim_{x\to a}}$,&#10;$\displaystyle{\lim_{x\to a^+}}$,&#10;$\displaystyle{\lim_{x\to a^-}}$,&#10;$\displaystyle{\lim_{x\to\infty}}$ {\color[rgb]{0,.8,0}or}&#10;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696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example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2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 {\it after} l'H {\color{red}DN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065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limit {\it before} l'H {\color[rgb]{0,.8,0}exist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0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8}{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94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0.001}=100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7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}{\infty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539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ppro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\frac{1}{10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69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frac{1}{10^6}\le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357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an example of th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55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need a fac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33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is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47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\sin x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245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bdd, $\lim g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753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f(x)}{g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51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im$ could be $\displaystyle{\lim_{x\to a}}$,&#10;$\displaystyle{\lim_{x\to a^+}}$,&#10;$\displaystyle{\lim_{x\to a^-}}$,&#10;$\displaystyle{\lim_{x\to\infty}}$ {\color[rgb]{0,.8,0}or}&#10;$\displaystyle{\lim_{x\to-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6962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/\infty}{\inft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2191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(x^{-1})(\cos(x^5))}{(x+4)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69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+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8"/>
  <p:tag name="PICTUREFILESIZE" val="5751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3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A}+{\color{red}B}}{{\color[rgb]{0,.8,0}C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1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}{-(1/2)(x+4)^{-3/2}}+&#10;\frac{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030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{\color{blue}A}}{{\color[rgb]{0,.8,0}C}}+&#10;\frac{{\color{red}B}}{{\color[rgb]{0,.8,0}C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0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0^+}}$ is a determinate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363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}{\infty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53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example whe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128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 {\it after} l'H {\color{red}DN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06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limit {\it before} l'H {\color[rgb]{0,.8,0}exist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018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/\infty}{\inft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219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 determines an answer of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538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}{-(1/2)(x+4)^{-3/2}}+&#10;\frac{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030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bdd, $\lim g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75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f(x)}{g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51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(x^{-1})(\cos(x^5))}{(x+4)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69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+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8"/>
  <p:tag name="PICTUREFILESIZE" val="5751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uially, we wri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240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2(\sin(x^5))(5x^4)}{x(x+4)^{-3/2}}+&#10;\frac{2(\cos(x^5))}{x^2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5499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{blue}x^{-1}}}{{\color[rgb]{1,0,1}1/2}}&#10;={\color{blue}\frac{1}{x}}{\color[rgb]{1,0,1}\frac{2}{1}}&#10;=\frac{{\color[rgb]{1,0,1}2}}{{\color{blue}x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63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0,.8,0}x^{-2}}}{{\color[rgb]{1,0,1}1/2}}&#10;={\color[rgb]{0,.8,0}\frac{1}{x^2}}{\color[rgb]{1,0,1}\frac{2}{1}}&#10;=\frac{{\color[rgb]{1,0,1}2}}{{\color[rgb]{0,.8,0}x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656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ends to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1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\,\,\,\,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27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x\!\to\!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368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/(0^+)=+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44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(x+4)^{-3/2}\,\,\,\,\sim\,\,\,\,x^2x^{-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17615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$x\!\to\!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36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2(\sin(x^5))(5x^4)}{x(x+4)^{-3/2}}+&#10;\frac{2(\cos(x^5))}{x^2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5499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/\infty}{\inft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2191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3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(x^{-1})(\cos(x^5))}{(x+4)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69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+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8"/>
  <p:tag name="PICTUREFILESIZE" val="5751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[\sin(x^5)][10x^3(x+4)^{3/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01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0\cdot\infty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854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}{-(1/2)(x+4)^{-3/2}}+&#10;\frac{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03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ends to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1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2(\sin(x^5))(5x^4)}{x(x+4)^{-3/2}}+&#10;\frac{2(\cos(x^5))}{x^2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54998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/\infty}{\inft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219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3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(x^{-1})(\cos(x^5))}{(x+4)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6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\,\frac{1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9382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+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8"/>
  <p:tag name="PICTUREFILESIZE" val="57514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[\sin(x^5)][10x^3(x+4)^{3/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016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0\cdot\infty\cdot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8547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sc.~bt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44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 and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84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ne of the limit laws impli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50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0^+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168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}{-(1/2)(x+4)^{-3/2}}+&#10;\frac{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030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ends to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2(\sin(x^5))(5x^4)}{x(x+4)^{-3/2}}+&#10;\frac{2(\cos(x^5))}{x^2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54998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/\infty}{\infty^{-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219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430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7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4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[\sin(x^5)][10x^3(x+4)^{3/2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01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frac{(x^{-1})(\cos(x^5))}{(x+4)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9694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+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8"/>
  <p:tag name="PICTUREFILESIZE" val="57514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why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32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 {\color[rgb]{0,.8,0}exists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89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(x^{-1})(-\sin(x^5))(5x^4)}{-(1/2)(x+4)^{-3/2}}+&#10;\frac{(-x^{-2})(\cos(x^5))}{-(1/2)(x+4)^{-3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1"/>
  <p:tag name="PICTUREFILESIZE" val="703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ends to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1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\infty}\frac{(\cos(x^5))/x}{(x+4)^{-1/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31894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4,0}&#10;asymptotic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1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\cos(x^5)}{x\cdot x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893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x\to\infty}&#10;\frac{\cos(x^5)}{x^{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9682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the form is $\displaystyle{\frac{1}{0^+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0824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&#10;$\displaystyle{\lim_{x\to\infty}\frac{(\sqrt{3x}+\cos(x^5))/x}{(x+4)^{-1/2}}}&#10;=\sqrt{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4864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0/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96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also that&#10;l'H\^opital's Rule again lead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609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gives {\color{red}no inform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56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red}does not exist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226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{\color{red}DNE} after l'H\^opital's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689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{\color{red}NOT} always mea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90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original limit is zero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186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}{0.001}=100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73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$0/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9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hbox{bdd}}{\infty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53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6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13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bdd, $\lim g(x)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4753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\frac{f(x)}{g(x)}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5515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answer is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47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ends to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671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&#10;\frac{(\cos(x^5))/x}{x^{-1/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23167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}: why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3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mit {\color[rgb]{0,.8,0}exists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89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8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1}\frac{(\tan(2x))-2x}{x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476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ir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4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0^+}}$ is a determinate fo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3636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eck} the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93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TERMINAT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31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(\tan2)-2}{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915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tan2)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24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lim_{x\to0}\frac{(\tan(2x))-2x}{x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580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frac{(\tan(2x))-2x}{x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117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0}\frac{(\sec^2(2x))(2)-2}{3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667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t determines an answer of $+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5386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0}\frac{2[\sec(2x)][(\sec(2x))(\tan(2x))][2](2)}{6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46159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0}\frac{8(\tan(2x))}{6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21993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0}{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8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lim_{x\to0}\frac{8(\sec^2(2x))(2)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523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l'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9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lloquially, we wri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24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entati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15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16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388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frac{8}{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13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ec=1/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804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19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'H\^opi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61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``$1/(0^+)=+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443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ec=1/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804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cos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198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'H okay; easi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07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 simplify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43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17455</TotalTime>
  <Words>72</Words>
  <Application>Microsoft Office PowerPoint</Application>
  <PresentationFormat>On-screen Show (4:3)</PresentationFormat>
  <Paragraphs>71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1851</cp:revision>
  <dcterms:created xsi:type="dcterms:W3CDTF">2008-09-20T13:47:00Z</dcterms:created>
  <dcterms:modified xsi:type="dcterms:W3CDTF">2012-07-31T21:15:39Z</dcterms:modified>
</cp:coreProperties>
</file>