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3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4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5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6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7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notesSlides/notesSlide8.xml" ContentType="application/vnd.openxmlformats-officedocument.presentationml.notesSlid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9.xml" ContentType="application/vnd.openxmlformats-officedocument.presentationml.notesSlide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notesSlides/notesSlide10.xml" ContentType="application/vnd.openxmlformats-officedocument.presentationml.notesSlide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notesSlides/notesSlide11.xml" ContentType="application/vnd.openxmlformats-officedocument.presentationml.notesSlide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notesSlides/notesSlide12.xml" ContentType="application/vnd.openxmlformats-officedocument.presentationml.notesSlide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notesSlides/notesSlide13.xml" ContentType="application/vnd.openxmlformats-officedocument.presentationml.notesSlide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notesSlides/notesSlide14.xml" ContentType="application/vnd.openxmlformats-officedocument.presentationml.notesSlide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notesSlides/notesSlide15.xml" ContentType="application/vnd.openxmlformats-officedocument.presentationml.notesSlide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notesSlides/notesSlide16.xml" ContentType="application/vnd.openxmlformats-officedocument.presentationml.notesSlide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33" r:id="rId2"/>
    <p:sldId id="470" r:id="rId3"/>
    <p:sldId id="495" r:id="rId4"/>
    <p:sldId id="494" r:id="rId5"/>
    <p:sldId id="496" r:id="rId6"/>
    <p:sldId id="497" r:id="rId7"/>
    <p:sldId id="498" r:id="rId8"/>
    <p:sldId id="499" r:id="rId9"/>
    <p:sldId id="556" r:id="rId10"/>
    <p:sldId id="557" r:id="rId11"/>
    <p:sldId id="555" r:id="rId12"/>
    <p:sldId id="474" r:id="rId13"/>
    <p:sldId id="538" r:id="rId14"/>
    <p:sldId id="539" r:id="rId15"/>
    <p:sldId id="540" r:id="rId16"/>
    <p:sldId id="541" r:id="rId17"/>
    <p:sldId id="473" r:id="rId18"/>
    <p:sldId id="475" r:id="rId19"/>
    <p:sldId id="449" r:id="rId20"/>
    <p:sldId id="476" r:id="rId21"/>
    <p:sldId id="537" r:id="rId22"/>
    <p:sldId id="542" r:id="rId23"/>
    <p:sldId id="544" r:id="rId24"/>
    <p:sldId id="529" r:id="rId25"/>
    <p:sldId id="477" r:id="rId26"/>
    <p:sldId id="478" r:id="rId27"/>
    <p:sldId id="536" r:id="rId28"/>
    <p:sldId id="479" r:id="rId29"/>
    <p:sldId id="530" r:id="rId30"/>
    <p:sldId id="480" r:id="rId31"/>
    <p:sldId id="484" r:id="rId32"/>
    <p:sldId id="547" r:id="rId33"/>
    <p:sldId id="523" r:id="rId34"/>
    <p:sldId id="524" r:id="rId35"/>
    <p:sldId id="543" r:id="rId36"/>
    <p:sldId id="532" r:id="rId37"/>
    <p:sldId id="533" r:id="rId38"/>
    <p:sldId id="534" r:id="rId39"/>
    <p:sldId id="531" r:id="rId40"/>
    <p:sldId id="535" r:id="rId41"/>
    <p:sldId id="554" r:id="rId42"/>
    <p:sldId id="552" r:id="rId43"/>
    <p:sldId id="553" r:id="rId44"/>
    <p:sldId id="528" r:id="rId45"/>
    <p:sldId id="522" r:id="rId46"/>
  </p:sldIdLst>
  <p:sldSz cx="9144000" cy="6858000" type="screen4x3"/>
  <p:notesSz cx="7315200" cy="9601200"/>
  <p:custDataLst>
    <p:tags r:id="rId48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17" autoAdjust="0"/>
    <p:restoredTop sz="99811" autoAdjust="0"/>
  </p:normalViewPr>
  <p:slideViewPr>
    <p:cSldViewPr>
      <p:cViewPr varScale="1">
        <p:scale>
          <a:sx n="76" d="100"/>
          <a:sy n="76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fld id="{8DB1E1BE-731E-4F1E-B1D2-E004703AB8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43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326C2A-D7A5-4A31-B091-D54F61849AE4}" type="slidenum">
              <a:rPr lang="en-US"/>
              <a:pPr/>
              <a:t>1</a:t>
            </a:fld>
            <a:endParaRPr lang="en-US"/>
          </a:p>
        </p:txBody>
      </p:sp>
      <p:sp>
        <p:nvSpPr>
          <p:cNvPr id="124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546686-3360-4296-8675-0F0423BE0AC2}" type="slidenum">
              <a:rPr lang="en-US"/>
              <a:pPr/>
              <a:t>10</a:t>
            </a:fld>
            <a:endParaRPr lang="en-US"/>
          </a:p>
        </p:txBody>
      </p:sp>
      <p:sp>
        <p:nvSpPr>
          <p:cNvPr id="124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4924AD-95CE-42F6-9CC9-6FE0B5E9C6C9}" type="slidenum">
              <a:rPr lang="en-US"/>
              <a:pPr/>
              <a:t>12</a:t>
            </a:fld>
            <a:endParaRPr lang="en-US"/>
          </a:p>
        </p:txBody>
      </p:sp>
      <p:sp>
        <p:nvSpPr>
          <p:cNvPr id="124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4924AD-95CE-42F6-9CC9-6FE0B5E9C6C9}" type="slidenum">
              <a:rPr lang="en-US"/>
              <a:pPr/>
              <a:t>13</a:t>
            </a:fld>
            <a:endParaRPr lang="en-US"/>
          </a:p>
        </p:txBody>
      </p:sp>
      <p:sp>
        <p:nvSpPr>
          <p:cNvPr id="124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4924AD-95CE-42F6-9CC9-6FE0B5E9C6C9}" type="slidenum">
              <a:rPr lang="en-US"/>
              <a:pPr/>
              <a:t>14</a:t>
            </a:fld>
            <a:endParaRPr lang="en-US"/>
          </a:p>
        </p:txBody>
      </p:sp>
      <p:sp>
        <p:nvSpPr>
          <p:cNvPr id="124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4924AD-95CE-42F6-9CC9-6FE0B5E9C6C9}" type="slidenum">
              <a:rPr lang="en-US"/>
              <a:pPr/>
              <a:t>15</a:t>
            </a:fld>
            <a:endParaRPr lang="en-US"/>
          </a:p>
        </p:txBody>
      </p:sp>
      <p:sp>
        <p:nvSpPr>
          <p:cNvPr id="124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4924AD-95CE-42F6-9CC9-6FE0B5E9C6C9}" type="slidenum">
              <a:rPr lang="en-US"/>
              <a:pPr/>
              <a:t>16</a:t>
            </a:fld>
            <a:endParaRPr lang="en-US"/>
          </a:p>
        </p:txBody>
      </p:sp>
      <p:sp>
        <p:nvSpPr>
          <p:cNvPr id="124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1CFBB6-1B0A-4756-8B56-2A6D43CDF207}" type="slidenum">
              <a:rPr lang="en-US"/>
              <a:pPr/>
              <a:t>17</a:t>
            </a:fld>
            <a:endParaRPr lang="en-US"/>
          </a:p>
        </p:txBody>
      </p:sp>
      <p:sp>
        <p:nvSpPr>
          <p:cNvPr id="125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532375-5E03-4AAF-87F0-EED22DD2EEE9}" type="slidenum">
              <a:rPr lang="en-US"/>
              <a:pPr/>
              <a:t>2</a:t>
            </a:fld>
            <a:endParaRPr lang="en-US"/>
          </a:p>
        </p:txBody>
      </p:sp>
      <p:sp>
        <p:nvSpPr>
          <p:cNvPr id="124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006EEB-F927-42A3-A651-41CB1A828AFF}" type="slidenum">
              <a:rPr lang="en-US"/>
              <a:pPr/>
              <a:t>3</a:t>
            </a:fld>
            <a:endParaRPr lang="en-US"/>
          </a:p>
        </p:txBody>
      </p:sp>
      <p:sp>
        <p:nvSpPr>
          <p:cNvPr id="124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8432F2-8FE2-4F68-B0A9-B56DC08E5415}" type="slidenum">
              <a:rPr lang="en-US"/>
              <a:pPr/>
              <a:t>4</a:t>
            </a:fld>
            <a:endParaRPr lang="en-US"/>
          </a:p>
        </p:txBody>
      </p:sp>
      <p:sp>
        <p:nvSpPr>
          <p:cNvPr id="124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19DC0B-2D0D-4985-AE7F-72E86D43D6CE}" type="slidenum">
              <a:rPr lang="en-US"/>
              <a:pPr/>
              <a:t>5</a:t>
            </a:fld>
            <a:endParaRPr lang="en-US"/>
          </a:p>
        </p:txBody>
      </p:sp>
      <p:sp>
        <p:nvSpPr>
          <p:cNvPr id="124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968998-BE71-4F19-806D-07DD5F67D1A8}" type="slidenum">
              <a:rPr lang="en-US"/>
              <a:pPr/>
              <a:t>6</a:t>
            </a:fld>
            <a:endParaRPr lang="en-US"/>
          </a:p>
        </p:txBody>
      </p:sp>
      <p:sp>
        <p:nvSpPr>
          <p:cNvPr id="124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FE7051-7DEB-44F7-834D-7C8409BE04BE}" type="slidenum">
              <a:rPr lang="en-US"/>
              <a:pPr/>
              <a:t>7</a:t>
            </a:fld>
            <a:endParaRPr lang="en-US"/>
          </a:p>
        </p:txBody>
      </p:sp>
      <p:sp>
        <p:nvSpPr>
          <p:cNvPr id="124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546686-3360-4296-8675-0F0423BE0AC2}" type="slidenum">
              <a:rPr lang="en-US"/>
              <a:pPr/>
              <a:t>8</a:t>
            </a:fld>
            <a:endParaRPr lang="en-US"/>
          </a:p>
        </p:txBody>
      </p:sp>
      <p:sp>
        <p:nvSpPr>
          <p:cNvPr id="124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546686-3360-4296-8675-0F0423BE0AC2}" type="slidenum">
              <a:rPr lang="en-US"/>
              <a:pPr/>
              <a:t>9</a:t>
            </a:fld>
            <a:endParaRPr lang="en-US"/>
          </a:p>
        </p:txBody>
      </p:sp>
      <p:sp>
        <p:nvSpPr>
          <p:cNvPr id="124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9C45D-45A8-48E1-AC7B-30D477E421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3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68FC0-6442-44DD-8321-A2FE8444DC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32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0358F-1119-4A3D-A035-95479A53BA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9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A2305-290C-48B5-9DF9-B6D29F3EB3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93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BAC17-FED2-46CE-A2E5-621FA38218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FB998-2785-41DB-B1A6-68FDDC39E7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FAE08-508C-4C52-8F31-5E01C6E6E3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1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6F6E9-7EBA-4444-BD1A-577B37AE96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22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C65DB-F5D1-4DF5-8659-9E3B3C8A4A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69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2DA8C-6F88-49B6-9C1E-842CFE1A87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08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F1954-FB9C-46F9-91A8-3D4B7BB136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7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7FBD05F-F928-4D16-A03C-82F3A750878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32.xml"/><Relationship Id="rId18" Type="http://schemas.openxmlformats.org/officeDocument/2006/relationships/tags" Target="../tags/tag237.xml"/><Relationship Id="rId26" Type="http://schemas.openxmlformats.org/officeDocument/2006/relationships/tags" Target="../tags/tag245.xml"/><Relationship Id="rId39" Type="http://schemas.openxmlformats.org/officeDocument/2006/relationships/image" Target="../media/image1.png"/><Relationship Id="rId21" Type="http://schemas.openxmlformats.org/officeDocument/2006/relationships/tags" Target="../tags/tag240.xml"/><Relationship Id="rId34" Type="http://schemas.openxmlformats.org/officeDocument/2006/relationships/notesSlide" Target="../notesSlides/notesSlide10.xml"/><Relationship Id="rId42" Type="http://schemas.openxmlformats.org/officeDocument/2006/relationships/image" Target="../media/image5.png"/><Relationship Id="rId47" Type="http://schemas.openxmlformats.org/officeDocument/2006/relationships/image" Target="../media/image65.png"/><Relationship Id="rId50" Type="http://schemas.openxmlformats.org/officeDocument/2006/relationships/image" Target="../media/image66.png"/><Relationship Id="rId55" Type="http://schemas.openxmlformats.org/officeDocument/2006/relationships/image" Target="../media/image58.png"/><Relationship Id="rId63" Type="http://schemas.openxmlformats.org/officeDocument/2006/relationships/image" Target="../media/image76.png"/><Relationship Id="rId7" Type="http://schemas.openxmlformats.org/officeDocument/2006/relationships/tags" Target="../tags/tag226.xml"/><Relationship Id="rId2" Type="http://schemas.openxmlformats.org/officeDocument/2006/relationships/tags" Target="../tags/tag221.xml"/><Relationship Id="rId16" Type="http://schemas.openxmlformats.org/officeDocument/2006/relationships/tags" Target="../tags/tag235.xml"/><Relationship Id="rId20" Type="http://schemas.openxmlformats.org/officeDocument/2006/relationships/tags" Target="../tags/tag239.xml"/><Relationship Id="rId29" Type="http://schemas.openxmlformats.org/officeDocument/2006/relationships/tags" Target="../tags/tag248.xml"/><Relationship Id="rId41" Type="http://schemas.openxmlformats.org/officeDocument/2006/relationships/image" Target="../media/image2.png"/><Relationship Id="rId54" Type="http://schemas.openxmlformats.org/officeDocument/2006/relationships/image" Target="../media/image57.png"/><Relationship Id="rId62" Type="http://schemas.openxmlformats.org/officeDocument/2006/relationships/image" Target="../media/image75.png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11" Type="http://schemas.openxmlformats.org/officeDocument/2006/relationships/tags" Target="../tags/tag230.xml"/><Relationship Id="rId24" Type="http://schemas.openxmlformats.org/officeDocument/2006/relationships/tags" Target="../tags/tag243.xml"/><Relationship Id="rId32" Type="http://schemas.openxmlformats.org/officeDocument/2006/relationships/tags" Target="../tags/tag251.xml"/><Relationship Id="rId37" Type="http://schemas.openxmlformats.org/officeDocument/2006/relationships/image" Target="../media/image52.png"/><Relationship Id="rId40" Type="http://schemas.openxmlformats.org/officeDocument/2006/relationships/image" Target="../media/image53.png"/><Relationship Id="rId45" Type="http://schemas.openxmlformats.org/officeDocument/2006/relationships/image" Target="../media/image31.png"/><Relationship Id="rId53" Type="http://schemas.openxmlformats.org/officeDocument/2006/relationships/image" Target="../media/image39.png"/><Relationship Id="rId58" Type="http://schemas.openxmlformats.org/officeDocument/2006/relationships/image" Target="../media/image71.png"/><Relationship Id="rId5" Type="http://schemas.openxmlformats.org/officeDocument/2006/relationships/tags" Target="../tags/tag224.xml"/><Relationship Id="rId15" Type="http://schemas.openxmlformats.org/officeDocument/2006/relationships/tags" Target="../tags/tag234.xml"/><Relationship Id="rId23" Type="http://schemas.openxmlformats.org/officeDocument/2006/relationships/tags" Target="../tags/tag242.xml"/><Relationship Id="rId28" Type="http://schemas.openxmlformats.org/officeDocument/2006/relationships/tags" Target="../tags/tag247.xml"/><Relationship Id="rId36" Type="http://schemas.openxmlformats.org/officeDocument/2006/relationships/image" Target="../media/image62.png"/><Relationship Id="rId49" Type="http://schemas.openxmlformats.org/officeDocument/2006/relationships/image" Target="../media/image36.png"/><Relationship Id="rId57" Type="http://schemas.openxmlformats.org/officeDocument/2006/relationships/image" Target="../media/image69.png"/><Relationship Id="rId61" Type="http://schemas.openxmlformats.org/officeDocument/2006/relationships/image" Target="../media/image14.png"/><Relationship Id="rId10" Type="http://schemas.openxmlformats.org/officeDocument/2006/relationships/tags" Target="../tags/tag229.xml"/><Relationship Id="rId19" Type="http://schemas.openxmlformats.org/officeDocument/2006/relationships/tags" Target="../tags/tag238.xml"/><Relationship Id="rId31" Type="http://schemas.openxmlformats.org/officeDocument/2006/relationships/tags" Target="../tags/tag250.xml"/><Relationship Id="rId44" Type="http://schemas.openxmlformats.org/officeDocument/2006/relationships/image" Target="../media/image64.png"/><Relationship Id="rId52" Type="http://schemas.openxmlformats.org/officeDocument/2006/relationships/image" Target="../media/image67.png"/><Relationship Id="rId60" Type="http://schemas.openxmlformats.org/officeDocument/2006/relationships/image" Target="../media/image73.png"/><Relationship Id="rId4" Type="http://schemas.openxmlformats.org/officeDocument/2006/relationships/tags" Target="../tags/tag223.xml"/><Relationship Id="rId9" Type="http://schemas.openxmlformats.org/officeDocument/2006/relationships/tags" Target="../tags/tag228.xml"/><Relationship Id="rId14" Type="http://schemas.openxmlformats.org/officeDocument/2006/relationships/tags" Target="../tags/tag233.xml"/><Relationship Id="rId22" Type="http://schemas.openxmlformats.org/officeDocument/2006/relationships/tags" Target="../tags/tag241.xml"/><Relationship Id="rId27" Type="http://schemas.openxmlformats.org/officeDocument/2006/relationships/tags" Target="../tags/tag246.xml"/><Relationship Id="rId30" Type="http://schemas.openxmlformats.org/officeDocument/2006/relationships/tags" Target="../tags/tag249.xml"/><Relationship Id="rId35" Type="http://schemas.openxmlformats.org/officeDocument/2006/relationships/image" Target="../media/image74.png"/><Relationship Id="rId43" Type="http://schemas.openxmlformats.org/officeDocument/2006/relationships/image" Target="../media/image29.png"/><Relationship Id="rId48" Type="http://schemas.openxmlformats.org/officeDocument/2006/relationships/image" Target="../media/image35.png"/><Relationship Id="rId56" Type="http://schemas.openxmlformats.org/officeDocument/2006/relationships/image" Target="../media/image59.png"/><Relationship Id="rId64" Type="http://schemas.openxmlformats.org/officeDocument/2006/relationships/image" Target="../media/image77.png"/><Relationship Id="rId8" Type="http://schemas.openxmlformats.org/officeDocument/2006/relationships/tags" Target="../tags/tag227.xml"/><Relationship Id="rId51" Type="http://schemas.openxmlformats.org/officeDocument/2006/relationships/image" Target="../media/image27.png"/><Relationship Id="rId3" Type="http://schemas.openxmlformats.org/officeDocument/2006/relationships/tags" Target="../tags/tag222.xml"/><Relationship Id="rId12" Type="http://schemas.openxmlformats.org/officeDocument/2006/relationships/tags" Target="../tags/tag231.xml"/><Relationship Id="rId17" Type="http://schemas.openxmlformats.org/officeDocument/2006/relationships/tags" Target="../tags/tag236.xml"/><Relationship Id="rId25" Type="http://schemas.openxmlformats.org/officeDocument/2006/relationships/tags" Target="../tags/tag244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55.png"/><Relationship Id="rId46" Type="http://schemas.openxmlformats.org/officeDocument/2006/relationships/image" Target="../media/image33.png"/><Relationship Id="rId59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59.xml"/><Relationship Id="rId13" Type="http://schemas.openxmlformats.org/officeDocument/2006/relationships/image" Target="../media/image79.png"/><Relationship Id="rId18" Type="http://schemas.openxmlformats.org/officeDocument/2006/relationships/image" Target="../media/image83.png"/><Relationship Id="rId3" Type="http://schemas.openxmlformats.org/officeDocument/2006/relationships/tags" Target="../tags/tag254.xml"/><Relationship Id="rId7" Type="http://schemas.openxmlformats.org/officeDocument/2006/relationships/tags" Target="../tags/tag258.xml"/><Relationship Id="rId12" Type="http://schemas.openxmlformats.org/officeDocument/2006/relationships/image" Target="../media/image78.png"/><Relationship Id="rId17" Type="http://schemas.openxmlformats.org/officeDocument/2006/relationships/image" Target="../media/image82.png"/><Relationship Id="rId2" Type="http://schemas.openxmlformats.org/officeDocument/2006/relationships/tags" Target="../tags/tag253.xml"/><Relationship Id="rId16" Type="http://schemas.openxmlformats.org/officeDocument/2006/relationships/image" Target="../media/image81.png"/><Relationship Id="rId20" Type="http://schemas.openxmlformats.org/officeDocument/2006/relationships/image" Target="../media/image85.png"/><Relationship Id="rId1" Type="http://schemas.openxmlformats.org/officeDocument/2006/relationships/tags" Target="../tags/tag252.xml"/><Relationship Id="rId6" Type="http://schemas.openxmlformats.org/officeDocument/2006/relationships/tags" Target="../tags/tag25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56.xml"/><Relationship Id="rId15" Type="http://schemas.openxmlformats.org/officeDocument/2006/relationships/image" Target="../media/image80.png"/><Relationship Id="rId10" Type="http://schemas.openxmlformats.org/officeDocument/2006/relationships/tags" Target="../tags/tag261.xml"/><Relationship Id="rId19" Type="http://schemas.openxmlformats.org/officeDocument/2006/relationships/image" Target="../media/image84.png"/><Relationship Id="rId4" Type="http://schemas.openxmlformats.org/officeDocument/2006/relationships/tags" Target="../tags/tag255.xml"/><Relationship Id="rId9" Type="http://schemas.openxmlformats.org/officeDocument/2006/relationships/tags" Target="../tags/tag260.xml"/><Relationship Id="rId1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274.xml"/><Relationship Id="rId18" Type="http://schemas.openxmlformats.org/officeDocument/2006/relationships/tags" Target="../tags/tag279.xml"/><Relationship Id="rId26" Type="http://schemas.openxmlformats.org/officeDocument/2006/relationships/tags" Target="../tags/tag287.xml"/><Relationship Id="rId39" Type="http://schemas.openxmlformats.org/officeDocument/2006/relationships/image" Target="../media/image91.png"/><Relationship Id="rId21" Type="http://schemas.openxmlformats.org/officeDocument/2006/relationships/tags" Target="../tags/tag282.xml"/><Relationship Id="rId34" Type="http://schemas.openxmlformats.org/officeDocument/2006/relationships/image" Target="../media/image86.png"/><Relationship Id="rId42" Type="http://schemas.openxmlformats.org/officeDocument/2006/relationships/image" Target="../media/image14.png"/><Relationship Id="rId47" Type="http://schemas.openxmlformats.org/officeDocument/2006/relationships/image" Target="../media/image98.png"/><Relationship Id="rId50" Type="http://schemas.openxmlformats.org/officeDocument/2006/relationships/image" Target="../media/image101.png"/><Relationship Id="rId55" Type="http://schemas.openxmlformats.org/officeDocument/2006/relationships/image" Target="../media/image74.png"/><Relationship Id="rId7" Type="http://schemas.openxmlformats.org/officeDocument/2006/relationships/tags" Target="../tags/tag268.xml"/><Relationship Id="rId12" Type="http://schemas.openxmlformats.org/officeDocument/2006/relationships/tags" Target="../tags/tag273.xml"/><Relationship Id="rId17" Type="http://schemas.openxmlformats.org/officeDocument/2006/relationships/tags" Target="../tags/tag278.xml"/><Relationship Id="rId25" Type="http://schemas.openxmlformats.org/officeDocument/2006/relationships/tags" Target="../tags/tag286.xml"/><Relationship Id="rId33" Type="http://schemas.openxmlformats.org/officeDocument/2006/relationships/image" Target="../media/image20.png"/><Relationship Id="rId38" Type="http://schemas.openxmlformats.org/officeDocument/2006/relationships/image" Target="../media/image90.png"/><Relationship Id="rId46" Type="http://schemas.openxmlformats.org/officeDocument/2006/relationships/image" Target="../media/image97.png"/><Relationship Id="rId2" Type="http://schemas.openxmlformats.org/officeDocument/2006/relationships/tags" Target="../tags/tag263.xml"/><Relationship Id="rId16" Type="http://schemas.openxmlformats.org/officeDocument/2006/relationships/tags" Target="../tags/tag277.xml"/><Relationship Id="rId20" Type="http://schemas.openxmlformats.org/officeDocument/2006/relationships/tags" Target="../tags/tag281.xml"/><Relationship Id="rId29" Type="http://schemas.openxmlformats.org/officeDocument/2006/relationships/tags" Target="../tags/tag290.xml"/><Relationship Id="rId41" Type="http://schemas.openxmlformats.org/officeDocument/2006/relationships/image" Target="../media/image93.png"/><Relationship Id="rId54" Type="http://schemas.openxmlformats.org/officeDocument/2006/relationships/image" Target="../media/image105.png"/><Relationship Id="rId1" Type="http://schemas.openxmlformats.org/officeDocument/2006/relationships/tags" Target="../tags/tag262.xml"/><Relationship Id="rId6" Type="http://schemas.openxmlformats.org/officeDocument/2006/relationships/tags" Target="../tags/tag267.xml"/><Relationship Id="rId11" Type="http://schemas.openxmlformats.org/officeDocument/2006/relationships/tags" Target="../tags/tag272.xml"/><Relationship Id="rId24" Type="http://schemas.openxmlformats.org/officeDocument/2006/relationships/tags" Target="../tags/tag285.xml"/><Relationship Id="rId32" Type="http://schemas.openxmlformats.org/officeDocument/2006/relationships/image" Target="../media/image19.png"/><Relationship Id="rId37" Type="http://schemas.openxmlformats.org/officeDocument/2006/relationships/image" Target="../media/image89.png"/><Relationship Id="rId40" Type="http://schemas.openxmlformats.org/officeDocument/2006/relationships/image" Target="../media/image92.png"/><Relationship Id="rId45" Type="http://schemas.openxmlformats.org/officeDocument/2006/relationships/image" Target="../media/image96.png"/><Relationship Id="rId53" Type="http://schemas.openxmlformats.org/officeDocument/2006/relationships/image" Target="../media/image104.png"/><Relationship Id="rId5" Type="http://schemas.openxmlformats.org/officeDocument/2006/relationships/tags" Target="../tags/tag266.xml"/><Relationship Id="rId15" Type="http://schemas.openxmlformats.org/officeDocument/2006/relationships/tags" Target="../tags/tag276.xml"/><Relationship Id="rId23" Type="http://schemas.openxmlformats.org/officeDocument/2006/relationships/tags" Target="../tags/tag284.xml"/><Relationship Id="rId28" Type="http://schemas.openxmlformats.org/officeDocument/2006/relationships/tags" Target="../tags/tag289.xml"/><Relationship Id="rId36" Type="http://schemas.openxmlformats.org/officeDocument/2006/relationships/image" Target="../media/image88.png"/><Relationship Id="rId49" Type="http://schemas.openxmlformats.org/officeDocument/2006/relationships/image" Target="../media/image100.png"/><Relationship Id="rId10" Type="http://schemas.openxmlformats.org/officeDocument/2006/relationships/tags" Target="../tags/tag271.xml"/><Relationship Id="rId19" Type="http://schemas.openxmlformats.org/officeDocument/2006/relationships/tags" Target="../tags/tag280.xml"/><Relationship Id="rId31" Type="http://schemas.openxmlformats.org/officeDocument/2006/relationships/notesSlide" Target="../notesSlides/notesSlide11.xml"/><Relationship Id="rId44" Type="http://schemas.openxmlformats.org/officeDocument/2006/relationships/image" Target="../media/image95.png"/><Relationship Id="rId52" Type="http://schemas.openxmlformats.org/officeDocument/2006/relationships/image" Target="../media/image103.png"/><Relationship Id="rId4" Type="http://schemas.openxmlformats.org/officeDocument/2006/relationships/tags" Target="../tags/tag265.xml"/><Relationship Id="rId9" Type="http://schemas.openxmlformats.org/officeDocument/2006/relationships/tags" Target="../tags/tag270.xml"/><Relationship Id="rId14" Type="http://schemas.openxmlformats.org/officeDocument/2006/relationships/tags" Target="../tags/tag275.xml"/><Relationship Id="rId22" Type="http://schemas.openxmlformats.org/officeDocument/2006/relationships/tags" Target="../tags/tag283.xml"/><Relationship Id="rId27" Type="http://schemas.openxmlformats.org/officeDocument/2006/relationships/tags" Target="../tags/tag288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87.png"/><Relationship Id="rId43" Type="http://schemas.openxmlformats.org/officeDocument/2006/relationships/image" Target="../media/image94.png"/><Relationship Id="rId48" Type="http://schemas.openxmlformats.org/officeDocument/2006/relationships/image" Target="../media/image99.png"/><Relationship Id="rId8" Type="http://schemas.openxmlformats.org/officeDocument/2006/relationships/tags" Target="../tags/tag269.xml"/><Relationship Id="rId51" Type="http://schemas.openxmlformats.org/officeDocument/2006/relationships/image" Target="../media/image102.png"/><Relationship Id="rId3" Type="http://schemas.openxmlformats.org/officeDocument/2006/relationships/tags" Target="../tags/tag26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98.xml"/><Relationship Id="rId13" Type="http://schemas.openxmlformats.org/officeDocument/2006/relationships/tags" Target="../tags/tag303.xml"/><Relationship Id="rId18" Type="http://schemas.openxmlformats.org/officeDocument/2006/relationships/image" Target="../media/image92.png"/><Relationship Id="rId26" Type="http://schemas.openxmlformats.org/officeDocument/2006/relationships/image" Target="../media/image91.png"/><Relationship Id="rId3" Type="http://schemas.openxmlformats.org/officeDocument/2006/relationships/tags" Target="../tags/tag293.xml"/><Relationship Id="rId21" Type="http://schemas.openxmlformats.org/officeDocument/2006/relationships/image" Target="../media/image86.png"/><Relationship Id="rId7" Type="http://schemas.openxmlformats.org/officeDocument/2006/relationships/tags" Target="../tags/tag297.xml"/><Relationship Id="rId12" Type="http://schemas.openxmlformats.org/officeDocument/2006/relationships/tags" Target="../tags/tag302.xml"/><Relationship Id="rId17" Type="http://schemas.openxmlformats.org/officeDocument/2006/relationships/notesSlide" Target="../notesSlides/notesSlide12.xml"/><Relationship Id="rId25" Type="http://schemas.openxmlformats.org/officeDocument/2006/relationships/image" Target="../media/image90.png"/><Relationship Id="rId2" Type="http://schemas.openxmlformats.org/officeDocument/2006/relationships/tags" Target="../tags/tag292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0.png"/><Relationship Id="rId29" Type="http://schemas.openxmlformats.org/officeDocument/2006/relationships/image" Target="../media/image106.png"/><Relationship Id="rId1" Type="http://schemas.openxmlformats.org/officeDocument/2006/relationships/tags" Target="../tags/tag291.xml"/><Relationship Id="rId6" Type="http://schemas.openxmlformats.org/officeDocument/2006/relationships/tags" Target="../tags/tag296.xml"/><Relationship Id="rId11" Type="http://schemas.openxmlformats.org/officeDocument/2006/relationships/tags" Target="../tags/tag301.xml"/><Relationship Id="rId24" Type="http://schemas.openxmlformats.org/officeDocument/2006/relationships/image" Target="../media/image89.png"/><Relationship Id="rId5" Type="http://schemas.openxmlformats.org/officeDocument/2006/relationships/tags" Target="../tags/tag295.xml"/><Relationship Id="rId15" Type="http://schemas.openxmlformats.org/officeDocument/2006/relationships/tags" Target="../tags/tag305.xml"/><Relationship Id="rId23" Type="http://schemas.openxmlformats.org/officeDocument/2006/relationships/image" Target="../media/image88.png"/><Relationship Id="rId28" Type="http://schemas.openxmlformats.org/officeDocument/2006/relationships/image" Target="../media/image14.png"/><Relationship Id="rId10" Type="http://schemas.openxmlformats.org/officeDocument/2006/relationships/tags" Target="../tags/tag300.xml"/><Relationship Id="rId19" Type="http://schemas.openxmlformats.org/officeDocument/2006/relationships/image" Target="../media/image19.png"/><Relationship Id="rId4" Type="http://schemas.openxmlformats.org/officeDocument/2006/relationships/tags" Target="../tags/tag294.xml"/><Relationship Id="rId9" Type="http://schemas.openxmlformats.org/officeDocument/2006/relationships/tags" Target="../tags/tag299.xml"/><Relationship Id="rId14" Type="http://schemas.openxmlformats.org/officeDocument/2006/relationships/tags" Target="../tags/tag304.xml"/><Relationship Id="rId22" Type="http://schemas.openxmlformats.org/officeDocument/2006/relationships/image" Target="../media/image87.png"/><Relationship Id="rId27" Type="http://schemas.openxmlformats.org/officeDocument/2006/relationships/image" Target="../media/image96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318.xml"/><Relationship Id="rId18" Type="http://schemas.openxmlformats.org/officeDocument/2006/relationships/tags" Target="../tags/tag323.xml"/><Relationship Id="rId26" Type="http://schemas.openxmlformats.org/officeDocument/2006/relationships/tags" Target="../tags/tag331.xml"/><Relationship Id="rId39" Type="http://schemas.openxmlformats.org/officeDocument/2006/relationships/image" Target="../media/image20.png"/><Relationship Id="rId21" Type="http://schemas.openxmlformats.org/officeDocument/2006/relationships/tags" Target="../tags/tag326.xml"/><Relationship Id="rId34" Type="http://schemas.openxmlformats.org/officeDocument/2006/relationships/tags" Target="../tags/tag339.xml"/><Relationship Id="rId42" Type="http://schemas.openxmlformats.org/officeDocument/2006/relationships/image" Target="../media/image88.png"/><Relationship Id="rId47" Type="http://schemas.openxmlformats.org/officeDocument/2006/relationships/image" Target="../media/image108.png"/><Relationship Id="rId50" Type="http://schemas.openxmlformats.org/officeDocument/2006/relationships/image" Target="../media/image106.png"/><Relationship Id="rId55" Type="http://schemas.openxmlformats.org/officeDocument/2006/relationships/image" Target="../media/image113.png"/><Relationship Id="rId63" Type="http://schemas.openxmlformats.org/officeDocument/2006/relationships/image" Target="../media/image121.png"/><Relationship Id="rId7" Type="http://schemas.openxmlformats.org/officeDocument/2006/relationships/tags" Target="../tags/tag312.xml"/><Relationship Id="rId2" Type="http://schemas.openxmlformats.org/officeDocument/2006/relationships/tags" Target="../tags/tag307.xml"/><Relationship Id="rId16" Type="http://schemas.openxmlformats.org/officeDocument/2006/relationships/tags" Target="../tags/tag321.xml"/><Relationship Id="rId29" Type="http://schemas.openxmlformats.org/officeDocument/2006/relationships/tags" Target="../tags/tag334.xml"/><Relationship Id="rId1" Type="http://schemas.openxmlformats.org/officeDocument/2006/relationships/tags" Target="../tags/tag306.xml"/><Relationship Id="rId6" Type="http://schemas.openxmlformats.org/officeDocument/2006/relationships/tags" Target="../tags/tag311.xml"/><Relationship Id="rId11" Type="http://schemas.openxmlformats.org/officeDocument/2006/relationships/tags" Target="../tags/tag316.xml"/><Relationship Id="rId24" Type="http://schemas.openxmlformats.org/officeDocument/2006/relationships/tags" Target="../tags/tag329.xml"/><Relationship Id="rId32" Type="http://schemas.openxmlformats.org/officeDocument/2006/relationships/tags" Target="../tags/tag337.xml"/><Relationship Id="rId37" Type="http://schemas.openxmlformats.org/officeDocument/2006/relationships/image" Target="../media/image92.png"/><Relationship Id="rId40" Type="http://schemas.openxmlformats.org/officeDocument/2006/relationships/image" Target="../media/image86.png"/><Relationship Id="rId45" Type="http://schemas.openxmlformats.org/officeDocument/2006/relationships/image" Target="../media/image91.png"/><Relationship Id="rId53" Type="http://schemas.openxmlformats.org/officeDocument/2006/relationships/image" Target="../media/image111.png"/><Relationship Id="rId58" Type="http://schemas.openxmlformats.org/officeDocument/2006/relationships/image" Target="../media/image116.png"/><Relationship Id="rId66" Type="http://schemas.openxmlformats.org/officeDocument/2006/relationships/image" Target="../media/image124.png"/><Relationship Id="rId5" Type="http://schemas.openxmlformats.org/officeDocument/2006/relationships/tags" Target="../tags/tag310.xml"/><Relationship Id="rId15" Type="http://schemas.openxmlformats.org/officeDocument/2006/relationships/tags" Target="../tags/tag320.xml"/><Relationship Id="rId23" Type="http://schemas.openxmlformats.org/officeDocument/2006/relationships/tags" Target="../tags/tag328.xml"/><Relationship Id="rId28" Type="http://schemas.openxmlformats.org/officeDocument/2006/relationships/tags" Target="../tags/tag333.xml"/><Relationship Id="rId36" Type="http://schemas.openxmlformats.org/officeDocument/2006/relationships/notesSlide" Target="../notesSlides/notesSlide13.xml"/><Relationship Id="rId49" Type="http://schemas.openxmlformats.org/officeDocument/2006/relationships/image" Target="../media/image14.png"/><Relationship Id="rId57" Type="http://schemas.openxmlformats.org/officeDocument/2006/relationships/image" Target="../media/image115.png"/><Relationship Id="rId61" Type="http://schemas.openxmlformats.org/officeDocument/2006/relationships/image" Target="../media/image119.png"/><Relationship Id="rId10" Type="http://schemas.openxmlformats.org/officeDocument/2006/relationships/tags" Target="../tags/tag315.xml"/><Relationship Id="rId19" Type="http://schemas.openxmlformats.org/officeDocument/2006/relationships/tags" Target="../tags/tag324.xml"/><Relationship Id="rId31" Type="http://schemas.openxmlformats.org/officeDocument/2006/relationships/tags" Target="../tags/tag336.xml"/><Relationship Id="rId44" Type="http://schemas.openxmlformats.org/officeDocument/2006/relationships/image" Target="../media/image90.png"/><Relationship Id="rId52" Type="http://schemas.openxmlformats.org/officeDocument/2006/relationships/image" Target="../media/image110.png"/><Relationship Id="rId60" Type="http://schemas.openxmlformats.org/officeDocument/2006/relationships/image" Target="../media/image118.png"/><Relationship Id="rId65" Type="http://schemas.openxmlformats.org/officeDocument/2006/relationships/image" Target="../media/image123.png"/><Relationship Id="rId4" Type="http://schemas.openxmlformats.org/officeDocument/2006/relationships/tags" Target="../tags/tag309.xml"/><Relationship Id="rId9" Type="http://schemas.openxmlformats.org/officeDocument/2006/relationships/tags" Target="../tags/tag314.xml"/><Relationship Id="rId14" Type="http://schemas.openxmlformats.org/officeDocument/2006/relationships/tags" Target="../tags/tag319.xml"/><Relationship Id="rId22" Type="http://schemas.openxmlformats.org/officeDocument/2006/relationships/tags" Target="../tags/tag327.xml"/><Relationship Id="rId27" Type="http://schemas.openxmlformats.org/officeDocument/2006/relationships/tags" Target="../tags/tag332.xml"/><Relationship Id="rId30" Type="http://schemas.openxmlformats.org/officeDocument/2006/relationships/tags" Target="../tags/tag335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89.png"/><Relationship Id="rId48" Type="http://schemas.openxmlformats.org/officeDocument/2006/relationships/image" Target="../media/image96.png"/><Relationship Id="rId56" Type="http://schemas.openxmlformats.org/officeDocument/2006/relationships/image" Target="../media/image114.png"/><Relationship Id="rId64" Type="http://schemas.openxmlformats.org/officeDocument/2006/relationships/image" Target="../media/image122.png"/><Relationship Id="rId8" Type="http://schemas.openxmlformats.org/officeDocument/2006/relationships/tags" Target="../tags/tag313.xml"/><Relationship Id="rId51" Type="http://schemas.openxmlformats.org/officeDocument/2006/relationships/image" Target="../media/image109.png"/><Relationship Id="rId3" Type="http://schemas.openxmlformats.org/officeDocument/2006/relationships/tags" Target="../tags/tag308.xml"/><Relationship Id="rId12" Type="http://schemas.openxmlformats.org/officeDocument/2006/relationships/tags" Target="../tags/tag317.xml"/><Relationship Id="rId17" Type="http://schemas.openxmlformats.org/officeDocument/2006/relationships/tags" Target="../tags/tag322.xml"/><Relationship Id="rId25" Type="http://schemas.openxmlformats.org/officeDocument/2006/relationships/tags" Target="../tags/tag330.xml"/><Relationship Id="rId33" Type="http://schemas.openxmlformats.org/officeDocument/2006/relationships/tags" Target="../tags/tag338.xml"/><Relationship Id="rId38" Type="http://schemas.openxmlformats.org/officeDocument/2006/relationships/image" Target="../media/image19.png"/><Relationship Id="rId46" Type="http://schemas.openxmlformats.org/officeDocument/2006/relationships/image" Target="../media/image107.png"/><Relationship Id="rId59" Type="http://schemas.openxmlformats.org/officeDocument/2006/relationships/image" Target="../media/image117.png"/><Relationship Id="rId67" Type="http://schemas.openxmlformats.org/officeDocument/2006/relationships/image" Target="../media/image125.png"/><Relationship Id="rId20" Type="http://schemas.openxmlformats.org/officeDocument/2006/relationships/tags" Target="../tags/tag325.xml"/><Relationship Id="rId41" Type="http://schemas.openxmlformats.org/officeDocument/2006/relationships/image" Target="../media/image87.png"/><Relationship Id="rId54" Type="http://schemas.openxmlformats.org/officeDocument/2006/relationships/image" Target="../media/image112.png"/><Relationship Id="rId62" Type="http://schemas.openxmlformats.org/officeDocument/2006/relationships/image" Target="../media/image1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47.xml"/><Relationship Id="rId13" Type="http://schemas.openxmlformats.org/officeDocument/2006/relationships/tags" Target="../tags/tag352.xml"/><Relationship Id="rId18" Type="http://schemas.openxmlformats.org/officeDocument/2006/relationships/tags" Target="../tags/tag357.xml"/><Relationship Id="rId26" Type="http://schemas.openxmlformats.org/officeDocument/2006/relationships/image" Target="../media/image86.png"/><Relationship Id="rId39" Type="http://schemas.openxmlformats.org/officeDocument/2006/relationships/image" Target="../media/image127.png"/><Relationship Id="rId3" Type="http://schemas.openxmlformats.org/officeDocument/2006/relationships/tags" Target="../tags/tag342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06.png"/><Relationship Id="rId7" Type="http://schemas.openxmlformats.org/officeDocument/2006/relationships/tags" Target="../tags/tag346.xml"/><Relationship Id="rId12" Type="http://schemas.openxmlformats.org/officeDocument/2006/relationships/tags" Target="../tags/tag351.xml"/><Relationship Id="rId17" Type="http://schemas.openxmlformats.org/officeDocument/2006/relationships/tags" Target="../tags/tag356.xml"/><Relationship Id="rId25" Type="http://schemas.openxmlformats.org/officeDocument/2006/relationships/image" Target="../media/image20.png"/><Relationship Id="rId33" Type="http://schemas.openxmlformats.org/officeDocument/2006/relationships/image" Target="../media/image96.png"/><Relationship Id="rId38" Type="http://schemas.openxmlformats.org/officeDocument/2006/relationships/image" Target="../media/image126.png"/><Relationship Id="rId2" Type="http://schemas.openxmlformats.org/officeDocument/2006/relationships/tags" Target="../tags/tag341.xml"/><Relationship Id="rId16" Type="http://schemas.openxmlformats.org/officeDocument/2006/relationships/tags" Target="../tags/tag355.xml"/><Relationship Id="rId20" Type="http://schemas.openxmlformats.org/officeDocument/2006/relationships/tags" Target="../tags/tag359.xml"/><Relationship Id="rId29" Type="http://schemas.openxmlformats.org/officeDocument/2006/relationships/image" Target="../media/image89.png"/><Relationship Id="rId1" Type="http://schemas.openxmlformats.org/officeDocument/2006/relationships/tags" Target="../tags/tag340.xml"/><Relationship Id="rId6" Type="http://schemas.openxmlformats.org/officeDocument/2006/relationships/tags" Target="../tags/tag345.xml"/><Relationship Id="rId11" Type="http://schemas.openxmlformats.org/officeDocument/2006/relationships/tags" Target="../tags/tag350.xml"/><Relationship Id="rId24" Type="http://schemas.openxmlformats.org/officeDocument/2006/relationships/image" Target="../media/image19.png"/><Relationship Id="rId32" Type="http://schemas.openxmlformats.org/officeDocument/2006/relationships/image" Target="../media/image110.png"/><Relationship Id="rId37" Type="http://schemas.openxmlformats.org/officeDocument/2006/relationships/image" Target="../media/image14.png"/><Relationship Id="rId5" Type="http://schemas.openxmlformats.org/officeDocument/2006/relationships/tags" Target="../tags/tag344.xml"/><Relationship Id="rId15" Type="http://schemas.openxmlformats.org/officeDocument/2006/relationships/tags" Target="../tags/tag354.xml"/><Relationship Id="rId23" Type="http://schemas.openxmlformats.org/officeDocument/2006/relationships/image" Target="../media/image92.png"/><Relationship Id="rId28" Type="http://schemas.openxmlformats.org/officeDocument/2006/relationships/image" Target="../media/image88.png"/><Relationship Id="rId36" Type="http://schemas.openxmlformats.org/officeDocument/2006/relationships/image" Target="../media/image111.png"/><Relationship Id="rId10" Type="http://schemas.openxmlformats.org/officeDocument/2006/relationships/tags" Target="../tags/tag349.xml"/><Relationship Id="rId19" Type="http://schemas.openxmlformats.org/officeDocument/2006/relationships/tags" Target="../tags/tag358.xml"/><Relationship Id="rId31" Type="http://schemas.openxmlformats.org/officeDocument/2006/relationships/image" Target="../media/image91.png"/><Relationship Id="rId4" Type="http://schemas.openxmlformats.org/officeDocument/2006/relationships/tags" Target="../tags/tag343.xml"/><Relationship Id="rId9" Type="http://schemas.openxmlformats.org/officeDocument/2006/relationships/tags" Target="../tags/tag348.xml"/><Relationship Id="rId14" Type="http://schemas.openxmlformats.org/officeDocument/2006/relationships/tags" Target="../tags/tag353.xml"/><Relationship Id="rId22" Type="http://schemas.openxmlformats.org/officeDocument/2006/relationships/notesSlide" Target="../notesSlides/notesSlide14.xml"/><Relationship Id="rId27" Type="http://schemas.openxmlformats.org/officeDocument/2006/relationships/image" Target="../media/image87.png"/><Relationship Id="rId30" Type="http://schemas.openxmlformats.org/officeDocument/2006/relationships/image" Target="../media/image90.png"/><Relationship Id="rId35" Type="http://schemas.openxmlformats.org/officeDocument/2006/relationships/image" Target="../media/image10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67.xml"/><Relationship Id="rId13" Type="http://schemas.openxmlformats.org/officeDocument/2006/relationships/tags" Target="../tags/tag372.xml"/><Relationship Id="rId18" Type="http://schemas.openxmlformats.org/officeDocument/2006/relationships/tags" Target="../tags/tag377.xml"/><Relationship Id="rId26" Type="http://schemas.openxmlformats.org/officeDocument/2006/relationships/image" Target="../media/image20.png"/><Relationship Id="rId39" Type="http://schemas.openxmlformats.org/officeDocument/2006/relationships/image" Target="../media/image126.png"/><Relationship Id="rId3" Type="http://schemas.openxmlformats.org/officeDocument/2006/relationships/tags" Target="../tags/tag362.xml"/><Relationship Id="rId21" Type="http://schemas.openxmlformats.org/officeDocument/2006/relationships/tags" Target="../tags/tag380.xml"/><Relationship Id="rId34" Type="http://schemas.openxmlformats.org/officeDocument/2006/relationships/image" Target="../media/image96.png"/><Relationship Id="rId42" Type="http://schemas.openxmlformats.org/officeDocument/2006/relationships/image" Target="../media/image129.png"/><Relationship Id="rId7" Type="http://schemas.openxmlformats.org/officeDocument/2006/relationships/tags" Target="../tags/tag366.xml"/><Relationship Id="rId12" Type="http://schemas.openxmlformats.org/officeDocument/2006/relationships/tags" Target="../tags/tag371.xml"/><Relationship Id="rId17" Type="http://schemas.openxmlformats.org/officeDocument/2006/relationships/tags" Target="../tags/tag376.xml"/><Relationship Id="rId25" Type="http://schemas.openxmlformats.org/officeDocument/2006/relationships/image" Target="../media/image19.png"/><Relationship Id="rId33" Type="http://schemas.openxmlformats.org/officeDocument/2006/relationships/image" Target="../media/image110.png"/><Relationship Id="rId38" Type="http://schemas.openxmlformats.org/officeDocument/2006/relationships/image" Target="../media/image14.png"/><Relationship Id="rId2" Type="http://schemas.openxmlformats.org/officeDocument/2006/relationships/tags" Target="../tags/tag361.xml"/><Relationship Id="rId16" Type="http://schemas.openxmlformats.org/officeDocument/2006/relationships/tags" Target="../tags/tag375.xml"/><Relationship Id="rId20" Type="http://schemas.openxmlformats.org/officeDocument/2006/relationships/tags" Target="../tags/tag379.xml"/><Relationship Id="rId29" Type="http://schemas.openxmlformats.org/officeDocument/2006/relationships/image" Target="../media/image88.png"/><Relationship Id="rId41" Type="http://schemas.openxmlformats.org/officeDocument/2006/relationships/image" Target="../media/image128.png"/><Relationship Id="rId1" Type="http://schemas.openxmlformats.org/officeDocument/2006/relationships/tags" Target="../tags/tag360.xml"/><Relationship Id="rId6" Type="http://schemas.openxmlformats.org/officeDocument/2006/relationships/tags" Target="../tags/tag365.xml"/><Relationship Id="rId11" Type="http://schemas.openxmlformats.org/officeDocument/2006/relationships/tags" Target="../tags/tag370.xml"/><Relationship Id="rId24" Type="http://schemas.openxmlformats.org/officeDocument/2006/relationships/image" Target="../media/image92.png"/><Relationship Id="rId32" Type="http://schemas.openxmlformats.org/officeDocument/2006/relationships/image" Target="../media/image91.png"/><Relationship Id="rId37" Type="http://schemas.openxmlformats.org/officeDocument/2006/relationships/image" Target="../media/image111.png"/><Relationship Id="rId40" Type="http://schemas.openxmlformats.org/officeDocument/2006/relationships/image" Target="../media/image127.png"/><Relationship Id="rId5" Type="http://schemas.openxmlformats.org/officeDocument/2006/relationships/tags" Target="../tags/tag364.xml"/><Relationship Id="rId15" Type="http://schemas.openxmlformats.org/officeDocument/2006/relationships/tags" Target="../tags/tag374.xml"/><Relationship Id="rId23" Type="http://schemas.openxmlformats.org/officeDocument/2006/relationships/notesSlide" Target="../notesSlides/notesSlide15.xml"/><Relationship Id="rId28" Type="http://schemas.openxmlformats.org/officeDocument/2006/relationships/image" Target="../media/image87.png"/><Relationship Id="rId36" Type="http://schemas.openxmlformats.org/officeDocument/2006/relationships/image" Target="../media/image109.png"/><Relationship Id="rId10" Type="http://schemas.openxmlformats.org/officeDocument/2006/relationships/tags" Target="../tags/tag369.xml"/><Relationship Id="rId19" Type="http://schemas.openxmlformats.org/officeDocument/2006/relationships/tags" Target="../tags/tag378.xml"/><Relationship Id="rId31" Type="http://schemas.openxmlformats.org/officeDocument/2006/relationships/image" Target="../media/image90.png"/><Relationship Id="rId4" Type="http://schemas.openxmlformats.org/officeDocument/2006/relationships/tags" Target="../tags/tag363.xml"/><Relationship Id="rId9" Type="http://schemas.openxmlformats.org/officeDocument/2006/relationships/tags" Target="../tags/tag368.xml"/><Relationship Id="rId14" Type="http://schemas.openxmlformats.org/officeDocument/2006/relationships/tags" Target="../tags/tag373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86.png"/><Relationship Id="rId30" Type="http://schemas.openxmlformats.org/officeDocument/2006/relationships/image" Target="../media/image89.png"/><Relationship Id="rId35" Type="http://schemas.openxmlformats.org/officeDocument/2006/relationships/image" Target="../media/image10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88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31.png"/><Relationship Id="rId3" Type="http://schemas.openxmlformats.org/officeDocument/2006/relationships/tags" Target="../tags/tag383.xml"/><Relationship Id="rId21" Type="http://schemas.openxmlformats.org/officeDocument/2006/relationships/image" Target="../media/image134.png"/><Relationship Id="rId7" Type="http://schemas.openxmlformats.org/officeDocument/2006/relationships/tags" Target="../tags/tag387.xml"/><Relationship Id="rId12" Type="http://schemas.openxmlformats.org/officeDocument/2006/relationships/tags" Target="../tags/tag392.xml"/><Relationship Id="rId17" Type="http://schemas.openxmlformats.org/officeDocument/2006/relationships/image" Target="../media/image14.png"/><Relationship Id="rId25" Type="http://schemas.openxmlformats.org/officeDocument/2006/relationships/image" Target="../media/image103.png"/><Relationship Id="rId2" Type="http://schemas.openxmlformats.org/officeDocument/2006/relationships/tags" Target="../tags/tag382.xml"/><Relationship Id="rId16" Type="http://schemas.openxmlformats.org/officeDocument/2006/relationships/image" Target="../media/image130.png"/><Relationship Id="rId20" Type="http://schemas.openxmlformats.org/officeDocument/2006/relationships/image" Target="../media/image133.png"/><Relationship Id="rId1" Type="http://schemas.openxmlformats.org/officeDocument/2006/relationships/tags" Target="../tags/tag381.xml"/><Relationship Id="rId6" Type="http://schemas.openxmlformats.org/officeDocument/2006/relationships/tags" Target="../tags/tag386.xml"/><Relationship Id="rId11" Type="http://schemas.openxmlformats.org/officeDocument/2006/relationships/tags" Target="../tags/tag391.xml"/><Relationship Id="rId24" Type="http://schemas.openxmlformats.org/officeDocument/2006/relationships/image" Target="../media/image102.png"/><Relationship Id="rId5" Type="http://schemas.openxmlformats.org/officeDocument/2006/relationships/tags" Target="../tags/tag385.xml"/><Relationship Id="rId15" Type="http://schemas.openxmlformats.org/officeDocument/2006/relationships/image" Target="../media/image92.png"/><Relationship Id="rId23" Type="http://schemas.openxmlformats.org/officeDocument/2006/relationships/image" Target="../media/image74.png"/><Relationship Id="rId10" Type="http://schemas.openxmlformats.org/officeDocument/2006/relationships/tags" Target="../tags/tag390.xml"/><Relationship Id="rId19" Type="http://schemas.openxmlformats.org/officeDocument/2006/relationships/image" Target="../media/image132.png"/><Relationship Id="rId4" Type="http://schemas.openxmlformats.org/officeDocument/2006/relationships/tags" Target="../tags/tag384.xml"/><Relationship Id="rId9" Type="http://schemas.openxmlformats.org/officeDocument/2006/relationships/tags" Target="../tags/tag389.xml"/><Relationship Id="rId14" Type="http://schemas.openxmlformats.org/officeDocument/2006/relationships/notesSlide" Target="../notesSlides/notesSlide16.xml"/><Relationship Id="rId22" Type="http://schemas.openxmlformats.org/officeDocument/2006/relationships/image" Target="../media/image135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405.xml"/><Relationship Id="rId18" Type="http://schemas.openxmlformats.org/officeDocument/2006/relationships/tags" Target="../tags/tag410.xml"/><Relationship Id="rId26" Type="http://schemas.openxmlformats.org/officeDocument/2006/relationships/tags" Target="../tags/tag418.xml"/><Relationship Id="rId39" Type="http://schemas.openxmlformats.org/officeDocument/2006/relationships/image" Target="../media/image145.png"/><Relationship Id="rId3" Type="http://schemas.openxmlformats.org/officeDocument/2006/relationships/tags" Target="../tags/tag395.xml"/><Relationship Id="rId21" Type="http://schemas.openxmlformats.org/officeDocument/2006/relationships/tags" Target="../tags/tag413.xml"/><Relationship Id="rId34" Type="http://schemas.openxmlformats.org/officeDocument/2006/relationships/image" Target="../media/image140.png"/><Relationship Id="rId42" Type="http://schemas.openxmlformats.org/officeDocument/2006/relationships/image" Target="../media/image148.png"/><Relationship Id="rId47" Type="http://schemas.openxmlformats.org/officeDocument/2006/relationships/image" Target="../media/image151.png"/><Relationship Id="rId50" Type="http://schemas.openxmlformats.org/officeDocument/2006/relationships/image" Target="../media/image154.png"/><Relationship Id="rId7" Type="http://schemas.openxmlformats.org/officeDocument/2006/relationships/tags" Target="../tags/tag399.xml"/><Relationship Id="rId12" Type="http://schemas.openxmlformats.org/officeDocument/2006/relationships/tags" Target="../tags/tag404.xml"/><Relationship Id="rId17" Type="http://schemas.openxmlformats.org/officeDocument/2006/relationships/tags" Target="../tags/tag409.xml"/><Relationship Id="rId25" Type="http://schemas.openxmlformats.org/officeDocument/2006/relationships/tags" Target="../tags/tag417.xml"/><Relationship Id="rId33" Type="http://schemas.openxmlformats.org/officeDocument/2006/relationships/image" Target="../media/image139.png"/><Relationship Id="rId38" Type="http://schemas.openxmlformats.org/officeDocument/2006/relationships/image" Target="../media/image144.png"/><Relationship Id="rId46" Type="http://schemas.openxmlformats.org/officeDocument/2006/relationships/image" Target="../media/image150.png"/><Relationship Id="rId2" Type="http://schemas.openxmlformats.org/officeDocument/2006/relationships/tags" Target="../tags/tag394.xml"/><Relationship Id="rId16" Type="http://schemas.openxmlformats.org/officeDocument/2006/relationships/tags" Target="../tags/tag408.xml"/><Relationship Id="rId20" Type="http://schemas.openxmlformats.org/officeDocument/2006/relationships/tags" Target="../tags/tag412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147.png"/><Relationship Id="rId1" Type="http://schemas.openxmlformats.org/officeDocument/2006/relationships/tags" Target="../tags/tag393.xml"/><Relationship Id="rId6" Type="http://schemas.openxmlformats.org/officeDocument/2006/relationships/tags" Target="../tags/tag398.xml"/><Relationship Id="rId11" Type="http://schemas.openxmlformats.org/officeDocument/2006/relationships/tags" Target="../tags/tag403.xml"/><Relationship Id="rId24" Type="http://schemas.openxmlformats.org/officeDocument/2006/relationships/tags" Target="../tags/tag416.xml"/><Relationship Id="rId32" Type="http://schemas.openxmlformats.org/officeDocument/2006/relationships/image" Target="../media/image138.png"/><Relationship Id="rId37" Type="http://schemas.openxmlformats.org/officeDocument/2006/relationships/image" Target="../media/image143.png"/><Relationship Id="rId40" Type="http://schemas.openxmlformats.org/officeDocument/2006/relationships/image" Target="../media/image146.png"/><Relationship Id="rId45" Type="http://schemas.openxmlformats.org/officeDocument/2006/relationships/image" Target="../media/image149.png"/><Relationship Id="rId5" Type="http://schemas.openxmlformats.org/officeDocument/2006/relationships/tags" Target="../tags/tag397.xml"/><Relationship Id="rId15" Type="http://schemas.openxmlformats.org/officeDocument/2006/relationships/tags" Target="../tags/tag407.xml"/><Relationship Id="rId23" Type="http://schemas.openxmlformats.org/officeDocument/2006/relationships/tags" Target="../tags/tag415.xml"/><Relationship Id="rId28" Type="http://schemas.openxmlformats.org/officeDocument/2006/relationships/tags" Target="../tags/tag420.xml"/><Relationship Id="rId36" Type="http://schemas.openxmlformats.org/officeDocument/2006/relationships/image" Target="../media/image142.png"/><Relationship Id="rId49" Type="http://schemas.openxmlformats.org/officeDocument/2006/relationships/image" Target="../media/image153.png"/><Relationship Id="rId10" Type="http://schemas.openxmlformats.org/officeDocument/2006/relationships/tags" Target="../tags/tag402.xml"/><Relationship Id="rId19" Type="http://schemas.openxmlformats.org/officeDocument/2006/relationships/tags" Target="../tags/tag411.xml"/><Relationship Id="rId31" Type="http://schemas.openxmlformats.org/officeDocument/2006/relationships/image" Target="../media/image137.png"/><Relationship Id="rId44" Type="http://schemas.openxmlformats.org/officeDocument/2006/relationships/image" Target="../media/image74.png"/><Relationship Id="rId52" Type="http://schemas.openxmlformats.org/officeDocument/2006/relationships/image" Target="../media/image156.png"/><Relationship Id="rId4" Type="http://schemas.openxmlformats.org/officeDocument/2006/relationships/tags" Target="../tags/tag396.xml"/><Relationship Id="rId9" Type="http://schemas.openxmlformats.org/officeDocument/2006/relationships/tags" Target="../tags/tag401.xml"/><Relationship Id="rId14" Type="http://schemas.openxmlformats.org/officeDocument/2006/relationships/tags" Target="../tags/tag406.xml"/><Relationship Id="rId22" Type="http://schemas.openxmlformats.org/officeDocument/2006/relationships/tags" Target="../tags/tag414.xml"/><Relationship Id="rId27" Type="http://schemas.openxmlformats.org/officeDocument/2006/relationships/tags" Target="../tags/tag419.xml"/><Relationship Id="rId30" Type="http://schemas.openxmlformats.org/officeDocument/2006/relationships/image" Target="../media/image136.png"/><Relationship Id="rId35" Type="http://schemas.openxmlformats.org/officeDocument/2006/relationships/image" Target="../media/image141.png"/><Relationship Id="rId43" Type="http://schemas.openxmlformats.org/officeDocument/2006/relationships/image" Target="../media/image14.png"/><Relationship Id="rId48" Type="http://schemas.openxmlformats.org/officeDocument/2006/relationships/image" Target="../media/image152.png"/><Relationship Id="rId8" Type="http://schemas.openxmlformats.org/officeDocument/2006/relationships/tags" Target="../tags/tag400.xml"/><Relationship Id="rId51" Type="http://schemas.openxmlformats.org/officeDocument/2006/relationships/image" Target="../media/image155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433.xml"/><Relationship Id="rId18" Type="http://schemas.openxmlformats.org/officeDocument/2006/relationships/tags" Target="../tags/tag438.xml"/><Relationship Id="rId26" Type="http://schemas.openxmlformats.org/officeDocument/2006/relationships/tags" Target="../tags/tag446.xml"/><Relationship Id="rId39" Type="http://schemas.openxmlformats.org/officeDocument/2006/relationships/image" Target="../media/image140.png"/><Relationship Id="rId21" Type="http://schemas.openxmlformats.org/officeDocument/2006/relationships/tags" Target="../tags/tag441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143.png"/><Relationship Id="rId47" Type="http://schemas.openxmlformats.org/officeDocument/2006/relationships/image" Target="../media/image157.png"/><Relationship Id="rId50" Type="http://schemas.openxmlformats.org/officeDocument/2006/relationships/image" Target="../media/image159.png"/><Relationship Id="rId55" Type="http://schemas.openxmlformats.org/officeDocument/2006/relationships/image" Target="../media/image164.png"/><Relationship Id="rId7" Type="http://schemas.openxmlformats.org/officeDocument/2006/relationships/tags" Target="../tags/tag427.xml"/><Relationship Id="rId2" Type="http://schemas.openxmlformats.org/officeDocument/2006/relationships/tags" Target="../tags/tag422.xml"/><Relationship Id="rId16" Type="http://schemas.openxmlformats.org/officeDocument/2006/relationships/tags" Target="../tags/tag436.xml"/><Relationship Id="rId20" Type="http://schemas.openxmlformats.org/officeDocument/2006/relationships/tags" Target="../tags/tag440.xml"/><Relationship Id="rId29" Type="http://schemas.openxmlformats.org/officeDocument/2006/relationships/tags" Target="../tags/tag449.xml"/><Relationship Id="rId41" Type="http://schemas.openxmlformats.org/officeDocument/2006/relationships/image" Target="../media/image142.png"/><Relationship Id="rId54" Type="http://schemas.openxmlformats.org/officeDocument/2006/relationships/image" Target="../media/image163.png"/><Relationship Id="rId62" Type="http://schemas.openxmlformats.org/officeDocument/2006/relationships/image" Target="../media/image156.png"/><Relationship Id="rId1" Type="http://schemas.openxmlformats.org/officeDocument/2006/relationships/tags" Target="../tags/tag421.xml"/><Relationship Id="rId6" Type="http://schemas.openxmlformats.org/officeDocument/2006/relationships/tags" Target="../tags/tag426.xml"/><Relationship Id="rId11" Type="http://schemas.openxmlformats.org/officeDocument/2006/relationships/tags" Target="../tags/tag431.xml"/><Relationship Id="rId24" Type="http://schemas.openxmlformats.org/officeDocument/2006/relationships/tags" Target="../tags/tag444.xml"/><Relationship Id="rId32" Type="http://schemas.openxmlformats.org/officeDocument/2006/relationships/tags" Target="../tags/tag452.xml"/><Relationship Id="rId37" Type="http://schemas.openxmlformats.org/officeDocument/2006/relationships/image" Target="../media/image138.png"/><Relationship Id="rId40" Type="http://schemas.openxmlformats.org/officeDocument/2006/relationships/image" Target="../media/image141.png"/><Relationship Id="rId45" Type="http://schemas.openxmlformats.org/officeDocument/2006/relationships/image" Target="../media/image148.png"/><Relationship Id="rId53" Type="http://schemas.openxmlformats.org/officeDocument/2006/relationships/image" Target="../media/image162.png"/><Relationship Id="rId58" Type="http://schemas.openxmlformats.org/officeDocument/2006/relationships/image" Target="../media/image101.png"/><Relationship Id="rId5" Type="http://schemas.openxmlformats.org/officeDocument/2006/relationships/tags" Target="../tags/tag425.xml"/><Relationship Id="rId15" Type="http://schemas.openxmlformats.org/officeDocument/2006/relationships/tags" Target="../tags/tag435.xml"/><Relationship Id="rId23" Type="http://schemas.openxmlformats.org/officeDocument/2006/relationships/tags" Target="../tags/tag443.xml"/><Relationship Id="rId28" Type="http://schemas.openxmlformats.org/officeDocument/2006/relationships/tags" Target="../tags/tag448.xml"/><Relationship Id="rId36" Type="http://schemas.openxmlformats.org/officeDocument/2006/relationships/image" Target="../media/image137.png"/><Relationship Id="rId49" Type="http://schemas.openxmlformats.org/officeDocument/2006/relationships/image" Target="../media/image74.png"/><Relationship Id="rId57" Type="http://schemas.openxmlformats.org/officeDocument/2006/relationships/image" Target="../media/image166.png"/><Relationship Id="rId61" Type="http://schemas.openxmlformats.org/officeDocument/2006/relationships/image" Target="../media/image169.png"/><Relationship Id="rId10" Type="http://schemas.openxmlformats.org/officeDocument/2006/relationships/tags" Target="../tags/tag430.xml"/><Relationship Id="rId19" Type="http://schemas.openxmlformats.org/officeDocument/2006/relationships/tags" Target="../tags/tag439.xml"/><Relationship Id="rId31" Type="http://schemas.openxmlformats.org/officeDocument/2006/relationships/tags" Target="../tags/tag451.xml"/><Relationship Id="rId44" Type="http://schemas.openxmlformats.org/officeDocument/2006/relationships/image" Target="../media/image145.png"/><Relationship Id="rId52" Type="http://schemas.openxmlformats.org/officeDocument/2006/relationships/image" Target="../media/image161.png"/><Relationship Id="rId60" Type="http://schemas.openxmlformats.org/officeDocument/2006/relationships/image" Target="../media/image168.png"/><Relationship Id="rId4" Type="http://schemas.openxmlformats.org/officeDocument/2006/relationships/tags" Target="../tags/tag424.xml"/><Relationship Id="rId9" Type="http://schemas.openxmlformats.org/officeDocument/2006/relationships/tags" Target="../tags/tag429.xml"/><Relationship Id="rId14" Type="http://schemas.openxmlformats.org/officeDocument/2006/relationships/tags" Target="../tags/tag434.xml"/><Relationship Id="rId22" Type="http://schemas.openxmlformats.org/officeDocument/2006/relationships/tags" Target="../tags/tag442.xml"/><Relationship Id="rId27" Type="http://schemas.openxmlformats.org/officeDocument/2006/relationships/tags" Target="../tags/tag447.xml"/><Relationship Id="rId30" Type="http://schemas.openxmlformats.org/officeDocument/2006/relationships/tags" Target="../tags/tag450.xml"/><Relationship Id="rId35" Type="http://schemas.openxmlformats.org/officeDocument/2006/relationships/image" Target="../media/image136.png"/><Relationship Id="rId43" Type="http://schemas.openxmlformats.org/officeDocument/2006/relationships/image" Target="../media/image144.png"/><Relationship Id="rId48" Type="http://schemas.openxmlformats.org/officeDocument/2006/relationships/image" Target="../media/image158.png"/><Relationship Id="rId56" Type="http://schemas.openxmlformats.org/officeDocument/2006/relationships/image" Target="../media/image165.png"/><Relationship Id="rId8" Type="http://schemas.openxmlformats.org/officeDocument/2006/relationships/tags" Target="../tags/tag428.xml"/><Relationship Id="rId51" Type="http://schemas.openxmlformats.org/officeDocument/2006/relationships/image" Target="../media/image160.png"/><Relationship Id="rId3" Type="http://schemas.openxmlformats.org/officeDocument/2006/relationships/tags" Target="../tags/tag423.xml"/><Relationship Id="rId12" Type="http://schemas.openxmlformats.org/officeDocument/2006/relationships/tags" Target="../tags/tag432.xml"/><Relationship Id="rId17" Type="http://schemas.openxmlformats.org/officeDocument/2006/relationships/tags" Target="../tags/tag437.xml"/><Relationship Id="rId25" Type="http://schemas.openxmlformats.org/officeDocument/2006/relationships/tags" Target="../tags/tag445.xml"/><Relationship Id="rId33" Type="http://schemas.openxmlformats.org/officeDocument/2006/relationships/tags" Target="../tags/tag453.xml"/><Relationship Id="rId38" Type="http://schemas.openxmlformats.org/officeDocument/2006/relationships/image" Target="../media/image139.png"/><Relationship Id="rId46" Type="http://schemas.openxmlformats.org/officeDocument/2006/relationships/image" Target="../media/image14.png"/><Relationship Id="rId59" Type="http://schemas.openxmlformats.org/officeDocument/2006/relationships/image" Target="../media/image16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image" Target="../media/image5.png"/><Relationship Id="rId3" Type="http://schemas.openxmlformats.org/officeDocument/2006/relationships/tags" Target="../tags/tag5.xml"/><Relationship Id="rId21" Type="http://schemas.openxmlformats.org/officeDocument/2006/relationships/notesSlide" Target="../notesSlides/notesSlide2.xml"/><Relationship Id="rId34" Type="http://schemas.openxmlformats.org/officeDocument/2006/relationships/image" Target="../media/image13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image" Target="../media/image4.png"/><Relationship Id="rId33" Type="http://schemas.openxmlformats.org/officeDocument/2006/relationships/image" Target="../media/image12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8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3.png"/><Relationship Id="rId32" Type="http://schemas.openxmlformats.org/officeDocument/2006/relationships/image" Target="../media/image11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2.png"/><Relationship Id="rId28" Type="http://schemas.openxmlformats.org/officeDocument/2006/relationships/image" Target="../media/image7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image" Target="../media/image10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1.png"/><Relationship Id="rId27" Type="http://schemas.openxmlformats.org/officeDocument/2006/relationships/image" Target="../media/image6.png"/><Relationship Id="rId30" Type="http://schemas.openxmlformats.org/officeDocument/2006/relationships/image" Target="../media/image9.png"/><Relationship Id="rId35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61.xml"/><Relationship Id="rId13" Type="http://schemas.openxmlformats.org/officeDocument/2006/relationships/tags" Target="../tags/tag466.xml"/><Relationship Id="rId18" Type="http://schemas.openxmlformats.org/officeDocument/2006/relationships/tags" Target="../tags/tag471.xml"/><Relationship Id="rId26" Type="http://schemas.openxmlformats.org/officeDocument/2006/relationships/image" Target="../media/image66.png"/><Relationship Id="rId39" Type="http://schemas.openxmlformats.org/officeDocument/2006/relationships/image" Target="../media/image14.png"/><Relationship Id="rId3" Type="http://schemas.openxmlformats.org/officeDocument/2006/relationships/tags" Target="../tags/tag456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77.png"/><Relationship Id="rId7" Type="http://schemas.openxmlformats.org/officeDocument/2006/relationships/tags" Target="../tags/tag460.xml"/><Relationship Id="rId12" Type="http://schemas.openxmlformats.org/officeDocument/2006/relationships/tags" Target="../tags/tag465.xml"/><Relationship Id="rId17" Type="http://schemas.openxmlformats.org/officeDocument/2006/relationships/tags" Target="../tags/tag470.xml"/><Relationship Id="rId25" Type="http://schemas.openxmlformats.org/officeDocument/2006/relationships/image" Target="../media/image172.png"/><Relationship Id="rId33" Type="http://schemas.openxmlformats.org/officeDocument/2006/relationships/image" Target="../media/image74.png"/><Relationship Id="rId38" Type="http://schemas.openxmlformats.org/officeDocument/2006/relationships/image" Target="../media/image180.png"/><Relationship Id="rId2" Type="http://schemas.openxmlformats.org/officeDocument/2006/relationships/tags" Target="../tags/tag455.xml"/><Relationship Id="rId16" Type="http://schemas.openxmlformats.org/officeDocument/2006/relationships/tags" Target="../tags/tag469.xml"/><Relationship Id="rId20" Type="http://schemas.openxmlformats.org/officeDocument/2006/relationships/tags" Target="../tags/tag473.xml"/><Relationship Id="rId29" Type="http://schemas.openxmlformats.org/officeDocument/2006/relationships/image" Target="../media/image173.png"/><Relationship Id="rId1" Type="http://schemas.openxmlformats.org/officeDocument/2006/relationships/tags" Target="../tags/tag454.xml"/><Relationship Id="rId6" Type="http://schemas.openxmlformats.org/officeDocument/2006/relationships/tags" Target="../tags/tag459.xml"/><Relationship Id="rId11" Type="http://schemas.openxmlformats.org/officeDocument/2006/relationships/tags" Target="../tags/tag464.xml"/><Relationship Id="rId24" Type="http://schemas.openxmlformats.org/officeDocument/2006/relationships/image" Target="../media/image171.png"/><Relationship Id="rId32" Type="http://schemas.openxmlformats.org/officeDocument/2006/relationships/image" Target="../media/image176.png"/><Relationship Id="rId37" Type="http://schemas.openxmlformats.org/officeDocument/2006/relationships/image" Target="../media/image32.png"/><Relationship Id="rId5" Type="http://schemas.openxmlformats.org/officeDocument/2006/relationships/tags" Target="../tags/tag458.xml"/><Relationship Id="rId15" Type="http://schemas.openxmlformats.org/officeDocument/2006/relationships/tags" Target="../tags/tag468.xml"/><Relationship Id="rId23" Type="http://schemas.openxmlformats.org/officeDocument/2006/relationships/image" Target="../media/image136.png"/><Relationship Id="rId28" Type="http://schemas.openxmlformats.org/officeDocument/2006/relationships/image" Target="../media/image27.png"/><Relationship Id="rId36" Type="http://schemas.openxmlformats.org/officeDocument/2006/relationships/image" Target="../media/image179.png"/><Relationship Id="rId10" Type="http://schemas.openxmlformats.org/officeDocument/2006/relationships/tags" Target="../tags/tag463.xml"/><Relationship Id="rId19" Type="http://schemas.openxmlformats.org/officeDocument/2006/relationships/tags" Target="../tags/tag472.xml"/><Relationship Id="rId31" Type="http://schemas.openxmlformats.org/officeDocument/2006/relationships/image" Target="../media/image175.png"/><Relationship Id="rId4" Type="http://schemas.openxmlformats.org/officeDocument/2006/relationships/tags" Target="../tags/tag457.xml"/><Relationship Id="rId9" Type="http://schemas.openxmlformats.org/officeDocument/2006/relationships/tags" Target="../tags/tag462.xml"/><Relationship Id="rId14" Type="http://schemas.openxmlformats.org/officeDocument/2006/relationships/tags" Target="../tags/tag467.xml"/><Relationship Id="rId22" Type="http://schemas.openxmlformats.org/officeDocument/2006/relationships/image" Target="../media/image170.png"/><Relationship Id="rId27" Type="http://schemas.openxmlformats.org/officeDocument/2006/relationships/image" Target="../media/image29.png"/><Relationship Id="rId30" Type="http://schemas.openxmlformats.org/officeDocument/2006/relationships/image" Target="../media/image174.png"/><Relationship Id="rId35" Type="http://schemas.openxmlformats.org/officeDocument/2006/relationships/image" Target="../media/image17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81.xml"/><Relationship Id="rId13" Type="http://schemas.openxmlformats.org/officeDocument/2006/relationships/tags" Target="../tags/tag486.xml"/><Relationship Id="rId18" Type="http://schemas.openxmlformats.org/officeDocument/2006/relationships/image" Target="../media/image172.png"/><Relationship Id="rId26" Type="http://schemas.openxmlformats.org/officeDocument/2006/relationships/image" Target="../media/image84.png"/><Relationship Id="rId3" Type="http://schemas.openxmlformats.org/officeDocument/2006/relationships/tags" Target="../tags/tag476.xml"/><Relationship Id="rId21" Type="http://schemas.openxmlformats.org/officeDocument/2006/relationships/image" Target="../media/image79.png"/><Relationship Id="rId7" Type="http://schemas.openxmlformats.org/officeDocument/2006/relationships/tags" Target="../tags/tag480.xml"/><Relationship Id="rId12" Type="http://schemas.openxmlformats.org/officeDocument/2006/relationships/tags" Target="../tags/tag485.xml"/><Relationship Id="rId17" Type="http://schemas.openxmlformats.org/officeDocument/2006/relationships/image" Target="../media/image171.png"/><Relationship Id="rId25" Type="http://schemas.openxmlformats.org/officeDocument/2006/relationships/image" Target="../media/image83.png"/><Relationship Id="rId2" Type="http://schemas.openxmlformats.org/officeDocument/2006/relationships/tags" Target="../tags/tag475.xml"/><Relationship Id="rId16" Type="http://schemas.openxmlformats.org/officeDocument/2006/relationships/image" Target="../media/image136.png"/><Relationship Id="rId20" Type="http://schemas.openxmlformats.org/officeDocument/2006/relationships/image" Target="../media/image78.png"/><Relationship Id="rId1" Type="http://schemas.openxmlformats.org/officeDocument/2006/relationships/tags" Target="../tags/tag474.xml"/><Relationship Id="rId6" Type="http://schemas.openxmlformats.org/officeDocument/2006/relationships/tags" Target="../tags/tag479.xml"/><Relationship Id="rId11" Type="http://schemas.openxmlformats.org/officeDocument/2006/relationships/tags" Target="../tags/tag484.xml"/><Relationship Id="rId24" Type="http://schemas.openxmlformats.org/officeDocument/2006/relationships/image" Target="../media/image82.png"/><Relationship Id="rId5" Type="http://schemas.openxmlformats.org/officeDocument/2006/relationships/tags" Target="../tags/tag478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81.png"/><Relationship Id="rId28" Type="http://schemas.openxmlformats.org/officeDocument/2006/relationships/image" Target="../media/image181.png"/><Relationship Id="rId10" Type="http://schemas.openxmlformats.org/officeDocument/2006/relationships/tags" Target="../tags/tag483.xml"/><Relationship Id="rId19" Type="http://schemas.openxmlformats.org/officeDocument/2006/relationships/image" Target="../media/image14.png"/><Relationship Id="rId4" Type="http://schemas.openxmlformats.org/officeDocument/2006/relationships/tags" Target="../tags/tag477.xml"/><Relationship Id="rId9" Type="http://schemas.openxmlformats.org/officeDocument/2006/relationships/tags" Target="../tags/tag482.xml"/><Relationship Id="rId14" Type="http://schemas.openxmlformats.org/officeDocument/2006/relationships/tags" Target="../tags/tag487.xml"/><Relationship Id="rId22" Type="http://schemas.openxmlformats.org/officeDocument/2006/relationships/image" Target="../media/image80.png"/><Relationship Id="rId27" Type="http://schemas.openxmlformats.org/officeDocument/2006/relationships/image" Target="../media/image8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95.xml"/><Relationship Id="rId13" Type="http://schemas.openxmlformats.org/officeDocument/2006/relationships/tags" Target="../tags/tag500.xml"/><Relationship Id="rId18" Type="http://schemas.openxmlformats.org/officeDocument/2006/relationships/tags" Target="../tags/tag505.xml"/><Relationship Id="rId26" Type="http://schemas.openxmlformats.org/officeDocument/2006/relationships/image" Target="../media/image85.png"/><Relationship Id="rId39" Type="http://schemas.openxmlformats.org/officeDocument/2006/relationships/image" Target="../media/image188.png"/><Relationship Id="rId3" Type="http://schemas.openxmlformats.org/officeDocument/2006/relationships/tags" Target="../tags/tag490.xml"/><Relationship Id="rId21" Type="http://schemas.openxmlformats.org/officeDocument/2006/relationships/tags" Target="../tags/tag508.xml"/><Relationship Id="rId34" Type="http://schemas.openxmlformats.org/officeDocument/2006/relationships/image" Target="../media/image14.png"/><Relationship Id="rId7" Type="http://schemas.openxmlformats.org/officeDocument/2006/relationships/tags" Target="../tags/tag494.xml"/><Relationship Id="rId12" Type="http://schemas.openxmlformats.org/officeDocument/2006/relationships/tags" Target="../tags/tag499.xml"/><Relationship Id="rId17" Type="http://schemas.openxmlformats.org/officeDocument/2006/relationships/tags" Target="../tags/tag504.xml"/><Relationship Id="rId25" Type="http://schemas.openxmlformats.org/officeDocument/2006/relationships/image" Target="../media/image78.png"/><Relationship Id="rId33" Type="http://schemas.openxmlformats.org/officeDocument/2006/relationships/image" Target="../media/image183.png"/><Relationship Id="rId38" Type="http://schemas.openxmlformats.org/officeDocument/2006/relationships/image" Target="../media/image187.png"/><Relationship Id="rId2" Type="http://schemas.openxmlformats.org/officeDocument/2006/relationships/tags" Target="../tags/tag489.xml"/><Relationship Id="rId16" Type="http://schemas.openxmlformats.org/officeDocument/2006/relationships/tags" Target="../tags/tag503.xml"/><Relationship Id="rId20" Type="http://schemas.openxmlformats.org/officeDocument/2006/relationships/tags" Target="../tags/tag507.xml"/><Relationship Id="rId29" Type="http://schemas.openxmlformats.org/officeDocument/2006/relationships/image" Target="../media/image172.png"/><Relationship Id="rId1" Type="http://schemas.openxmlformats.org/officeDocument/2006/relationships/tags" Target="../tags/tag488.xml"/><Relationship Id="rId6" Type="http://schemas.openxmlformats.org/officeDocument/2006/relationships/tags" Target="../tags/tag493.xml"/><Relationship Id="rId11" Type="http://schemas.openxmlformats.org/officeDocument/2006/relationships/tags" Target="../tags/tag498.xml"/><Relationship Id="rId24" Type="http://schemas.openxmlformats.org/officeDocument/2006/relationships/image" Target="../media/image79.png"/><Relationship Id="rId32" Type="http://schemas.openxmlformats.org/officeDocument/2006/relationships/image" Target="../media/image182.png"/><Relationship Id="rId37" Type="http://schemas.openxmlformats.org/officeDocument/2006/relationships/image" Target="../media/image186.png"/><Relationship Id="rId40" Type="http://schemas.openxmlformats.org/officeDocument/2006/relationships/image" Target="../media/image189.png"/><Relationship Id="rId5" Type="http://schemas.openxmlformats.org/officeDocument/2006/relationships/tags" Target="../tags/tag492.xml"/><Relationship Id="rId15" Type="http://schemas.openxmlformats.org/officeDocument/2006/relationships/tags" Target="../tags/tag502.xml"/><Relationship Id="rId23" Type="http://schemas.openxmlformats.org/officeDocument/2006/relationships/image" Target="../media/image181.png"/><Relationship Id="rId28" Type="http://schemas.openxmlformats.org/officeDocument/2006/relationships/image" Target="../media/image171.png"/><Relationship Id="rId36" Type="http://schemas.openxmlformats.org/officeDocument/2006/relationships/image" Target="../media/image185.png"/><Relationship Id="rId10" Type="http://schemas.openxmlformats.org/officeDocument/2006/relationships/tags" Target="../tags/tag497.xml"/><Relationship Id="rId19" Type="http://schemas.openxmlformats.org/officeDocument/2006/relationships/tags" Target="../tags/tag506.xml"/><Relationship Id="rId31" Type="http://schemas.openxmlformats.org/officeDocument/2006/relationships/image" Target="../media/image82.png"/><Relationship Id="rId4" Type="http://schemas.openxmlformats.org/officeDocument/2006/relationships/tags" Target="../tags/tag491.xml"/><Relationship Id="rId9" Type="http://schemas.openxmlformats.org/officeDocument/2006/relationships/tags" Target="../tags/tag496.xml"/><Relationship Id="rId14" Type="http://schemas.openxmlformats.org/officeDocument/2006/relationships/tags" Target="../tags/tag501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36.png"/><Relationship Id="rId30" Type="http://schemas.openxmlformats.org/officeDocument/2006/relationships/image" Target="../media/image81.png"/><Relationship Id="rId35" Type="http://schemas.openxmlformats.org/officeDocument/2006/relationships/image" Target="../media/image18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516.xml"/><Relationship Id="rId13" Type="http://schemas.openxmlformats.org/officeDocument/2006/relationships/tags" Target="../tags/tag521.xml"/><Relationship Id="rId18" Type="http://schemas.openxmlformats.org/officeDocument/2006/relationships/image" Target="../media/image171.png"/><Relationship Id="rId26" Type="http://schemas.openxmlformats.org/officeDocument/2006/relationships/image" Target="../media/image14.png"/><Relationship Id="rId3" Type="http://schemas.openxmlformats.org/officeDocument/2006/relationships/tags" Target="../tags/tag511.xml"/><Relationship Id="rId21" Type="http://schemas.openxmlformats.org/officeDocument/2006/relationships/image" Target="../media/image66.png"/><Relationship Id="rId7" Type="http://schemas.openxmlformats.org/officeDocument/2006/relationships/tags" Target="../tags/tag515.xml"/><Relationship Id="rId12" Type="http://schemas.openxmlformats.org/officeDocument/2006/relationships/tags" Target="../tags/tag520.xml"/><Relationship Id="rId17" Type="http://schemas.openxmlformats.org/officeDocument/2006/relationships/image" Target="../media/image136.png"/><Relationship Id="rId25" Type="http://schemas.openxmlformats.org/officeDocument/2006/relationships/image" Target="../media/image183.png"/><Relationship Id="rId2" Type="http://schemas.openxmlformats.org/officeDocument/2006/relationships/tags" Target="../tags/tag510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90.png"/><Relationship Id="rId1" Type="http://schemas.openxmlformats.org/officeDocument/2006/relationships/tags" Target="../tags/tag509.xml"/><Relationship Id="rId6" Type="http://schemas.openxmlformats.org/officeDocument/2006/relationships/tags" Target="../tags/tag514.xml"/><Relationship Id="rId11" Type="http://schemas.openxmlformats.org/officeDocument/2006/relationships/tags" Target="../tags/tag519.xml"/><Relationship Id="rId24" Type="http://schemas.openxmlformats.org/officeDocument/2006/relationships/image" Target="../media/image182.png"/><Relationship Id="rId5" Type="http://schemas.openxmlformats.org/officeDocument/2006/relationships/tags" Target="../tags/tag513.xml"/><Relationship Id="rId15" Type="http://schemas.openxmlformats.org/officeDocument/2006/relationships/tags" Target="../tags/tag523.xml"/><Relationship Id="rId23" Type="http://schemas.openxmlformats.org/officeDocument/2006/relationships/image" Target="../media/image191.png"/><Relationship Id="rId28" Type="http://schemas.openxmlformats.org/officeDocument/2006/relationships/image" Target="../media/image193.png"/><Relationship Id="rId10" Type="http://schemas.openxmlformats.org/officeDocument/2006/relationships/tags" Target="../tags/tag518.xml"/><Relationship Id="rId19" Type="http://schemas.openxmlformats.org/officeDocument/2006/relationships/image" Target="../media/image172.png"/><Relationship Id="rId4" Type="http://schemas.openxmlformats.org/officeDocument/2006/relationships/tags" Target="../tags/tag512.xml"/><Relationship Id="rId9" Type="http://schemas.openxmlformats.org/officeDocument/2006/relationships/tags" Target="../tags/tag517.xml"/><Relationship Id="rId14" Type="http://schemas.openxmlformats.org/officeDocument/2006/relationships/tags" Target="../tags/tag522.xml"/><Relationship Id="rId22" Type="http://schemas.openxmlformats.org/officeDocument/2006/relationships/image" Target="../media/image29.png"/><Relationship Id="rId27" Type="http://schemas.openxmlformats.org/officeDocument/2006/relationships/image" Target="../media/image19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531.xml"/><Relationship Id="rId13" Type="http://schemas.openxmlformats.org/officeDocument/2006/relationships/tags" Target="../tags/tag536.xml"/><Relationship Id="rId18" Type="http://schemas.openxmlformats.org/officeDocument/2006/relationships/tags" Target="../tags/tag541.xml"/><Relationship Id="rId26" Type="http://schemas.openxmlformats.org/officeDocument/2006/relationships/image" Target="../media/image172.png"/><Relationship Id="rId39" Type="http://schemas.openxmlformats.org/officeDocument/2006/relationships/image" Target="../media/image197.png"/><Relationship Id="rId3" Type="http://schemas.openxmlformats.org/officeDocument/2006/relationships/tags" Target="../tags/tag526.xml"/><Relationship Id="rId21" Type="http://schemas.openxmlformats.org/officeDocument/2006/relationships/tags" Target="../tags/tag544.xml"/><Relationship Id="rId34" Type="http://schemas.openxmlformats.org/officeDocument/2006/relationships/image" Target="../media/image192.png"/><Relationship Id="rId42" Type="http://schemas.openxmlformats.org/officeDocument/2006/relationships/image" Target="../media/image200.png"/><Relationship Id="rId7" Type="http://schemas.openxmlformats.org/officeDocument/2006/relationships/tags" Target="../tags/tag530.xml"/><Relationship Id="rId12" Type="http://schemas.openxmlformats.org/officeDocument/2006/relationships/tags" Target="../tags/tag535.xml"/><Relationship Id="rId17" Type="http://schemas.openxmlformats.org/officeDocument/2006/relationships/tags" Target="../tags/tag540.xml"/><Relationship Id="rId25" Type="http://schemas.openxmlformats.org/officeDocument/2006/relationships/image" Target="../media/image171.png"/><Relationship Id="rId33" Type="http://schemas.openxmlformats.org/officeDocument/2006/relationships/image" Target="../media/image193.png"/><Relationship Id="rId38" Type="http://schemas.openxmlformats.org/officeDocument/2006/relationships/image" Target="../media/image196.png"/><Relationship Id="rId2" Type="http://schemas.openxmlformats.org/officeDocument/2006/relationships/tags" Target="../tags/tag525.xml"/><Relationship Id="rId16" Type="http://schemas.openxmlformats.org/officeDocument/2006/relationships/tags" Target="../tags/tag539.xml"/><Relationship Id="rId20" Type="http://schemas.openxmlformats.org/officeDocument/2006/relationships/tags" Target="../tags/tag543.xml"/><Relationship Id="rId29" Type="http://schemas.openxmlformats.org/officeDocument/2006/relationships/image" Target="../media/image29.png"/><Relationship Id="rId41" Type="http://schemas.openxmlformats.org/officeDocument/2006/relationships/image" Target="../media/image199.png"/><Relationship Id="rId1" Type="http://schemas.openxmlformats.org/officeDocument/2006/relationships/tags" Target="../tags/tag524.xml"/><Relationship Id="rId6" Type="http://schemas.openxmlformats.org/officeDocument/2006/relationships/tags" Target="../tags/tag529.xml"/><Relationship Id="rId11" Type="http://schemas.openxmlformats.org/officeDocument/2006/relationships/tags" Target="../tags/tag534.xml"/><Relationship Id="rId24" Type="http://schemas.openxmlformats.org/officeDocument/2006/relationships/image" Target="../media/image136.png"/><Relationship Id="rId32" Type="http://schemas.openxmlformats.org/officeDocument/2006/relationships/image" Target="../media/image182.png"/><Relationship Id="rId37" Type="http://schemas.openxmlformats.org/officeDocument/2006/relationships/image" Target="../media/image195.png"/><Relationship Id="rId40" Type="http://schemas.openxmlformats.org/officeDocument/2006/relationships/image" Target="../media/image198.png"/><Relationship Id="rId5" Type="http://schemas.openxmlformats.org/officeDocument/2006/relationships/tags" Target="../tags/tag528.xml"/><Relationship Id="rId15" Type="http://schemas.openxmlformats.org/officeDocument/2006/relationships/tags" Target="../tags/tag538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66.png"/><Relationship Id="rId36" Type="http://schemas.openxmlformats.org/officeDocument/2006/relationships/image" Target="../media/image194.png"/><Relationship Id="rId10" Type="http://schemas.openxmlformats.org/officeDocument/2006/relationships/tags" Target="../tags/tag533.xml"/><Relationship Id="rId19" Type="http://schemas.openxmlformats.org/officeDocument/2006/relationships/tags" Target="../tags/tag542.xml"/><Relationship Id="rId31" Type="http://schemas.openxmlformats.org/officeDocument/2006/relationships/image" Target="../media/image183.png"/><Relationship Id="rId4" Type="http://schemas.openxmlformats.org/officeDocument/2006/relationships/tags" Target="../tags/tag527.xml"/><Relationship Id="rId9" Type="http://schemas.openxmlformats.org/officeDocument/2006/relationships/tags" Target="../tags/tag532.xml"/><Relationship Id="rId14" Type="http://schemas.openxmlformats.org/officeDocument/2006/relationships/tags" Target="../tags/tag537.xml"/><Relationship Id="rId22" Type="http://schemas.openxmlformats.org/officeDocument/2006/relationships/tags" Target="../tags/tag545.xml"/><Relationship Id="rId27" Type="http://schemas.openxmlformats.org/officeDocument/2006/relationships/image" Target="../media/image190.png"/><Relationship Id="rId30" Type="http://schemas.openxmlformats.org/officeDocument/2006/relationships/image" Target="../media/image191.png"/><Relationship Id="rId35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558.xml"/><Relationship Id="rId18" Type="http://schemas.openxmlformats.org/officeDocument/2006/relationships/tags" Target="../tags/tag563.xml"/><Relationship Id="rId26" Type="http://schemas.openxmlformats.org/officeDocument/2006/relationships/tags" Target="../tags/tag571.xml"/><Relationship Id="rId39" Type="http://schemas.openxmlformats.org/officeDocument/2006/relationships/tags" Target="../tags/tag584.xml"/><Relationship Id="rId21" Type="http://schemas.openxmlformats.org/officeDocument/2006/relationships/tags" Target="../tags/tag566.xml"/><Relationship Id="rId34" Type="http://schemas.openxmlformats.org/officeDocument/2006/relationships/tags" Target="../tags/tag579.xml"/><Relationship Id="rId42" Type="http://schemas.openxmlformats.org/officeDocument/2006/relationships/tags" Target="../tags/tag587.xml"/><Relationship Id="rId47" Type="http://schemas.openxmlformats.org/officeDocument/2006/relationships/image" Target="../media/image136.png"/><Relationship Id="rId50" Type="http://schemas.openxmlformats.org/officeDocument/2006/relationships/image" Target="../media/image203.png"/><Relationship Id="rId55" Type="http://schemas.openxmlformats.org/officeDocument/2006/relationships/image" Target="../media/image27.png"/><Relationship Id="rId63" Type="http://schemas.openxmlformats.org/officeDocument/2006/relationships/image" Target="../media/image213.png"/><Relationship Id="rId68" Type="http://schemas.openxmlformats.org/officeDocument/2006/relationships/image" Target="../media/image218.png"/><Relationship Id="rId7" Type="http://schemas.openxmlformats.org/officeDocument/2006/relationships/tags" Target="../tags/tag552.xml"/><Relationship Id="rId71" Type="http://schemas.openxmlformats.org/officeDocument/2006/relationships/image" Target="../media/image221.png"/><Relationship Id="rId2" Type="http://schemas.openxmlformats.org/officeDocument/2006/relationships/tags" Target="../tags/tag547.xml"/><Relationship Id="rId16" Type="http://schemas.openxmlformats.org/officeDocument/2006/relationships/tags" Target="../tags/tag561.xml"/><Relationship Id="rId29" Type="http://schemas.openxmlformats.org/officeDocument/2006/relationships/tags" Target="../tags/tag574.xml"/><Relationship Id="rId11" Type="http://schemas.openxmlformats.org/officeDocument/2006/relationships/tags" Target="../tags/tag556.xml"/><Relationship Id="rId24" Type="http://schemas.openxmlformats.org/officeDocument/2006/relationships/tags" Target="../tags/tag569.xml"/><Relationship Id="rId32" Type="http://schemas.openxmlformats.org/officeDocument/2006/relationships/tags" Target="../tags/tag577.xml"/><Relationship Id="rId37" Type="http://schemas.openxmlformats.org/officeDocument/2006/relationships/tags" Target="../tags/tag582.xml"/><Relationship Id="rId40" Type="http://schemas.openxmlformats.org/officeDocument/2006/relationships/tags" Target="../tags/tag585.xml"/><Relationship Id="rId45" Type="http://schemas.openxmlformats.org/officeDocument/2006/relationships/tags" Target="../tags/tag590.xml"/><Relationship Id="rId53" Type="http://schemas.openxmlformats.org/officeDocument/2006/relationships/image" Target="../media/image205.png"/><Relationship Id="rId58" Type="http://schemas.openxmlformats.org/officeDocument/2006/relationships/image" Target="../media/image208.png"/><Relationship Id="rId66" Type="http://schemas.openxmlformats.org/officeDocument/2006/relationships/image" Target="../media/image216.png"/><Relationship Id="rId5" Type="http://schemas.openxmlformats.org/officeDocument/2006/relationships/tags" Target="../tags/tag550.xml"/><Relationship Id="rId15" Type="http://schemas.openxmlformats.org/officeDocument/2006/relationships/tags" Target="../tags/tag560.xml"/><Relationship Id="rId23" Type="http://schemas.openxmlformats.org/officeDocument/2006/relationships/tags" Target="../tags/tag568.xml"/><Relationship Id="rId28" Type="http://schemas.openxmlformats.org/officeDocument/2006/relationships/tags" Target="../tags/tag573.xml"/><Relationship Id="rId36" Type="http://schemas.openxmlformats.org/officeDocument/2006/relationships/tags" Target="../tags/tag581.xml"/><Relationship Id="rId49" Type="http://schemas.openxmlformats.org/officeDocument/2006/relationships/image" Target="../media/image202.png"/><Relationship Id="rId57" Type="http://schemas.openxmlformats.org/officeDocument/2006/relationships/image" Target="../media/image207.png"/><Relationship Id="rId61" Type="http://schemas.openxmlformats.org/officeDocument/2006/relationships/image" Target="../media/image211.png"/><Relationship Id="rId10" Type="http://schemas.openxmlformats.org/officeDocument/2006/relationships/tags" Target="../tags/tag555.xml"/><Relationship Id="rId19" Type="http://schemas.openxmlformats.org/officeDocument/2006/relationships/tags" Target="../tags/tag564.xml"/><Relationship Id="rId31" Type="http://schemas.openxmlformats.org/officeDocument/2006/relationships/tags" Target="../tags/tag576.xml"/><Relationship Id="rId44" Type="http://schemas.openxmlformats.org/officeDocument/2006/relationships/tags" Target="../tags/tag589.xml"/><Relationship Id="rId52" Type="http://schemas.openxmlformats.org/officeDocument/2006/relationships/image" Target="../media/image36.png"/><Relationship Id="rId60" Type="http://schemas.openxmlformats.org/officeDocument/2006/relationships/image" Target="../media/image210.png"/><Relationship Id="rId65" Type="http://schemas.openxmlformats.org/officeDocument/2006/relationships/image" Target="../media/image215.png"/><Relationship Id="rId73" Type="http://schemas.openxmlformats.org/officeDocument/2006/relationships/image" Target="../media/image14.png"/><Relationship Id="rId4" Type="http://schemas.openxmlformats.org/officeDocument/2006/relationships/tags" Target="../tags/tag549.xml"/><Relationship Id="rId9" Type="http://schemas.openxmlformats.org/officeDocument/2006/relationships/tags" Target="../tags/tag554.xml"/><Relationship Id="rId14" Type="http://schemas.openxmlformats.org/officeDocument/2006/relationships/tags" Target="../tags/tag559.xml"/><Relationship Id="rId22" Type="http://schemas.openxmlformats.org/officeDocument/2006/relationships/tags" Target="../tags/tag567.xml"/><Relationship Id="rId27" Type="http://schemas.openxmlformats.org/officeDocument/2006/relationships/tags" Target="../tags/tag572.xml"/><Relationship Id="rId30" Type="http://schemas.openxmlformats.org/officeDocument/2006/relationships/tags" Target="../tags/tag575.xml"/><Relationship Id="rId35" Type="http://schemas.openxmlformats.org/officeDocument/2006/relationships/tags" Target="../tags/tag580.xml"/><Relationship Id="rId43" Type="http://schemas.openxmlformats.org/officeDocument/2006/relationships/tags" Target="../tags/tag588.xml"/><Relationship Id="rId48" Type="http://schemas.openxmlformats.org/officeDocument/2006/relationships/image" Target="../media/image201.png"/><Relationship Id="rId56" Type="http://schemas.openxmlformats.org/officeDocument/2006/relationships/image" Target="../media/image206.png"/><Relationship Id="rId64" Type="http://schemas.openxmlformats.org/officeDocument/2006/relationships/image" Target="../media/image214.png"/><Relationship Id="rId69" Type="http://schemas.openxmlformats.org/officeDocument/2006/relationships/image" Target="../media/image219.png"/><Relationship Id="rId8" Type="http://schemas.openxmlformats.org/officeDocument/2006/relationships/tags" Target="../tags/tag553.xml"/><Relationship Id="rId51" Type="http://schemas.openxmlformats.org/officeDocument/2006/relationships/image" Target="../media/image204.png"/><Relationship Id="rId72" Type="http://schemas.openxmlformats.org/officeDocument/2006/relationships/image" Target="../media/image222.png"/><Relationship Id="rId3" Type="http://schemas.openxmlformats.org/officeDocument/2006/relationships/tags" Target="../tags/tag548.xml"/><Relationship Id="rId12" Type="http://schemas.openxmlformats.org/officeDocument/2006/relationships/tags" Target="../tags/tag557.xml"/><Relationship Id="rId17" Type="http://schemas.openxmlformats.org/officeDocument/2006/relationships/tags" Target="../tags/tag562.xml"/><Relationship Id="rId25" Type="http://schemas.openxmlformats.org/officeDocument/2006/relationships/tags" Target="../tags/tag570.xml"/><Relationship Id="rId33" Type="http://schemas.openxmlformats.org/officeDocument/2006/relationships/tags" Target="../tags/tag578.xml"/><Relationship Id="rId38" Type="http://schemas.openxmlformats.org/officeDocument/2006/relationships/tags" Target="../tags/tag583.xml"/><Relationship Id="rId46" Type="http://schemas.openxmlformats.org/officeDocument/2006/relationships/slideLayout" Target="../slideLayouts/slideLayout2.xml"/><Relationship Id="rId59" Type="http://schemas.openxmlformats.org/officeDocument/2006/relationships/image" Target="../media/image209.png"/><Relationship Id="rId67" Type="http://schemas.openxmlformats.org/officeDocument/2006/relationships/image" Target="../media/image217.png"/><Relationship Id="rId20" Type="http://schemas.openxmlformats.org/officeDocument/2006/relationships/tags" Target="../tags/tag565.xml"/><Relationship Id="rId41" Type="http://schemas.openxmlformats.org/officeDocument/2006/relationships/tags" Target="../tags/tag586.xml"/><Relationship Id="rId54" Type="http://schemas.openxmlformats.org/officeDocument/2006/relationships/image" Target="../media/image31.png"/><Relationship Id="rId62" Type="http://schemas.openxmlformats.org/officeDocument/2006/relationships/image" Target="../media/image212.png"/><Relationship Id="rId70" Type="http://schemas.openxmlformats.org/officeDocument/2006/relationships/image" Target="../media/image220.png"/><Relationship Id="rId1" Type="http://schemas.openxmlformats.org/officeDocument/2006/relationships/tags" Target="../tags/tag546.xml"/><Relationship Id="rId6" Type="http://schemas.openxmlformats.org/officeDocument/2006/relationships/tags" Target="../tags/tag55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598.xml"/><Relationship Id="rId13" Type="http://schemas.openxmlformats.org/officeDocument/2006/relationships/tags" Target="../tags/tag603.xml"/><Relationship Id="rId18" Type="http://schemas.openxmlformats.org/officeDocument/2006/relationships/image" Target="../media/image136.png"/><Relationship Id="rId26" Type="http://schemas.openxmlformats.org/officeDocument/2006/relationships/image" Target="../media/image229.png"/><Relationship Id="rId3" Type="http://schemas.openxmlformats.org/officeDocument/2006/relationships/tags" Target="../tags/tag593.xml"/><Relationship Id="rId21" Type="http://schemas.openxmlformats.org/officeDocument/2006/relationships/image" Target="../media/image225.png"/><Relationship Id="rId7" Type="http://schemas.openxmlformats.org/officeDocument/2006/relationships/tags" Target="../tags/tag597.xml"/><Relationship Id="rId12" Type="http://schemas.openxmlformats.org/officeDocument/2006/relationships/tags" Target="../tags/tag602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28.png"/><Relationship Id="rId2" Type="http://schemas.openxmlformats.org/officeDocument/2006/relationships/tags" Target="../tags/tag592.xml"/><Relationship Id="rId16" Type="http://schemas.openxmlformats.org/officeDocument/2006/relationships/tags" Target="../tags/tag606.xml"/><Relationship Id="rId20" Type="http://schemas.openxmlformats.org/officeDocument/2006/relationships/image" Target="../media/image224.png"/><Relationship Id="rId29" Type="http://schemas.openxmlformats.org/officeDocument/2006/relationships/image" Target="../media/image232.png"/><Relationship Id="rId1" Type="http://schemas.openxmlformats.org/officeDocument/2006/relationships/tags" Target="../tags/tag591.xml"/><Relationship Id="rId6" Type="http://schemas.openxmlformats.org/officeDocument/2006/relationships/tags" Target="../tags/tag596.xml"/><Relationship Id="rId11" Type="http://schemas.openxmlformats.org/officeDocument/2006/relationships/tags" Target="../tags/tag601.xml"/><Relationship Id="rId24" Type="http://schemas.openxmlformats.org/officeDocument/2006/relationships/image" Target="../media/image227.png"/><Relationship Id="rId32" Type="http://schemas.openxmlformats.org/officeDocument/2006/relationships/image" Target="../media/image14.png"/><Relationship Id="rId5" Type="http://schemas.openxmlformats.org/officeDocument/2006/relationships/tags" Target="../tags/tag595.xml"/><Relationship Id="rId15" Type="http://schemas.openxmlformats.org/officeDocument/2006/relationships/tags" Target="../tags/tag605.xml"/><Relationship Id="rId23" Type="http://schemas.openxmlformats.org/officeDocument/2006/relationships/image" Target="../media/image148.png"/><Relationship Id="rId28" Type="http://schemas.openxmlformats.org/officeDocument/2006/relationships/image" Target="../media/image231.png"/><Relationship Id="rId10" Type="http://schemas.openxmlformats.org/officeDocument/2006/relationships/tags" Target="../tags/tag600.xml"/><Relationship Id="rId19" Type="http://schemas.openxmlformats.org/officeDocument/2006/relationships/image" Target="../media/image223.png"/><Relationship Id="rId31" Type="http://schemas.openxmlformats.org/officeDocument/2006/relationships/image" Target="../media/image234.png"/><Relationship Id="rId4" Type="http://schemas.openxmlformats.org/officeDocument/2006/relationships/tags" Target="../tags/tag594.xml"/><Relationship Id="rId9" Type="http://schemas.openxmlformats.org/officeDocument/2006/relationships/tags" Target="../tags/tag599.xml"/><Relationship Id="rId14" Type="http://schemas.openxmlformats.org/officeDocument/2006/relationships/tags" Target="../tags/tag604.xml"/><Relationship Id="rId22" Type="http://schemas.openxmlformats.org/officeDocument/2006/relationships/image" Target="../media/image226.png"/><Relationship Id="rId27" Type="http://schemas.openxmlformats.org/officeDocument/2006/relationships/image" Target="../media/image230.png"/><Relationship Id="rId30" Type="http://schemas.openxmlformats.org/officeDocument/2006/relationships/image" Target="../media/image23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614.xml"/><Relationship Id="rId13" Type="http://schemas.openxmlformats.org/officeDocument/2006/relationships/tags" Target="../tags/tag619.xml"/><Relationship Id="rId18" Type="http://schemas.openxmlformats.org/officeDocument/2006/relationships/tags" Target="../tags/tag624.xml"/><Relationship Id="rId26" Type="http://schemas.openxmlformats.org/officeDocument/2006/relationships/image" Target="../media/image234.png"/><Relationship Id="rId39" Type="http://schemas.openxmlformats.org/officeDocument/2006/relationships/image" Target="../media/image239.png"/><Relationship Id="rId3" Type="http://schemas.openxmlformats.org/officeDocument/2006/relationships/tags" Target="../tags/tag609.xml"/><Relationship Id="rId21" Type="http://schemas.openxmlformats.org/officeDocument/2006/relationships/tags" Target="../tags/tag627.xml"/><Relationship Id="rId34" Type="http://schemas.openxmlformats.org/officeDocument/2006/relationships/image" Target="../media/image237.png"/><Relationship Id="rId42" Type="http://schemas.openxmlformats.org/officeDocument/2006/relationships/image" Target="../media/image242.png"/><Relationship Id="rId7" Type="http://schemas.openxmlformats.org/officeDocument/2006/relationships/tags" Target="../tags/tag613.xml"/><Relationship Id="rId12" Type="http://schemas.openxmlformats.org/officeDocument/2006/relationships/tags" Target="../tags/tag618.xml"/><Relationship Id="rId17" Type="http://schemas.openxmlformats.org/officeDocument/2006/relationships/tags" Target="../tags/tag623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236.png"/><Relationship Id="rId38" Type="http://schemas.openxmlformats.org/officeDocument/2006/relationships/image" Target="../media/image238.png"/><Relationship Id="rId2" Type="http://schemas.openxmlformats.org/officeDocument/2006/relationships/tags" Target="../tags/tag608.xml"/><Relationship Id="rId16" Type="http://schemas.openxmlformats.org/officeDocument/2006/relationships/tags" Target="../tags/tag622.xml"/><Relationship Id="rId20" Type="http://schemas.openxmlformats.org/officeDocument/2006/relationships/tags" Target="../tags/tag626.xml"/><Relationship Id="rId29" Type="http://schemas.openxmlformats.org/officeDocument/2006/relationships/image" Target="../media/image224.png"/><Relationship Id="rId41" Type="http://schemas.openxmlformats.org/officeDocument/2006/relationships/image" Target="../media/image241.png"/><Relationship Id="rId1" Type="http://schemas.openxmlformats.org/officeDocument/2006/relationships/tags" Target="../tags/tag607.xml"/><Relationship Id="rId6" Type="http://schemas.openxmlformats.org/officeDocument/2006/relationships/tags" Target="../tags/tag612.xml"/><Relationship Id="rId11" Type="http://schemas.openxmlformats.org/officeDocument/2006/relationships/tags" Target="../tags/tag617.xml"/><Relationship Id="rId24" Type="http://schemas.openxmlformats.org/officeDocument/2006/relationships/tags" Target="../tags/tag630.xml"/><Relationship Id="rId32" Type="http://schemas.openxmlformats.org/officeDocument/2006/relationships/image" Target="../media/image235.png"/><Relationship Id="rId37" Type="http://schemas.openxmlformats.org/officeDocument/2006/relationships/image" Target="../media/image227.png"/><Relationship Id="rId40" Type="http://schemas.openxmlformats.org/officeDocument/2006/relationships/image" Target="../media/image240.png"/><Relationship Id="rId5" Type="http://schemas.openxmlformats.org/officeDocument/2006/relationships/tags" Target="../tags/tag611.xml"/><Relationship Id="rId15" Type="http://schemas.openxmlformats.org/officeDocument/2006/relationships/tags" Target="../tags/tag621.xml"/><Relationship Id="rId23" Type="http://schemas.openxmlformats.org/officeDocument/2006/relationships/tags" Target="../tags/tag629.xml"/><Relationship Id="rId28" Type="http://schemas.openxmlformats.org/officeDocument/2006/relationships/image" Target="../media/image223.png"/><Relationship Id="rId36" Type="http://schemas.openxmlformats.org/officeDocument/2006/relationships/image" Target="../media/image14.png"/><Relationship Id="rId10" Type="http://schemas.openxmlformats.org/officeDocument/2006/relationships/tags" Target="../tags/tag616.xml"/><Relationship Id="rId19" Type="http://schemas.openxmlformats.org/officeDocument/2006/relationships/tags" Target="../tags/tag625.xml"/><Relationship Id="rId31" Type="http://schemas.openxmlformats.org/officeDocument/2006/relationships/image" Target="../media/image226.png"/><Relationship Id="rId4" Type="http://schemas.openxmlformats.org/officeDocument/2006/relationships/tags" Target="../tags/tag610.xml"/><Relationship Id="rId9" Type="http://schemas.openxmlformats.org/officeDocument/2006/relationships/tags" Target="../tags/tag615.xml"/><Relationship Id="rId14" Type="http://schemas.openxmlformats.org/officeDocument/2006/relationships/tags" Target="../tags/tag620.xml"/><Relationship Id="rId22" Type="http://schemas.openxmlformats.org/officeDocument/2006/relationships/tags" Target="../tags/tag628.xml"/><Relationship Id="rId27" Type="http://schemas.openxmlformats.org/officeDocument/2006/relationships/image" Target="../media/image136.png"/><Relationship Id="rId30" Type="http://schemas.openxmlformats.org/officeDocument/2006/relationships/image" Target="../media/image225.png"/><Relationship Id="rId35" Type="http://schemas.openxmlformats.org/officeDocument/2006/relationships/image" Target="../media/image148.png"/><Relationship Id="rId43" Type="http://schemas.openxmlformats.org/officeDocument/2006/relationships/image" Target="../media/image24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638.xml"/><Relationship Id="rId13" Type="http://schemas.openxmlformats.org/officeDocument/2006/relationships/tags" Target="../tags/tag643.xml"/><Relationship Id="rId18" Type="http://schemas.openxmlformats.org/officeDocument/2006/relationships/tags" Target="../tags/tag648.xml"/><Relationship Id="rId26" Type="http://schemas.openxmlformats.org/officeDocument/2006/relationships/tags" Target="../tags/tag656.xml"/><Relationship Id="rId39" Type="http://schemas.openxmlformats.org/officeDocument/2006/relationships/image" Target="../media/image27.png"/><Relationship Id="rId3" Type="http://schemas.openxmlformats.org/officeDocument/2006/relationships/tags" Target="../tags/tag633.xml"/><Relationship Id="rId21" Type="http://schemas.openxmlformats.org/officeDocument/2006/relationships/tags" Target="../tags/tag651.xml"/><Relationship Id="rId34" Type="http://schemas.openxmlformats.org/officeDocument/2006/relationships/image" Target="../media/image247.png"/><Relationship Id="rId42" Type="http://schemas.openxmlformats.org/officeDocument/2006/relationships/image" Target="../media/image29.png"/><Relationship Id="rId7" Type="http://schemas.openxmlformats.org/officeDocument/2006/relationships/tags" Target="../tags/tag637.xml"/><Relationship Id="rId12" Type="http://schemas.openxmlformats.org/officeDocument/2006/relationships/tags" Target="../tags/tag642.xml"/><Relationship Id="rId17" Type="http://schemas.openxmlformats.org/officeDocument/2006/relationships/tags" Target="../tags/tag647.xml"/><Relationship Id="rId25" Type="http://schemas.openxmlformats.org/officeDocument/2006/relationships/tags" Target="../tags/tag655.xml"/><Relationship Id="rId33" Type="http://schemas.openxmlformats.org/officeDocument/2006/relationships/image" Target="../media/image246.png"/><Relationship Id="rId38" Type="http://schemas.openxmlformats.org/officeDocument/2006/relationships/image" Target="../media/image251.png"/><Relationship Id="rId46" Type="http://schemas.openxmlformats.org/officeDocument/2006/relationships/image" Target="../media/image14.png"/><Relationship Id="rId2" Type="http://schemas.openxmlformats.org/officeDocument/2006/relationships/tags" Target="../tags/tag632.xml"/><Relationship Id="rId16" Type="http://schemas.openxmlformats.org/officeDocument/2006/relationships/tags" Target="../tags/tag646.xml"/><Relationship Id="rId20" Type="http://schemas.openxmlformats.org/officeDocument/2006/relationships/tags" Target="../tags/tag650.xml"/><Relationship Id="rId29" Type="http://schemas.openxmlformats.org/officeDocument/2006/relationships/image" Target="../media/image244.png"/><Relationship Id="rId41" Type="http://schemas.openxmlformats.org/officeDocument/2006/relationships/image" Target="../media/image31.png"/><Relationship Id="rId1" Type="http://schemas.openxmlformats.org/officeDocument/2006/relationships/tags" Target="../tags/tag631.xml"/><Relationship Id="rId6" Type="http://schemas.openxmlformats.org/officeDocument/2006/relationships/tags" Target="../tags/tag636.xml"/><Relationship Id="rId11" Type="http://schemas.openxmlformats.org/officeDocument/2006/relationships/tags" Target="../tags/tag641.xml"/><Relationship Id="rId24" Type="http://schemas.openxmlformats.org/officeDocument/2006/relationships/tags" Target="../tags/tag654.xml"/><Relationship Id="rId32" Type="http://schemas.openxmlformats.org/officeDocument/2006/relationships/image" Target="../media/image245.png"/><Relationship Id="rId37" Type="http://schemas.openxmlformats.org/officeDocument/2006/relationships/image" Target="../media/image250.png"/><Relationship Id="rId40" Type="http://schemas.openxmlformats.org/officeDocument/2006/relationships/image" Target="../media/image252.png"/><Relationship Id="rId45" Type="http://schemas.openxmlformats.org/officeDocument/2006/relationships/image" Target="../media/image148.png"/><Relationship Id="rId5" Type="http://schemas.openxmlformats.org/officeDocument/2006/relationships/tags" Target="../tags/tag635.xml"/><Relationship Id="rId15" Type="http://schemas.openxmlformats.org/officeDocument/2006/relationships/tags" Target="../tags/tag645.xml"/><Relationship Id="rId23" Type="http://schemas.openxmlformats.org/officeDocument/2006/relationships/tags" Target="../tags/tag653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249.png"/><Relationship Id="rId10" Type="http://schemas.openxmlformats.org/officeDocument/2006/relationships/tags" Target="../tags/tag640.xml"/><Relationship Id="rId19" Type="http://schemas.openxmlformats.org/officeDocument/2006/relationships/tags" Target="../tags/tag649.xml"/><Relationship Id="rId31" Type="http://schemas.openxmlformats.org/officeDocument/2006/relationships/image" Target="../media/image223.png"/><Relationship Id="rId44" Type="http://schemas.openxmlformats.org/officeDocument/2006/relationships/image" Target="../media/image237.png"/><Relationship Id="rId4" Type="http://schemas.openxmlformats.org/officeDocument/2006/relationships/tags" Target="../tags/tag634.xml"/><Relationship Id="rId9" Type="http://schemas.openxmlformats.org/officeDocument/2006/relationships/tags" Target="../tags/tag639.xml"/><Relationship Id="rId14" Type="http://schemas.openxmlformats.org/officeDocument/2006/relationships/tags" Target="../tags/tag644.xml"/><Relationship Id="rId22" Type="http://schemas.openxmlformats.org/officeDocument/2006/relationships/tags" Target="../tags/tag652.xml"/><Relationship Id="rId27" Type="http://schemas.openxmlformats.org/officeDocument/2006/relationships/tags" Target="../tags/tag657.xml"/><Relationship Id="rId30" Type="http://schemas.openxmlformats.org/officeDocument/2006/relationships/image" Target="../media/image136.png"/><Relationship Id="rId35" Type="http://schemas.openxmlformats.org/officeDocument/2006/relationships/image" Target="../media/image248.png"/><Relationship Id="rId43" Type="http://schemas.openxmlformats.org/officeDocument/2006/relationships/image" Target="../media/image212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670.xml"/><Relationship Id="rId18" Type="http://schemas.openxmlformats.org/officeDocument/2006/relationships/tags" Target="../tags/tag675.xml"/><Relationship Id="rId26" Type="http://schemas.openxmlformats.org/officeDocument/2006/relationships/tags" Target="../tags/tag683.xml"/><Relationship Id="rId39" Type="http://schemas.openxmlformats.org/officeDocument/2006/relationships/tags" Target="../tags/tag696.xml"/><Relationship Id="rId21" Type="http://schemas.openxmlformats.org/officeDocument/2006/relationships/tags" Target="../tags/tag678.xml"/><Relationship Id="rId34" Type="http://schemas.openxmlformats.org/officeDocument/2006/relationships/tags" Target="../tags/tag691.xml"/><Relationship Id="rId42" Type="http://schemas.openxmlformats.org/officeDocument/2006/relationships/tags" Target="../tags/tag699.xml"/><Relationship Id="rId47" Type="http://schemas.openxmlformats.org/officeDocument/2006/relationships/image" Target="../media/image248.png"/><Relationship Id="rId50" Type="http://schemas.openxmlformats.org/officeDocument/2006/relationships/image" Target="../media/image251.png"/><Relationship Id="rId55" Type="http://schemas.openxmlformats.org/officeDocument/2006/relationships/image" Target="../media/image136.png"/><Relationship Id="rId63" Type="http://schemas.openxmlformats.org/officeDocument/2006/relationships/image" Target="../media/image240.png"/><Relationship Id="rId68" Type="http://schemas.openxmlformats.org/officeDocument/2006/relationships/image" Target="../media/image257.png"/><Relationship Id="rId76" Type="http://schemas.openxmlformats.org/officeDocument/2006/relationships/image" Target="../media/image263.png"/><Relationship Id="rId7" Type="http://schemas.openxmlformats.org/officeDocument/2006/relationships/tags" Target="../tags/tag664.xml"/><Relationship Id="rId71" Type="http://schemas.openxmlformats.org/officeDocument/2006/relationships/image" Target="../media/image260.png"/><Relationship Id="rId2" Type="http://schemas.openxmlformats.org/officeDocument/2006/relationships/tags" Target="../tags/tag659.xml"/><Relationship Id="rId16" Type="http://schemas.openxmlformats.org/officeDocument/2006/relationships/tags" Target="../tags/tag673.xml"/><Relationship Id="rId29" Type="http://schemas.openxmlformats.org/officeDocument/2006/relationships/tags" Target="../tags/tag686.xml"/><Relationship Id="rId11" Type="http://schemas.openxmlformats.org/officeDocument/2006/relationships/tags" Target="../tags/tag668.xml"/><Relationship Id="rId24" Type="http://schemas.openxmlformats.org/officeDocument/2006/relationships/tags" Target="../tags/tag681.xml"/><Relationship Id="rId32" Type="http://schemas.openxmlformats.org/officeDocument/2006/relationships/tags" Target="../tags/tag689.xml"/><Relationship Id="rId37" Type="http://schemas.openxmlformats.org/officeDocument/2006/relationships/tags" Target="../tags/tag694.xml"/><Relationship Id="rId40" Type="http://schemas.openxmlformats.org/officeDocument/2006/relationships/tags" Target="../tags/tag697.xml"/><Relationship Id="rId45" Type="http://schemas.openxmlformats.org/officeDocument/2006/relationships/tags" Target="../tags/tag702.xml"/><Relationship Id="rId53" Type="http://schemas.openxmlformats.org/officeDocument/2006/relationships/image" Target="../media/image31.png"/><Relationship Id="rId58" Type="http://schemas.openxmlformats.org/officeDocument/2006/relationships/image" Target="../media/image246.png"/><Relationship Id="rId66" Type="http://schemas.openxmlformats.org/officeDocument/2006/relationships/image" Target="../media/image255.png"/><Relationship Id="rId74" Type="http://schemas.openxmlformats.org/officeDocument/2006/relationships/image" Target="../media/image261.png"/><Relationship Id="rId5" Type="http://schemas.openxmlformats.org/officeDocument/2006/relationships/tags" Target="../tags/tag662.xml"/><Relationship Id="rId15" Type="http://schemas.openxmlformats.org/officeDocument/2006/relationships/tags" Target="../tags/tag672.xml"/><Relationship Id="rId23" Type="http://schemas.openxmlformats.org/officeDocument/2006/relationships/tags" Target="../tags/tag680.xml"/><Relationship Id="rId28" Type="http://schemas.openxmlformats.org/officeDocument/2006/relationships/tags" Target="../tags/tag685.xml"/><Relationship Id="rId36" Type="http://schemas.openxmlformats.org/officeDocument/2006/relationships/tags" Target="../tags/tag693.xml"/><Relationship Id="rId49" Type="http://schemas.openxmlformats.org/officeDocument/2006/relationships/image" Target="../media/image250.png"/><Relationship Id="rId57" Type="http://schemas.openxmlformats.org/officeDocument/2006/relationships/image" Target="../media/image245.png"/><Relationship Id="rId61" Type="http://schemas.openxmlformats.org/officeDocument/2006/relationships/image" Target="../media/image239.png"/><Relationship Id="rId10" Type="http://schemas.openxmlformats.org/officeDocument/2006/relationships/tags" Target="../tags/tag667.xml"/><Relationship Id="rId19" Type="http://schemas.openxmlformats.org/officeDocument/2006/relationships/tags" Target="../tags/tag676.xml"/><Relationship Id="rId31" Type="http://schemas.openxmlformats.org/officeDocument/2006/relationships/tags" Target="../tags/tag688.xml"/><Relationship Id="rId44" Type="http://schemas.openxmlformats.org/officeDocument/2006/relationships/tags" Target="../tags/tag701.xml"/><Relationship Id="rId52" Type="http://schemas.openxmlformats.org/officeDocument/2006/relationships/image" Target="../media/image252.png"/><Relationship Id="rId60" Type="http://schemas.openxmlformats.org/officeDocument/2006/relationships/image" Target="../media/image253.png"/><Relationship Id="rId65" Type="http://schemas.openxmlformats.org/officeDocument/2006/relationships/image" Target="../media/image237.png"/><Relationship Id="rId73" Type="http://schemas.openxmlformats.org/officeDocument/2006/relationships/image" Target="../media/image14.png"/><Relationship Id="rId4" Type="http://schemas.openxmlformats.org/officeDocument/2006/relationships/tags" Target="../tags/tag661.xml"/><Relationship Id="rId9" Type="http://schemas.openxmlformats.org/officeDocument/2006/relationships/tags" Target="../tags/tag666.xml"/><Relationship Id="rId14" Type="http://schemas.openxmlformats.org/officeDocument/2006/relationships/tags" Target="../tags/tag671.xml"/><Relationship Id="rId22" Type="http://schemas.openxmlformats.org/officeDocument/2006/relationships/tags" Target="../tags/tag679.xml"/><Relationship Id="rId27" Type="http://schemas.openxmlformats.org/officeDocument/2006/relationships/tags" Target="../tags/tag684.xml"/><Relationship Id="rId30" Type="http://schemas.openxmlformats.org/officeDocument/2006/relationships/tags" Target="../tags/tag687.xml"/><Relationship Id="rId35" Type="http://schemas.openxmlformats.org/officeDocument/2006/relationships/tags" Target="../tags/tag692.xml"/><Relationship Id="rId43" Type="http://schemas.openxmlformats.org/officeDocument/2006/relationships/tags" Target="../tags/tag700.xml"/><Relationship Id="rId48" Type="http://schemas.openxmlformats.org/officeDocument/2006/relationships/image" Target="../media/image249.png"/><Relationship Id="rId56" Type="http://schemas.openxmlformats.org/officeDocument/2006/relationships/image" Target="../media/image223.png"/><Relationship Id="rId64" Type="http://schemas.openxmlformats.org/officeDocument/2006/relationships/image" Target="../media/image244.png"/><Relationship Id="rId69" Type="http://schemas.openxmlformats.org/officeDocument/2006/relationships/image" Target="../media/image258.png"/><Relationship Id="rId8" Type="http://schemas.openxmlformats.org/officeDocument/2006/relationships/tags" Target="../tags/tag665.xml"/><Relationship Id="rId51" Type="http://schemas.openxmlformats.org/officeDocument/2006/relationships/image" Target="../media/image27.png"/><Relationship Id="rId72" Type="http://schemas.openxmlformats.org/officeDocument/2006/relationships/image" Target="../media/image33.png"/><Relationship Id="rId3" Type="http://schemas.openxmlformats.org/officeDocument/2006/relationships/tags" Target="../tags/tag660.xml"/><Relationship Id="rId12" Type="http://schemas.openxmlformats.org/officeDocument/2006/relationships/tags" Target="../tags/tag669.xml"/><Relationship Id="rId17" Type="http://schemas.openxmlformats.org/officeDocument/2006/relationships/tags" Target="../tags/tag674.xml"/><Relationship Id="rId25" Type="http://schemas.openxmlformats.org/officeDocument/2006/relationships/tags" Target="../tags/tag682.xml"/><Relationship Id="rId33" Type="http://schemas.openxmlformats.org/officeDocument/2006/relationships/tags" Target="../tags/tag690.xml"/><Relationship Id="rId38" Type="http://schemas.openxmlformats.org/officeDocument/2006/relationships/tags" Target="../tags/tag695.xml"/><Relationship Id="rId46" Type="http://schemas.openxmlformats.org/officeDocument/2006/relationships/slideLayout" Target="../slideLayouts/slideLayout2.xml"/><Relationship Id="rId59" Type="http://schemas.openxmlformats.org/officeDocument/2006/relationships/image" Target="../media/image247.png"/><Relationship Id="rId67" Type="http://schemas.openxmlformats.org/officeDocument/2006/relationships/image" Target="../media/image256.png"/><Relationship Id="rId20" Type="http://schemas.openxmlformats.org/officeDocument/2006/relationships/tags" Target="../tags/tag677.xml"/><Relationship Id="rId41" Type="http://schemas.openxmlformats.org/officeDocument/2006/relationships/tags" Target="../tags/tag698.xml"/><Relationship Id="rId54" Type="http://schemas.openxmlformats.org/officeDocument/2006/relationships/image" Target="../media/image29.png"/><Relationship Id="rId62" Type="http://schemas.openxmlformats.org/officeDocument/2006/relationships/image" Target="../media/image254.png"/><Relationship Id="rId70" Type="http://schemas.openxmlformats.org/officeDocument/2006/relationships/image" Target="../media/image259.png"/><Relationship Id="rId75" Type="http://schemas.openxmlformats.org/officeDocument/2006/relationships/image" Target="../media/image262.png"/><Relationship Id="rId1" Type="http://schemas.openxmlformats.org/officeDocument/2006/relationships/tags" Target="../tags/tag658.xml"/><Relationship Id="rId6" Type="http://schemas.openxmlformats.org/officeDocument/2006/relationships/tags" Target="../tags/tag66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image" Target="../media/image1.png"/><Relationship Id="rId26" Type="http://schemas.openxmlformats.org/officeDocument/2006/relationships/image" Target="../media/image14.png"/><Relationship Id="rId3" Type="http://schemas.openxmlformats.org/officeDocument/2006/relationships/tags" Target="../tags/tag24.xml"/><Relationship Id="rId21" Type="http://schemas.openxmlformats.org/officeDocument/2006/relationships/image" Target="../media/image9.png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notesSlide" Target="../notesSlides/notesSlide3.xml"/><Relationship Id="rId25" Type="http://schemas.openxmlformats.org/officeDocument/2006/relationships/image" Target="../media/image18.png"/><Relationship Id="rId2" Type="http://schemas.openxmlformats.org/officeDocument/2006/relationships/tags" Target="../tags/tag2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8.png"/><Relationship Id="rId29" Type="http://schemas.openxmlformats.org/officeDocument/2006/relationships/image" Target="../media/image21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image" Target="../media/image17.png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image" Target="../media/image16.png"/><Relationship Id="rId28" Type="http://schemas.openxmlformats.org/officeDocument/2006/relationships/image" Target="../media/image20.png"/><Relationship Id="rId10" Type="http://schemas.openxmlformats.org/officeDocument/2006/relationships/tags" Target="../tags/tag31.xml"/><Relationship Id="rId19" Type="http://schemas.openxmlformats.org/officeDocument/2006/relationships/image" Target="../media/image2.png"/><Relationship Id="rId31" Type="http://schemas.openxmlformats.org/officeDocument/2006/relationships/image" Target="../media/image23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image" Target="../media/image15.png"/><Relationship Id="rId27" Type="http://schemas.openxmlformats.org/officeDocument/2006/relationships/image" Target="../media/image19.png"/><Relationship Id="rId30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710.xml"/><Relationship Id="rId13" Type="http://schemas.openxmlformats.org/officeDocument/2006/relationships/tags" Target="../tags/tag71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69.png"/><Relationship Id="rId3" Type="http://schemas.openxmlformats.org/officeDocument/2006/relationships/tags" Target="../tags/tag705.xml"/><Relationship Id="rId21" Type="http://schemas.openxmlformats.org/officeDocument/2006/relationships/image" Target="../media/image265.png"/><Relationship Id="rId34" Type="http://schemas.openxmlformats.org/officeDocument/2006/relationships/image" Target="../media/image14.png"/><Relationship Id="rId7" Type="http://schemas.openxmlformats.org/officeDocument/2006/relationships/tags" Target="../tags/tag709.xml"/><Relationship Id="rId12" Type="http://schemas.openxmlformats.org/officeDocument/2006/relationships/tags" Target="../tags/tag714.xml"/><Relationship Id="rId17" Type="http://schemas.openxmlformats.org/officeDocument/2006/relationships/tags" Target="../tags/tag719.xml"/><Relationship Id="rId25" Type="http://schemas.openxmlformats.org/officeDocument/2006/relationships/image" Target="../media/image237.png"/><Relationship Id="rId33" Type="http://schemas.openxmlformats.org/officeDocument/2006/relationships/image" Target="../media/image276.png"/><Relationship Id="rId2" Type="http://schemas.openxmlformats.org/officeDocument/2006/relationships/tags" Target="../tags/tag704.xml"/><Relationship Id="rId16" Type="http://schemas.openxmlformats.org/officeDocument/2006/relationships/tags" Target="../tags/tag718.xml"/><Relationship Id="rId20" Type="http://schemas.openxmlformats.org/officeDocument/2006/relationships/image" Target="../media/image264.png"/><Relationship Id="rId29" Type="http://schemas.openxmlformats.org/officeDocument/2006/relationships/image" Target="../media/image272.png"/><Relationship Id="rId1" Type="http://schemas.openxmlformats.org/officeDocument/2006/relationships/tags" Target="../tags/tag703.xml"/><Relationship Id="rId6" Type="http://schemas.openxmlformats.org/officeDocument/2006/relationships/tags" Target="../tags/tag708.xml"/><Relationship Id="rId11" Type="http://schemas.openxmlformats.org/officeDocument/2006/relationships/tags" Target="../tags/tag713.xml"/><Relationship Id="rId24" Type="http://schemas.openxmlformats.org/officeDocument/2006/relationships/image" Target="../media/image268.png"/><Relationship Id="rId32" Type="http://schemas.openxmlformats.org/officeDocument/2006/relationships/image" Target="../media/image275.png"/><Relationship Id="rId5" Type="http://schemas.openxmlformats.org/officeDocument/2006/relationships/tags" Target="../tags/tag707.xml"/><Relationship Id="rId15" Type="http://schemas.openxmlformats.org/officeDocument/2006/relationships/tags" Target="../tags/tag717.xml"/><Relationship Id="rId23" Type="http://schemas.openxmlformats.org/officeDocument/2006/relationships/image" Target="../media/image267.png"/><Relationship Id="rId28" Type="http://schemas.openxmlformats.org/officeDocument/2006/relationships/image" Target="../media/image271.png"/><Relationship Id="rId10" Type="http://schemas.openxmlformats.org/officeDocument/2006/relationships/tags" Target="../tags/tag712.xml"/><Relationship Id="rId19" Type="http://schemas.openxmlformats.org/officeDocument/2006/relationships/image" Target="../media/image136.png"/><Relationship Id="rId31" Type="http://schemas.openxmlformats.org/officeDocument/2006/relationships/image" Target="../media/image274.png"/><Relationship Id="rId4" Type="http://schemas.openxmlformats.org/officeDocument/2006/relationships/tags" Target="../tags/tag706.xml"/><Relationship Id="rId9" Type="http://schemas.openxmlformats.org/officeDocument/2006/relationships/tags" Target="../tags/tag711.xml"/><Relationship Id="rId14" Type="http://schemas.openxmlformats.org/officeDocument/2006/relationships/tags" Target="../tags/tag716.xml"/><Relationship Id="rId22" Type="http://schemas.openxmlformats.org/officeDocument/2006/relationships/image" Target="../media/image266.png"/><Relationship Id="rId27" Type="http://schemas.openxmlformats.org/officeDocument/2006/relationships/image" Target="../media/image270.png"/><Relationship Id="rId30" Type="http://schemas.openxmlformats.org/officeDocument/2006/relationships/image" Target="../media/image273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732.xml"/><Relationship Id="rId18" Type="http://schemas.openxmlformats.org/officeDocument/2006/relationships/tags" Target="../tags/tag737.xml"/><Relationship Id="rId26" Type="http://schemas.openxmlformats.org/officeDocument/2006/relationships/tags" Target="../tags/tag745.xml"/><Relationship Id="rId39" Type="http://schemas.openxmlformats.org/officeDocument/2006/relationships/image" Target="../media/image285.png"/><Relationship Id="rId3" Type="http://schemas.openxmlformats.org/officeDocument/2006/relationships/tags" Target="../tags/tag722.xml"/><Relationship Id="rId21" Type="http://schemas.openxmlformats.org/officeDocument/2006/relationships/tags" Target="../tags/tag740.xml"/><Relationship Id="rId34" Type="http://schemas.openxmlformats.org/officeDocument/2006/relationships/image" Target="../media/image280.png"/><Relationship Id="rId42" Type="http://schemas.openxmlformats.org/officeDocument/2006/relationships/image" Target="../media/image288.png"/><Relationship Id="rId47" Type="http://schemas.openxmlformats.org/officeDocument/2006/relationships/image" Target="../media/image293.png"/><Relationship Id="rId50" Type="http://schemas.openxmlformats.org/officeDocument/2006/relationships/image" Target="../media/image296.png"/><Relationship Id="rId7" Type="http://schemas.openxmlformats.org/officeDocument/2006/relationships/tags" Target="../tags/tag726.xml"/><Relationship Id="rId12" Type="http://schemas.openxmlformats.org/officeDocument/2006/relationships/tags" Target="../tags/tag731.xml"/><Relationship Id="rId17" Type="http://schemas.openxmlformats.org/officeDocument/2006/relationships/tags" Target="../tags/tag736.xml"/><Relationship Id="rId25" Type="http://schemas.openxmlformats.org/officeDocument/2006/relationships/tags" Target="../tags/tag744.xml"/><Relationship Id="rId33" Type="http://schemas.openxmlformats.org/officeDocument/2006/relationships/image" Target="../media/image279.png"/><Relationship Id="rId38" Type="http://schemas.openxmlformats.org/officeDocument/2006/relationships/image" Target="../media/image284.png"/><Relationship Id="rId46" Type="http://schemas.openxmlformats.org/officeDocument/2006/relationships/image" Target="../media/image292.png"/><Relationship Id="rId2" Type="http://schemas.openxmlformats.org/officeDocument/2006/relationships/tags" Target="../tags/tag721.xml"/><Relationship Id="rId16" Type="http://schemas.openxmlformats.org/officeDocument/2006/relationships/tags" Target="../tags/tag735.xml"/><Relationship Id="rId20" Type="http://schemas.openxmlformats.org/officeDocument/2006/relationships/tags" Target="../tags/tag739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287.png"/><Relationship Id="rId54" Type="http://schemas.openxmlformats.org/officeDocument/2006/relationships/image" Target="../media/image14.png"/><Relationship Id="rId1" Type="http://schemas.openxmlformats.org/officeDocument/2006/relationships/tags" Target="../tags/tag720.xml"/><Relationship Id="rId6" Type="http://schemas.openxmlformats.org/officeDocument/2006/relationships/tags" Target="../tags/tag725.xml"/><Relationship Id="rId11" Type="http://schemas.openxmlformats.org/officeDocument/2006/relationships/tags" Target="../tags/tag730.xml"/><Relationship Id="rId24" Type="http://schemas.openxmlformats.org/officeDocument/2006/relationships/tags" Target="../tags/tag743.xml"/><Relationship Id="rId32" Type="http://schemas.openxmlformats.org/officeDocument/2006/relationships/image" Target="../media/image278.png"/><Relationship Id="rId37" Type="http://schemas.openxmlformats.org/officeDocument/2006/relationships/image" Target="../media/image283.png"/><Relationship Id="rId40" Type="http://schemas.openxmlformats.org/officeDocument/2006/relationships/image" Target="../media/image286.png"/><Relationship Id="rId45" Type="http://schemas.openxmlformats.org/officeDocument/2006/relationships/image" Target="../media/image291.png"/><Relationship Id="rId53" Type="http://schemas.openxmlformats.org/officeDocument/2006/relationships/image" Target="../media/image148.png"/><Relationship Id="rId5" Type="http://schemas.openxmlformats.org/officeDocument/2006/relationships/tags" Target="../tags/tag724.xml"/><Relationship Id="rId15" Type="http://schemas.openxmlformats.org/officeDocument/2006/relationships/tags" Target="../tags/tag734.xml"/><Relationship Id="rId23" Type="http://schemas.openxmlformats.org/officeDocument/2006/relationships/tags" Target="../tags/tag742.xml"/><Relationship Id="rId28" Type="http://schemas.openxmlformats.org/officeDocument/2006/relationships/tags" Target="../tags/tag747.xml"/><Relationship Id="rId36" Type="http://schemas.openxmlformats.org/officeDocument/2006/relationships/image" Target="../media/image282.png"/><Relationship Id="rId49" Type="http://schemas.openxmlformats.org/officeDocument/2006/relationships/image" Target="../media/image295.png"/><Relationship Id="rId10" Type="http://schemas.openxmlformats.org/officeDocument/2006/relationships/tags" Target="../tags/tag729.xml"/><Relationship Id="rId19" Type="http://schemas.openxmlformats.org/officeDocument/2006/relationships/tags" Target="../tags/tag738.xml"/><Relationship Id="rId31" Type="http://schemas.openxmlformats.org/officeDocument/2006/relationships/image" Target="../media/image277.png"/><Relationship Id="rId44" Type="http://schemas.openxmlformats.org/officeDocument/2006/relationships/image" Target="../media/image290.png"/><Relationship Id="rId52" Type="http://schemas.openxmlformats.org/officeDocument/2006/relationships/image" Target="../media/image298.png"/><Relationship Id="rId4" Type="http://schemas.openxmlformats.org/officeDocument/2006/relationships/tags" Target="../tags/tag723.xml"/><Relationship Id="rId9" Type="http://schemas.openxmlformats.org/officeDocument/2006/relationships/tags" Target="../tags/tag728.xml"/><Relationship Id="rId14" Type="http://schemas.openxmlformats.org/officeDocument/2006/relationships/tags" Target="../tags/tag733.xml"/><Relationship Id="rId22" Type="http://schemas.openxmlformats.org/officeDocument/2006/relationships/tags" Target="../tags/tag741.xml"/><Relationship Id="rId27" Type="http://schemas.openxmlformats.org/officeDocument/2006/relationships/tags" Target="../tags/tag746.xml"/><Relationship Id="rId30" Type="http://schemas.openxmlformats.org/officeDocument/2006/relationships/image" Target="../media/image136.png"/><Relationship Id="rId35" Type="http://schemas.openxmlformats.org/officeDocument/2006/relationships/image" Target="../media/image281.png"/><Relationship Id="rId43" Type="http://schemas.openxmlformats.org/officeDocument/2006/relationships/image" Target="../media/image289.png"/><Relationship Id="rId48" Type="http://schemas.openxmlformats.org/officeDocument/2006/relationships/image" Target="../media/image294.png"/><Relationship Id="rId8" Type="http://schemas.openxmlformats.org/officeDocument/2006/relationships/tags" Target="../tags/tag727.xml"/><Relationship Id="rId51" Type="http://schemas.openxmlformats.org/officeDocument/2006/relationships/image" Target="../media/image29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755.xml"/><Relationship Id="rId13" Type="http://schemas.openxmlformats.org/officeDocument/2006/relationships/tags" Target="../tags/tag760.xml"/><Relationship Id="rId18" Type="http://schemas.openxmlformats.org/officeDocument/2006/relationships/tags" Target="../tags/tag765.xml"/><Relationship Id="rId26" Type="http://schemas.openxmlformats.org/officeDocument/2006/relationships/image" Target="../media/image279.png"/><Relationship Id="rId39" Type="http://schemas.openxmlformats.org/officeDocument/2006/relationships/image" Target="../media/image302.png"/><Relationship Id="rId3" Type="http://schemas.openxmlformats.org/officeDocument/2006/relationships/tags" Target="../tags/tag750.xml"/><Relationship Id="rId21" Type="http://schemas.openxmlformats.org/officeDocument/2006/relationships/tags" Target="../tags/tag768.xml"/><Relationship Id="rId34" Type="http://schemas.openxmlformats.org/officeDocument/2006/relationships/image" Target="../media/image295.png"/><Relationship Id="rId7" Type="http://schemas.openxmlformats.org/officeDocument/2006/relationships/tags" Target="../tags/tag754.xml"/><Relationship Id="rId12" Type="http://schemas.openxmlformats.org/officeDocument/2006/relationships/tags" Target="../tags/tag759.xml"/><Relationship Id="rId17" Type="http://schemas.openxmlformats.org/officeDocument/2006/relationships/tags" Target="../tags/tag764.xml"/><Relationship Id="rId25" Type="http://schemas.openxmlformats.org/officeDocument/2006/relationships/image" Target="../media/image278.png"/><Relationship Id="rId33" Type="http://schemas.openxmlformats.org/officeDocument/2006/relationships/image" Target="../media/image290.png"/><Relationship Id="rId38" Type="http://schemas.openxmlformats.org/officeDocument/2006/relationships/image" Target="../media/image301.png"/><Relationship Id="rId2" Type="http://schemas.openxmlformats.org/officeDocument/2006/relationships/tags" Target="../tags/tag749.xml"/><Relationship Id="rId16" Type="http://schemas.openxmlformats.org/officeDocument/2006/relationships/tags" Target="../tags/tag763.xml"/><Relationship Id="rId20" Type="http://schemas.openxmlformats.org/officeDocument/2006/relationships/tags" Target="../tags/tag767.xml"/><Relationship Id="rId29" Type="http://schemas.openxmlformats.org/officeDocument/2006/relationships/image" Target="../media/image282.png"/><Relationship Id="rId41" Type="http://schemas.openxmlformats.org/officeDocument/2006/relationships/image" Target="../media/image304.png"/><Relationship Id="rId1" Type="http://schemas.openxmlformats.org/officeDocument/2006/relationships/tags" Target="../tags/tag748.xml"/><Relationship Id="rId6" Type="http://schemas.openxmlformats.org/officeDocument/2006/relationships/tags" Target="../tags/tag753.xml"/><Relationship Id="rId11" Type="http://schemas.openxmlformats.org/officeDocument/2006/relationships/tags" Target="../tags/tag758.xml"/><Relationship Id="rId24" Type="http://schemas.openxmlformats.org/officeDocument/2006/relationships/image" Target="../media/image277.png"/><Relationship Id="rId32" Type="http://schemas.openxmlformats.org/officeDocument/2006/relationships/image" Target="../media/image285.png"/><Relationship Id="rId37" Type="http://schemas.openxmlformats.org/officeDocument/2006/relationships/image" Target="../media/image300.png"/><Relationship Id="rId40" Type="http://schemas.openxmlformats.org/officeDocument/2006/relationships/image" Target="../media/image303.png"/><Relationship Id="rId5" Type="http://schemas.openxmlformats.org/officeDocument/2006/relationships/tags" Target="../tags/tag752.xml"/><Relationship Id="rId15" Type="http://schemas.openxmlformats.org/officeDocument/2006/relationships/tags" Target="../tags/tag762.xml"/><Relationship Id="rId23" Type="http://schemas.openxmlformats.org/officeDocument/2006/relationships/image" Target="../media/image136.png"/><Relationship Id="rId28" Type="http://schemas.openxmlformats.org/officeDocument/2006/relationships/image" Target="../media/image281.png"/><Relationship Id="rId36" Type="http://schemas.openxmlformats.org/officeDocument/2006/relationships/image" Target="../media/image299.png"/><Relationship Id="rId10" Type="http://schemas.openxmlformats.org/officeDocument/2006/relationships/tags" Target="../tags/tag757.xml"/><Relationship Id="rId19" Type="http://schemas.openxmlformats.org/officeDocument/2006/relationships/tags" Target="../tags/tag766.xml"/><Relationship Id="rId31" Type="http://schemas.openxmlformats.org/officeDocument/2006/relationships/image" Target="../media/image284.png"/><Relationship Id="rId4" Type="http://schemas.openxmlformats.org/officeDocument/2006/relationships/tags" Target="../tags/tag751.xml"/><Relationship Id="rId9" Type="http://schemas.openxmlformats.org/officeDocument/2006/relationships/tags" Target="../tags/tag756.xml"/><Relationship Id="rId14" Type="http://schemas.openxmlformats.org/officeDocument/2006/relationships/tags" Target="../tags/tag761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280.png"/><Relationship Id="rId30" Type="http://schemas.openxmlformats.org/officeDocument/2006/relationships/image" Target="../media/image283.png"/><Relationship Id="rId35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781.xml"/><Relationship Id="rId18" Type="http://schemas.openxmlformats.org/officeDocument/2006/relationships/tags" Target="../tags/tag786.xml"/><Relationship Id="rId26" Type="http://schemas.openxmlformats.org/officeDocument/2006/relationships/tags" Target="../tags/tag794.xml"/><Relationship Id="rId39" Type="http://schemas.openxmlformats.org/officeDocument/2006/relationships/image" Target="../media/image282.png"/><Relationship Id="rId21" Type="http://schemas.openxmlformats.org/officeDocument/2006/relationships/tags" Target="../tags/tag789.xml"/><Relationship Id="rId34" Type="http://schemas.openxmlformats.org/officeDocument/2006/relationships/tags" Target="../tags/tag802.xml"/><Relationship Id="rId42" Type="http://schemas.openxmlformats.org/officeDocument/2006/relationships/image" Target="../media/image277.png"/><Relationship Id="rId47" Type="http://schemas.openxmlformats.org/officeDocument/2006/relationships/image" Target="../media/image284.png"/><Relationship Id="rId50" Type="http://schemas.openxmlformats.org/officeDocument/2006/relationships/image" Target="../media/image307.png"/><Relationship Id="rId55" Type="http://schemas.openxmlformats.org/officeDocument/2006/relationships/image" Target="../media/image14.png"/><Relationship Id="rId63" Type="http://schemas.openxmlformats.org/officeDocument/2006/relationships/image" Target="../media/image319.png"/><Relationship Id="rId7" Type="http://schemas.openxmlformats.org/officeDocument/2006/relationships/tags" Target="../tags/tag775.xml"/><Relationship Id="rId2" Type="http://schemas.openxmlformats.org/officeDocument/2006/relationships/tags" Target="../tags/tag770.xml"/><Relationship Id="rId16" Type="http://schemas.openxmlformats.org/officeDocument/2006/relationships/tags" Target="../tags/tag784.xml"/><Relationship Id="rId20" Type="http://schemas.openxmlformats.org/officeDocument/2006/relationships/tags" Target="../tags/tag788.xml"/><Relationship Id="rId29" Type="http://schemas.openxmlformats.org/officeDocument/2006/relationships/tags" Target="../tags/tag797.xml"/><Relationship Id="rId41" Type="http://schemas.openxmlformats.org/officeDocument/2006/relationships/image" Target="../media/image305.png"/><Relationship Id="rId54" Type="http://schemas.openxmlformats.org/officeDocument/2006/relationships/image" Target="../media/image311.png"/><Relationship Id="rId62" Type="http://schemas.openxmlformats.org/officeDocument/2006/relationships/image" Target="../media/image318.png"/><Relationship Id="rId1" Type="http://schemas.openxmlformats.org/officeDocument/2006/relationships/tags" Target="../tags/tag769.xml"/><Relationship Id="rId6" Type="http://schemas.openxmlformats.org/officeDocument/2006/relationships/tags" Target="../tags/tag774.xml"/><Relationship Id="rId11" Type="http://schemas.openxmlformats.org/officeDocument/2006/relationships/tags" Target="../tags/tag779.xml"/><Relationship Id="rId24" Type="http://schemas.openxmlformats.org/officeDocument/2006/relationships/tags" Target="../tags/tag792.xml"/><Relationship Id="rId32" Type="http://schemas.openxmlformats.org/officeDocument/2006/relationships/tags" Target="../tags/tag800.xml"/><Relationship Id="rId37" Type="http://schemas.openxmlformats.org/officeDocument/2006/relationships/image" Target="../media/image136.png"/><Relationship Id="rId40" Type="http://schemas.openxmlformats.org/officeDocument/2006/relationships/image" Target="../media/image295.png"/><Relationship Id="rId45" Type="http://schemas.openxmlformats.org/officeDocument/2006/relationships/image" Target="../media/image280.png"/><Relationship Id="rId53" Type="http://schemas.openxmlformats.org/officeDocument/2006/relationships/image" Target="../media/image310.png"/><Relationship Id="rId58" Type="http://schemas.openxmlformats.org/officeDocument/2006/relationships/image" Target="../media/image314.png"/><Relationship Id="rId5" Type="http://schemas.openxmlformats.org/officeDocument/2006/relationships/tags" Target="../tags/tag773.xml"/><Relationship Id="rId15" Type="http://schemas.openxmlformats.org/officeDocument/2006/relationships/tags" Target="../tags/tag783.xml"/><Relationship Id="rId23" Type="http://schemas.openxmlformats.org/officeDocument/2006/relationships/tags" Target="../tags/tag791.xml"/><Relationship Id="rId28" Type="http://schemas.openxmlformats.org/officeDocument/2006/relationships/tags" Target="../tags/tag796.xml"/><Relationship Id="rId36" Type="http://schemas.openxmlformats.org/officeDocument/2006/relationships/image" Target="../media/image290.png"/><Relationship Id="rId49" Type="http://schemas.openxmlformats.org/officeDocument/2006/relationships/image" Target="../media/image306.png"/><Relationship Id="rId57" Type="http://schemas.openxmlformats.org/officeDocument/2006/relationships/image" Target="../media/image313.png"/><Relationship Id="rId61" Type="http://schemas.openxmlformats.org/officeDocument/2006/relationships/image" Target="../media/image317.png"/><Relationship Id="rId10" Type="http://schemas.openxmlformats.org/officeDocument/2006/relationships/tags" Target="../tags/tag778.xml"/><Relationship Id="rId19" Type="http://schemas.openxmlformats.org/officeDocument/2006/relationships/tags" Target="../tags/tag787.xml"/><Relationship Id="rId31" Type="http://schemas.openxmlformats.org/officeDocument/2006/relationships/tags" Target="../tags/tag799.xml"/><Relationship Id="rId44" Type="http://schemas.openxmlformats.org/officeDocument/2006/relationships/image" Target="../media/image279.png"/><Relationship Id="rId52" Type="http://schemas.openxmlformats.org/officeDocument/2006/relationships/image" Target="../media/image309.png"/><Relationship Id="rId60" Type="http://schemas.openxmlformats.org/officeDocument/2006/relationships/image" Target="../media/image316.png"/><Relationship Id="rId65" Type="http://schemas.openxmlformats.org/officeDocument/2006/relationships/image" Target="../media/image321.png"/><Relationship Id="rId4" Type="http://schemas.openxmlformats.org/officeDocument/2006/relationships/tags" Target="../tags/tag772.xml"/><Relationship Id="rId9" Type="http://schemas.openxmlformats.org/officeDocument/2006/relationships/tags" Target="../tags/tag777.xml"/><Relationship Id="rId14" Type="http://schemas.openxmlformats.org/officeDocument/2006/relationships/tags" Target="../tags/tag782.xml"/><Relationship Id="rId22" Type="http://schemas.openxmlformats.org/officeDocument/2006/relationships/tags" Target="../tags/tag790.xml"/><Relationship Id="rId27" Type="http://schemas.openxmlformats.org/officeDocument/2006/relationships/tags" Target="../tags/tag795.xml"/><Relationship Id="rId30" Type="http://schemas.openxmlformats.org/officeDocument/2006/relationships/tags" Target="../tags/tag798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278.png"/><Relationship Id="rId48" Type="http://schemas.openxmlformats.org/officeDocument/2006/relationships/image" Target="../media/image285.png"/><Relationship Id="rId56" Type="http://schemas.openxmlformats.org/officeDocument/2006/relationships/image" Target="../media/image312.png"/><Relationship Id="rId64" Type="http://schemas.openxmlformats.org/officeDocument/2006/relationships/image" Target="../media/image320.png"/><Relationship Id="rId8" Type="http://schemas.openxmlformats.org/officeDocument/2006/relationships/tags" Target="../tags/tag776.xml"/><Relationship Id="rId51" Type="http://schemas.openxmlformats.org/officeDocument/2006/relationships/image" Target="../media/image308.png"/><Relationship Id="rId3" Type="http://schemas.openxmlformats.org/officeDocument/2006/relationships/tags" Target="../tags/tag771.xml"/><Relationship Id="rId12" Type="http://schemas.openxmlformats.org/officeDocument/2006/relationships/tags" Target="../tags/tag780.xml"/><Relationship Id="rId17" Type="http://schemas.openxmlformats.org/officeDocument/2006/relationships/tags" Target="../tags/tag785.xml"/><Relationship Id="rId25" Type="http://schemas.openxmlformats.org/officeDocument/2006/relationships/tags" Target="../tags/tag793.xml"/><Relationship Id="rId33" Type="http://schemas.openxmlformats.org/officeDocument/2006/relationships/tags" Target="../tags/tag801.xml"/><Relationship Id="rId38" Type="http://schemas.openxmlformats.org/officeDocument/2006/relationships/image" Target="../media/image281.png"/><Relationship Id="rId46" Type="http://schemas.openxmlformats.org/officeDocument/2006/relationships/image" Target="../media/image283.png"/><Relationship Id="rId59" Type="http://schemas.openxmlformats.org/officeDocument/2006/relationships/image" Target="../media/image315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815.xml"/><Relationship Id="rId18" Type="http://schemas.openxmlformats.org/officeDocument/2006/relationships/tags" Target="../tags/tag820.xml"/><Relationship Id="rId26" Type="http://schemas.openxmlformats.org/officeDocument/2006/relationships/tags" Target="../tags/tag828.xml"/><Relationship Id="rId39" Type="http://schemas.openxmlformats.org/officeDocument/2006/relationships/image" Target="../media/image283.png"/><Relationship Id="rId3" Type="http://schemas.openxmlformats.org/officeDocument/2006/relationships/tags" Target="../tags/tag805.xml"/><Relationship Id="rId21" Type="http://schemas.openxmlformats.org/officeDocument/2006/relationships/tags" Target="../tags/tag823.xml"/><Relationship Id="rId34" Type="http://schemas.openxmlformats.org/officeDocument/2006/relationships/image" Target="../media/image278.png"/><Relationship Id="rId42" Type="http://schemas.openxmlformats.org/officeDocument/2006/relationships/image" Target="../media/image315.png"/><Relationship Id="rId47" Type="http://schemas.openxmlformats.org/officeDocument/2006/relationships/image" Target="../media/image326.png"/><Relationship Id="rId50" Type="http://schemas.openxmlformats.org/officeDocument/2006/relationships/image" Target="../media/image329.png"/><Relationship Id="rId7" Type="http://schemas.openxmlformats.org/officeDocument/2006/relationships/tags" Target="../tags/tag809.xml"/><Relationship Id="rId12" Type="http://schemas.openxmlformats.org/officeDocument/2006/relationships/tags" Target="../tags/tag814.xml"/><Relationship Id="rId17" Type="http://schemas.openxmlformats.org/officeDocument/2006/relationships/tags" Target="../tags/tag819.xml"/><Relationship Id="rId25" Type="http://schemas.openxmlformats.org/officeDocument/2006/relationships/tags" Target="../tags/tag827.xml"/><Relationship Id="rId33" Type="http://schemas.openxmlformats.org/officeDocument/2006/relationships/image" Target="../media/image136.png"/><Relationship Id="rId38" Type="http://schemas.openxmlformats.org/officeDocument/2006/relationships/image" Target="../media/image282.png"/><Relationship Id="rId46" Type="http://schemas.openxmlformats.org/officeDocument/2006/relationships/image" Target="../media/image325.png"/><Relationship Id="rId2" Type="http://schemas.openxmlformats.org/officeDocument/2006/relationships/tags" Target="../tags/tag804.xml"/><Relationship Id="rId16" Type="http://schemas.openxmlformats.org/officeDocument/2006/relationships/tags" Target="../tags/tag818.xml"/><Relationship Id="rId20" Type="http://schemas.openxmlformats.org/officeDocument/2006/relationships/tags" Target="../tags/tag822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285.png"/><Relationship Id="rId1" Type="http://schemas.openxmlformats.org/officeDocument/2006/relationships/tags" Target="../tags/tag803.xml"/><Relationship Id="rId6" Type="http://schemas.openxmlformats.org/officeDocument/2006/relationships/tags" Target="../tags/tag808.xml"/><Relationship Id="rId11" Type="http://schemas.openxmlformats.org/officeDocument/2006/relationships/tags" Target="../tags/tag813.xml"/><Relationship Id="rId24" Type="http://schemas.openxmlformats.org/officeDocument/2006/relationships/tags" Target="../tags/tag826.xml"/><Relationship Id="rId32" Type="http://schemas.openxmlformats.org/officeDocument/2006/relationships/image" Target="../media/image277.png"/><Relationship Id="rId37" Type="http://schemas.openxmlformats.org/officeDocument/2006/relationships/image" Target="../media/image281.png"/><Relationship Id="rId40" Type="http://schemas.openxmlformats.org/officeDocument/2006/relationships/image" Target="../media/image284.png"/><Relationship Id="rId45" Type="http://schemas.openxmlformats.org/officeDocument/2006/relationships/image" Target="../media/image324.png"/><Relationship Id="rId53" Type="http://schemas.openxmlformats.org/officeDocument/2006/relationships/image" Target="../media/image14.png"/><Relationship Id="rId5" Type="http://schemas.openxmlformats.org/officeDocument/2006/relationships/tags" Target="../tags/tag807.xml"/><Relationship Id="rId15" Type="http://schemas.openxmlformats.org/officeDocument/2006/relationships/tags" Target="../tags/tag817.xml"/><Relationship Id="rId23" Type="http://schemas.openxmlformats.org/officeDocument/2006/relationships/tags" Target="../tags/tag825.xml"/><Relationship Id="rId28" Type="http://schemas.openxmlformats.org/officeDocument/2006/relationships/tags" Target="../tags/tag830.xml"/><Relationship Id="rId36" Type="http://schemas.openxmlformats.org/officeDocument/2006/relationships/image" Target="../media/image280.png"/><Relationship Id="rId49" Type="http://schemas.openxmlformats.org/officeDocument/2006/relationships/image" Target="../media/image328.png"/><Relationship Id="rId10" Type="http://schemas.openxmlformats.org/officeDocument/2006/relationships/tags" Target="../tags/tag812.xml"/><Relationship Id="rId19" Type="http://schemas.openxmlformats.org/officeDocument/2006/relationships/tags" Target="../tags/tag821.xml"/><Relationship Id="rId31" Type="http://schemas.openxmlformats.org/officeDocument/2006/relationships/image" Target="../media/image317.png"/><Relationship Id="rId44" Type="http://schemas.openxmlformats.org/officeDocument/2006/relationships/image" Target="../media/image323.png"/><Relationship Id="rId52" Type="http://schemas.openxmlformats.org/officeDocument/2006/relationships/image" Target="../media/image331.png"/><Relationship Id="rId4" Type="http://schemas.openxmlformats.org/officeDocument/2006/relationships/tags" Target="../tags/tag806.xml"/><Relationship Id="rId9" Type="http://schemas.openxmlformats.org/officeDocument/2006/relationships/tags" Target="../tags/tag811.xml"/><Relationship Id="rId14" Type="http://schemas.openxmlformats.org/officeDocument/2006/relationships/tags" Target="../tags/tag816.xml"/><Relationship Id="rId22" Type="http://schemas.openxmlformats.org/officeDocument/2006/relationships/tags" Target="../tags/tag824.xml"/><Relationship Id="rId27" Type="http://schemas.openxmlformats.org/officeDocument/2006/relationships/tags" Target="../tags/tag829.xml"/><Relationship Id="rId30" Type="http://schemas.openxmlformats.org/officeDocument/2006/relationships/image" Target="../media/image316.png"/><Relationship Id="rId35" Type="http://schemas.openxmlformats.org/officeDocument/2006/relationships/image" Target="../media/image279.png"/><Relationship Id="rId43" Type="http://schemas.openxmlformats.org/officeDocument/2006/relationships/image" Target="../media/image322.png"/><Relationship Id="rId48" Type="http://schemas.openxmlformats.org/officeDocument/2006/relationships/image" Target="../media/image327.png"/><Relationship Id="rId8" Type="http://schemas.openxmlformats.org/officeDocument/2006/relationships/tags" Target="../tags/tag810.xml"/><Relationship Id="rId51" Type="http://schemas.openxmlformats.org/officeDocument/2006/relationships/image" Target="../media/image330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843.xml"/><Relationship Id="rId18" Type="http://schemas.openxmlformats.org/officeDocument/2006/relationships/tags" Target="../tags/tag848.xml"/><Relationship Id="rId26" Type="http://schemas.openxmlformats.org/officeDocument/2006/relationships/tags" Target="../tags/tag856.xml"/><Relationship Id="rId39" Type="http://schemas.openxmlformats.org/officeDocument/2006/relationships/image" Target="../media/image283.png"/><Relationship Id="rId21" Type="http://schemas.openxmlformats.org/officeDocument/2006/relationships/tags" Target="../tags/tag851.xml"/><Relationship Id="rId34" Type="http://schemas.openxmlformats.org/officeDocument/2006/relationships/image" Target="../media/image278.png"/><Relationship Id="rId42" Type="http://schemas.openxmlformats.org/officeDocument/2006/relationships/image" Target="../media/image315.png"/><Relationship Id="rId47" Type="http://schemas.openxmlformats.org/officeDocument/2006/relationships/image" Target="../media/image325.png"/><Relationship Id="rId50" Type="http://schemas.openxmlformats.org/officeDocument/2006/relationships/image" Target="../media/image328.png"/><Relationship Id="rId55" Type="http://schemas.openxmlformats.org/officeDocument/2006/relationships/image" Target="../media/image14.png"/><Relationship Id="rId7" Type="http://schemas.openxmlformats.org/officeDocument/2006/relationships/tags" Target="../tags/tag837.xml"/><Relationship Id="rId12" Type="http://schemas.openxmlformats.org/officeDocument/2006/relationships/tags" Target="../tags/tag842.xml"/><Relationship Id="rId17" Type="http://schemas.openxmlformats.org/officeDocument/2006/relationships/tags" Target="../tags/tag847.xml"/><Relationship Id="rId25" Type="http://schemas.openxmlformats.org/officeDocument/2006/relationships/tags" Target="../tags/tag855.xml"/><Relationship Id="rId33" Type="http://schemas.openxmlformats.org/officeDocument/2006/relationships/image" Target="../media/image136.png"/><Relationship Id="rId38" Type="http://schemas.openxmlformats.org/officeDocument/2006/relationships/image" Target="../media/image282.png"/><Relationship Id="rId46" Type="http://schemas.openxmlformats.org/officeDocument/2006/relationships/image" Target="../media/image324.png"/><Relationship Id="rId2" Type="http://schemas.openxmlformats.org/officeDocument/2006/relationships/tags" Target="../tags/tag832.xml"/><Relationship Id="rId16" Type="http://schemas.openxmlformats.org/officeDocument/2006/relationships/tags" Target="../tags/tag846.xml"/><Relationship Id="rId20" Type="http://schemas.openxmlformats.org/officeDocument/2006/relationships/tags" Target="../tags/tag850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285.png"/><Relationship Id="rId54" Type="http://schemas.openxmlformats.org/officeDocument/2006/relationships/image" Target="../media/image333.png"/><Relationship Id="rId1" Type="http://schemas.openxmlformats.org/officeDocument/2006/relationships/tags" Target="../tags/tag831.xml"/><Relationship Id="rId6" Type="http://schemas.openxmlformats.org/officeDocument/2006/relationships/tags" Target="../tags/tag836.xml"/><Relationship Id="rId11" Type="http://schemas.openxmlformats.org/officeDocument/2006/relationships/tags" Target="../tags/tag841.xml"/><Relationship Id="rId24" Type="http://schemas.openxmlformats.org/officeDocument/2006/relationships/tags" Target="../tags/tag854.xml"/><Relationship Id="rId32" Type="http://schemas.openxmlformats.org/officeDocument/2006/relationships/image" Target="../media/image277.png"/><Relationship Id="rId37" Type="http://schemas.openxmlformats.org/officeDocument/2006/relationships/image" Target="../media/image281.png"/><Relationship Id="rId40" Type="http://schemas.openxmlformats.org/officeDocument/2006/relationships/image" Target="../media/image284.png"/><Relationship Id="rId45" Type="http://schemas.openxmlformats.org/officeDocument/2006/relationships/image" Target="../media/image332.png"/><Relationship Id="rId53" Type="http://schemas.openxmlformats.org/officeDocument/2006/relationships/image" Target="../media/image331.png"/><Relationship Id="rId5" Type="http://schemas.openxmlformats.org/officeDocument/2006/relationships/tags" Target="../tags/tag835.xml"/><Relationship Id="rId15" Type="http://schemas.openxmlformats.org/officeDocument/2006/relationships/tags" Target="../tags/tag845.xml"/><Relationship Id="rId23" Type="http://schemas.openxmlformats.org/officeDocument/2006/relationships/tags" Target="../tags/tag853.xml"/><Relationship Id="rId28" Type="http://schemas.openxmlformats.org/officeDocument/2006/relationships/tags" Target="../tags/tag858.xml"/><Relationship Id="rId36" Type="http://schemas.openxmlformats.org/officeDocument/2006/relationships/image" Target="../media/image280.png"/><Relationship Id="rId49" Type="http://schemas.openxmlformats.org/officeDocument/2006/relationships/image" Target="../media/image327.png"/><Relationship Id="rId10" Type="http://schemas.openxmlformats.org/officeDocument/2006/relationships/tags" Target="../tags/tag840.xml"/><Relationship Id="rId19" Type="http://schemas.openxmlformats.org/officeDocument/2006/relationships/tags" Target="../tags/tag849.xml"/><Relationship Id="rId31" Type="http://schemas.openxmlformats.org/officeDocument/2006/relationships/image" Target="../media/image317.png"/><Relationship Id="rId44" Type="http://schemas.openxmlformats.org/officeDocument/2006/relationships/image" Target="../media/image323.png"/><Relationship Id="rId52" Type="http://schemas.openxmlformats.org/officeDocument/2006/relationships/image" Target="../media/image330.png"/><Relationship Id="rId4" Type="http://schemas.openxmlformats.org/officeDocument/2006/relationships/tags" Target="../tags/tag834.xml"/><Relationship Id="rId9" Type="http://schemas.openxmlformats.org/officeDocument/2006/relationships/tags" Target="../tags/tag839.xml"/><Relationship Id="rId14" Type="http://schemas.openxmlformats.org/officeDocument/2006/relationships/tags" Target="../tags/tag844.xml"/><Relationship Id="rId22" Type="http://schemas.openxmlformats.org/officeDocument/2006/relationships/tags" Target="../tags/tag852.xml"/><Relationship Id="rId27" Type="http://schemas.openxmlformats.org/officeDocument/2006/relationships/tags" Target="../tags/tag857.xml"/><Relationship Id="rId30" Type="http://schemas.openxmlformats.org/officeDocument/2006/relationships/image" Target="../media/image316.png"/><Relationship Id="rId35" Type="http://schemas.openxmlformats.org/officeDocument/2006/relationships/image" Target="../media/image279.png"/><Relationship Id="rId43" Type="http://schemas.openxmlformats.org/officeDocument/2006/relationships/image" Target="../media/image322.png"/><Relationship Id="rId48" Type="http://schemas.openxmlformats.org/officeDocument/2006/relationships/image" Target="../media/image326.png"/><Relationship Id="rId8" Type="http://schemas.openxmlformats.org/officeDocument/2006/relationships/tags" Target="../tags/tag838.xml"/><Relationship Id="rId51" Type="http://schemas.openxmlformats.org/officeDocument/2006/relationships/image" Target="../media/image329.png"/><Relationship Id="rId3" Type="http://schemas.openxmlformats.org/officeDocument/2006/relationships/tags" Target="../tags/tag833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871.xml"/><Relationship Id="rId18" Type="http://schemas.openxmlformats.org/officeDocument/2006/relationships/tags" Target="../tags/tag876.xml"/><Relationship Id="rId26" Type="http://schemas.openxmlformats.org/officeDocument/2006/relationships/tags" Target="../tags/tag884.xml"/><Relationship Id="rId39" Type="http://schemas.openxmlformats.org/officeDocument/2006/relationships/image" Target="../media/image330.png"/><Relationship Id="rId21" Type="http://schemas.openxmlformats.org/officeDocument/2006/relationships/tags" Target="../tags/tag879.xml"/><Relationship Id="rId34" Type="http://schemas.openxmlformats.org/officeDocument/2006/relationships/image" Target="../media/image323.png"/><Relationship Id="rId42" Type="http://schemas.openxmlformats.org/officeDocument/2006/relationships/image" Target="../media/image277.png"/><Relationship Id="rId47" Type="http://schemas.openxmlformats.org/officeDocument/2006/relationships/image" Target="../media/image281.png"/><Relationship Id="rId50" Type="http://schemas.openxmlformats.org/officeDocument/2006/relationships/image" Target="../media/image284.png"/><Relationship Id="rId55" Type="http://schemas.openxmlformats.org/officeDocument/2006/relationships/image" Target="../media/image335.png"/><Relationship Id="rId7" Type="http://schemas.openxmlformats.org/officeDocument/2006/relationships/tags" Target="../tags/tag865.xml"/><Relationship Id="rId12" Type="http://schemas.openxmlformats.org/officeDocument/2006/relationships/tags" Target="../tags/tag870.xml"/><Relationship Id="rId17" Type="http://schemas.openxmlformats.org/officeDocument/2006/relationships/tags" Target="../tags/tag875.xml"/><Relationship Id="rId25" Type="http://schemas.openxmlformats.org/officeDocument/2006/relationships/tags" Target="../tags/tag883.xml"/><Relationship Id="rId33" Type="http://schemas.openxmlformats.org/officeDocument/2006/relationships/image" Target="../media/image322.png"/><Relationship Id="rId38" Type="http://schemas.openxmlformats.org/officeDocument/2006/relationships/image" Target="../media/image329.png"/><Relationship Id="rId46" Type="http://schemas.openxmlformats.org/officeDocument/2006/relationships/image" Target="../media/image280.png"/><Relationship Id="rId59" Type="http://schemas.openxmlformats.org/officeDocument/2006/relationships/image" Target="../media/image14.png"/><Relationship Id="rId2" Type="http://schemas.openxmlformats.org/officeDocument/2006/relationships/tags" Target="../tags/tag860.xml"/><Relationship Id="rId16" Type="http://schemas.openxmlformats.org/officeDocument/2006/relationships/tags" Target="../tags/tag874.xml"/><Relationship Id="rId20" Type="http://schemas.openxmlformats.org/officeDocument/2006/relationships/tags" Target="../tags/tag878.xml"/><Relationship Id="rId29" Type="http://schemas.openxmlformats.org/officeDocument/2006/relationships/tags" Target="../tags/tag887.xml"/><Relationship Id="rId41" Type="http://schemas.openxmlformats.org/officeDocument/2006/relationships/image" Target="../media/image333.png"/><Relationship Id="rId54" Type="http://schemas.openxmlformats.org/officeDocument/2006/relationships/image" Target="../media/image334.png"/><Relationship Id="rId1" Type="http://schemas.openxmlformats.org/officeDocument/2006/relationships/tags" Target="../tags/tag859.xml"/><Relationship Id="rId6" Type="http://schemas.openxmlformats.org/officeDocument/2006/relationships/tags" Target="../tags/tag864.xml"/><Relationship Id="rId11" Type="http://schemas.openxmlformats.org/officeDocument/2006/relationships/tags" Target="../tags/tag869.xml"/><Relationship Id="rId24" Type="http://schemas.openxmlformats.org/officeDocument/2006/relationships/tags" Target="../tags/tag882.xml"/><Relationship Id="rId32" Type="http://schemas.openxmlformats.org/officeDocument/2006/relationships/image" Target="../media/image324.png"/><Relationship Id="rId37" Type="http://schemas.openxmlformats.org/officeDocument/2006/relationships/image" Target="../media/image327.png"/><Relationship Id="rId40" Type="http://schemas.openxmlformats.org/officeDocument/2006/relationships/image" Target="../media/image331.png"/><Relationship Id="rId45" Type="http://schemas.openxmlformats.org/officeDocument/2006/relationships/image" Target="../media/image279.png"/><Relationship Id="rId53" Type="http://schemas.openxmlformats.org/officeDocument/2006/relationships/image" Target="../media/image332.png"/><Relationship Id="rId58" Type="http://schemas.openxmlformats.org/officeDocument/2006/relationships/image" Target="../media/image305.png"/><Relationship Id="rId5" Type="http://schemas.openxmlformats.org/officeDocument/2006/relationships/tags" Target="../tags/tag863.xml"/><Relationship Id="rId15" Type="http://schemas.openxmlformats.org/officeDocument/2006/relationships/tags" Target="../tags/tag873.xml"/><Relationship Id="rId23" Type="http://schemas.openxmlformats.org/officeDocument/2006/relationships/tags" Target="../tags/tag881.xml"/><Relationship Id="rId28" Type="http://schemas.openxmlformats.org/officeDocument/2006/relationships/tags" Target="../tags/tag886.xml"/><Relationship Id="rId36" Type="http://schemas.openxmlformats.org/officeDocument/2006/relationships/image" Target="../media/image326.png"/><Relationship Id="rId49" Type="http://schemas.openxmlformats.org/officeDocument/2006/relationships/image" Target="../media/image283.png"/><Relationship Id="rId57" Type="http://schemas.openxmlformats.org/officeDocument/2006/relationships/image" Target="../media/image337.png"/><Relationship Id="rId10" Type="http://schemas.openxmlformats.org/officeDocument/2006/relationships/tags" Target="../tags/tag868.xml"/><Relationship Id="rId19" Type="http://schemas.openxmlformats.org/officeDocument/2006/relationships/tags" Target="../tags/tag877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278.png"/><Relationship Id="rId52" Type="http://schemas.openxmlformats.org/officeDocument/2006/relationships/image" Target="../media/image328.png"/><Relationship Id="rId4" Type="http://schemas.openxmlformats.org/officeDocument/2006/relationships/tags" Target="../tags/tag862.xml"/><Relationship Id="rId9" Type="http://schemas.openxmlformats.org/officeDocument/2006/relationships/tags" Target="../tags/tag867.xml"/><Relationship Id="rId14" Type="http://schemas.openxmlformats.org/officeDocument/2006/relationships/tags" Target="../tags/tag872.xml"/><Relationship Id="rId22" Type="http://schemas.openxmlformats.org/officeDocument/2006/relationships/tags" Target="../tags/tag880.xml"/><Relationship Id="rId27" Type="http://schemas.openxmlformats.org/officeDocument/2006/relationships/tags" Target="../tags/tag885.xml"/><Relationship Id="rId30" Type="http://schemas.openxmlformats.org/officeDocument/2006/relationships/tags" Target="../tags/tag888.xml"/><Relationship Id="rId35" Type="http://schemas.openxmlformats.org/officeDocument/2006/relationships/image" Target="../media/image325.png"/><Relationship Id="rId43" Type="http://schemas.openxmlformats.org/officeDocument/2006/relationships/image" Target="../media/image136.png"/><Relationship Id="rId48" Type="http://schemas.openxmlformats.org/officeDocument/2006/relationships/image" Target="../media/image282.png"/><Relationship Id="rId56" Type="http://schemas.openxmlformats.org/officeDocument/2006/relationships/image" Target="../media/image336.png"/><Relationship Id="rId8" Type="http://schemas.openxmlformats.org/officeDocument/2006/relationships/tags" Target="../tags/tag866.xml"/><Relationship Id="rId51" Type="http://schemas.openxmlformats.org/officeDocument/2006/relationships/image" Target="../media/image285.png"/><Relationship Id="rId3" Type="http://schemas.openxmlformats.org/officeDocument/2006/relationships/tags" Target="../tags/tag861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tags" Target="../tags/tag901.xml"/><Relationship Id="rId18" Type="http://schemas.openxmlformats.org/officeDocument/2006/relationships/tags" Target="../tags/tag906.xml"/><Relationship Id="rId26" Type="http://schemas.openxmlformats.org/officeDocument/2006/relationships/tags" Target="../tags/tag914.xml"/><Relationship Id="rId39" Type="http://schemas.openxmlformats.org/officeDocument/2006/relationships/image" Target="../media/image329.png"/><Relationship Id="rId21" Type="http://schemas.openxmlformats.org/officeDocument/2006/relationships/tags" Target="../tags/tag909.xml"/><Relationship Id="rId34" Type="http://schemas.openxmlformats.org/officeDocument/2006/relationships/image" Target="../media/image322.png"/><Relationship Id="rId42" Type="http://schemas.openxmlformats.org/officeDocument/2006/relationships/image" Target="../media/image333.png"/><Relationship Id="rId47" Type="http://schemas.openxmlformats.org/officeDocument/2006/relationships/image" Target="../media/image280.png"/><Relationship Id="rId50" Type="http://schemas.openxmlformats.org/officeDocument/2006/relationships/image" Target="../media/image283.png"/><Relationship Id="rId55" Type="http://schemas.openxmlformats.org/officeDocument/2006/relationships/image" Target="../media/image328.png"/><Relationship Id="rId7" Type="http://schemas.openxmlformats.org/officeDocument/2006/relationships/tags" Target="../tags/tag895.xml"/><Relationship Id="rId12" Type="http://schemas.openxmlformats.org/officeDocument/2006/relationships/tags" Target="../tags/tag900.xml"/><Relationship Id="rId17" Type="http://schemas.openxmlformats.org/officeDocument/2006/relationships/tags" Target="../tags/tag905.xml"/><Relationship Id="rId25" Type="http://schemas.openxmlformats.org/officeDocument/2006/relationships/tags" Target="../tags/tag913.xml"/><Relationship Id="rId33" Type="http://schemas.openxmlformats.org/officeDocument/2006/relationships/image" Target="../media/image324.png"/><Relationship Id="rId38" Type="http://schemas.openxmlformats.org/officeDocument/2006/relationships/image" Target="../media/image327.png"/><Relationship Id="rId46" Type="http://schemas.openxmlformats.org/officeDocument/2006/relationships/image" Target="../media/image279.png"/><Relationship Id="rId59" Type="http://schemas.openxmlformats.org/officeDocument/2006/relationships/image" Target="../media/image305.png"/><Relationship Id="rId2" Type="http://schemas.openxmlformats.org/officeDocument/2006/relationships/tags" Target="../tags/tag890.xml"/><Relationship Id="rId16" Type="http://schemas.openxmlformats.org/officeDocument/2006/relationships/tags" Target="../tags/tag904.xml"/><Relationship Id="rId20" Type="http://schemas.openxmlformats.org/officeDocument/2006/relationships/tags" Target="../tags/tag908.xml"/><Relationship Id="rId29" Type="http://schemas.openxmlformats.org/officeDocument/2006/relationships/tags" Target="../tags/tag917.xml"/><Relationship Id="rId41" Type="http://schemas.openxmlformats.org/officeDocument/2006/relationships/image" Target="../media/image331.png"/><Relationship Id="rId54" Type="http://schemas.openxmlformats.org/officeDocument/2006/relationships/image" Target="../media/image335.png"/><Relationship Id="rId1" Type="http://schemas.openxmlformats.org/officeDocument/2006/relationships/tags" Target="../tags/tag889.xml"/><Relationship Id="rId6" Type="http://schemas.openxmlformats.org/officeDocument/2006/relationships/tags" Target="../tags/tag894.xml"/><Relationship Id="rId11" Type="http://schemas.openxmlformats.org/officeDocument/2006/relationships/tags" Target="../tags/tag899.xml"/><Relationship Id="rId24" Type="http://schemas.openxmlformats.org/officeDocument/2006/relationships/tags" Target="../tags/tag912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326.png"/><Relationship Id="rId40" Type="http://schemas.openxmlformats.org/officeDocument/2006/relationships/image" Target="../media/image330.png"/><Relationship Id="rId45" Type="http://schemas.openxmlformats.org/officeDocument/2006/relationships/image" Target="../media/image278.png"/><Relationship Id="rId53" Type="http://schemas.openxmlformats.org/officeDocument/2006/relationships/image" Target="../media/image332.png"/><Relationship Id="rId58" Type="http://schemas.openxmlformats.org/officeDocument/2006/relationships/image" Target="../media/image339.png"/><Relationship Id="rId5" Type="http://schemas.openxmlformats.org/officeDocument/2006/relationships/tags" Target="../tags/tag893.xml"/><Relationship Id="rId15" Type="http://schemas.openxmlformats.org/officeDocument/2006/relationships/tags" Target="../tags/tag903.xml"/><Relationship Id="rId23" Type="http://schemas.openxmlformats.org/officeDocument/2006/relationships/tags" Target="../tags/tag911.xml"/><Relationship Id="rId28" Type="http://schemas.openxmlformats.org/officeDocument/2006/relationships/tags" Target="../tags/tag916.xml"/><Relationship Id="rId36" Type="http://schemas.openxmlformats.org/officeDocument/2006/relationships/image" Target="../media/image325.png"/><Relationship Id="rId49" Type="http://schemas.openxmlformats.org/officeDocument/2006/relationships/image" Target="../media/image282.png"/><Relationship Id="rId57" Type="http://schemas.openxmlformats.org/officeDocument/2006/relationships/image" Target="../media/image338.png"/><Relationship Id="rId10" Type="http://schemas.openxmlformats.org/officeDocument/2006/relationships/tags" Target="../tags/tag898.xml"/><Relationship Id="rId19" Type="http://schemas.openxmlformats.org/officeDocument/2006/relationships/tags" Target="../tags/tag907.xml"/><Relationship Id="rId31" Type="http://schemas.openxmlformats.org/officeDocument/2006/relationships/tags" Target="../tags/tag919.xml"/><Relationship Id="rId44" Type="http://schemas.openxmlformats.org/officeDocument/2006/relationships/image" Target="../media/image136.png"/><Relationship Id="rId52" Type="http://schemas.openxmlformats.org/officeDocument/2006/relationships/image" Target="../media/image285.png"/><Relationship Id="rId60" Type="http://schemas.openxmlformats.org/officeDocument/2006/relationships/image" Target="../media/image14.png"/><Relationship Id="rId4" Type="http://schemas.openxmlformats.org/officeDocument/2006/relationships/tags" Target="../tags/tag892.xml"/><Relationship Id="rId9" Type="http://schemas.openxmlformats.org/officeDocument/2006/relationships/tags" Target="../tags/tag897.xml"/><Relationship Id="rId14" Type="http://schemas.openxmlformats.org/officeDocument/2006/relationships/tags" Target="../tags/tag902.xml"/><Relationship Id="rId22" Type="http://schemas.openxmlformats.org/officeDocument/2006/relationships/tags" Target="../tags/tag910.xml"/><Relationship Id="rId27" Type="http://schemas.openxmlformats.org/officeDocument/2006/relationships/tags" Target="../tags/tag915.xml"/><Relationship Id="rId30" Type="http://schemas.openxmlformats.org/officeDocument/2006/relationships/tags" Target="../tags/tag918.xml"/><Relationship Id="rId35" Type="http://schemas.openxmlformats.org/officeDocument/2006/relationships/image" Target="../media/image323.png"/><Relationship Id="rId43" Type="http://schemas.openxmlformats.org/officeDocument/2006/relationships/image" Target="../media/image277.png"/><Relationship Id="rId48" Type="http://schemas.openxmlformats.org/officeDocument/2006/relationships/image" Target="../media/image281.png"/><Relationship Id="rId56" Type="http://schemas.openxmlformats.org/officeDocument/2006/relationships/image" Target="../media/image337.png"/><Relationship Id="rId8" Type="http://schemas.openxmlformats.org/officeDocument/2006/relationships/tags" Target="../tags/tag896.xml"/><Relationship Id="rId51" Type="http://schemas.openxmlformats.org/officeDocument/2006/relationships/image" Target="../media/image284.png"/><Relationship Id="rId3" Type="http://schemas.openxmlformats.org/officeDocument/2006/relationships/tags" Target="../tags/tag891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tags" Target="../tags/tag932.xml"/><Relationship Id="rId18" Type="http://schemas.openxmlformats.org/officeDocument/2006/relationships/tags" Target="../tags/tag937.xml"/><Relationship Id="rId26" Type="http://schemas.openxmlformats.org/officeDocument/2006/relationships/tags" Target="../tags/tag945.xml"/><Relationship Id="rId39" Type="http://schemas.openxmlformats.org/officeDocument/2006/relationships/image" Target="../media/image329.png"/><Relationship Id="rId21" Type="http://schemas.openxmlformats.org/officeDocument/2006/relationships/tags" Target="../tags/tag940.xml"/><Relationship Id="rId34" Type="http://schemas.openxmlformats.org/officeDocument/2006/relationships/image" Target="../media/image322.png"/><Relationship Id="rId42" Type="http://schemas.openxmlformats.org/officeDocument/2006/relationships/image" Target="../media/image333.png"/><Relationship Id="rId47" Type="http://schemas.openxmlformats.org/officeDocument/2006/relationships/image" Target="../media/image280.png"/><Relationship Id="rId50" Type="http://schemas.openxmlformats.org/officeDocument/2006/relationships/image" Target="../media/image283.png"/><Relationship Id="rId55" Type="http://schemas.openxmlformats.org/officeDocument/2006/relationships/image" Target="../media/image339.png"/><Relationship Id="rId7" Type="http://schemas.openxmlformats.org/officeDocument/2006/relationships/tags" Target="../tags/tag926.xml"/><Relationship Id="rId2" Type="http://schemas.openxmlformats.org/officeDocument/2006/relationships/tags" Target="../tags/tag921.xml"/><Relationship Id="rId16" Type="http://schemas.openxmlformats.org/officeDocument/2006/relationships/tags" Target="../tags/tag935.xml"/><Relationship Id="rId20" Type="http://schemas.openxmlformats.org/officeDocument/2006/relationships/tags" Target="../tags/tag939.xml"/><Relationship Id="rId29" Type="http://schemas.openxmlformats.org/officeDocument/2006/relationships/tags" Target="../tags/tag948.xml"/><Relationship Id="rId41" Type="http://schemas.openxmlformats.org/officeDocument/2006/relationships/image" Target="../media/image331.png"/><Relationship Id="rId54" Type="http://schemas.openxmlformats.org/officeDocument/2006/relationships/image" Target="../media/image338.png"/><Relationship Id="rId1" Type="http://schemas.openxmlformats.org/officeDocument/2006/relationships/tags" Target="../tags/tag920.xml"/><Relationship Id="rId6" Type="http://schemas.openxmlformats.org/officeDocument/2006/relationships/tags" Target="../tags/tag925.xml"/><Relationship Id="rId11" Type="http://schemas.openxmlformats.org/officeDocument/2006/relationships/tags" Target="../tags/tag930.xml"/><Relationship Id="rId24" Type="http://schemas.openxmlformats.org/officeDocument/2006/relationships/tags" Target="../tags/tag943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326.png"/><Relationship Id="rId40" Type="http://schemas.openxmlformats.org/officeDocument/2006/relationships/image" Target="../media/image330.png"/><Relationship Id="rId45" Type="http://schemas.openxmlformats.org/officeDocument/2006/relationships/image" Target="../media/image278.png"/><Relationship Id="rId53" Type="http://schemas.openxmlformats.org/officeDocument/2006/relationships/image" Target="../media/image328.png"/><Relationship Id="rId58" Type="http://schemas.openxmlformats.org/officeDocument/2006/relationships/image" Target="../media/image342.png"/><Relationship Id="rId5" Type="http://schemas.openxmlformats.org/officeDocument/2006/relationships/tags" Target="../tags/tag924.xml"/><Relationship Id="rId15" Type="http://schemas.openxmlformats.org/officeDocument/2006/relationships/tags" Target="../tags/tag934.xml"/><Relationship Id="rId23" Type="http://schemas.openxmlformats.org/officeDocument/2006/relationships/tags" Target="../tags/tag942.xml"/><Relationship Id="rId28" Type="http://schemas.openxmlformats.org/officeDocument/2006/relationships/tags" Target="../tags/tag947.xml"/><Relationship Id="rId36" Type="http://schemas.openxmlformats.org/officeDocument/2006/relationships/image" Target="../media/image325.png"/><Relationship Id="rId49" Type="http://schemas.openxmlformats.org/officeDocument/2006/relationships/image" Target="../media/image282.png"/><Relationship Id="rId57" Type="http://schemas.openxmlformats.org/officeDocument/2006/relationships/image" Target="../media/image341.png"/><Relationship Id="rId61" Type="http://schemas.openxmlformats.org/officeDocument/2006/relationships/image" Target="../media/image14.png"/><Relationship Id="rId10" Type="http://schemas.openxmlformats.org/officeDocument/2006/relationships/tags" Target="../tags/tag929.xml"/><Relationship Id="rId19" Type="http://schemas.openxmlformats.org/officeDocument/2006/relationships/tags" Target="../tags/tag938.xml"/><Relationship Id="rId31" Type="http://schemas.openxmlformats.org/officeDocument/2006/relationships/tags" Target="../tags/tag950.xml"/><Relationship Id="rId44" Type="http://schemas.openxmlformats.org/officeDocument/2006/relationships/image" Target="../media/image136.png"/><Relationship Id="rId52" Type="http://schemas.openxmlformats.org/officeDocument/2006/relationships/image" Target="../media/image285.png"/><Relationship Id="rId60" Type="http://schemas.openxmlformats.org/officeDocument/2006/relationships/image" Target="../media/image299.png"/><Relationship Id="rId4" Type="http://schemas.openxmlformats.org/officeDocument/2006/relationships/tags" Target="../tags/tag923.xml"/><Relationship Id="rId9" Type="http://schemas.openxmlformats.org/officeDocument/2006/relationships/tags" Target="../tags/tag928.xml"/><Relationship Id="rId14" Type="http://schemas.openxmlformats.org/officeDocument/2006/relationships/tags" Target="../tags/tag933.xml"/><Relationship Id="rId22" Type="http://schemas.openxmlformats.org/officeDocument/2006/relationships/tags" Target="../tags/tag941.xml"/><Relationship Id="rId27" Type="http://schemas.openxmlformats.org/officeDocument/2006/relationships/tags" Target="../tags/tag946.xml"/><Relationship Id="rId30" Type="http://schemas.openxmlformats.org/officeDocument/2006/relationships/tags" Target="../tags/tag949.xml"/><Relationship Id="rId35" Type="http://schemas.openxmlformats.org/officeDocument/2006/relationships/image" Target="../media/image323.png"/><Relationship Id="rId43" Type="http://schemas.openxmlformats.org/officeDocument/2006/relationships/image" Target="../media/image277.png"/><Relationship Id="rId48" Type="http://schemas.openxmlformats.org/officeDocument/2006/relationships/image" Target="../media/image281.png"/><Relationship Id="rId56" Type="http://schemas.openxmlformats.org/officeDocument/2006/relationships/image" Target="../media/image340.png"/><Relationship Id="rId8" Type="http://schemas.openxmlformats.org/officeDocument/2006/relationships/tags" Target="../tags/tag927.xml"/><Relationship Id="rId51" Type="http://schemas.openxmlformats.org/officeDocument/2006/relationships/image" Target="../media/image284.png"/><Relationship Id="rId3" Type="http://schemas.openxmlformats.org/officeDocument/2006/relationships/tags" Target="../tags/tag922.xml"/><Relationship Id="rId12" Type="http://schemas.openxmlformats.org/officeDocument/2006/relationships/tags" Target="../tags/tag931.xml"/><Relationship Id="rId17" Type="http://schemas.openxmlformats.org/officeDocument/2006/relationships/tags" Target="../tags/tag936.xml"/><Relationship Id="rId25" Type="http://schemas.openxmlformats.org/officeDocument/2006/relationships/tags" Target="../tags/tag944.xml"/><Relationship Id="rId33" Type="http://schemas.openxmlformats.org/officeDocument/2006/relationships/image" Target="../media/image324.png"/><Relationship Id="rId38" Type="http://schemas.openxmlformats.org/officeDocument/2006/relationships/image" Target="../media/image327.png"/><Relationship Id="rId46" Type="http://schemas.openxmlformats.org/officeDocument/2006/relationships/image" Target="../media/image279.png"/><Relationship Id="rId59" Type="http://schemas.openxmlformats.org/officeDocument/2006/relationships/image" Target="../media/image34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958.xml"/><Relationship Id="rId13" Type="http://schemas.openxmlformats.org/officeDocument/2006/relationships/tags" Target="../tags/tag963.xml"/><Relationship Id="rId18" Type="http://schemas.openxmlformats.org/officeDocument/2006/relationships/tags" Target="../tags/tag968.xml"/><Relationship Id="rId26" Type="http://schemas.openxmlformats.org/officeDocument/2006/relationships/image" Target="../media/image136.png"/><Relationship Id="rId39" Type="http://schemas.openxmlformats.org/officeDocument/2006/relationships/image" Target="../media/image300.png"/><Relationship Id="rId3" Type="http://schemas.openxmlformats.org/officeDocument/2006/relationships/tags" Target="../tags/tag953.xml"/><Relationship Id="rId21" Type="http://schemas.openxmlformats.org/officeDocument/2006/relationships/tags" Target="../tags/tag971.xml"/><Relationship Id="rId34" Type="http://schemas.openxmlformats.org/officeDocument/2006/relationships/image" Target="../media/image285.png"/><Relationship Id="rId42" Type="http://schemas.openxmlformats.org/officeDocument/2006/relationships/image" Target="../media/image344.png"/><Relationship Id="rId7" Type="http://schemas.openxmlformats.org/officeDocument/2006/relationships/tags" Target="../tags/tag957.xml"/><Relationship Id="rId12" Type="http://schemas.openxmlformats.org/officeDocument/2006/relationships/tags" Target="../tags/tag962.xml"/><Relationship Id="rId17" Type="http://schemas.openxmlformats.org/officeDocument/2006/relationships/tags" Target="../tags/tag967.xml"/><Relationship Id="rId25" Type="http://schemas.openxmlformats.org/officeDocument/2006/relationships/image" Target="../media/image277.png"/><Relationship Id="rId33" Type="http://schemas.openxmlformats.org/officeDocument/2006/relationships/image" Target="../media/image284.png"/><Relationship Id="rId38" Type="http://schemas.openxmlformats.org/officeDocument/2006/relationships/image" Target="../media/image299.png"/><Relationship Id="rId2" Type="http://schemas.openxmlformats.org/officeDocument/2006/relationships/tags" Target="../tags/tag952.xml"/><Relationship Id="rId16" Type="http://schemas.openxmlformats.org/officeDocument/2006/relationships/tags" Target="../tags/tag966.xml"/><Relationship Id="rId20" Type="http://schemas.openxmlformats.org/officeDocument/2006/relationships/tags" Target="../tags/tag970.xml"/><Relationship Id="rId29" Type="http://schemas.openxmlformats.org/officeDocument/2006/relationships/image" Target="../media/image280.png"/><Relationship Id="rId41" Type="http://schemas.openxmlformats.org/officeDocument/2006/relationships/image" Target="../media/image14.png"/><Relationship Id="rId1" Type="http://schemas.openxmlformats.org/officeDocument/2006/relationships/tags" Target="../tags/tag951.xml"/><Relationship Id="rId6" Type="http://schemas.openxmlformats.org/officeDocument/2006/relationships/tags" Target="../tags/tag956.xml"/><Relationship Id="rId11" Type="http://schemas.openxmlformats.org/officeDocument/2006/relationships/tags" Target="../tags/tag961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283.png"/><Relationship Id="rId37" Type="http://schemas.openxmlformats.org/officeDocument/2006/relationships/image" Target="../media/image328.png"/><Relationship Id="rId40" Type="http://schemas.openxmlformats.org/officeDocument/2006/relationships/image" Target="../media/image301.png"/><Relationship Id="rId5" Type="http://schemas.openxmlformats.org/officeDocument/2006/relationships/tags" Target="../tags/tag955.xml"/><Relationship Id="rId15" Type="http://schemas.openxmlformats.org/officeDocument/2006/relationships/tags" Target="../tags/tag965.xml"/><Relationship Id="rId23" Type="http://schemas.openxmlformats.org/officeDocument/2006/relationships/tags" Target="../tags/tag973.xml"/><Relationship Id="rId28" Type="http://schemas.openxmlformats.org/officeDocument/2006/relationships/image" Target="../media/image279.png"/><Relationship Id="rId36" Type="http://schemas.openxmlformats.org/officeDocument/2006/relationships/image" Target="../media/image333.png"/><Relationship Id="rId10" Type="http://schemas.openxmlformats.org/officeDocument/2006/relationships/tags" Target="../tags/tag960.xml"/><Relationship Id="rId19" Type="http://schemas.openxmlformats.org/officeDocument/2006/relationships/tags" Target="../tags/tag969.xml"/><Relationship Id="rId31" Type="http://schemas.openxmlformats.org/officeDocument/2006/relationships/image" Target="../media/image282.png"/><Relationship Id="rId4" Type="http://schemas.openxmlformats.org/officeDocument/2006/relationships/tags" Target="../tags/tag954.xml"/><Relationship Id="rId9" Type="http://schemas.openxmlformats.org/officeDocument/2006/relationships/tags" Target="../tags/tag959.xml"/><Relationship Id="rId14" Type="http://schemas.openxmlformats.org/officeDocument/2006/relationships/tags" Target="../tags/tag964.xml"/><Relationship Id="rId22" Type="http://schemas.openxmlformats.org/officeDocument/2006/relationships/tags" Target="../tags/tag972.xml"/><Relationship Id="rId27" Type="http://schemas.openxmlformats.org/officeDocument/2006/relationships/image" Target="../media/image278.png"/><Relationship Id="rId30" Type="http://schemas.openxmlformats.org/officeDocument/2006/relationships/image" Target="../media/image281.png"/><Relationship Id="rId35" Type="http://schemas.openxmlformats.org/officeDocument/2006/relationships/image" Target="../media/image342.png"/><Relationship Id="rId43" Type="http://schemas.openxmlformats.org/officeDocument/2006/relationships/image" Target="../media/image345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49.xml"/><Relationship Id="rId18" Type="http://schemas.openxmlformats.org/officeDocument/2006/relationships/tags" Target="../tags/tag54.xml"/><Relationship Id="rId26" Type="http://schemas.openxmlformats.org/officeDocument/2006/relationships/tags" Target="../tags/tag62.xml"/><Relationship Id="rId39" Type="http://schemas.openxmlformats.org/officeDocument/2006/relationships/image" Target="../media/image9.png"/><Relationship Id="rId21" Type="http://schemas.openxmlformats.org/officeDocument/2006/relationships/tags" Target="../tags/tag57.xml"/><Relationship Id="rId34" Type="http://schemas.openxmlformats.org/officeDocument/2006/relationships/image" Target="../media/image22.png"/><Relationship Id="rId42" Type="http://schemas.openxmlformats.org/officeDocument/2006/relationships/image" Target="../media/image26.png"/><Relationship Id="rId47" Type="http://schemas.openxmlformats.org/officeDocument/2006/relationships/image" Target="../media/image31.png"/><Relationship Id="rId50" Type="http://schemas.openxmlformats.org/officeDocument/2006/relationships/image" Target="../media/image34.png"/><Relationship Id="rId55" Type="http://schemas.openxmlformats.org/officeDocument/2006/relationships/image" Target="../media/image39.png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tags" Target="../tags/tag53.xml"/><Relationship Id="rId25" Type="http://schemas.openxmlformats.org/officeDocument/2006/relationships/tags" Target="../tags/tag61.xml"/><Relationship Id="rId33" Type="http://schemas.openxmlformats.org/officeDocument/2006/relationships/image" Target="../media/image1.png"/><Relationship Id="rId38" Type="http://schemas.openxmlformats.org/officeDocument/2006/relationships/image" Target="../media/image8.png"/><Relationship Id="rId46" Type="http://schemas.openxmlformats.org/officeDocument/2006/relationships/image" Target="../media/image30.png"/><Relationship Id="rId2" Type="http://schemas.openxmlformats.org/officeDocument/2006/relationships/tags" Target="../tags/tag38.xml"/><Relationship Id="rId16" Type="http://schemas.openxmlformats.org/officeDocument/2006/relationships/tags" Target="../tags/tag52.xml"/><Relationship Id="rId20" Type="http://schemas.openxmlformats.org/officeDocument/2006/relationships/tags" Target="../tags/tag56.xml"/><Relationship Id="rId29" Type="http://schemas.openxmlformats.org/officeDocument/2006/relationships/tags" Target="../tags/tag65.xml"/><Relationship Id="rId41" Type="http://schemas.openxmlformats.org/officeDocument/2006/relationships/image" Target="../media/image25.png"/><Relationship Id="rId54" Type="http://schemas.openxmlformats.org/officeDocument/2006/relationships/image" Target="../media/image38.png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24" Type="http://schemas.openxmlformats.org/officeDocument/2006/relationships/tags" Target="../tags/tag60.xml"/><Relationship Id="rId32" Type="http://schemas.openxmlformats.org/officeDocument/2006/relationships/notesSlide" Target="../notesSlides/notesSlide4.xml"/><Relationship Id="rId37" Type="http://schemas.openxmlformats.org/officeDocument/2006/relationships/image" Target="../media/image2.png"/><Relationship Id="rId40" Type="http://schemas.openxmlformats.org/officeDocument/2006/relationships/image" Target="../media/image15.png"/><Relationship Id="rId45" Type="http://schemas.openxmlformats.org/officeDocument/2006/relationships/image" Target="../media/image29.png"/><Relationship Id="rId53" Type="http://schemas.openxmlformats.org/officeDocument/2006/relationships/image" Target="../media/image37.png"/><Relationship Id="rId58" Type="http://schemas.openxmlformats.org/officeDocument/2006/relationships/image" Target="../media/image14.png"/><Relationship Id="rId5" Type="http://schemas.openxmlformats.org/officeDocument/2006/relationships/tags" Target="../tags/tag41.xml"/><Relationship Id="rId15" Type="http://schemas.openxmlformats.org/officeDocument/2006/relationships/tags" Target="../tags/tag51.xml"/><Relationship Id="rId23" Type="http://schemas.openxmlformats.org/officeDocument/2006/relationships/tags" Target="../tags/tag59.xml"/><Relationship Id="rId28" Type="http://schemas.openxmlformats.org/officeDocument/2006/relationships/tags" Target="../tags/tag64.xml"/><Relationship Id="rId36" Type="http://schemas.openxmlformats.org/officeDocument/2006/relationships/image" Target="../media/image24.png"/><Relationship Id="rId49" Type="http://schemas.openxmlformats.org/officeDocument/2006/relationships/image" Target="../media/image33.png"/><Relationship Id="rId57" Type="http://schemas.openxmlformats.org/officeDocument/2006/relationships/image" Target="../media/image41.png"/><Relationship Id="rId10" Type="http://schemas.openxmlformats.org/officeDocument/2006/relationships/tags" Target="../tags/tag46.xml"/><Relationship Id="rId19" Type="http://schemas.openxmlformats.org/officeDocument/2006/relationships/tags" Target="../tags/tag55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28.png"/><Relationship Id="rId52" Type="http://schemas.openxmlformats.org/officeDocument/2006/relationships/image" Target="../media/image36.png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tags" Target="../tags/tag50.xml"/><Relationship Id="rId22" Type="http://schemas.openxmlformats.org/officeDocument/2006/relationships/tags" Target="../tags/tag58.xml"/><Relationship Id="rId27" Type="http://schemas.openxmlformats.org/officeDocument/2006/relationships/tags" Target="../tags/tag63.xml"/><Relationship Id="rId30" Type="http://schemas.openxmlformats.org/officeDocument/2006/relationships/tags" Target="../tags/tag66.xml"/><Relationship Id="rId35" Type="http://schemas.openxmlformats.org/officeDocument/2006/relationships/image" Target="../media/image23.png"/><Relationship Id="rId43" Type="http://schemas.openxmlformats.org/officeDocument/2006/relationships/image" Target="../media/image27.png"/><Relationship Id="rId48" Type="http://schemas.openxmlformats.org/officeDocument/2006/relationships/image" Target="../media/image32.png"/><Relationship Id="rId56" Type="http://schemas.openxmlformats.org/officeDocument/2006/relationships/image" Target="../media/image40.png"/><Relationship Id="rId8" Type="http://schemas.openxmlformats.org/officeDocument/2006/relationships/tags" Target="../tags/tag44.xml"/><Relationship Id="rId51" Type="http://schemas.openxmlformats.org/officeDocument/2006/relationships/image" Target="../media/image35.png"/><Relationship Id="rId3" Type="http://schemas.openxmlformats.org/officeDocument/2006/relationships/tags" Target="../tags/tag39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tags" Target="../tags/tag986.xml"/><Relationship Id="rId18" Type="http://schemas.openxmlformats.org/officeDocument/2006/relationships/tags" Target="../tags/tag991.xml"/><Relationship Id="rId26" Type="http://schemas.openxmlformats.org/officeDocument/2006/relationships/tags" Target="../tags/tag999.xml"/><Relationship Id="rId39" Type="http://schemas.openxmlformats.org/officeDocument/2006/relationships/image" Target="../media/image282.png"/><Relationship Id="rId21" Type="http://schemas.openxmlformats.org/officeDocument/2006/relationships/tags" Target="../tags/tag994.xml"/><Relationship Id="rId34" Type="http://schemas.openxmlformats.org/officeDocument/2006/relationships/image" Target="../media/image136.png"/><Relationship Id="rId42" Type="http://schemas.openxmlformats.org/officeDocument/2006/relationships/image" Target="../media/image285.png"/><Relationship Id="rId47" Type="http://schemas.openxmlformats.org/officeDocument/2006/relationships/image" Target="../media/image344.png"/><Relationship Id="rId50" Type="http://schemas.openxmlformats.org/officeDocument/2006/relationships/image" Target="../media/image347.png"/><Relationship Id="rId55" Type="http://schemas.openxmlformats.org/officeDocument/2006/relationships/image" Target="../media/image352.png"/><Relationship Id="rId7" Type="http://schemas.openxmlformats.org/officeDocument/2006/relationships/tags" Target="../tags/tag980.xml"/><Relationship Id="rId2" Type="http://schemas.openxmlformats.org/officeDocument/2006/relationships/tags" Target="../tags/tag975.xml"/><Relationship Id="rId16" Type="http://schemas.openxmlformats.org/officeDocument/2006/relationships/tags" Target="../tags/tag989.xml"/><Relationship Id="rId20" Type="http://schemas.openxmlformats.org/officeDocument/2006/relationships/tags" Target="../tags/tag993.xml"/><Relationship Id="rId29" Type="http://schemas.openxmlformats.org/officeDocument/2006/relationships/tags" Target="../tags/tag1002.xml"/><Relationship Id="rId41" Type="http://schemas.openxmlformats.org/officeDocument/2006/relationships/image" Target="../media/image284.png"/><Relationship Id="rId54" Type="http://schemas.openxmlformats.org/officeDocument/2006/relationships/image" Target="../media/image351.png"/><Relationship Id="rId1" Type="http://schemas.openxmlformats.org/officeDocument/2006/relationships/tags" Target="../tags/tag974.xml"/><Relationship Id="rId6" Type="http://schemas.openxmlformats.org/officeDocument/2006/relationships/tags" Target="../tags/tag979.xml"/><Relationship Id="rId11" Type="http://schemas.openxmlformats.org/officeDocument/2006/relationships/tags" Target="../tags/tag984.xml"/><Relationship Id="rId24" Type="http://schemas.openxmlformats.org/officeDocument/2006/relationships/tags" Target="../tags/tag997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280.png"/><Relationship Id="rId40" Type="http://schemas.openxmlformats.org/officeDocument/2006/relationships/image" Target="../media/image283.png"/><Relationship Id="rId45" Type="http://schemas.openxmlformats.org/officeDocument/2006/relationships/image" Target="../media/image328.png"/><Relationship Id="rId53" Type="http://schemas.openxmlformats.org/officeDocument/2006/relationships/image" Target="../media/image350.png"/><Relationship Id="rId58" Type="http://schemas.openxmlformats.org/officeDocument/2006/relationships/image" Target="../media/image287.png"/><Relationship Id="rId5" Type="http://schemas.openxmlformats.org/officeDocument/2006/relationships/tags" Target="../tags/tag978.xml"/><Relationship Id="rId15" Type="http://schemas.openxmlformats.org/officeDocument/2006/relationships/tags" Target="../tags/tag988.xml"/><Relationship Id="rId23" Type="http://schemas.openxmlformats.org/officeDocument/2006/relationships/tags" Target="../tags/tag996.xml"/><Relationship Id="rId28" Type="http://schemas.openxmlformats.org/officeDocument/2006/relationships/tags" Target="../tags/tag1001.xml"/><Relationship Id="rId36" Type="http://schemas.openxmlformats.org/officeDocument/2006/relationships/image" Target="../media/image279.png"/><Relationship Id="rId49" Type="http://schemas.openxmlformats.org/officeDocument/2006/relationships/image" Target="../media/image346.png"/><Relationship Id="rId57" Type="http://schemas.openxmlformats.org/officeDocument/2006/relationships/image" Target="../media/image354.png"/><Relationship Id="rId61" Type="http://schemas.openxmlformats.org/officeDocument/2006/relationships/image" Target="../media/image355.png"/><Relationship Id="rId10" Type="http://schemas.openxmlformats.org/officeDocument/2006/relationships/tags" Target="../tags/tag983.xml"/><Relationship Id="rId19" Type="http://schemas.openxmlformats.org/officeDocument/2006/relationships/tags" Target="../tags/tag992.xml"/><Relationship Id="rId31" Type="http://schemas.openxmlformats.org/officeDocument/2006/relationships/tags" Target="../tags/tag1004.xml"/><Relationship Id="rId44" Type="http://schemas.openxmlformats.org/officeDocument/2006/relationships/image" Target="../media/image333.png"/><Relationship Id="rId52" Type="http://schemas.openxmlformats.org/officeDocument/2006/relationships/image" Target="../media/image349.png"/><Relationship Id="rId60" Type="http://schemas.openxmlformats.org/officeDocument/2006/relationships/image" Target="../media/image14.png"/><Relationship Id="rId4" Type="http://schemas.openxmlformats.org/officeDocument/2006/relationships/tags" Target="../tags/tag977.xml"/><Relationship Id="rId9" Type="http://schemas.openxmlformats.org/officeDocument/2006/relationships/tags" Target="../tags/tag982.xml"/><Relationship Id="rId14" Type="http://schemas.openxmlformats.org/officeDocument/2006/relationships/tags" Target="../tags/tag987.xml"/><Relationship Id="rId22" Type="http://schemas.openxmlformats.org/officeDocument/2006/relationships/tags" Target="../tags/tag995.xml"/><Relationship Id="rId27" Type="http://schemas.openxmlformats.org/officeDocument/2006/relationships/tags" Target="../tags/tag1000.xml"/><Relationship Id="rId30" Type="http://schemas.openxmlformats.org/officeDocument/2006/relationships/tags" Target="../tags/tag1003.xml"/><Relationship Id="rId35" Type="http://schemas.openxmlformats.org/officeDocument/2006/relationships/image" Target="../media/image278.png"/><Relationship Id="rId43" Type="http://schemas.openxmlformats.org/officeDocument/2006/relationships/image" Target="../media/image342.png"/><Relationship Id="rId48" Type="http://schemas.openxmlformats.org/officeDocument/2006/relationships/image" Target="../media/image345.png"/><Relationship Id="rId56" Type="http://schemas.openxmlformats.org/officeDocument/2006/relationships/image" Target="../media/image353.png"/><Relationship Id="rId8" Type="http://schemas.openxmlformats.org/officeDocument/2006/relationships/tags" Target="../tags/tag981.xml"/><Relationship Id="rId51" Type="http://schemas.openxmlformats.org/officeDocument/2006/relationships/image" Target="../media/image348.png"/><Relationship Id="rId3" Type="http://schemas.openxmlformats.org/officeDocument/2006/relationships/tags" Target="../tags/tag976.xml"/><Relationship Id="rId12" Type="http://schemas.openxmlformats.org/officeDocument/2006/relationships/tags" Target="../tags/tag985.xml"/><Relationship Id="rId17" Type="http://schemas.openxmlformats.org/officeDocument/2006/relationships/tags" Target="../tags/tag990.xml"/><Relationship Id="rId25" Type="http://schemas.openxmlformats.org/officeDocument/2006/relationships/tags" Target="../tags/tag998.xml"/><Relationship Id="rId33" Type="http://schemas.openxmlformats.org/officeDocument/2006/relationships/image" Target="../media/image277.png"/><Relationship Id="rId38" Type="http://schemas.openxmlformats.org/officeDocument/2006/relationships/image" Target="../media/image281.png"/><Relationship Id="rId46" Type="http://schemas.openxmlformats.org/officeDocument/2006/relationships/image" Target="../media/image299.png"/><Relationship Id="rId59" Type="http://schemas.openxmlformats.org/officeDocument/2006/relationships/image" Target="../media/image288.png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tags" Target="../tags/tag1017.xml"/><Relationship Id="rId18" Type="http://schemas.openxmlformats.org/officeDocument/2006/relationships/tags" Target="../tags/tag1022.xml"/><Relationship Id="rId26" Type="http://schemas.openxmlformats.org/officeDocument/2006/relationships/tags" Target="../tags/tag1030.xml"/><Relationship Id="rId39" Type="http://schemas.openxmlformats.org/officeDocument/2006/relationships/image" Target="../media/image351.png"/><Relationship Id="rId21" Type="http://schemas.openxmlformats.org/officeDocument/2006/relationships/tags" Target="../tags/tag1025.xml"/><Relationship Id="rId34" Type="http://schemas.openxmlformats.org/officeDocument/2006/relationships/tags" Target="../tags/tag1038.xml"/><Relationship Id="rId42" Type="http://schemas.openxmlformats.org/officeDocument/2006/relationships/image" Target="../media/image277.png"/><Relationship Id="rId47" Type="http://schemas.openxmlformats.org/officeDocument/2006/relationships/image" Target="../media/image281.png"/><Relationship Id="rId50" Type="http://schemas.openxmlformats.org/officeDocument/2006/relationships/image" Target="../media/image284.png"/><Relationship Id="rId55" Type="http://schemas.openxmlformats.org/officeDocument/2006/relationships/image" Target="../media/image344.png"/><Relationship Id="rId63" Type="http://schemas.openxmlformats.org/officeDocument/2006/relationships/image" Target="../media/image358.png"/><Relationship Id="rId68" Type="http://schemas.openxmlformats.org/officeDocument/2006/relationships/image" Target="../media/image14.png"/><Relationship Id="rId7" Type="http://schemas.openxmlformats.org/officeDocument/2006/relationships/tags" Target="../tags/tag1011.xml"/><Relationship Id="rId2" Type="http://schemas.openxmlformats.org/officeDocument/2006/relationships/tags" Target="../tags/tag1006.xml"/><Relationship Id="rId16" Type="http://schemas.openxmlformats.org/officeDocument/2006/relationships/tags" Target="../tags/tag1020.xml"/><Relationship Id="rId29" Type="http://schemas.openxmlformats.org/officeDocument/2006/relationships/tags" Target="../tags/tag1033.xml"/><Relationship Id="rId1" Type="http://schemas.openxmlformats.org/officeDocument/2006/relationships/tags" Target="../tags/tag1005.xml"/><Relationship Id="rId6" Type="http://schemas.openxmlformats.org/officeDocument/2006/relationships/tags" Target="../tags/tag1010.xml"/><Relationship Id="rId11" Type="http://schemas.openxmlformats.org/officeDocument/2006/relationships/tags" Target="../tags/tag1015.xml"/><Relationship Id="rId24" Type="http://schemas.openxmlformats.org/officeDocument/2006/relationships/tags" Target="../tags/tag1028.xml"/><Relationship Id="rId32" Type="http://schemas.openxmlformats.org/officeDocument/2006/relationships/tags" Target="../tags/tag1036.xml"/><Relationship Id="rId37" Type="http://schemas.openxmlformats.org/officeDocument/2006/relationships/image" Target="../media/image354.png"/><Relationship Id="rId40" Type="http://schemas.openxmlformats.org/officeDocument/2006/relationships/image" Target="../media/image353.png"/><Relationship Id="rId45" Type="http://schemas.openxmlformats.org/officeDocument/2006/relationships/image" Target="../media/image279.png"/><Relationship Id="rId53" Type="http://schemas.openxmlformats.org/officeDocument/2006/relationships/image" Target="../media/image328.png"/><Relationship Id="rId58" Type="http://schemas.openxmlformats.org/officeDocument/2006/relationships/image" Target="../media/image287.png"/><Relationship Id="rId66" Type="http://schemas.openxmlformats.org/officeDocument/2006/relationships/image" Target="../media/image361.png"/><Relationship Id="rId5" Type="http://schemas.openxmlformats.org/officeDocument/2006/relationships/tags" Target="../tags/tag1009.xml"/><Relationship Id="rId15" Type="http://schemas.openxmlformats.org/officeDocument/2006/relationships/tags" Target="../tags/tag1019.xml"/><Relationship Id="rId23" Type="http://schemas.openxmlformats.org/officeDocument/2006/relationships/tags" Target="../tags/tag1027.xml"/><Relationship Id="rId28" Type="http://schemas.openxmlformats.org/officeDocument/2006/relationships/tags" Target="../tags/tag1032.xml"/><Relationship Id="rId36" Type="http://schemas.openxmlformats.org/officeDocument/2006/relationships/slideLayout" Target="../slideLayouts/slideLayout2.xml"/><Relationship Id="rId49" Type="http://schemas.openxmlformats.org/officeDocument/2006/relationships/image" Target="../media/image283.png"/><Relationship Id="rId57" Type="http://schemas.openxmlformats.org/officeDocument/2006/relationships/image" Target="../media/image349.png"/><Relationship Id="rId61" Type="http://schemas.openxmlformats.org/officeDocument/2006/relationships/image" Target="../media/image288.png"/><Relationship Id="rId10" Type="http://schemas.openxmlformats.org/officeDocument/2006/relationships/tags" Target="../tags/tag1014.xml"/><Relationship Id="rId19" Type="http://schemas.openxmlformats.org/officeDocument/2006/relationships/tags" Target="../tags/tag1023.xml"/><Relationship Id="rId31" Type="http://schemas.openxmlformats.org/officeDocument/2006/relationships/tags" Target="../tags/tag1035.xml"/><Relationship Id="rId44" Type="http://schemas.openxmlformats.org/officeDocument/2006/relationships/image" Target="../media/image278.png"/><Relationship Id="rId52" Type="http://schemas.openxmlformats.org/officeDocument/2006/relationships/image" Target="../media/image342.png"/><Relationship Id="rId60" Type="http://schemas.openxmlformats.org/officeDocument/2006/relationships/image" Target="../media/image345.png"/><Relationship Id="rId65" Type="http://schemas.openxmlformats.org/officeDocument/2006/relationships/image" Target="../media/image360.png"/><Relationship Id="rId4" Type="http://schemas.openxmlformats.org/officeDocument/2006/relationships/tags" Target="../tags/tag1008.xml"/><Relationship Id="rId9" Type="http://schemas.openxmlformats.org/officeDocument/2006/relationships/tags" Target="../tags/tag1013.xml"/><Relationship Id="rId14" Type="http://schemas.openxmlformats.org/officeDocument/2006/relationships/tags" Target="../tags/tag1018.xml"/><Relationship Id="rId22" Type="http://schemas.openxmlformats.org/officeDocument/2006/relationships/tags" Target="../tags/tag1026.xml"/><Relationship Id="rId27" Type="http://schemas.openxmlformats.org/officeDocument/2006/relationships/tags" Target="../tags/tag1031.xml"/><Relationship Id="rId30" Type="http://schemas.openxmlformats.org/officeDocument/2006/relationships/tags" Target="../tags/tag1034.xml"/><Relationship Id="rId35" Type="http://schemas.openxmlformats.org/officeDocument/2006/relationships/tags" Target="../tags/tag1039.xml"/><Relationship Id="rId43" Type="http://schemas.openxmlformats.org/officeDocument/2006/relationships/image" Target="../media/image136.png"/><Relationship Id="rId48" Type="http://schemas.openxmlformats.org/officeDocument/2006/relationships/image" Target="../media/image282.png"/><Relationship Id="rId56" Type="http://schemas.openxmlformats.org/officeDocument/2006/relationships/image" Target="../media/image348.png"/><Relationship Id="rId64" Type="http://schemas.openxmlformats.org/officeDocument/2006/relationships/image" Target="../media/image359.png"/><Relationship Id="rId8" Type="http://schemas.openxmlformats.org/officeDocument/2006/relationships/tags" Target="../tags/tag1012.xml"/><Relationship Id="rId51" Type="http://schemas.openxmlformats.org/officeDocument/2006/relationships/image" Target="../media/image285.png"/><Relationship Id="rId3" Type="http://schemas.openxmlformats.org/officeDocument/2006/relationships/tags" Target="../tags/tag1007.xml"/><Relationship Id="rId12" Type="http://schemas.openxmlformats.org/officeDocument/2006/relationships/tags" Target="../tags/tag1016.xml"/><Relationship Id="rId17" Type="http://schemas.openxmlformats.org/officeDocument/2006/relationships/tags" Target="../tags/tag1021.xml"/><Relationship Id="rId25" Type="http://schemas.openxmlformats.org/officeDocument/2006/relationships/tags" Target="../tags/tag1029.xml"/><Relationship Id="rId33" Type="http://schemas.openxmlformats.org/officeDocument/2006/relationships/tags" Target="../tags/tag1037.xml"/><Relationship Id="rId38" Type="http://schemas.openxmlformats.org/officeDocument/2006/relationships/image" Target="../media/image352.png"/><Relationship Id="rId46" Type="http://schemas.openxmlformats.org/officeDocument/2006/relationships/image" Target="../media/image280.png"/><Relationship Id="rId59" Type="http://schemas.openxmlformats.org/officeDocument/2006/relationships/image" Target="../media/image356.png"/><Relationship Id="rId67" Type="http://schemas.openxmlformats.org/officeDocument/2006/relationships/image" Target="../media/image362.png"/><Relationship Id="rId20" Type="http://schemas.openxmlformats.org/officeDocument/2006/relationships/tags" Target="../tags/tag1024.xml"/><Relationship Id="rId41" Type="http://schemas.openxmlformats.org/officeDocument/2006/relationships/image" Target="../media/image350.png"/><Relationship Id="rId54" Type="http://schemas.openxmlformats.org/officeDocument/2006/relationships/image" Target="../media/image299.png"/><Relationship Id="rId62" Type="http://schemas.openxmlformats.org/officeDocument/2006/relationships/image" Target="../media/image35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1047.xml"/><Relationship Id="rId13" Type="http://schemas.openxmlformats.org/officeDocument/2006/relationships/tags" Target="../tags/tag1052.xml"/><Relationship Id="rId18" Type="http://schemas.openxmlformats.org/officeDocument/2006/relationships/tags" Target="../tags/tag1057.xml"/><Relationship Id="rId26" Type="http://schemas.openxmlformats.org/officeDocument/2006/relationships/image" Target="../media/image280.png"/><Relationship Id="rId39" Type="http://schemas.openxmlformats.org/officeDocument/2006/relationships/image" Target="../media/image369.png"/><Relationship Id="rId3" Type="http://schemas.openxmlformats.org/officeDocument/2006/relationships/tags" Target="../tags/tag1042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365.png"/><Relationship Id="rId7" Type="http://schemas.openxmlformats.org/officeDocument/2006/relationships/tags" Target="../tags/tag1046.xml"/><Relationship Id="rId12" Type="http://schemas.openxmlformats.org/officeDocument/2006/relationships/tags" Target="../tags/tag1051.xml"/><Relationship Id="rId17" Type="http://schemas.openxmlformats.org/officeDocument/2006/relationships/tags" Target="../tags/tag1056.xml"/><Relationship Id="rId25" Type="http://schemas.openxmlformats.org/officeDocument/2006/relationships/image" Target="../media/image279.png"/><Relationship Id="rId33" Type="http://schemas.openxmlformats.org/officeDocument/2006/relationships/image" Target="../media/image364.png"/><Relationship Id="rId38" Type="http://schemas.openxmlformats.org/officeDocument/2006/relationships/image" Target="../media/image14.png"/><Relationship Id="rId2" Type="http://schemas.openxmlformats.org/officeDocument/2006/relationships/tags" Target="../tags/tag1041.xml"/><Relationship Id="rId16" Type="http://schemas.openxmlformats.org/officeDocument/2006/relationships/tags" Target="../tags/tag1055.xml"/><Relationship Id="rId20" Type="http://schemas.openxmlformats.org/officeDocument/2006/relationships/tags" Target="../tags/tag1059.xml"/><Relationship Id="rId29" Type="http://schemas.openxmlformats.org/officeDocument/2006/relationships/image" Target="../media/image283.png"/><Relationship Id="rId1" Type="http://schemas.openxmlformats.org/officeDocument/2006/relationships/tags" Target="../tags/tag1040.xml"/><Relationship Id="rId6" Type="http://schemas.openxmlformats.org/officeDocument/2006/relationships/tags" Target="../tags/tag1045.xml"/><Relationship Id="rId11" Type="http://schemas.openxmlformats.org/officeDocument/2006/relationships/tags" Target="../tags/tag1050.xml"/><Relationship Id="rId24" Type="http://schemas.openxmlformats.org/officeDocument/2006/relationships/image" Target="../media/image278.png"/><Relationship Id="rId32" Type="http://schemas.openxmlformats.org/officeDocument/2006/relationships/image" Target="../media/image363.png"/><Relationship Id="rId37" Type="http://schemas.openxmlformats.org/officeDocument/2006/relationships/image" Target="../media/image368.png"/><Relationship Id="rId5" Type="http://schemas.openxmlformats.org/officeDocument/2006/relationships/tags" Target="../tags/tag1044.xml"/><Relationship Id="rId15" Type="http://schemas.openxmlformats.org/officeDocument/2006/relationships/tags" Target="../tags/tag1054.xml"/><Relationship Id="rId23" Type="http://schemas.openxmlformats.org/officeDocument/2006/relationships/image" Target="../media/image136.png"/><Relationship Id="rId28" Type="http://schemas.openxmlformats.org/officeDocument/2006/relationships/image" Target="../media/image282.png"/><Relationship Id="rId36" Type="http://schemas.openxmlformats.org/officeDocument/2006/relationships/image" Target="../media/image367.png"/><Relationship Id="rId10" Type="http://schemas.openxmlformats.org/officeDocument/2006/relationships/tags" Target="../tags/tag1049.xml"/><Relationship Id="rId19" Type="http://schemas.openxmlformats.org/officeDocument/2006/relationships/tags" Target="../tags/tag1058.xml"/><Relationship Id="rId31" Type="http://schemas.openxmlformats.org/officeDocument/2006/relationships/image" Target="../media/image356.png"/><Relationship Id="rId4" Type="http://schemas.openxmlformats.org/officeDocument/2006/relationships/tags" Target="../tags/tag1043.xml"/><Relationship Id="rId9" Type="http://schemas.openxmlformats.org/officeDocument/2006/relationships/tags" Target="../tags/tag1048.xml"/><Relationship Id="rId14" Type="http://schemas.openxmlformats.org/officeDocument/2006/relationships/tags" Target="../tags/tag1053.xml"/><Relationship Id="rId22" Type="http://schemas.openxmlformats.org/officeDocument/2006/relationships/image" Target="../media/image277.png"/><Relationship Id="rId27" Type="http://schemas.openxmlformats.org/officeDocument/2006/relationships/image" Target="../media/image281.png"/><Relationship Id="rId30" Type="http://schemas.openxmlformats.org/officeDocument/2006/relationships/image" Target="../media/image362.png"/><Relationship Id="rId35" Type="http://schemas.openxmlformats.org/officeDocument/2006/relationships/image" Target="../media/image36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1067.xml"/><Relationship Id="rId13" Type="http://schemas.openxmlformats.org/officeDocument/2006/relationships/tags" Target="../tags/tag1072.xml"/><Relationship Id="rId18" Type="http://schemas.openxmlformats.org/officeDocument/2006/relationships/tags" Target="../tags/tag1077.xml"/><Relationship Id="rId26" Type="http://schemas.openxmlformats.org/officeDocument/2006/relationships/image" Target="../media/image277.png"/><Relationship Id="rId39" Type="http://schemas.openxmlformats.org/officeDocument/2006/relationships/image" Target="../media/image368.png"/><Relationship Id="rId3" Type="http://schemas.openxmlformats.org/officeDocument/2006/relationships/tags" Target="../tags/tag1062.xml"/><Relationship Id="rId21" Type="http://schemas.openxmlformats.org/officeDocument/2006/relationships/tags" Target="../tags/tag1080.xml"/><Relationship Id="rId34" Type="http://schemas.openxmlformats.org/officeDocument/2006/relationships/image" Target="../media/image362.png"/><Relationship Id="rId42" Type="http://schemas.openxmlformats.org/officeDocument/2006/relationships/image" Target="../media/image371.png"/><Relationship Id="rId47" Type="http://schemas.openxmlformats.org/officeDocument/2006/relationships/image" Target="../media/image14.png"/><Relationship Id="rId7" Type="http://schemas.openxmlformats.org/officeDocument/2006/relationships/tags" Target="../tags/tag1066.xml"/><Relationship Id="rId12" Type="http://schemas.openxmlformats.org/officeDocument/2006/relationships/tags" Target="../tags/tag1071.xml"/><Relationship Id="rId17" Type="http://schemas.openxmlformats.org/officeDocument/2006/relationships/tags" Target="../tags/tag1076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283.png"/><Relationship Id="rId38" Type="http://schemas.openxmlformats.org/officeDocument/2006/relationships/image" Target="../media/image367.png"/><Relationship Id="rId46" Type="http://schemas.openxmlformats.org/officeDocument/2006/relationships/image" Target="../media/image375.png"/><Relationship Id="rId2" Type="http://schemas.openxmlformats.org/officeDocument/2006/relationships/tags" Target="../tags/tag1061.xml"/><Relationship Id="rId16" Type="http://schemas.openxmlformats.org/officeDocument/2006/relationships/tags" Target="../tags/tag1075.xml"/><Relationship Id="rId20" Type="http://schemas.openxmlformats.org/officeDocument/2006/relationships/tags" Target="../tags/tag1079.xml"/><Relationship Id="rId29" Type="http://schemas.openxmlformats.org/officeDocument/2006/relationships/image" Target="../media/image279.png"/><Relationship Id="rId41" Type="http://schemas.openxmlformats.org/officeDocument/2006/relationships/image" Target="../media/image370.png"/><Relationship Id="rId1" Type="http://schemas.openxmlformats.org/officeDocument/2006/relationships/tags" Target="../tags/tag1060.xml"/><Relationship Id="rId6" Type="http://schemas.openxmlformats.org/officeDocument/2006/relationships/tags" Target="../tags/tag1065.xml"/><Relationship Id="rId11" Type="http://schemas.openxmlformats.org/officeDocument/2006/relationships/tags" Target="../tags/tag1070.xml"/><Relationship Id="rId24" Type="http://schemas.openxmlformats.org/officeDocument/2006/relationships/tags" Target="../tags/tag1083.xml"/><Relationship Id="rId32" Type="http://schemas.openxmlformats.org/officeDocument/2006/relationships/image" Target="../media/image282.png"/><Relationship Id="rId37" Type="http://schemas.openxmlformats.org/officeDocument/2006/relationships/image" Target="../media/image364.png"/><Relationship Id="rId40" Type="http://schemas.openxmlformats.org/officeDocument/2006/relationships/image" Target="../media/image369.png"/><Relationship Id="rId45" Type="http://schemas.openxmlformats.org/officeDocument/2006/relationships/image" Target="../media/image374.png"/><Relationship Id="rId5" Type="http://schemas.openxmlformats.org/officeDocument/2006/relationships/tags" Target="../tags/tag1064.xml"/><Relationship Id="rId15" Type="http://schemas.openxmlformats.org/officeDocument/2006/relationships/tags" Target="../tags/tag1074.xml"/><Relationship Id="rId23" Type="http://schemas.openxmlformats.org/officeDocument/2006/relationships/tags" Target="../tags/tag1082.xml"/><Relationship Id="rId28" Type="http://schemas.openxmlformats.org/officeDocument/2006/relationships/image" Target="../media/image278.png"/><Relationship Id="rId36" Type="http://schemas.openxmlformats.org/officeDocument/2006/relationships/image" Target="../media/image363.png"/><Relationship Id="rId10" Type="http://schemas.openxmlformats.org/officeDocument/2006/relationships/tags" Target="../tags/tag1069.xml"/><Relationship Id="rId19" Type="http://schemas.openxmlformats.org/officeDocument/2006/relationships/tags" Target="../tags/tag1078.xml"/><Relationship Id="rId31" Type="http://schemas.openxmlformats.org/officeDocument/2006/relationships/image" Target="../media/image281.png"/><Relationship Id="rId44" Type="http://schemas.openxmlformats.org/officeDocument/2006/relationships/image" Target="../media/image373.png"/><Relationship Id="rId4" Type="http://schemas.openxmlformats.org/officeDocument/2006/relationships/tags" Target="../tags/tag1063.xml"/><Relationship Id="rId9" Type="http://schemas.openxmlformats.org/officeDocument/2006/relationships/tags" Target="../tags/tag1068.xml"/><Relationship Id="rId14" Type="http://schemas.openxmlformats.org/officeDocument/2006/relationships/tags" Target="../tags/tag1073.xml"/><Relationship Id="rId22" Type="http://schemas.openxmlformats.org/officeDocument/2006/relationships/tags" Target="../tags/tag1081.xml"/><Relationship Id="rId27" Type="http://schemas.openxmlformats.org/officeDocument/2006/relationships/image" Target="../media/image136.png"/><Relationship Id="rId30" Type="http://schemas.openxmlformats.org/officeDocument/2006/relationships/image" Target="../media/image280.png"/><Relationship Id="rId35" Type="http://schemas.openxmlformats.org/officeDocument/2006/relationships/image" Target="../media/image356.png"/><Relationship Id="rId43" Type="http://schemas.openxmlformats.org/officeDocument/2006/relationships/image" Target="../media/image37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1091.xml"/><Relationship Id="rId13" Type="http://schemas.openxmlformats.org/officeDocument/2006/relationships/tags" Target="../tags/tag1096.xml"/><Relationship Id="rId18" Type="http://schemas.openxmlformats.org/officeDocument/2006/relationships/tags" Target="../tags/tag1101.xml"/><Relationship Id="rId26" Type="http://schemas.openxmlformats.org/officeDocument/2006/relationships/image" Target="../media/image278.png"/><Relationship Id="rId39" Type="http://schemas.openxmlformats.org/officeDocument/2006/relationships/image" Target="../media/image14.png"/><Relationship Id="rId3" Type="http://schemas.openxmlformats.org/officeDocument/2006/relationships/tags" Target="../tags/tag1086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373.png"/><Relationship Id="rId7" Type="http://schemas.openxmlformats.org/officeDocument/2006/relationships/tags" Target="../tags/tag1090.xml"/><Relationship Id="rId12" Type="http://schemas.openxmlformats.org/officeDocument/2006/relationships/tags" Target="../tags/tag1095.xml"/><Relationship Id="rId17" Type="http://schemas.openxmlformats.org/officeDocument/2006/relationships/tags" Target="../tags/tag1100.xml"/><Relationship Id="rId25" Type="http://schemas.openxmlformats.org/officeDocument/2006/relationships/image" Target="../media/image136.png"/><Relationship Id="rId33" Type="http://schemas.openxmlformats.org/officeDocument/2006/relationships/image" Target="../media/image364.png"/><Relationship Id="rId38" Type="http://schemas.openxmlformats.org/officeDocument/2006/relationships/image" Target="../media/image379.png"/><Relationship Id="rId2" Type="http://schemas.openxmlformats.org/officeDocument/2006/relationships/tags" Target="../tags/tag1085.xml"/><Relationship Id="rId16" Type="http://schemas.openxmlformats.org/officeDocument/2006/relationships/tags" Target="../tags/tag1099.xml"/><Relationship Id="rId20" Type="http://schemas.openxmlformats.org/officeDocument/2006/relationships/tags" Target="../tags/tag1103.xml"/><Relationship Id="rId29" Type="http://schemas.openxmlformats.org/officeDocument/2006/relationships/image" Target="../media/image281.png"/><Relationship Id="rId1" Type="http://schemas.openxmlformats.org/officeDocument/2006/relationships/tags" Target="../tags/tag1084.xml"/><Relationship Id="rId6" Type="http://schemas.openxmlformats.org/officeDocument/2006/relationships/tags" Target="../tags/tag1089.xml"/><Relationship Id="rId11" Type="http://schemas.openxmlformats.org/officeDocument/2006/relationships/tags" Target="../tags/tag1094.xml"/><Relationship Id="rId24" Type="http://schemas.openxmlformats.org/officeDocument/2006/relationships/image" Target="../media/image277.png"/><Relationship Id="rId32" Type="http://schemas.openxmlformats.org/officeDocument/2006/relationships/image" Target="../media/image363.png"/><Relationship Id="rId37" Type="http://schemas.openxmlformats.org/officeDocument/2006/relationships/image" Target="../media/image378.png"/><Relationship Id="rId5" Type="http://schemas.openxmlformats.org/officeDocument/2006/relationships/tags" Target="../tags/tag1088.xml"/><Relationship Id="rId15" Type="http://schemas.openxmlformats.org/officeDocument/2006/relationships/tags" Target="../tags/tag1098.xml"/><Relationship Id="rId23" Type="http://schemas.openxmlformats.org/officeDocument/2006/relationships/image" Target="../media/image375.png"/><Relationship Id="rId28" Type="http://schemas.openxmlformats.org/officeDocument/2006/relationships/image" Target="../media/image280.png"/><Relationship Id="rId36" Type="http://schemas.openxmlformats.org/officeDocument/2006/relationships/image" Target="../media/image377.png"/><Relationship Id="rId10" Type="http://schemas.openxmlformats.org/officeDocument/2006/relationships/tags" Target="../tags/tag1093.xml"/><Relationship Id="rId19" Type="http://schemas.openxmlformats.org/officeDocument/2006/relationships/tags" Target="../tags/tag1102.xml"/><Relationship Id="rId31" Type="http://schemas.openxmlformats.org/officeDocument/2006/relationships/image" Target="../media/image283.png"/><Relationship Id="rId4" Type="http://schemas.openxmlformats.org/officeDocument/2006/relationships/tags" Target="../tags/tag1087.xml"/><Relationship Id="rId9" Type="http://schemas.openxmlformats.org/officeDocument/2006/relationships/tags" Target="../tags/tag1092.xml"/><Relationship Id="rId14" Type="http://schemas.openxmlformats.org/officeDocument/2006/relationships/tags" Target="../tags/tag1097.xml"/><Relationship Id="rId22" Type="http://schemas.openxmlformats.org/officeDocument/2006/relationships/image" Target="../media/image374.png"/><Relationship Id="rId27" Type="http://schemas.openxmlformats.org/officeDocument/2006/relationships/image" Target="../media/image279.png"/><Relationship Id="rId30" Type="http://schemas.openxmlformats.org/officeDocument/2006/relationships/image" Target="../media/image282.png"/><Relationship Id="rId35" Type="http://schemas.openxmlformats.org/officeDocument/2006/relationships/image" Target="../media/image37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1.png"/><Relationship Id="rId3" Type="http://schemas.openxmlformats.org/officeDocument/2006/relationships/tags" Target="../tags/tag1106.xml"/><Relationship Id="rId7" Type="http://schemas.openxmlformats.org/officeDocument/2006/relationships/image" Target="../media/image380.png"/><Relationship Id="rId2" Type="http://schemas.openxmlformats.org/officeDocument/2006/relationships/tags" Target="../tags/tag1105.xml"/><Relationship Id="rId1" Type="http://schemas.openxmlformats.org/officeDocument/2006/relationships/tags" Target="../tags/tag110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08.xml"/><Relationship Id="rId10" Type="http://schemas.openxmlformats.org/officeDocument/2006/relationships/image" Target="../media/image383.png"/><Relationship Id="rId4" Type="http://schemas.openxmlformats.org/officeDocument/2006/relationships/tags" Target="../tags/tag1107.xml"/><Relationship Id="rId9" Type="http://schemas.openxmlformats.org/officeDocument/2006/relationships/image" Target="../media/image38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tags" Target="../tags/tag84.xml"/><Relationship Id="rId26" Type="http://schemas.openxmlformats.org/officeDocument/2006/relationships/image" Target="../media/image40.png"/><Relationship Id="rId39" Type="http://schemas.openxmlformats.org/officeDocument/2006/relationships/image" Target="../media/image49.png"/><Relationship Id="rId3" Type="http://schemas.openxmlformats.org/officeDocument/2006/relationships/tags" Target="../tags/tag69.xml"/><Relationship Id="rId21" Type="http://schemas.openxmlformats.org/officeDocument/2006/relationships/tags" Target="../tags/tag87.xml"/><Relationship Id="rId34" Type="http://schemas.openxmlformats.org/officeDocument/2006/relationships/image" Target="../media/image45.png"/><Relationship Id="rId42" Type="http://schemas.openxmlformats.org/officeDocument/2006/relationships/image" Target="../media/image14.png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tags" Target="../tags/tag83.xml"/><Relationship Id="rId25" Type="http://schemas.openxmlformats.org/officeDocument/2006/relationships/image" Target="../media/image2.png"/><Relationship Id="rId33" Type="http://schemas.openxmlformats.org/officeDocument/2006/relationships/image" Target="../media/image27.png"/><Relationship Id="rId38" Type="http://schemas.openxmlformats.org/officeDocument/2006/relationships/image" Target="../media/image48.png"/><Relationship Id="rId2" Type="http://schemas.openxmlformats.org/officeDocument/2006/relationships/tags" Target="../tags/tag68.xml"/><Relationship Id="rId16" Type="http://schemas.openxmlformats.org/officeDocument/2006/relationships/tags" Target="../tags/tag82.xml"/><Relationship Id="rId20" Type="http://schemas.openxmlformats.org/officeDocument/2006/relationships/tags" Target="../tags/tag86.xml"/><Relationship Id="rId29" Type="http://schemas.openxmlformats.org/officeDocument/2006/relationships/image" Target="../media/image17.png"/><Relationship Id="rId41" Type="http://schemas.openxmlformats.org/officeDocument/2006/relationships/image" Target="../media/image51.png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24" Type="http://schemas.openxmlformats.org/officeDocument/2006/relationships/image" Target="../media/image1.png"/><Relationship Id="rId32" Type="http://schemas.openxmlformats.org/officeDocument/2006/relationships/image" Target="../media/image44.png"/><Relationship Id="rId37" Type="http://schemas.openxmlformats.org/officeDocument/2006/relationships/image" Target="../media/image47.png"/><Relationship Id="rId40" Type="http://schemas.openxmlformats.org/officeDocument/2006/relationships/image" Target="../media/image50.png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23" Type="http://schemas.openxmlformats.org/officeDocument/2006/relationships/notesSlide" Target="../notesSlides/notesSlide5.xml"/><Relationship Id="rId28" Type="http://schemas.openxmlformats.org/officeDocument/2006/relationships/image" Target="../media/image20.png"/><Relationship Id="rId36" Type="http://schemas.openxmlformats.org/officeDocument/2006/relationships/image" Target="../media/image16.png"/><Relationship Id="rId10" Type="http://schemas.openxmlformats.org/officeDocument/2006/relationships/tags" Target="../tags/tag76.xml"/><Relationship Id="rId19" Type="http://schemas.openxmlformats.org/officeDocument/2006/relationships/tags" Target="../tags/tag85.xml"/><Relationship Id="rId31" Type="http://schemas.openxmlformats.org/officeDocument/2006/relationships/image" Target="../media/image43.png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9.png"/><Relationship Id="rId30" Type="http://schemas.openxmlformats.org/officeDocument/2006/relationships/image" Target="../media/image42.png"/><Relationship Id="rId35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00.xml"/><Relationship Id="rId18" Type="http://schemas.openxmlformats.org/officeDocument/2006/relationships/tags" Target="../tags/tag105.xml"/><Relationship Id="rId26" Type="http://schemas.openxmlformats.org/officeDocument/2006/relationships/tags" Target="../tags/tag113.xml"/><Relationship Id="rId39" Type="http://schemas.openxmlformats.org/officeDocument/2006/relationships/image" Target="../media/image24.png"/><Relationship Id="rId21" Type="http://schemas.openxmlformats.org/officeDocument/2006/relationships/tags" Target="../tags/tag108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27.png"/><Relationship Id="rId47" Type="http://schemas.openxmlformats.org/officeDocument/2006/relationships/image" Target="../media/image32.png"/><Relationship Id="rId50" Type="http://schemas.openxmlformats.org/officeDocument/2006/relationships/image" Target="../media/image35.png"/><Relationship Id="rId55" Type="http://schemas.openxmlformats.org/officeDocument/2006/relationships/image" Target="../media/image52.png"/><Relationship Id="rId63" Type="http://schemas.openxmlformats.org/officeDocument/2006/relationships/image" Target="../media/image60.png"/><Relationship Id="rId7" Type="http://schemas.openxmlformats.org/officeDocument/2006/relationships/tags" Target="../tags/tag94.xml"/><Relationship Id="rId2" Type="http://schemas.openxmlformats.org/officeDocument/2006/relationships/tags" Target="../tags/tag89.xml"/><Relationship Id="rId16" Type="http://schemas.openxmlformats.org/officeDocument/2006/relationships/tags" Target="../tags/tag103.xml"/><Relationship Id="rId20" Type="http://schemas.openxmlformats.org/officeDocument/2006/relationships/tags" Target="../tags/tag107.xml"/><Relationship Id="rId29" Type="http://schemas.openxmlformats.org/officeDocument/2006/relationships/tags" Target="../tags/tag116.xml"/><Relationship Id="rId41" Type="http://schemas.openxmlformats.org/officeDocument/2006/relationships/image" Target="../media/image26.png"/><Relationship Id="rId54" Type="http://schemas.openxmlformats.org/officeDocument/2006/relationships/image" Target="../media/image39.png"/><Relationship Id="rId62" Type="http://schemas.openxmlformats.org/officeDocument/2006/relationships/image" Target="../media/image59.png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24" Type="http://schemas.openxmlformats.org/officeDocument/2006/relationships/tags" Target="../tags/tag111.xml"/><Relationship Id="rId32" Type="http://schemas.openxmlformats.org/officeDocument/2006/relationships/tags" Target="../tags/tag119.xml"/><Relationship Id="rId37" Type="http://schemas.openxmlformats.org/officeDocument/2006/relationships/image" Target="../media/image1.png"/><Relationship Id="rId40" Type="http://schemas.openxmlformats.org/officeDocument/2006/relationships/image" Target="../media/image25.png"/><Relationship Id="rId45" Type="http://schemas.openxmlformats.org/officeDocument/2006/relationships/image" Target="../media/image30.png"/><Relationship Id="rId53" Type="http://schemas.openxmlformats.org/officeDocument/2006/relationships/image" Target="../media/image38.png"/><Relationship Id="rId58" Type="http://schemas.openxmlformats.org/officeDocument/2006/relationships/image" Target="../media/image55.png"/><Relationship Id="rId5" Type="http://schemas.openxmlformats.org/officeDocument/2006/relationships/tags" Target="../tags/tag92.xml"/><Relationship Id="rId15" Type="http://schemas.openxmlformats.org/officeDocument/2006/relationships/tags" Target="../tags/tag102.xml"/><Relationship Id="rId23" Type="http://schemas.openxmlformats.org/officeDocument/2006/relationships/tags" Target="../tags/tag110.xml"/><Relationship Id="rId28" Type="http://schemas.openxmlformats.org/officeDocument/2006/relationships/tags" Target="../tags/tag115.xml"/><Relationship Id="rId36" Type="http://schemas.openxmlformats.org/officeDocument/2006/relationships/image" Target="../media/image14.png"/><Relationship Id="rId49" Type="http://schemas.openxmlformats.org/officeDocument/2006/relationships/image" Target="../media/image34.png"/><Relationship Id="rId57" Type="http://schemas.openxmlformats.org/officeDocument/2006/relationships/image" Target="../media/image54.png"/><Relationship Id="rId61" Type="http://schemas.openxmlformats.org/officeDocument/2006/relationships/image" Target="../media/image58.png"/><Relationship Id="rId10" Type="http://schemas.openxmlformats.org/officeDocument/2006/relationships/tags" Target="../tags/tag97.xml"/><Relationship Id="rId19" Type="http://schemas.openxmlformats.org/officeDocument/2006/relationships/tags" Target="../tags/tag106.xml"/><Relationship Id="rId31" Type="http://schemas.openxmlformats.org/officeDocument/2006/relationships/tags" Target="../tags/tag118.xml"/><Relationship Id="rId44" Type="http://schemas.openxmlformats.org/officeDocument/2006/relationships/image" Target="../media/image29.png"/><Relationship Id="rId52" Type="http://schemas.openxmlformats.org/officeDocument/2006/relationships/image" Target="../media/image37.png"/><Relationship Id="rId60" Type="http://schemas.openxmlformats.org/officeDocument/2006/relationships/image" Target="../media/image57.png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tags" Target="../tags/tag101.xml"/><Relationship Id="rId22" Type="http://schemas.openxmlformats.org/officeDocument/2006/relationships/tags" Target="../tags/tag109.xml"/><Relationship Id="rId27" Type="http://schemas.openxmlformats.org/officeDocument/2006/relationships/tags" Target="../tags/tag114.xml"/><Relationship Id="rId30" Type="http://schemas.openxmlformats.org/officeDocument/2006/relationships/tags" Target="../tags/tag117.xml"/><Relationship Id="rId35" Type="http://schemas.openxmlformats.org/officeDocument/2006/relationships/notesSlide" Target="../notesSlides/notesSlide6.xml"/><Relationship Id="rId43" Type="http://schemas.openxmlformats.org/officeDocument/2006/relationships/image" Target="../media/image28.png"/><Relationship Id="rId48" Type="http://schemas.openxmlformats.org/officeDocument/2006/relationships/image" Target="../media/image33.png"/><Relationship Id="rId56" Type="http://schemas.openxmlformats.org/officeDocument/2006/relationships/image" Target="../media/image53.png"/><Relationship Id="rId64" Type="http://schemas.openxmlformats.org/officeDocument/2006/relationships/image" Target="../media/image61.png"/><Relationship Id="rId8" Type="http://schemas.openxmlformats.org/officeDocument/2006/relationships/tags" Target="../tags/tag95.xml"/><Relationship Id="rId51" Type="http://schemas.openxmlformats.org/officeDocument/2006/relationships/image" Target="../media/image36.png"/><Relationship Id="rId3" Type="http://schemas.openxmlformats.org/officeDocument/2006/relationships/tags" Target="../tags/tag90.xml"/><Relationship Id="rId12" Type="http://schemas.openxmlformats.org/officeDocument/2006/relationships/tags" Target="../tags/tag99.xml"/><Relationship Id="rId17" Type="http://schemas.openxmlformats.org/officeDocument/2006/relationships/tags" Target="../tags/tag104.xml"/><Relationship Id="rId25" Type="http://schemas.openxmlformats.org/officeDocument/2006/relationships/tags" Target="../tags/tag112.xml"/><Relationship Id="rId33" Type="http://schemas.openxmlformats.org/officeDocument/2006/relationships/tags" Target="../tags/tag120.xml"/><Relationship Id="rId38" Type="http://schemas.openxmlformats.org/officeDocument/2006/relationships/image" Target="../media/image2.png"/><Relationship Id="rId46" Type="http://schemas.openxmlformats.org/officeDocument/2006/relationships/image" Target="../media/image31.png"/><Relationship Id="rId59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26" Type="http://schemas.openxmlformats.org/officeDocument/2006/relationships/tags" Target="../tags/tag146.xml"/><Relationship Id="rId39" Type="http://schemas.openxmlformats.org/officeDocument/2006/relationships/image" Target="../media/image55.png"/><Relationship Id="rId21" Type="http://schemas.openxmlformats.org/officeDocument/2006/relationships/tags" Target="../tags/tag141.xml"/><Relationship Id="rId34" Type="http://schemas.openxmlformats.org/officeDocument/2006/relationships/tags" Target="../tags/tag154.xml"/><Relationship Id="rId42" Type="http://schemas.openxmlformats.org/officeDocument/2006/relationships/image" Target="../media/image26.png"/><Relationship Id="rId47" Type="http://schemas.openxmlformats.org/officeDocument/2006/relationships/image" Target="../media/image29.png"/><Relationship Id="rId50" Type="http://schemas.openxmlformats.org/officeDocument/2006/relationships/image" Target="../media/image32.png"/><Relationship Id="rId55" Type="http://schemas.openxmlformats.org/officeDocument/2006/relationships/image" Target="../media/image66.png"/><Relationship Id="rId63" Type="http://schemas.openxmlformats.org/officeDocument/2006/relationships/image" Target="../media/image69.png"/><Relationship Id="rId7" Type="http://schemas.openxmlformats.org/officeDocument/2006/relationships/tags" Target="../tags/tag127.xml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0" Type="http://schemas.openxmlformats.org/officeDocument/2006/relationships/tags" Target="../tags/tag140.xml"/><Relationship Id="rId29" Type="http://schemas.openxmlformats.org/officeDocument/2006/relationships/tags" Target="../tags/tag149.xml"/><Relationship Id="rId41" Type="http://schemas.openxmlformats.org/officeDocument/2006/relationships/image" Target="../media/image2.png"/><Relationship Id="rId54" Type="http://schemas.openxmlformats.org/officeDocument/2006/relationships/image" Target="../media/image36.png"/><Relationship Id="rId62" Type="http://schemas.openxmlformats.org/officeDocument/2006/relationships/image" Target="../media/image68.png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tags" Target="../tags/tag144.xml"/><Relationship Id="rId32" Type="http://schemas.openxmlformats.org/officeDocument/2006/relationships/tags" Target="../tags/tag152.xml"/><Relationship Id="rId37" Type="http://schemas.openxmlformats.org/officeDocument/2006/relationships/image" Target="../media/image62.png"/><Relationship Id="rId40" Type="http://schemas.openxmlformats.org/officeDocument/2006/relationships/image" Target="../media/image1.png"/><Relationship Id="rId45" Type="http://schemas.openxmlformats.org/officeDocument/2006/relationships/image" Target="../media/image63.png"/><Relationship Id="rId53" Type="http://schemas.openxmlformats.org/officeDocument/2006/relationships/image" Target="../media/image35.png"/><Relationship Id="rId58" Type="http://schemas.openxmlformats.org/officeDocument/2006/relationships/image" Target="../media/image57.png"/><Relationship Id="rId66" Type="http://schemas.openxmlformats.org/officeDocument/2006/relationships/image" Target="../media/image14.png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23" Type="http://schemas.openxmlformats.org/officeDocument/2006/relationships/tags" Target="../tags/tag143.xml"/><Relationship Id="rId28" Type="http://schemas.openxmlformats.org/officeDocument/2006/relationships/tags" Target="../tags/tag148.xml"/><Relationship Id="rId36" Type="http://schemas.openxmlformats.org/officeDocument/2006/relationships/notesSlide" Target="../notesSlides/notesSlide7.xml"/><Relationship Id="rId49" Type="http://schemas.openxmlformats.org/officeDocument/2006/relationships/image" Target="../media/image31.png"/><Relationship Id="rId57" Type="http://schemas.openxmlformats.org/officeDocument/2006/relationships/image" Target="../media/image39.png"/><Relationship Id="rId61" Type="http://schemas.openxmlformats.org/officeDocument/2006/relationships/image" Target="../media/image56.png"/><Relationship Id="rId10" Type="http://schemas.openxmlformats.org/officeDocument/2006/relationships/tags" Target="../tags/tag130.xml"/><Relationship Id="rId19" Type="http://schemas.openxmlformats.org/officeDocument/2006/relationships/tags" Target="../tags/tag139.xml"/><Relationship Id="rId31" Type="http://schemas.openxmlformats.org/officeDocument/2006/relationships/tags" Target="../tags/tag151.xml"/><Relationship Id="rId44" Type="http://schemas.openxmlformats.org/officeDocument/2006/relationships/image" Target="../media/image28.png"/><Relationship Id="rId52" Type="http://schemas.openxmlformats.org/officeDocument/2006/relationships/image" Target="../media/image65.png"/><Relationship Id="rId60" Type="http://schemas.openxmlformats.org/officeDocument/2006/relationships/image" Target="../media/image59.png"/><Relationship Id="rId65" Type="http://schemas.openxmlformats.org/officeDocument/2006/relationships/image" Target="../media/image53.png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tags" Target="../tags/tag142.xml"/><Relationship Id="rId27" Type="http://schemas.openxmlformats.org/officeDocument/2006/relationships/tags" Target="../tags/tag147.xml"/><Relationship Id="rId30" Type="http://schemas.openxmlformats.org/officeDocument/2006/relationships/tags" Target="../tags/tag150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27.png"/><Relationship Id="rId48" Type="http://schemas.openxmlformats.org/officeDocument/2006/relationships/image" Target="../media/image64.png"/><Relationship Id="rId56" Type="http://schemas.openxmlformats.org/officeDocument/2006/relationships/image" Target="../media/image67.png"/><Relationship Id="rId64" Type="http://schemas.openxmlformats.org/officeDocument/2006/relationships/image" Target="../media/image70.png"/><Relationship Id="rId8" Type="http://schemas.openxmlformats.org/officeDocument/2006/relationships/tags" Target="../tags/tag128.xml"/><Relationship Id="rId51" Type="http://schemas.openxmlformats.org/officeDocument/2006/relationships/image" Target="../media/image33.png"/><Relationship Id="rId3" Type="http://schemas.openxmlformats.org/officeDocument/2006/relationships/tags" Target="../tags/tag123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5" Type="http://schemas.openxmlformats.org/officeDocument/2006/relationships/tags" Target="../tags/tag145.xml"/><Relationship Id="rId33" Type="http://schemas.openxmlformats.org/officeDocument/2006/relationships/tags" Target="../tags/tag153.xml"/><Relationship Id="rId38" Type="http://schemas.openxmlformats.org/officeDocument/2006/relationships/image" Target="../media/image52.png"/><Relationship Id="rId46" Type="http://schemas.openxmlformats.org/officeDocument/2006/relationships/image" Target="../media/image5.png"/><Relationship Id="rId59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67.xml"/><Relationship Id="rId18" Type="http://schemas.openxmlformats.org/officeDocument/2006/relationships/tags" Target="../tags/tag172.xml"/><Relationship Id="rId26" Type="http://schemas.openxmlformats.org/officeDocument/2006/relationships/tags" Target="../tags/tag180.xml"/><Relationship Id="rId39" Type="http://schemas.openxmlformats.org/officeDocument/2006/relationships/image" Target="../media/image52.png"/><Relationship Id="rId21" Type="http://schemas.openxmlformats.org/officeDocument/2006/relationships/tags" Target="../tags/tag175.xml"/><Relationship Id="rId34" Type="http://schemas.openxmlformats.org/officeDocument/2006/relationships/tags" Target="../tags/tag188.xml"/><Relationship Id="rId42" Type="http://schemas.openxmlformats.org/officeDocument/2006/relationships/image" Target="../media/image53.png"/><Relationship Id="rId47" Type="http://schemas.openxmlformats.org/officeDocument/2006/relationships/image" Target="../media/image63.png"/><Relationship Id="rId50" Type="http://schemas.openxmlformats.org/officeDocument/2006/relationships/image" Target="../media/image64.png"/><Relationship Id="rId55" Type="http://schemas.openxmlformats.org/officeDocument/2006/relationships/image" Target="../media/image35.png"/><Relationship Id="rId63" Type="http://schemas.openxmlformats.org/officeDocument/2006/relationships/image" Target="../media/image56.png"/><Relationship Id="rId68" Type="http://schemas.openxmlformats.org/officeDocument/2006/relationships/image" Target="../media/image14.png"/><Relationship Id="rId7" Type="http://schemas.openxmlformats.org/officeDocument/2006/relationships/tags" Target="../tags/tag161.xml"/><Relationship Id="rId2" Type="http://schemas.openxmlformats.org/officeDocument/2006/relationships/tags" Target="../tags/tag156.xml"/><Relationship Id="rId16" Type="http://schemas.openxmlformats.org/officeDocument/2006/relationships/tags" Target="../tags/tag170.xml"/><Relationship Id="rId29" Type="http://schemas.openxmlformats.org/officeDocument/2006/relationships/tags" Target="../tags/tag183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24" Type="http://schemas.openxmlformats.org/officeDocument/2006/relationships/tags" Target="../tags/tag178.xml"/><Relationship Id="rId32" Type="http://schemas.openxmlformats.org/officeDocument/2006/relationships/tags" Target="../tags/tag186.xml"/><Relationship Id="rId37" Type="http://schemas.openxmlformats.org/officeDocument/2006/relationships/notesSlide" Target="../notesSlides/notesSlide8.xml"/><Relationship Id="rId40" Type="http://schemas.openxmlformats.org/officeDocument/2006/relationships/image" Target="../media/image55.png"/><Relationship Id="rId45" Type="http://schemas.openxmlformats.org/officeDocument/2006/relationships/image" Target="../media/image27.png"/><Relationship Id="rId53" Type="http://schemas.openxmlformats.org/officeDocument/2006/relationships/image" Target="../media/image33.png"/><Relationship Id="rId58" Type="http://schemas.openxmlformats.org/officeDocument/2006/relationships/image" Target="../media/image67.png"/><Relationship Id="rId66" Type="http://schemas.openxmlformats.org/officeDocument/2006/relationships/image" Target="../media/image72.png"/><Relationship Id="rId5" Type="http://schemas.openxmlformats.org/officeDocument/2006/relationships/tags" Target="../tags/tag159.xml"/><Relationship Id="rId15" Type="http://schemas.openxmlformats.org/officeDocument/2006/relationships/tags" Target="../tags/tag169.xml"/><Relationship Id="rId23" Type="http://schemas.openxmlformats.org/officeDocument/2006/relationships/tags" Target="../tags/tag177.xml"/><Relationship Id="rId28" Type="http://schemas.openxmlformats.org/officeDocument/2006/relationships/tags" Target="../tags/tag182.xml"/><Relationship Id="rId36" Type="http://schemas.openxmlformats.org/officeDocument/2006/relationships/slideLayout" Target="../slideLayouts/slideLayout2.xml"/><Relationship Id="rId49" Type="http://schemas.openxmlformats.org/officeDocument/2006/relationships/image" Target="../media/image29.png"/><Relationship Id="rId57" Type="http://schemas.openxmlformats.org/officeDocument/2006/relationships/image" Target="../media/image66.png"/><Relationship Id="rId61" Type="http://schemas.openxmlformats.org/officeDocument/2006/relationships/image" Target="../media/image58.png"/><Relationship Id="rId10" Type="http://schemas.openxmlformats.org/officeDocument/2006/relationships/tags" Target="../tags/tag164.xml"/><Relationship Id="rId19" Type="http://schemas.openxmlformats.org/officeDocument/2006/relationships/tags" Target="../tags/tag173.xml"/><Relationship Id="rId31" Type="http://schemas.openxmlformats.org/officeDocument/2006/relationships/tags" Target="../tags/tag185.xml"/><Relationship Id="rId44" Type="http://schemas.openxmlformats.org/officeDocument/2006/relationships/image" Target="../media/image26.png"/><Relationship Id="rId52" Type="http://schemas.openxmlformats.org/officeDocument/2006/relationships/image" Target="../media/image32.png"/><Relationship Id="rId60" Type="http://schemas.openxmlformats.org/officeDocument/2006/relationships/image" Target="../media/image57.png"/><Relationship Id="rId65" Type="http://schemas.openxmlformats.org/officeDocument/2006/relationships/image" Target="../media/image71.png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Relationship Id="rId22" Type="http://schemas.openxmlformats.org/officeDocument/2006/relationships/tags" Target="../tags/tag176.xml"/><Relationship Id="rId27" Type="http://schemas.openxmlformats.org/officeDocument/2006/relationships/tags" Target="../tags/tag181.xml"/><Relationship Id="rId30" Type="http://schemas.openxmlformats.org/officeDocument/2006/relationships/tags" Target="../tags/tag184.xml"/><Relationship Id="rId35" Type="http://schemas.openxmlformats.org/officeDocument/2006/relationships/tags" Target="../tags/tag189.xml"/><Relationship Id="rId43" Type="http://schemas.openxmlformats.org/officeDocument/2006/relationships/image" Target="../media/image2.png"/><Relationship Id="rId48" Type="http://schemas.openxmlformats.org/officeDocument/2006/relationships/image" Target="../media/image5.png"/><Relationship Id="rId56" Type="http://schemas.openxmlformats.org/officeDocument/2006/relationships/image" Target="../media/image36.png"/><Relationship Id="rId64" Type="http://schemas.openxmlformats.org/officeDocument/2006/relationships/image" Target="../media/image69.png"/><Relationship Id="rId8" Type="http://schemas.openxmlformats.org/officeDocument/2006/relationships/tags" Target="../tags/tag162.xml"/><Relationship Id="rId51" Type="http://schemas.openxmlformats.org/officeDocument/2006/relationships/image" Target="../media/image31.png"/><Relationship Id="rId3" Type="http://schemas.openxmlformats.org/officeDocument/2006/relationships/tags" Target="../tags/tag157.xml"/><Relationship Id="rId12" Type="http://schemas.openxmlformats.org/officeDocument/2006/relationships/tags" Target="../tags/tag166.xml"/><Relationship Id="rId17" Type="http://schemas.openxmlformats.org/officeDocument/2006/relationships/tags" Target="../tags/tag171.xml"/><Relationship Id="rId25" Type="http://schemas.openxmlformats.org/officeDocument/2006/relationships/tags" Target="../tags/tag179.xml"/><Relationship Id="rId33" Type="http://schemas.openxmlformats.org/officeDocument/2006/relationships/tags" Target="../tags/tag187.xml"/><Relationship Id="rId38" Type="http://schemas.openxmlformats.org/officeDocument/2006/relationships/image" Target="../media/image62.png"/><Relationship Id="rId46" Type="http://schemas.openxmlformats.org/officeDocument/2006/relationships/image" Target="../media/image28.png"/><Relationship Id="rId59" Type="http://schemas.openxmlformats.org/officeDocument/2006/relationships/image" Target="../media/image39.png"/><Relationship Id="rId67" Type="http://schemas.openxmlformats.org/officeDocument/2006/relationships/image" Target="../media/image73.png"/><Relationship Id="rId20" Type="http://schemas.openxmlformats.org/officeDocument/2006/relationships/tags" Target="../tags/tag174.xml"/><Relationship Id="rId41" Type="http://schemas.openxmlformats.org/officeDocument/2006/relationships/image" Target="../media/image1.png"/><Relationship Id="rId54" Type="http://schemas.openxmlformats.org/officeDocument/2006/relationships/image" Target="../media/image65.png"/><Relationship Id="rId62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202.xml"/><Relationship Id="rId18" Type="http://schemas.openxmlformats.org/officeDocument/2006/relationships/tags" Target="../tags/tag207.xml"/><Relationship Id="rId26" Type="http://schemas.openxmlformats.org/officeDocument/2006/relationships/tags" Target="../tags/tag215.xml"/><Relationship Id="rId39" Type="http://schemas.openxmlformats.org/officeDocument/2006/relationships/image" Target="../media/image5.png"/><Relationship Id="rId21" Type="http://schemas.openxmlformats.org/officeDocument/2006/relationships/tags" Target="../tags/tag210.xml"/><Relationship Id="rId34" Type="http://schemas.openxmlformats.org/officeDocument/2006/relationships/image" Target="../media/image52.png"/><Relationship Id="rId42" Type="http://schemas.openxmlformats.org/officeDocument/2006/relationships/image" Target="../media/image31.png"/><Relationship Id="rId47" Type="http://schemas.openxmlformats.org/officeDocument/2006/relationships/image" Target="../media/image66.png"/><Relationship Id="rId50" Type="http://schemas.openxmlformats.org/officeDocument/2006/relationships/image" Target="../media/image39.png"/><Relationship Id="rId55" Type="http://schemas.openxmlformats.org/officeDocument/2006/relationships/image" Target="../media/image71.png"/><Relationship Id="rId7" Type="http://schemas.openxmlformats.org/officeDocument/2006/relationships/tags" Target="../tags/tag196.xml"/><Relationship Id="rId12" Type="http://schemas.openxmlformats.org/officeDocument/2006/relationships/tags" Target="../tags/tag201.xml"/><Relationship Id="rId17" Type="http://schemas.openxmlformats.org/officeDocument/2006/relationships/tags" Target="../tags/tag206.xml"/><Relationship Id="rId25" Type="http://schemas.openxmlformats.org/officeDocument/2006/relationships/tags" Target="../tags/tag214.xml"/><Relationship Id="rId33" Type="http://schemas.openxmlformats.org/officeDocument/2006/relationships/image" Target="../media/image62.png"/><Relationship Id="rId38" Type="http://schemas.openxmlformats.org/officeDocument/2006/relationships/image" Target="../media/image2.png"/><Relationship Id="rId46" Type="http://schemas.openxmlformats.org/officeDocument/2006/relationships/image" Target="../media/image36.png"/><Relationship Id="rId59" Type="http://schemas.openxmlformats.org/officeDocument/2006/relationships/image" Target="../media/image74.png"/><Relationship Id="rId2" Type="http://schemas.openxmlformats.org/officeDocument/2006/relationships/tags" Target="../tags/tag191.xml"/><Relationship Id="rId16" Type="http://schemas.openxmlformats.org/officeDocument/2006/relationships/tags" Target="../tags/tag205.xml"/><Relationship Id="rId20" Type="http://schemas.openxmlformats.org/officeDocument/2006/relationships/tags" Target="../tags/tag209.xml"/><Relationship Id="rId29" Type="http://schemas.openxmlformats.org/officeDocument/2006/relationships/tags" Target="../tags/tag218.xml"/><Relationship Id="rId41" Type="http://schemas.openxmlformats.org/officeDocument/2006/relationships/image" Target="../media/image64.png"/><Relationship Id="rId54" Type="http://schemas.openxmlformats.org/officeDocument/2006/relationships/image" Target="../media/image69.png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11" Type="http://schemas.openxmlformats.org/officeDocument/2006/relationships/tags" Target="../tags/tag200.xml"/><Relationship Id="rId24" Type="http://schemas.openxmlformats.org/officeDocument/2006/relationships/tags" Target="../tags/tag213.xml"/><Relationship Id="rId32" Type="http://schemas.openxmlformats.org/officeDocument/2006/relationships/notesSlide" Target="../notesSlides/notesSlide9.xml"/><Relationship Id="rId37" Type="http://schemas.openxmlformats.org/officeDocument/2006/relationships/image" Target="../media/image53.png"/><Relationship Id="rId40" Type="http://schemas.openxmlformats.org/officeDocument/2006/relationships/image" Target="../media/image29.png"/><Relationship Id="rId45" Type="http://schemas.openxmlformats.org/officeDocument/2006/relationships/image" Target="../media/image35.png"/><Relationship Id="rId53" Type="http://schemas.openxmlformats.org/officeDocument/2006/relationships/image" Target="../media/image59.png"/><Relationship Id="rId58" Type="http://schemas.openxmlformats.org/officeDocument/2006/relationships/image" Target="../media/image14.png"/><Relationship Id="rId5" Type="http://schemas.openxmlformats.org/officeDocument/2006/relationships/tags" Target="../tags/tag194.xml"/><Relationship Id="rId15" Type="http://schemas.openxmlformats.org/officeDocument/2006/relationships/tags" Target="../tags/tag204.xml"/><Relationship Id="rId23" Type="http://schemas.openxmlformats.org/officeDocument/2006/relationships/tags" Target="../tags/tag212.xml"/><Relationship Id="rId28" Type="http://schemas.openxmlformats.org/officeDocument/2006/relationships/tags" Target="../tags/tag217.xml"/><Relationship Id="rId36" Type="http://schemas.openxmlformats.org/officeDocument/2006/relationships/image" Target="../media/image1.png"/><Relationship Id="rId49" Type="http://schemas.openxmlformats.org/officeDocument/2006/relationships/image" Target="../media/image67.png"/><Relationship Id="rId57" Type="http://schemas.openxmlformats.org/officeDocument/2006/relationships/image" Target="../media/image73.png"/><Relationship Id="rId10" Type="http://schemas.openxmlformats.org/officeDocument/2006/relationships/tags" Target="../tags/tag199.xml"/><Relationship Id="rId19" Type="http://schemas.openxmlformats.org/officeDocument/2006/relationships/tags" Target="../tags/tag208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65.png"/><Relationship Id="rId52" Type="http://schemas.openxmlformats.org/officeDocument/2006/relationships/image" Target="../media/image58.png"/><Relationship Id="rId4" Type="http://schemas.openxmlformats.org/officeDocument/2006/relationships/tags" Target="../tags/tag193.xml"/><Relationship Id="rId9" Type="http://schemas.openxmlformats.org/officeDocument/2006/relationships/tags" Target="../tags/tag198.xml"/><Relationship Id="rId14" Type="http://schemas.openxmlformats.org/officeDocument/2006/relationships/tags" Target="../tags/tag203.xml"/><Relationship Id="rId22" Type="http://schemas.openxmlformats.org/officeDocument/2006/relationships/tags" Target="../tags/tag211.xml"/><Relationship Id="rId27" Type="http://schemas.openxmlformats.org/officeDocument/2006/relationships/tags" Target="../tags/tag216.xml"/><Relationship Id="rId30" Type="http://schemas.openxmlformats.org/officeDocument/2006/relationships/tags" Target="../tags/tag219.xml"/><Relationship Id="rId35" Type="http://schemas.openxmlformats.org/officeDocument/2006/relationships/image" Target="../media/image55.png"/><Relationship Id="rId43" Type="http://schemas.openxmlformats.org/officeDocument/2006/relationships/image" Target="../media/image33.png"/><Relationship Id="rId48" Type="http://schemas.openxmlformats.org/officeDocument/2006/relationships/image" Target="../media/image27.png"/><Relationship Id="rId56" Type="http://schemas.openxmlformats.org/officeDocument/2006/relationships/image" Target="../media/image72.png"/><Relationship Id="rId8" Type="http://schemas.openxmlformats.org/officeDocument/2006/relationships/tags" Target="../tags/tag197.xml"/><Relationship Id="rId51" Type="http://schemas.openxmlformats.org/officeDocument/2006/relationships/image" Target="../media/image57.png"/><Relationship Id="rId3" Type="http://schemas.openxmlformats.org/officeDocument/2006/relationships/tags" Target="../tags/tag19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52FA-63C2-4A21-BBA7-2085D2ACAE98}" type="slidenum">
              <a:rPr lang="en-US"/>
              <a:pPr/>
              <a:t>1</a:t>
            </a:fld>
            <a:endParaRPr lang="en-US"/>
          </a:p>
        </p:txBody>
      </p:sp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29" name="Text Box 5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Implicit differentiation</a:t>
            </a:r>
          </a:p>
        </p:txBody>
      </p:sp>
      <p:sp>
        <p:nvSpPr>
          <p:cNvPr id="820242" name="Rectangle 1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2074" y="3156108"/>
            <a:ext cx="1502224" cy="2286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3900" y="1263650"/>
            <a:ext cx="1741269" cy="2471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2B576-84BB-472A-B4CD-2ECC8400DF9B}" type="slidenum">
              <a:rPr lang="en-US"/>
              <a:pPr/>
              <a:t>10</a:t>
            </a:fld>
            <a:endParaRPr lang="en-US"/>
          </a:p>
        </p:txBody>
      </p:sp>
      <p:pic>
        <p:nvPicPr>
          <p:cNvPr id="1192010" name="Picture 7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63650"/>
            <a:ext cx="553878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2013" name="Picture 7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1571625"/>
            <a:ext cx="3160713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2009" name="Picture 7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5878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2003" name="Picture 6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1571625"/>
            <a:ext cx="29781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91940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91942" name="Picture 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57200"/>
            <a:ext cx="35496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1952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3225800"/>
            <a:ext cx="160338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1953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3167063"/>
            <a:ext cx="33655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1954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127375"/>
            <a:ext cx="381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1955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3163888"/>
            <a:ext cx="26352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1957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65475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1959" name="Picture 2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3971925"/>
            <a:ext cx="2017713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1960" name="Picture 2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63" y="3146425"/>
            <a:ext cx="2778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1961" name="Picture 2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3" y="3146425"/>
            <a:ext cx="73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1964" name="Picture 2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4906963"/>
            <a:ext cx="2492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1965" name="Picture 2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5032375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1966" name="Picture 3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11713"/>
            <a:ext cx="4238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1967" name="Picture 3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11713"/>
            <a:ext cx="790575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91968" name="Group 32"/>
          <p:cNvGrpSpPr>
            <a:grpSpLocks/>
          </p:cNvGrpSpPr>
          <p:nvPr/>
        </p:nvGrpSpPr>
        <p:grpSpPr bwMode="auto">
          <a:xfrm>
            <a:off x="381000" y="5943600"/>
            <a:ext cx="4038600" cy="846138"/>
            <a:chOff x="48" y="3744"/>
            <a:chExt cx="2544" cy="533"/>
          </a:xfrm>
        </p:grpSpPr>
        <p:pic>
          <p:nvPicPr>
            <p:cNvPr id="1191969" name="Picture 3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744"/>
              <a:ext cx="254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91970" name="Picture 3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" y="3919"/>
              <a:ext cx="1782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91971" name="Picture 35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" y="4103"/>
              <a:ext cx="234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91984" name="Picture 4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4572000"/>
            <a:ext cx="424180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1996" name="Picture 6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02188"/>
            <a:ext cx="360362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1990" name="Picture 5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5121275"/>
            <a:ext cx="3290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1994" name="Picture 58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91150"/>
            <a:ext cx="2667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92007" name="Rectangle 7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9" name="Picture 113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" name="Picture 8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3237086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400300" y="2934222"/>
            <a:ext cx="3867912" cy="672373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4453656" y="4654826"/>
            <a:ext cx="3191396" cy="887403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9642" y="5011333"/>
            <a:ext cx="1306284" cy="1743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596522" y="5720139"/>
            <a:ext cx="2395078" cy="375861"/>
            <a:chOff x="5625192" y="5638800"/>
            <a:chExt cx="2395078" cy="375861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63404" y="5638800"/>
              <a:ext cx="2318655" cy="16328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25192" y="5829822"/>
              <a:ext cx="2395078" cy="1848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89242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351" y="1905000"/>
            <a:ext cx="4599049" cy="2338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560C-6DA1-40D4-9130-BEB09958083D}" type="slidenum">
              <a:rPr lang="en-US"/>
              <a:pPr/>
              <a:t>11</a:t>
            </a:fld>
            <a:endParaRPr lang="en-US"/>
          </a:p>
        </p:txBody>
      </p:sp>
      <p:sp>
        <p:nvSpPr>
          <p:cNvPr id="128614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6150" name="Rectangle 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6560" y="2708275"/>
            <a:ext cx="4599040" cy="6280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1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7722" y="3844118"/>
            <a:ext cx="3781453" cy="423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86238" name="Group 94"/>
          <p:cNvGrpSpPr>
            <a:grpSpLocks/>
          </p:cNvGrpSpPr>
          <p:nvPr/>
        </p:nvGrpSpPr>
        <p:grpSpPr bwMode="auto">
          <a:xfrm>
            <a:off x="76200" y="1479550"/>
            <a:ext cx="1658938" cy="204788"/>
            <a:chOff x="48" y="932"/>
            <a:chExt cx="1045" cy="129"/>
          </a:xfrm>
        </p:grpSpPr>
        <p:pic>
          <p:nvPicPr>
            <p:cNvPr id="1286200" name="Picture 56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932"/>
              <a:ext cx="708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86195" name="Line 51"/>
            <p:cNvSpPr>
              <a:spLocks noChangeShapeType="1"/>
            </p:cNvSpPr>
            <p:nvPr/>
          </p:nvSpPr>
          <p:spPr bwMode="auto">
            <a:xfrm flipH="1">
              <a:off x="48" y="1008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86239" name="Group 95"/>
          <p:cNvGrpSpPr>
            <a:grpSpLocks/>
          </p:cNvGrpSpPr>
          <p:nvPr/>
        </p:nvGrpSpPr>
        <p:grpSpPr bwMode="auto">
          <a:xfrm>
            <a:off x="6946900" y="1479550"/>
            <a:ext cx="2120900" cy="204788"/>
            <a:chOff x="4376" y="932"/>
            <a:chExt cx="1336" cy="129"/>
          </a:xfrm>
        </p:grpSpPr>
        <p:pic>
          <p:nvPicPr>
            <p:cNvPr id="1286201" name="Picture 5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6" y="932"/>
              <a:ext cx="1002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86198" name="Line 54"/>
            <p:cNvSpPr>
              <a:spLocks noChangeShapeType="1"/>
            </p:cNvSpPr>
            <p:nvPr/>
          </p:nvSpPr>
          <p:spPr bwMode="auto">
            <a:xfrm>
              <a:off x="5376" y="1008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" name="Picture 1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4171" y="4888709"/>
            <a:ext cx="3985582" cy="4230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245" y="4867117"/>
            <a:ext cx="2321277" cy="4668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>
            <a:off x="2467366" y="4267200"/>
            <a:ext cx="529486" cy="621509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4343399" y="4188520"/>
            <a:ext cx="731520" cy="768096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/>
          <p:nvPr/>
        </p:nvCxnSpPr>
        <p:spPr bwMode="auto">
          <a:xfrm flipH="1">
            <a:off x="4347314" y="4264700"/>
            <a:ext cx="529486" cy="68366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5739479" y="4254674"/>
            <a:ext cx="586739" cy="66261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Picture 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9919" y="5811816"/>
            <a:ext cx="2379755" cy="8758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6768230" y="6119117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879078" y="5181600"/>
            <a:ext cx="3897979" cy="22860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87705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86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86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86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86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2008273" y="49039"/>
            <a:ext cx="6956192" cy="1684449"/>
            <a:chOff x="2008273" y="49039"/>
            <a:chExt cx="6956192" cy="1684449"/>
          </a:xfrm>
        </p:grpSpPr>
        <p:pic>
          <p:nvPicPr>
            <p:cNvPr id="1165319" name="Picture 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8273" y="101426"/>
              <a:ext cx="40957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65321" name="Picture 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8273" y="419796"/>
              <a:ext cx="40957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65323" name="Picture 1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8273" y="1105596"/>
              <a:ext cx="3952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68648" y="49039"/>
              <a:ext cx="3900594" cy="33571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68648" y="1116709"/>
              <a:ext cx="5449129" cy="2629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76714" y="736948"/>
              <a:ext cx="5287751" cy="3356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89656" y="1397696"/>
              <a:ext cx="4149610" cy="3357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68648" y="433910"/>
              <a:ext cx="5419206" cy="2778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65331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4601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65334" name="Line 22"/>
          <p:cNvSpPr>
            <a:spLocks noChangeShapeType="1"/>
          </p:cNvSpPr>
          <p:nvPr/>
        </p:nvSpPr>
        <p:spPr bwMode="auto">
          <a:xfrm>
            <a:off x="0" y="1777652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2514600" y="2248421"/>
            <a:ext cx="4519808" cy="342204"/>
            <a:chOff x="2514600" y="2248421"/>
            <a:chExt cx="4519808" cy="342204"/>
          </a:xfrm>
        </p:grpSpPr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06551" y="2248421"/>
              <a:ext cx="3827857" cy="33571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7" name="Picture 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2298525"/>
              <a:ext cx="40957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AD94-7061-419A-A158-6455149ADD89}" type="slidenum">
              <a:rPr lang="en-US"/>
              <a:pPr/>
              <a:t>12</a:t>
            </a:fld>
            <a:endParaRPr lang="en-US"/>
          </a:p>
        </p:txBody>
      </p:sp>
      <p:sp>
        <p:nvSpPr>
          <p:cNvPr id="116531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5327" name="Rectangle 1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5758" y="2880359"/>
            <a:ext cx="4031786" cy="3356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659" y="2882447"/>
            <a:ext cx="2263620" cy="3356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1502" y="3644678"/>
            <a:ext cx="2409604" cy="7596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45237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3" name="Group 52"/>
          <p:cNvGrpSpPr/>
          <p:nvPr/>
        </p:nvGrpSpPr>
        <p:grpSpPr>
          <a:xfrm>
            <a:off x="779707" y="5417089"/>
            <a:ext cx="1012913" cy="678911"/>
            <a:chOff x="779707" y="5417089"/>
            <a:chExt cx="1012913" cy="678911"/>
          </a:xfrm>
        </p:grpSpPr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64816" y="5663749"/>
              <a:ext cx="627804" cy="1751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64963" y="5876998"/>
              <a:ext cx="525605" cy="21900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9707" y="5417089"/>
              <a:ext cx="364955" cy="3351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5" name="Group 54"/>
          <p:cNvGrpSpPr/>
          <p:nvPr/>
        </p:nvGrpSpPr>
        <p:grpSpPr>
          <a:xfrm>
            <a:off x="1944523" y="5232351"/>
            <a:ext cx="2983425" cy="859537"/>
            <a:chOff x="1944523" y="5232351"/>
            <a:chExt cx="2983425" cy="859537"/>
          </a:xfrm>
        </p:grpSpPr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00144" y="5659637"/>
              <a:ext cx="627804" cy="1751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Picture 32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00290" y="5872886"/>
              <a:ext cx="525605" cy="21900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4" name="Picture 53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44523" y="5232351"/>
              <a:ext cx="2322677" cy="78883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11" name="Straight Arrow Connector 10"/>
          <p:cNvCxnSpPr/>
          <p:nvPr/>
        </p:nvCxnSpPr>
        <p:spPr bwMode="auto">
          <a:xfrm flipH="1">
            <a:off x="1780095" y="984955"/>
            <a:ext cx="6483096" cy="4672584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/>
          <p:nvPr/>
        </p:nvCxnSpPr>
        <p:spPr bwMode="auto">
          <a:xfrm flipH="1">
            <a:off x="1669449" y="997481"/>
            <a:ext cx="6903720" cy="4901184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/>
          <p:nvPr/>
        </p:nvCxnSpPr>
        <p:spPr bwMode="auto">
          <a:xfrm flipH="1">
            <a:off x="3326704" y="4404360"/>
            <a:ext cx="405008" cy="824581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3474720" y="323676"/>
            <a:ext cx="484632" cy="1912926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5893496" y="381000"/>
            <a:ext cx="583504" cy="190195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" name="Picture 1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6831" y="1828800"/>
            <a:ext cx="628265" cy="3066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9" name="Straight Arrow Connector 18"/>
          <p:cNvCxnSpPr/>
          <p:nvPr/>
        </p:nvCxnSpPr>
        <p:spPr bwMode="auto">
          <a:xfrm flipH="1">
            <a:off x="3630717" y="2521507"/>
            <a:ext cx="527062" cy="36576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/>
          <p:nvPr/>
        </p:nvCxnSpPr>
        <p:spPr bwMode="auto">
          <a:xfrm flipH="1">
            <a:off x="4903025" y="2508007"/>
            <a:ext cx="1372808" cy="436756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3669082" y="2489548"/>
            <a:ext cx="1817318" cy="483296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/>
          <p:nvPr/>
        </p:nvCxnSpPr>
        <p:spPr bwMode="auto">
          <a:xfrm>
            <a:off x="5819906" y="2521885"/>
            <a:ext cx="722376" cy="42976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7" name="Group 46"/>
          <p:cNvGrpSpPr/>
          <p:nvPr/>
        </p:nvGrpSpPr>
        <p:grpSpPr>
          <a:xfrm>
            <a:off x="7543800" y="2056385"/>
            <a:ext cx="1288768" cy="686454"/>
            <a:chOff x="7543800" y="2056385"/>
            <a:chExt cx="1288768" cy="686454"/>
          </a:xfrm>
        </p:grpSpPr>
        <p:pic>
          <p:nvPicPr>
            <p:cNvPr id="25" name="Picture 24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82050" y="2056385"/>
              <a:ext cx="248092" cy="30682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Picture 25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2398" y="2436371"/>
              <a:ext cx="700496" cy="3064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0" name="Straight Arrow Connector 39"/>
            <p:cNvCxnSpPr/>
            <p:nvPr/>
          </p:nvCxnSpPr>
          <p:spPr bwMode="auto">
            <a:xfrm flipH="1">
              <a:off x="7543800" y="2222326"/>
              <a:ext cx="53825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Arrow Connector 60"/>
            <p:cNvCxnSpPr/>
            <p:nvPr/>
          </p:nvCxnSpPr>
          <p:spPr bwMode="auto">
            <a:xfrm>
              <a:off x="8294318" y="2590800"/>
              <a:ext cx="53825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59" name="Straight Arrow Connector 58"/>
          <p:cNvCxnSpPr/>
          <p:nvPr/>
        </p:nvCxnSpPr>
        <p:spPr bwMode="auto">
          <a:xfrm flipH="1">
            <a:off x="4648200" y="3245896"/>
            <a:ext cx="1372808" cy="436756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1533575" y="3195792"/>
            <a:ext cx="1522287" cy="99520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5" name="Picture 3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5923" y="5228941"/>
            <a:ext cx="2541438" cy="7159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1142" y="5307903"/>
            <a:ext cx="554658" cy="6282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4946" y="1943622"/>
            <a:ext cx="1502224" cy="2286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1" name="Straight Arrow Connector 40"/>
          <p:cNvCxnSpPr/>
          <p:nvPr/>
        </p:nvCxnSpPr>
        <p:spPr bwMode="auto">
          <a:xfrm flipH="1">
            <a:off x="4572000" y="393192"/>
            <a:ext cx="256032" cy="181051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/>
          <p:nvPr/>
        </p:nvCxnSpPr>
        <p:spPr bwMode="auto">
          <a:xfrm flipH="1">
            <a:off x="5689948" y="381000"/>
            <a:ext cx="202504" cy="190195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5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5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53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4601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2008273" y="49039"/>
            <a:ext cx="6956192" cy="1684449"/>
            <a:chOff x="2008273" y="49039"/>
            <a:chExt cx="6956192" cy="1684449"/>
          </a:xfrm>
        </p:grpSpPr>
        <p:pic>
          <p:nvPicPr>
            <p:cNvPr id="25" name="Picture 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8273" y="101426"/>
              <a:ext cx="40957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" name="Picture 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8273" y="419796"/>
              <a:ext cx="40957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" name="Picture 1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8273" y="1105596"/>
              <a:ext cx="3952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68648" y="49039"/>
              <a:ext cx="3900594" cy="33571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3" name="Picture 42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68648" y="1116709"/>
              <a:ext cx="5449129" cy="2629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4" name="Picture 43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76714" y="736948"/>
              <a:ext cx="5287751" cy="3356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89656" y="1397696"/>
              <a:ext cx="4149610" cy="3357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6" name="Picture 45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68648" y="433910"/>
              <a:ext cx="5419206" cy="2778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2" name="Picture 3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5196" y="1803748"/>
            <a:ext cx="2409604" cy="7596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Line 22"/>
          <p:cNvSpPr>
            <a:spLocks noChangeShapeType="1"/>
          </p:cNvSpPr>
          <p:nvPr/>
        </p:nvSpPr>
        <p:spPr bwMode="auto">
          <a:xfrm>
            <a:off x="0" y="1777652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AD94-7061-419A-A158-6455149ADD89}" type="slidenum">
              <a:rPr lang="en-US"/>
              <a:pPr/>
              <a:t>13</a:t>
            </a:fld>
            <a:endParaRPr lang="en-US"/>
          </a:p>
        </p:txBody>
      </p:sp>
      <p:sp>
        <p:nvSpPr>
          <p:cNvPr id="116531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5327" name="Rectangle 1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3952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234" y="2069926"/>
            <a:ext cx="525732" cy="2190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1502" y="3644678"/>
            <a:ext cx="2409604" cy="7596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203660" y="1695894"/>
            <a:ext cx="5737012" cy="2847270"/>
            <a:chOff x="1203660" y="1695894"/>
            <a:chExt cx="5737012" cy="2847270"/>
          </a:xfrm>
        </p:grpSpPr>
        <p:cxnSp>
          <p:nvCxnSpPr>
            <p:cNvPr id="5" name="Straight Connector 4"/>
            <p:cNvCxnSpPr/>
            <p:nvPr/>
          </p:nvCxnSpPr>
          <p:spPr bwMode="auto">
            <a:xfrm flipH="1">
              <a:off x="3785992" y="1695894"/>
              <a:ext cx="3154680" cy="2838528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Arrow Connector 6"/>
            <p:cNvCxnSpPr/>
            <p:nvPr/>
          </p:nvCxnSpPr>
          <p:spPr bwMode="auto">
            <a:xfrm flipH="1" flipV="1">
              <a:off x="1203660" y="2238876"/>
              <a:ext cx="2596896" cy="2304288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365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185 L -0.06093 -0.2661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-13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4601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7" name="Group 76"/>
          <p:cNvGrpSpPr/>
          <p:nvPr/>
        </p:nvGrpSpPr>
        <p:grpSpPr>
          <a:xfrm>
            <a:off x="2008273" y="49039"/>
            <a:ext cx="6956192" cy="1684449"/>
            <a:chOff x="2008273" y="49039"/>
            <a:chExt cx="6956192" cy="1684449"/>
          </a:xfrm>
        </p:grpSpPr>
        <p:pic>
          <p:nvPicPr>
            <p:cNvPr id="78" name="Picture 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8273" y="101426"/>
              <a:ext cx="40957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" name="Picture 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8273" y="419796"/>
              <a:ext cx="40957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" name="Picture 1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8273" y="1105596"/>
              <a:ext cx="3952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" name="Picture 90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68648" y="49039"/>
              <a:ext cx="3900594" cy="33571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3" name="Picture 92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68648" y="1116709"/>
              <a:ext cx="5449129" cy="2629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4" name="Picture 93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76714" y="736948"/>
              <a:ext cx="5287751" cy="3356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5" name="Picture 94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89656" y="1397696"/>
              <a:ext cx="4149610" cy="3357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6" name="Picture 95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68648" y="433910"/>
              <a:ext cx="5419206" cy="2778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65325" name="Picture 116532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7839" y="3398252"/>
            <a:ext cx="1445288" cy="3354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65328" name="Group 1165327"/>
          <p:cNvGrpSpPr/>
          <p:nvPr/>
        </p:nvGrpSpPr>
        <p:grpSpPr>
          <a:xfrm>
            <a:off x="3825708" y="3354268"/>
            <a:ext cx="1127292" cy="423144"/>
            <a:chOff x="3825708" y="3354268"/>
            <a:chExt cx="1127292" cy="423144"/>
          </a:xfrm>
        </p:grpSpPr>
        <p:pic>
          <p:nvPicPr>
            <p:cNvPr id="1165326" name="Picture 1165325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25708" y="3354268"/>
              <a:ext cx="525645" cy="4231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05" name="Straight Arrow Connector 104"/>
            <p:cNvCxnSpPr/>
            <p:nvPr/>
          </p:nvCxnSpPr>
          <p:spPr bwMode="auto">
            <a:xfrm flipV="1">
              <a:off x="4393247" y="3575301"/>
              <a:ext cx="559753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53" name="Picture 5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5196" y="1803748"/>
            <a:ext cx="2409604" cy="7596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2" name="Line 22"/>
          <p:cNvSpPr>
            <a:spLocks noChangeShapeType="1"/>
          </p:cNvSpPr>
          <p:nvPr/>
        </p:nvSpPr>
        <p:spPr bwMode="auto">
          <a:xfrm>
            <a:off x="0" y="1777652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2836" y="6245225"/>
            <a:ext cx="443963" cy="422275"/>
          </a:xfrm>
        </p:spPr>
        <p:txBody>
          <a:bodyPr/>
          <a:lstStyle/>
          <a:p>
            <a:fld id="{5599AD94-7061-419A-A158-6455149ADD89}" type="slidenum">
              <a:rPr lang="en-US"/>
              <a:pPr/>
              <a:t>14</a:t>
            </a:fld>
            <a:endParaRPr lang="en-US"/>
          </a:p>
        </p:txBody>
      </p:sp>
      <p:sp>
        <p:nvSpPr>
          <p:cNvPr id="116531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5327" name="Rectangle 1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3952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234" y="2069926"/>
            <a:ext cx="525732" cy="2190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7406" y="2759089"/>
            <a:ext cx="2321669" cy="335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1471" y="2227884"/>
            <a:ext cx="1956329" cy="335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8525" y="3364326"/>
            <a:ext cx="1123748" cy="4230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34" y="3996514"/>
            <a:ext cx="3650103" cy="4230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493" y="4667421"/>
            <a:ext cx="2350193" cy="4379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2916" y="5334000"/>
            <a:ext cx="1591523" cy="4379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1335" y="5943600"/>
            <a:ext cx="1445621" cy="2917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0" y="6490229"/>
            <a:ext cx="1138264" cy="2915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4009372"/>
            <a:ext cx="1692748" cy="2916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9700" y="4062640"/>
            <a:ext cx="1547670" cy="2916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9430" y="4797606"/>
            <a:ext cx="3461282" cy="2190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9088" y="5228038"/>
            <a:ext cx="1124386" cy="4232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8466" y="5889822"/>
            <a:ext cx="788407" cy="2776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5970" y="6357473"/>
            <a:ext cx="2030255" cy="3356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4479" y="6349652"/>
            <a:ext cx="1737921" cy="3356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65317" name="Straight Arrow Connector 1165316"/>
          <p:cNvCxnSpPr/>
          <p:nvPr/>
        </p:nvCxnSpPr>
        <p:spPr bwMode="auto">
          <a:xfrm>
            <a:off x="3966067" y="2413716"/>
            <a:ext cx="3127248" cy="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2" name="Group 61"/>
          <p:cNvGrpSpPr/>
          <p:nvPr/>
        </p:nvGrpSpPr>
        <p:grpSpPr>
          <a:xfrm>
            <a:off x="4076869" y="1980479"/>
            <a:ext cx="914400" cy="952684"/>
            <a:chOff x="4076869" y="1980479"/>
            <a:chExt cx="914400" cy="952684"/>
          </a:xfrm>
        </p:grpSpPr>
        <p:cxnSp>
          <p:nvCxnSpPr>
            <p:cNvPr id="1165324" name="Straight Connector 1165323"/>
            <p:cNvCxnSpPr/>
            <p:nvPr/>
          </p:nvCxnSpPr>
          <p:spPr bwMode="auto">
            <a:xfrm>
              <a:off x="4103333" y="1993005"/>
              <a:ext cx="877824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5329" name="Straight Connector 1165328"/>
            <p:cNvCxnSpPr/>
            <p:nvPr/>
          </p:nvCxnSpPr>
          <p:spPr bwMode="auto">
            <a:xfrm>
              <a:off x="4985305" y="1980479"/>
              <a:ext cx="0" cy="950976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5335" name="Straight Arrow Connector 1165334"/>
            <p:cNvCxnSpPr/>
            <p:nvPr/>
          </p:nvCxnSpPr>
          <p:spPr bwMode="auto">
            <a:xfrm flipH="1">
              <a:off x="4076869" y="2933163"/>
              <a:ext cx="91440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Group 7"/>
          <p:cNvGrpSpPr/>
          <p:nvPr/>
        </p:nvGrpSpPr>
        <p:grpSpPr>
          <a:xfrm>
            <a:off x="3715207" y="4775547"/>
            <a:ext cx="3840480" cy="1938528"/>
            <a:chOff x="3715207" y="4788074"/>
            <a:chExt cx="3840480" cy="1876951"/>
          </a:xfrm>
        </p:grpSpPr>
        <p:cxnSp>
          <p:nvCxnSpPr>
            <p:cNvPr id="45" name="Straight Connector 44"/>
            <p:cNvCxnSpPr/>
            <p:nvPr/>
          </p:nvCxnSpPr>
          <p:spPr bwMode="auto">
            <a:xfrm>
              <a:off x="3715207" y="4788074"/>
              <a:ext cx="3837117" cy="1876951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Straight Connector 66"/>
            <p:cNvCxnSpPr/>
            <p:nvPr/>
          </p:nvCxnSpPr>
          <p:spPr bwMode="auto">
            <a:xfrm flipH="1">
              <a:off x="3715207" y="4788074"/>
              <a:ext cx="3837117" cy="1876951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" name="Rectangle 5"/>
            <p:cNvSpPr/>
            <p:nvPr/>
          </p:nvSpPr>
          <p:spPr bwMode="auto">
            <a:xfrm>
              <a:off x="3715207" y="4790505"/>
              <a:ext cx="3840480" cy="187452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30060" y="5943600"/>
            <a:ext cx="1144135" cy="306648"/>
            <a:chOff x="304800" y="5943600"/>
            <a:chExt cx="1144135" cy="306648"/>
          </a:xfrm>
        </p:grpSpPr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4800" y="5943600"/>
              <a:ext cx="584382" cy="3066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1" name="Straight Arrow Connector 10"/>
            <p:cNvCxnSpPr/>
            <p:nvPr/>
          </p:nvCxnSpPr>
          <p:spPr bwMode="auto">
            <a:xfrm flipV="1">
              <a:off x="889182" y="6139581"/>
              <a:ext cx="559753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1" name="Group 30"/>
          <p:cNvGrpSpPr/>
          <p:nvPr/>
        </p:nvGrpSpPr>
        <p:grpSpPr>
          <a:xfrm>
            <a:off x="540370" y="4482230"/>
            <a:ext cx="2446020" cy="492705"/>
            <a:chOff x="540370" y="4482230"/>
            <a:chExt cx="2446020" cy="492705"/>
          </a:xfrm>
        </p:grpSpPr>
        <p:sp>
          <p:nvSpPr>
            <p:cNvPr id="15" name="Rectangle 14"/>
            <p:cNvSpPr/>
            <p:nvPr/>
          </p:nvSpPr>
          <p:spPr bwMode="auto">
            <a:xfrm>
              <a:off x="540370" y="4654895"/>
              <a:ext cx="338328" cy="320040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 flipV="1">
              <a:off x="709534" y="4482230"/>
              <a:ext cx="0" cy="164592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709534" y="4494756"/>
              <a:ext cx="2276856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2984326" y="4489370"/>
              <a:ext cx="0" cy="330088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" name="Group 33"/>
          <p:cNvGrpSpPr/>
          <p:nvPr/>
        </p:nvGrpSpPr>
        <p:grpSpPr>
          <a:xfrm>
            <a:off x="164018" y="5258844"/>
            <a:ext cx="1132517" cy="467214"/>
            <a:chOff x="164018" y="5258844"/>
            <a:chExt cx="1132517" cy="467214"/>
          </a:xfrm>
        </p:grpSpPr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4018" y="5258844"/>
              <a:ext cx="511043" cy="4672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6" name="Straight Arrow Connector 65"/>
            <p:cNvCxnSpPr/>
            <p:nvPr/>
          </p:nvCxnSpPr>
          <p:spPr bwMode="auto">
            <a:xfrm flipV="1">
              <a:off x="736782" y="5542507"/>
              <a:ext cx="559753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6" name="Group 35"/>
          <p:cNvGrpSpPr/>
          <p:nvPr/>
        </p:nvGrpSpPr>
        <p:grpSpPr>
          <a:xfrm>
            <a:off x="1978862" y="6349986"/>
            <a:ext cx="770292" cy="438098"/>
            <a:chOff x="1978862" y="6349986"/>
            <a:chExt cx="770292" cy="438098"/>
          </a:xfrm>
        </p:grpSpPr>
        <p:sp>
          <p:nvSpPr>
            <p:cNvPr id="35" name="Rectangle 34"/>
            <p:cNvSpPr/>
            <p:nvPr/>
          </p:nvSpPr>
          <p:spPr bwMode="auto">
            <a:xfrm>
              <a:off x="2374250" y="6541196"/>
              <a:ext cx="374904" cy="24688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 bwMode="auto">
            <a:xfrm flipV="1">
              <a:off x="2561702" y="6349986"/>
              <a:ext cx="0" cy="201168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1978862" y="6363222"/>
              <a:ext cx="594360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Straight Arrow Connector 72"/>
            <p:cNvCxnSpPr/>
            <p:nvPr/>
          </p:nvCxnSpPr>
          <p:spPr bwMode="auto">
            <a:xfrm>
              <a:off x="1981200" y="6349986"/>
              <a:ext cx="0" cy="330088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1" name="Straight Arrow Connector 40"/>
          <p:cNvCxnSpPr/>
          <p:nvPr/>
        </p:nvCxnSpPr>
        <p:spPr bwMode="auto">
          <a:xfrm>
            <a:off x="2749154" y="3787374"/>
            <a:ext cx="2190276" cy="1546626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5315" name="Straight Arrow Connector 1165314"/>
          <p:cNvCxnSpPr/>
          <p:nvPr/>
        </p:nvCxnSpPr>
        <p:spPr bwMode="auto">
          <a:xfrm flipH="1">
            <a:off x="1627093" y="386306"/>
            <a:ext cx="3218688" cy="363931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5321" name="Straight Arrow Connector 1165320"/>
          <p:cNvCxnSpPr/>
          <p:nvPr/>
        </p:nvCxnSpPr>
        <p:spPr bwMode="auto">
          <a:xfrm flipH="1">
            <a:off x="6008318" y="2575956"/>
            <a:ext cx="1371600" cy="383133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65323" name="Picture 1165322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6318" y="3006815"/>
            <a:ext cx="1474482" cy="3355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2" name="Straight Arrow Connector 91"/>
          <p:cNvCxnSpPr/>
          <p:nvPr/>
        </p:nvCxnSpPr>
        <p:spPr bwMode="auto">
          <a:xfrm flipH="1">
            <a:off x="3543822" y="386306"/>
            <a:ext cx="2606040" cy="363016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65338" name="Group 1165337"/>
          <p:cNvGrpSpPr/>
          <p:nvPr/>
        </p:nvGrpSpPr>
        <p:grpSpPr>
          <a:xfrm>
            <a:off x="1728642" y="2613534"/>
            <a:ext cx="1418287" cy="440543"/>
            <a:chOff x="1728642" y="2613534"/>
            <a:chExt cx="1418287" cy="440543"/>
          </a:xfrm>
        </p:grpSpPr>
        <p:sp>
          <p:nvSpPr>
            <p:cNvPr id="1165330" name="Rectangle 1165329"/>
            <p:cNvSpPr/>
            <p:nvPr/>
          </p:nvSpPr>
          <p:spPr bwMode="auto">
            <a:xfrm>
              <a:off x="2387977" y="2734037"/>
              <a:ext cx="758952" cy="320040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65332" name="Straight Connector 1165331"/>
            <p:cNvCxnSpPr/>
            <p:nvPr/>
          </p:nvCxnSpPr>
          <p:spPr bwMode="auto">
            <a:xfrm flipH="1" flipV="1">
              <a:off x="2798064" y="2613534"/>
              <a:ext cx="0" cy="118872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5334" name="Straight Connector 1165333"/>
            <p:cNvCxnSpPr/>
            <p:nvPr/>
          </p:nvCxnSpPr>
          <p:spPr bwMode="auto">
            <a:xfrm>
              <a:off x="1728642" y="2626060"/>
              <a:ext cx="1078992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5337" name="Straight Arrow Connector 1165336"/>
            <p:cNvCxnSpPr/>
            <p:nvPr/>
          </p:nvCxnSpPr>
          <p:spPr bwMode="auto">
            <a:xfrm flipH="1">
              <a:off x="1730248" y="2613534"/>
              <a:ext cx="0" cy="267997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165340" name="Straight Arrow Connector 1165339"/>
          <p:cNvCxnSpPr/>
          <p:nvPr/>
        </p:nvCxnSpPr>
        <p:spPr bwMode="auto">
          <a:xfrm flipH="1">
            <a:off x="5355195" y="3242155"/>
            <a:ext cx="548640" cy="223477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Arrow Connector 117"/>
          <p:cNvCxnSpPr/>
          <p:nvPr/>
        </p:nvCxnSpPr>
        <p:spPr bwMode="auto">
          <a:xfrm>
            <a:off x="5369809" y="3256769"/>
            <a:ext cx="548640" cy="223477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80203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16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5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65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65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65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165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65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65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16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165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165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4601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2008273" y="49039"/>
            <a:ext cx="6956192" cy="1684449"/>
            <a:chOff x="2008273" y="49039"/>
            <a:chExt cx="6956192" cy="1684449"/>
          </a:xfrm>
        </p:grpSpPr>
        <p:pic>
          <p:nvPicPr>
            <p:cNvPr id="30" name="Picture 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8273" y="101426"/>
              <a:ext cx="40957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" name="Picture 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8273" y="419796"/>
              <a:ext cx="40957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" name="Picture 1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8273" y="1105596"/>
              <a:ext cx="3952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" name="Picture 32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68648" y="49039"/>
              <a:ext cx="3900594" cy="33571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68648" y="1116709"/>
              <a:ext cx="5449129" cy="2629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2" name="Picture 51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76714" y="736948"/>
              <a:ext cx="5287751" cy="3356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3" name="Picture 52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89656" y="1397696"/>
              <a:ext cx="4149610" cy="3357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4" name="Picture 53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68648" y="433910"/>
              <a:ext cx="5419206" cy="2778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5" name="Picture 3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1471" y="2227884"/>
            <a:ext cx="1956329" cy="335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5196" y="1803748"/>
            <a:ext cx="2409604" cy="7596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234" y="2069926"/>
            <a:ext cx="525732" cy="2190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7406" y="2759089"/>
            <a:ext cx="2321669" cy="335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8525" y="3364326"/>
            <a:ext cx="1123748" cy="4230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Line 22"/>
          <p:cNvSpPr>
            <a:spLocks noChangeShapeType="1"/>
          </p:cNvSpPr>
          <p:nvPr/>
        </p:nvSpPr>
        <p:spPr bwMode="auto">
          <a:xfrm>
            <a:off x="0" y="1777652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2836" y="6245225"/>
            <a:ext cx="443963" cy="422275"/>
          </a:xfrm>
        </p:spPr>
        <p:txBody>
          <a:bodyPr/>
          <a:lstStyle/>
          <a:p>
            <a:fld id="{5599AD94-7061-419A-A158-6455149ADD89}" type="slidenum">
              <a:rPr lang="en-US"/>
              <a:pPr/>
              <a:t>15</a:t>
            </a:fld>
            <a:endParaRPr lang="en-US"/>
          </a:p>
        </p:txBody>
      </p:sp>
      <p:sp>
        <p:nvSpPr>
          <p:cNvPr id="116531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5327" name="Rectangle 1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3952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8696" y="4048132"/>
            <a:ext cx="803544" cy="2190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2280" y="4606152"/>
            <a:ext cx="1401039" cy="4229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7168" y="4797606"/>
            <a:ext cx="803544" cy="2190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V="1">
            <a:off x="2502799" y="3657600"/>
            <a:ext cx="155448" cy="374904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66303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63645E-6 L -0.63316 -0.104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67" y="-5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4601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2008273" y="49039"/>
            <a:ext cx="6956192" cy="1684449"/>
            <a:chOff x="2008273" y="49039"/>
            <a:chExt cx="6956192" cy="1684449"/>
          </a:xfrm>
        </p:grpSpPr>
        <p:pic>
          <p:nvPicPr>
            <p:cNvPr id="31" name="Picture 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8273" y="101426"/>
              <a:ext cx="40957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" name="Picture 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8273" y="419796"/>
              <a:ext cx="40957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" name="Picture 1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8273" y="1105596"/>
              <a:ext cx="3952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68648" y="49039"/>
              <a:ext cx="3900594" cy="33571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3" name="Picture 52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68648" y="1116709"/>
              <a:ext cx="5449129" cy="2629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4" name="Picture 53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76714" y="736948"/>
              <a:ext cx="5287751" cy="3356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5" name="Picture 54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89656" y="1397696"/>
              <a:ext cx="4149610" cy="3357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6" name="Picture 55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68648" y="433910"/>
              <a:ext cx="5419206" cy="2778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5" name="Picture 3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1471" y="2227884"/>
            <a:ext cx="1956329" cy="335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5196" y="1803748"/>
            <a:ext cx="2409604" cy="7596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234" y="2069926"/>
            <a:ext cx="525732" cy="2190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7406" y="2759089"/>
            <a:ext cx="2321669" cy="335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8525" y="3364326"/>
            <a:ext cx="1123748" cy="4230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Line 22"/>
          <p:cNvSpPr>
            <a:spLocks noChangeShapeType="1"/>
          </p:cNvSpPr>
          <p:nvPr/>
        </p:nvSpPr>
        <p:spPr bwMode="auto">
          <a:xfrm>
            <a:off x="0" y="1777652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2836" y="6245225"/>
            <a:ext cx="443963" cy="422275"/>
          </a:xfrm>
        </p:spPr>
        <p:txBody>
          <a:bodyPr/>
          <a:lstStyle/>
          <a:p>
            <a:fld id="{5599AD94-7061-419A-A158-6455149ADD89}" type="slidenum">
              <a:rPr lang="en-US"/>
              <a:pPr/>
              <a:t>16</a:t>
            </a:fld>
            <a:endParaRPr lang="en-US"/>
          </a:p>
        </p:txBody>
      </p:sp>
      <p:sp>
        <p:nvSpPr>
          <p:cNvPr id="116531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5327" name="Rectangle 1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3952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8696" y="4048132"/>
            <a:ext cx="803544" cy="2190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2280" y="4606152"/>
            <a:ext cx="1401039" cy="4229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5757" y="4695922"/>
            <a:ext cx="525391" cy="2189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8429" y="5282852"/>
            <a:ext cx="1943411" cy="2919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2" name="Rectangle 23"/>
          <p:cNvSpPr>
            <a:spLocks noChangeArrowheads="1"/>
          </p:cNvSpPr>
          <p:nvPr/>
        </p:nvSpPr>
        <p:spPr bwMode="auto">
          <a:xfrm>
            <a:off x="3301652" y="5296422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389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F510-3D07-4703-87C2-BAC80E0228DE}" type="slidenum">
              <a:rPr lang="en-US"/>
              <a:pPr/>
              <a:t>17</a:t>
            </a:fld>
            <a:endParaRPr lang="en-US"/>
          </a:p>
        </p:txBody>
      </p:sp>
      <p:sp>
        <p:nvSpPr>
          <p:cNvPr id="116429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64308" name="Picture 2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4310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00013"/>
            <a:ext cx="3198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64306" name="Rectangle 1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4312" name="Line 24"/>
          <p:cNvSpPr>
            <a:spLocks noChangeShapeType="1"/>
          </p:cNvSpPr>
          <p:nvPr/>
        </p:nvSpPr>
        <p:spPr bwMode="auto">
          <a:xfrm>
            <a:off x="0" y="480665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" name="Picture 1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3038" y="919033"/>
            <a:ext cx="2293510" cy="3356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1518" y="3313982"/>
            <a:ext cx="1286134" cy="7601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0950" y="2595389"/>
            <a:ext cx="1577707" cy="3357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117" y="1757189"/>
            <a:ext cx="1943205" cy="3357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1790312" y="875778"/>
            <a:ext cx="1029088" cy="423146"/>
            <a:chOff x="1723456" y="700414"/>
            <a:chExt cx="1029088" cy="423146"/>
          </a:xfrm>
        </p:grpSpPr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23456" y="700414"/>
              <a:ext cx="379342" cy="4231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34" name="Straight Arrow Connector 33"/>
            <p:cNvCxnSpPr/>
            <p:nvPr/>
          </p:nvCxnSpPr>
          <p:spPr bwMode="auto">
            <a:xfrm flipV="1">
              <a:off x="2192791" y="921447"/>
              <a:ext cx="559753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8" name="Group 37"/>
          <p:cNvGrpSpPr/>
          <p:nvPr/>
        </p:nvGrpSpPr>
        <p:grpSpPr>
          <a:xfrm>
            <a:off x="3190591" y="1559490"/>
            <a:ext cx="2011680" cy="486260"/>
            <a:chOff x="3190591" y="1371600"/>
            <a:chExt cx="2011680" cy="486260"/>
          </a:xfrm>
        </p:grpSpPr>
        <p:sp>
          <p:nvSpPr>
            <p:cNvPr id="27" name="Rectangle 26"/>
            <p:cNvSpPr/>
            <p:nvPr/>
          </p:nvSpPr>
          <p:spPr bwMode="auto">
            <a:xfrm>
              <a:off x="3190591" y="1546964"/>
              <a:ext cx="347472" cy="310896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 bwMode="auto">
            <a:xfrm>
              <a:off x="3364327" y="1371600"/>
              <a:ext cx="0" cy="175364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3364327" y="1384126"/>
              <a:ext cx="1837944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Arrow Connector 36"/>
            <p:cNvCxnSpPr/>
            <p:nvPr/>
          </p:nvCxnSpPr>
          <p:spPr bwMode="auto">
            <a:xfrm>
              <a:off x="5199585" y="1371600"/>
              <a:ext cx="0" cy="330812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3" name="Group 42"/>
          <p:cNvGrpSpPr/>
          <p:nvPr/>
        </p:nvGrpSpPr>
        <p:grpSpPr>
          <a:xfrm>
            <a:off x="3948423" y="2570337"/>
            <a:ext cx="1377222" cy="365760"/>
            <a:chOff x="3948423" y="2382447"/>
            <a:chExt cx="1377222" cy="365760"/>
          </a:xfrm>
        </p:grpSpPr>
        <p:sp>
          <p:nvSpPr>
            <p:cNvPr id="39" name="Rectangle 38"/>
            <p:cNvSpPr/>
            <p:nvPr/>
          </p:nvSpPr>
          <p:spPr bwMode="auto">
            <a:xfrm>
              <a:off x="3948423" y="2382447"/>
              <a:ext cx="338328" cy="365760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 bwMode="auto">
            <a:xfrm>
              <a:off x="4301517" y="2667000"/>
              <a:ext cx="1024128" cy="7620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64311" name="Rectangle 23"/>
          <p:cNvSpPr>
            <a:spLocks noChangeArrowheads="1"/>
          </p:cNvSpPr>
          <p:nvPr/>
        </p:nvSpPr>
        <p:spPr bwMode="auto">
          <a:xfrm>
            <a:off x="5791200" y="3592262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" name="Picture 2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3214" y="609600"/>
            <a:ext cx="1502224" cy="2286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6300592" y="1511474"/>
            <a:ext cx="1288768" cy="686454"/>
            <a:chOff x="7543800" y="2056385"/>
            <a:chExt cx="1288768" cy="686454"/>
          </a:xfrm>
        </p:grpSpPr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82050" y="2056385"/>
              <a:ext cx="248092" cy="30682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2398" y="2436371"/>
              <a:ext cx="700496" cy="3064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32" name="Straight Arrow Connector 31"/>
            <p:cNvCxnSpPr/>
            <p:nvPr/>
          </p:nvCxnSpPr>
          <p:spPr bwMode="auto">
            <a:xfrm flipH="1">
              <a:off x="7543800" y="2222326"/>
              <a:ext cx="53825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Arrow Connector 32"/>
            <p:cNvCxnSpPr/>
            <p:nvPr/>
          </p:nvCxnSpPr>
          <p:spPr bwMode="auto">
            <a:xfrm>
              <a:off x="8294318" y="2590800"/>
              <a:ext cx="53825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4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4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64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64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4312" grpId="0" animBg="1"/>
      <p:bldP spid="11643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440" name="Line 104"/>
          <p:cNvSpPr>
            <a:spLocks noChangeShapeType="1"/>
          </p:cNvSpPr>
          <p:nvPr/>
        </p:nvSpPr>
        <p:spPr bwMode="auto">
          <a:xfrm>
            <a:off x="0" y="28511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8A0765A9-C201-46EA-8562-1D09E682059E}" type="slidenum">
              <a:rPr lang="en-US"/>
              <a:pPr/>
              <a:t>18</a:t>
            </a:fld>
            <a:endParaRPr lang="en-US"/>
          </a:p>
        </p:txBody>
      </p:sp>
      <p:sp>
        <p:nvSpPr>
          <p:cNvPr id="116633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66357" name="Picture 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2400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524000" y="163513"/>
            <a:ext cx="7315201" cy="2655887"/>
            <a:chOff x="1524000" y="163513"/>
            <a:chExt cx="7315201" cy="2655887"/>
          </a:xfrm>
        </p:grpSpPr>
        <p:pic>
          <p:nvPicPr>
            <p:cNvPr id="1166342" name="Picture 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2163" y="595313"/>
              <a:ext cx="4892675" cy="306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66343" name="Picture 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595313"/>
              <a:ext cx="40957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66344" name="Picture 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2163" y="1050925"/>
              <a:ext cx="5594350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66345" name="Picture 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1050925"/>
              <a:ext cx="40957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66346" name="Picture 1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2163" y="1357313"/>
              <a:ext cx="5257800" cy="306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66347" name="Picture 1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2163" y="1827213"/>
              <a:ext cx="677703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66348" name="Picture 1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288" y="1827213"/>
              <a:ext cx="3952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66349" name="Picture 1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2163" y="2195513"/>
              <a:ext cx="6543675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66350" name="Picture 1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2163" y="2527300"/>
              <a:ext cx="5287963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66353" name="Picture 1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6263" y="163513"/>
              <a:ext cx="2162175" cy="32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66354" name="Rectangle 1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66443" name="Picture 10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41700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6472" name="Picture 13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377190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66453" name="Line 117"/>
          <p:cNvSpPr>
            <a:spLocks noChangeShapeType="1"/>
          </p:cNvSpPr>
          <p:nvPr/>
        </p:nvSpPr>
        <p:spPr bwMode="auto">
          <a:xfrm flipH="1">
            <a:off x="1143000" y="381000"/>
            <a:ext cx="838200" cy="3048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6454" name="Line 118"/>
          <p:cNvSpPr>
            <a:spLocks noChangeShapeType="1"/>
          </p:cNvSpPr>
          <p:nvPr/>
        </p:nvSpPr>
        <p:spPr bwMode="auto">
          <a:xfrm flipH="1">
            <a:off x="2514600" y="457200"/>
            <a:ext cx="762000" cy="2895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6455" name="Line 119"/>
          <p:cNvSpPr>
            <a:spLocks noChangeShapeType="1"/>
          </p:cNvSpPr>
          <p:nvPr/>
        </p:nvSpPr>
        <p:spPr bwMode="auto">
          <a:xfrm>
            <a:off x="3908425" y="401638"/>
            <a:ext cx="304800" cy="30257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66456" name="Picture 1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2971800"/>
            <a:ext cx="6286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66457" name="Line 121"/>
          <p:cNvSpPr>
            <a:spLocks noChangeShapeType="1"/>
          </p:cNvSpPr>
          <p:nvPr/>
        </p:nvSpPr>
        <p:spPr bwMode="auto">
          <a:xfrm flipH="1">
            <a:off x="914400" y="381000"/>
            <a:ext cx="1066800" cy="3886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6458" name="Line 122"/>
          <p:cNvSpPr>
            <a:spLocks noChangeShapeType="1"/>
          </p:cNvSpPr>
          <p:nvPr/>
        </p:nvSpPr>
        <p:spPr bwMode="auto">
          <a:xfrm flipH="1">
            <a:off x="1981200" y="457200"/>
            <a:ext cx="1295400" cy="3784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6459" name="Line 123"/>
          <p:cNvSpPr>
            <a:spLocks noChangeShapeType="1"/>
          </p:cNvSpPr>
          <p:nvPr/>
        </p:nvSpPr>
        <p:spPr bwMode="auto">
          <a:xfrm flipH="1">
            <a:off x="2613025" y="401638"/>
            <a:ext cx="1295400" cy="38385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6491" name="Line 155"/>
          <p:cNvSpPr>
            <a:spLocks noChangeShapeType="1"/>
          </p:cNvSpPr>
          <p:nvPr/>
        </p:nvSpPr>
        <p:spPr bwMode="auto">
          <a:xfrm>
            <a:off x="4572000" y="2870200"/>
            <a:ext cx="0" cy="1169988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9" name="Picture 1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0318" y="3759896"/>
            <a:ext cx="1502224" cy="2286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66437" name="Picture 10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03900"/>
            <a:ext cx="3952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6444" name="Picture 10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71963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66448" name="Line 112"/>
          <p:cNvSpPr>
            <a:spLocks noChangeShapeType="1"/>
          </p:cNvSpPr>
          <p:nvPr/>
        </p:nvSpPr>
        <p:spPr bwMode="auto">
          <a:xfrm>
            <a:off x="0" y="404018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66473" name="Picture 13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3244850"/>
            <a:ext cx="2309812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6475" name="Picture 13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51325"/>
            <a:ext cx="21621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6477" name="Picture 14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4235450"/>
            <a:ext cx="23066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6478" name="Picture 14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5103813"/>
            <a:ext cx="309562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6484" name="Picture 14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91200"/>
            <a:ext cx="1970088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6486" name="Picture 15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5" y="5684838"/>
            <a:ext cx="3165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66452" name="Line 116"/>
          <p:cNvSpPr>
            <a:spLocks noChangeShapeType="1"/>
          </p:cNvSpPr>
          <p:nvPr/>
        </p:nvSpPr>
        <p:spPr bwMode="auto">
          <a:xfrm>
            <a:off x="0" y="559435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66483" name="Picture 14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354388"/>
            <a:ext cx="181292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6487" name="Picture 15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3" y="5813425"/>
            <a:ext cx="27447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66471" name="Rectangle 135"/>
          <p:cNvSpPr>
            <a:spLocks noChangeArrowheads="1"/>
          </p:cNvSpPr>
          <p:nvPr/>
        </p:nvSpPr>
        <p:spPr bwMode="auto">
          <a:xfrm>
            <a:off x="8839200" y="5821363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6463" name="Line 127"/>
          <p:cNvSpPr>
            <a:spLocks noChangeShapeType="1"/>
          </p:cNvSpPr>
          <p:nvPr/>
        </p:nvSpPr>
        <p:spPr bwMode="auto">
          <a:xfrm flipH="1">
            <a:off x="2522538" y="3636963"/>
            <a:ext cx="5073650" cy="21939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6464" name="Line 128"/>
          <p:cNvSpPr>
            <a:spLocks noChangeShapeType="1"/>
          </p:cNvSpPr>
          <p:nvPr/>
        </p:nvSpPr>
        <p:spPr bwMode="auto">
          <a:xfrm flipV="1">
            <a:off x="1836738" y="4478338"/>
            <a:ext cx="3729037" cy="14176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6465" name="Line 129"/>
          <p:cNvSpPr>
            <a:spLocks noChangeShapeType="1"/>
          </p:cNvSpPr>
          <p:nvPr/>
        </p:nvSpPr>
        <p:spPr bwMode="auto">
          <a:xfrm flipH="1">
            <a:off x="4572000" y="4572000"/>
            <a:ext cx="1644650" cy="1219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66488" name="Group 152"/>
          <p:cNvGrpSpPr>
            <a:grpSpLocks/>
          </p:cNvGrpSpPr>
          <p:nvPr/>
        </p:nvGrpSpPr>
        <p:grpSpPr bwMode="auto">
          <a:xfrm>
            <a:off x="4800600" y="5146675"/>
            <a:ext cx="4113213" cy="625475"/>
            <a:chOff x="3024" y="3242"/>
            <a:chExt cx="2591" cy="394"/>
          </a:xfrm>
        </p:grpSpPr>
        <p:pic>
          <p:nvPicPr>
            <p:cNvPr id="1166467" name="Picture 13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242"/>
              <a:ext cx="71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66468" name="Line 132"/>
            <p:cNvSpPr>
              <a:spLocks noChangeShapeType="1"/>
            </p:cNvSpPr>
            <p:nvPr/>
          </p:nvSpPr>
          <p:spPr bwMode="auto">
            <a:xfrm flipH="1">
              <a:off x="3024" y="3312"/>
              <a:ext cx="1843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6470" name="Line 134"/>
            <p:cNvSpPr>
              <a:spLocks noChangeShapeType="1"/>
            </p:cNvSpPr>
            <p:nvPr/>
          </p:nvSpPr>
          <p:spPr bwMode="auto">
            <a:xfrm flipH="1">
              <a:off x="4692" y="3374"/>
              <a:ext cx="192" cy="26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6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6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166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66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166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6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6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66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66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66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66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1166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1166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1166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66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66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66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66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500"/>
                                        <p:tgtEl>
                                          <p:spTgt spid="1166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6" dur="500"/>
                                        <p:tgtEl>
                                          <p:spTgt spid="1166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500"/>
                                        <p:tgtEl>
                                          <p:spTgt spid="1166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166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166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166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166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166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166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6440" grpId="0" animBg="1"/>
      <p:bldP spid="1166440" grpId="1" animBg="1"/>
      <p:bldP spid="1166453" grpId="0" animBg="1"/>
      <p:bldP spid="1166453" grpId="1" animBg="1"/>
      <p:bldP spid="1166454" grpId="0" animBg="1"/>
      <p:bldP spid="1166454" grpId="1" animBg="1"/>
      <p:bldP spid="1166455" grpId="0" animBg="1"/>
      <p:bldP spid="1166455" grpId="1" animBg="1"/>
      <p:bldP spid="1166457" grpId="0" animBg="1"/>
      <p:bldP spid="1166457" grpId="1" animBg="1"/>
      <p:bldP spid="1166458" grpId="0" animBg="1"/>
      <p:bldP spid="1166458" grpId="1" animBg="1"/>
      <p:bldP spid="1166459" grpId="0" animBg="1"/>
      <p:bldP spid="1166459" grpId="1" animBg="1"/>
      <p:bldP spid="1166491" grpId="0" animBg="1"/>
      <p:bldP spid="1166448" grpId="0" animBg="1"/>
      <p:bldP spid="1166452" grpId="0" animBg="1"/>
      <p:bldP spid="1166471" grpId="0" animBg="1"/>
      <p:bldP spid="1166463" grpId="0" animBg="1"/>
      <p:bldP spid="1166463" grpId="1" animBg="1"/>
      <p:bldP spid="1166464" grpId="0" animBg="1"/>
      <p:bldP spid="1166464" grpId="1" animBg="1"/>
      <p:bldP spid="1166465" grpId="0" animBg="1"/>
      <p:bldP spid="116646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C8F06D14-F336-4C31-8063-AFAAE37B89C1}" type="slidenum">
              <a:rPr lang="en-US"/>
              <a:pPr/>
              <a:t>19</a:t>
            </a:fld>
            <a:endParaRPr lang="en-US"/>
          </a:p>
        </p:txBody>
      </p:sp>
      <p:sp>
        <p:nvSpPr>
          <p:cNvPr id="1094687" name="Rectangle 3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94725" name="Picture 6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2400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4695" name="Picture 3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595313"/>
            <a:ext cx="489267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4697" name="Picture 4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5313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4701" name="Picture 4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1050925"/>
            <a:ext cx="55943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4700" name="Picture 4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50925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4703" name="Picture 4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1357313"/>
            <a:ext cx="52578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4710" name="Picture 5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1827213"/>
            <a:ext cx="677703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4706" name="Picture 5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827213"/>
            <a:ext cx="3952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4714" name="Picture 5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2195513"/>
            <a:ext cx="65436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4715" name="Picture 5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2527300"/>
            <a:ext cx="52879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94719" name="Rectangle 6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94775" name="Picture 1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71800"/>
            <a:ext cx="6286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" name="Picture 11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4740" name="Picture 8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41700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4723" name="Picture 6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90488"/>
            <a:ext cx="2046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94728" name="Line 72"/>
          <p:cNvSpPr>
            <a:spLocks noChangeShapeType="1"/>
          </p:cNvSpPr>
          <p:nvPr/>
        </p:nvSpPr>
        <p:spPr bwMode="auto">
          <a:xfrm>
            <a:off x="0" y="28511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94730" name="Picture 7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427413"/>
            <a:ext cx="23241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94771" name="Line 115"/>
          <p:cNvSpPr>
            <a:spLocks noChangeShapeType="1"/>
          </p:cNvSpPr>
          <p:nvPr/>
        </p:nvSpPr>
        <p:spPr bwMode="auto">
          <a:xfrm flipH="1">
            <a:off x="1143000" y="381000"/>
            <a:ext cx="838200" cy="3048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4772" name="Line 116"/>
          <p:cNvSpPr>
            <a:spLocks noChangeShapeType="1"/>
          </p:cNvSpPr>
          <p:nvPr/>
        </p:nvSpPr>
        <p:spPr bwMode="auto">
          <a:xfrm flipH="1">
            <a:off x="2209800" y="381000"/>
            <a:ext cx="685800" cy="3048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4773" name="Line 117"/>
          <p:cNvSpPr>
            <a:spLocks noChangeShapeType="1"/>
          </p:cNvSpPr>
          <p:nvPr/>
        </p:nvSpPr>
        <p:spPr bwMode="auto">
          <a:xfrm flipH="1">
            <a:off x="3124200" y="381000"/>
            <a:ext cx="685800" cy="3048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116"/>
          <p:cNvSpPr>
            <a:spLocks noChangeShapeType="1"/>
          </p:cNvSpPr>
          <p:nvPr/>
        </p:nvSpPr>
        <p:spPr bwMode="auto">
          <a:xfrm flipH="1">
            <a:off x="1362456" y="381000"/>
            <a:ext cx="1533144" cy="3860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" name="Picture 6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9176" y="3759896"/>
            <a:ext cx="1502224" cy="2286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2" name="Line 155"/>
          <p:cNvSpPr>
            <a:spLocks noChangeShapeType="1"/>
          </p:cNvSpPr>
          <p:nvPr/>
        </p:nvSpPr>
        <p:spPr bwMode="auto">
          <a:xfrm>
            <a:off x="4572000" y="2870200"/>
            <a:ext cx="0" cy="1169988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115"/>
          <p:cNvSpPr>
            <a:spLocks noChangeShapeType="1"/>
          </p:cNvSpPr>
          <p:nvPr/>
        </p:nvSpPr>
        <p:spPr bwMode="auto">
          <a:xfrm>
            <a:off x="1981200" y="381000"/>
            <a:ext cx="762000" cy="3860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17"/>
          <p:cNvSpPr>
            <a:spLocks noChangeShapeType="1"/>
          </p:cNvSpPr>
          <p:nvPr/>
        </p:nvSpPr>
        <p:spPr bwMode="auto">
          <a:xfrm flipH="1">
            <a:off x="2129028" y="381000"/>
            <a:ext cx="1680972" cy="3860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94739" name="Picture 8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3276600"/>
            <a:ext cx="1490663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4757" name="Picture 10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13" y="3276600"/>
            <a:ext cx="965200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8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71963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9715" y="4914900"/>
            <a:ext cx="2467443" cy="554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88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4241800"/>
            <a:ext cx="2001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Line 97"/>
          <p:cNvSpPr>
            <a:spLocks noChangeShapeType="1"/>
          </p:cNvSpPr>
          <p:nvPr/>
        </p:nvSpPr>
        <p:spPr bwMode="auto">
          <a:xfrm>
            <a:off x="0" y="404018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" name="Picture 146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588" y="4121150"/>
            <a:ext cx="2716212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3392" y="5016914"/>
            <a:ext cx="1051091" cy="4230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6023" y="5002582"/>
            <a:ext cx="978391" cy="4668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Rectangle 126"/>
          <p:cNvSpPr>
            <a:spLocks noChangeArrowheads="1"/>
          </p:cNvSpPr>
          <p:nvPr/>
        </p:nvSpPr>
        <p:spPr bwMode="auto">
          <a:xfrm>
            <a:off x="4081637" y="4989513"/>
            <a:ext cx="762000" cy="46672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125"/>
          <p:cNvSpPr>
            <a:spLocks noChangeArrowheads="1"/>
          </p:cNvSpPr>
          <p:nvPr/>
        </p:nvSpPr>
        <p:spPr bwMode="auto">
          <a:xfrm>
            <a:off x="1362456" y="4989513"/>
            <a:ext cx="438912" cy="4572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" name="Picture 35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520" y="5067069"/>
            <a:ext cx="598302" cy="3065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3879186" y="4288843"/>
            <a:ext cx="1334839" cy="306632"/>
            <a:chOff x="3879186" y="4288843"/>
            <a:chExt cx="1334839" cy="306632"/>
          </a:xfrm>
        </p:grpSpPr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79186" y="4288843"/>
              <a:ext cx="628157" cy="30663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39" name="Straight Arrow Connector 38"/>
            <p:cNvCxnSpPr/>
            <p:nvPr/>
          </p:nvCxnSpPr>
          <p:spPr bwMode="auto">
            <a:xfrm>
              <a:off x="4528225" y="4436414"/>
              <a:ext cx="68580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40" name="Picture 148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88" y="4937125"/>
            <a:ext cx="3008312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" name="Rectangle 127"/>
          <p:cNvSpPr>
            <a:spLocks noChangeArrowheads="1"/>
          </p:cNvSpPr>
          <p:nvPr/>
        </p:nvSpPr>
        <p:spPr bwMode="auto">
          <a:xfrm>
            <a:off x="5456238" y="5018088"/>
            <a:ext cx="649287" cy="46672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" name="Picture 86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880100"/>
            <a:ext cx="3952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" name="Picture 106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5721350"/>
            <a:ext cx="6127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" name="Picture 149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5638800"/>
            <a:ext cx="2976562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" name="Picture 150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88" y="5721350"/>
            <a:ext cx="3008312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" name="Line 114"/>
          <p:cNvSpPr>
            <a:spLocks noChangeShapeType="1"/>
          </p:cNvSpPr>
          <p:nvPr/>
        </p:nvSpPr>
        <p:spPr bwMode="auto">
          <a:xfrm>
            <a:off x="0" y="559435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0" name="Group 151"/>
          <p:cNvGrpSpPr>
            <a:grpSpLocks/>
          </p:cNvGrpSpPr>
          <p:nvPr/>
        </p:nvGrpSpPr>
        <p:grpSpPr bwMode="auto">
          <a:xfrm>
            <a:off x="7926388" y="4495800"/>
            <a:ext cx="1141412" cy="1244600"/>
            <a:chOff x="4993" y="2832"/>
            <a:chExt cx="719" cy="784"/>
          </a:xfrm>
        </p:grpSpPr>
        <p:pic>
          <p:nvPicPr>
            <p:cNvPr id="51" name="Picture 133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" y="2832"/>
              <a:ext cx="71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4" name="Line 134"/>
            <p:cNvSpPr>
              <a:spLocks noChangeShapeType="1"/>
            </p:cNvSpPr>
            <p:nvPr/>
          </p:nvSpPr>
          <p:spPr bwMode="auto">
            <a:xfrm flipH="1">
              <a:off x="5136" y="2976"/>
              <a:ext cx="192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35"/>
            <p:cNvSpPr>
              <a:spLocks noChangeShapeType="1"/>
            </p:cNvSpPr>
            <p:nvPr/>
          </p:nvSpPr>
          <p:spPr bwMode="auto">
            <a:xfrm>
              <a:off x="5491" y="2988"/>
              <a:ext cx="173" cy="32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36"/>
            <p:cNvSpPr>
              <a:spLocks noChangeShapeType="1"/>
            </p:cNvSpPr>
            <p:nvPr/>
          </p:nvSpPr>
          <p:spPr bwMode="auto">
            <a:xfrm flipH="1">
              <a:off x="5136" y="3305"/>
              <a:ext cx="524" cy="31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" name="Rectangle 70"/>
          <p:cNvSpPr>
            <a:spLocks noChangeArrowheads="1"/>
          </p:cNvSpPr>
          <p:nvPr/>
        </p:nvSpPr>
        <p:spPr bwMode="auto">
          <a:xfrm>
            <a:off x="8534400" y="594995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130"/>
          <p:cNvSpPr>
            <a:spLocks noChangeShapeType="1"/>
          </p:cNvSpPr>
          <p:nvPr/>
        </p:nvSpPr>
        <p:spPr bwMode="auto">
          <a:xfrm flipH="1">
            <a:off x="5029200" y="4648200"/>
            <a:ext cx="990600" cy="14303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128"/>
          <p:cNvSpPr>
            <a:spLocks noChangeShapeType="1"/>
          </p:cNvSpPr>
          <p:nvPr/>
        </p:nvSpPr>
        <p:spPr bwMode="auto">
          <a:xfrm flipH="1">
            <a:off x="1981200" y="3657600"/>
            <a:ext cx="5632450" cy="2133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129"/>
          <p:cNvSpPr>
            <a:spLocks noChangeShapeType="1"/>
          </p:cNvSpPr>
          <p:nvPr/>
        </p:nvSpPr>
        <p:spPr bwMode="auto">
          <a:xfrm flipV="1">
            <a:off x="1790700" y="4560888"/>
            <a:ext cx="3427413" cy="16367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4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4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9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09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9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94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94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94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94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9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9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4728" grpId="0" animBg="1"/>
      <p:bldP spid="1094728" grpId="1" animBg="1"/>
      <p:bldP spid="1094771" grpId="0" animBg="1"/>
      <p:bldP spid="1094771" grpId="1" animBg="1"/>
      <p:bldP spid="1094772" grpId="0" animBg="1"/>
      <p:bldP spid="1094772" grpId="1" animBg="1"/>
      <p:bldP spid="1094773" grpId="0" animBg="1"/>
      <p:bldP spid="1094773" grpId="1" animBg="1"/>
      <p:bldP spid="43" grpId="0" animBg="1"/>
      <p:bldP spid="43" grpId="1" animBg="1"/>
      <p:bldP spid="62" grpId="0" animBg="1"/>
      <p:bldP spid="42" grpId="0" animBg="1"/>
      <p:bldP spid="42" grpId="1" animBg="1"/>
      <p:bldP spid="44" grpId="0" animBg="1"/>
      <p:bldP spid="44" grpId="1" animBg="1"/>
      <p:bldP spid="30" grpId="0" animBg="1"/>
      <p:bldP spid="34" grpId="0" animBg="1"/>
      <p:bldP spid="34" grpId="1" animBg="1"/>
      <p:bldP spid="35" grpId="0" animBg="1"/>
      <p:bldP spid="35" grpId="1" animBg="1"/>
      <p:bldP spid="41" grpId="0" animBg="1"/>
      <p:bldP spid="41" grpId="1" animBg="1"/>
      <p:bldP spid="49" grpId="0" animBg="1"/>
      <p:bldP spid="57" grpId="0" animBg="1"/>
      <p:bldP spid="60" grpId="0" animBg="1"/>
      <p:bldP spid="60" grpId="1" animBg="1"/>
      <p:bldP spid="59" grpId="0" animBg="1"/>
      <p:bldP spid="59" grpId="1" animBg="1"/>
      <p:bldP spid="58" grpId="0" animBg="1"/>
      <p:bldP spid="5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DE4F-5D50-4ADA-B955-100FB8965F57}" type="slidenum">
              <a:rPr lang="en-US"/>
              <a:pPr/>
              <a:t>2</a:t>
            </a:fld>
            <a:endParaRPr lang="en-US"/>
          </a:p>
        </p:txBody>
      </p:sp>
      <p:sp>
        <p:nvSpPr>
          <p:cNvPr id="1149009" name="Rectangle 81"/>
          <p:cNvSpPr>
            <a:spLocks noChangeArrowheads="1"/>
          </p:cNvSpPr>
          <p:nvPr/>
        </p:nvSpPr>
        <p:spPr bwMode="auto">
          <a:xfrm>
            <a:off x="90488" y="2211388"/>
            <a:ext cx="8958262" cy="3336925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49042" name="Picture 1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5878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8963" name="Picture 3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57200"/>
            <a:ext cx="35496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49043" name="Group 115"/>
          <p:cNvGrpSpPr>
            <a:grpSpLocks/>
          </p:cNvGrpSpPr>
          <p:nvPr/>
        </p:nvGrpSpPr>
        <p:grpSpPr bwMode="auto">
          <a:xfrm>
            <a:off x="152400" y="2339975"/>
            <a:ext cx="2460625" cy="3070225"/>
            <a:chOff x="96" y="1474"/>
            <a:chExt cx="1550" cy="1934"/>
          </a:xfrm>
        </p:grpSpPr>
        <p:pic>
          <p:nvPicPr>
            <p:cNvPr id="1149023" name="Picture 9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" y="1474"/>
              <a:ext cx="1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48967" name="Line 39"/>
            <p:cNvSpPr>
              <a:spLocks noChangeShapeType="1"/>
            </p:cNvSpPr>
            <p:nvPr/>
          </p:nvSpPr>
          <p:spPr bwMode="auto">
            <a:xfrm flipV="1">
              <a:off x="864" y="1872"/>
              <a:ext cx="0" cy="15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968" name="Line 40"/>
            <p:cNvSpPr>
              <a:spLocks noChangeShapeType="1"/>
            </p:cNvSpPr>
            <p:nvPr/>
          </p:nvSpPr>
          <p:spPr bwMode="auto">
            <a:xfrm>
              <a:off x="96" y="2640"/>
              <a:ext cx="15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969" name="Oval 41"/>
            <p:cNvSpPr>
              <a:spLocks noChangeArrowheads="1"/>
            </p:cNvSpPr>
            <p:nvPr/>
          </p:nvSpPr>
          <p:spPr bwMode="auto">
            <a:xfrm>
              <a:off x="288" y="2064"/>
              <a:ext cx="1152" cy="1152"/>
            </a:xfrm>
            <a:prstGeom prst="ellipse">
              <a:avLst/>
            </a:prstGeom>
            <a:solidFill>
              <a:schemeClr val="tx1">
                <a:alpha val="0"/>
              </a:schemeClr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48998" name="Picture 7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2688"/>
              <a:ext cx="110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49002" name="Picture 7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" y="1872"/>
              <a:ext cx="10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149046" name="Group 118"/>
          <p:cNvGrpSpPr>
            <a:grpSpLocks/>
          </p:cNvGrpSpPr>
          <p:nvPr/>
        </p:nvGrpSpPr>
        <p:grpSpPr bwMode="auto">
          <a:xfrm>
            <a:off x="3352800" y="2286000"/>
            <a:ext cx="2460625" cy="3124200"/>
            <a:chOff x="2112" y="1440"/>
            <a:chExt cx="1550" cy="1968"/>
          </a:xfrm>
        </p:grpSpPr>
        <p:pic>
          <p:nvPicPr>
            <p:cNvPr id="1148999" name="Picture 7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2688"/>
              <a:ext cx="110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48993" name="Picture 6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" y="1440"/>
              <a:ext cx="1224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48975" name="Line 47"/>
            <p:cNvSpPr>
              <a:spLocks noChangeShapeType="1"/>
            </p:cNvSpPr>
            <p:nvPr/>
          </p:nvSpPr>
          <p:spPr bwMode="auto">
            <a:xfrm flipV="1">
              <a:off x="2880" y="1872"/>
              <a:ext cx="0" cy="15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976" name="Line 48"/>
            <p:cNvSpPr>
              <a:spLocks noChangeShapeType="1"/>
            </p:cNvSpPr>
            <p:nvPr/>
          </p:nvSpPr>
          <p:spPr bwMode="auto">
            <a:xfrm>
              <a:off x="2112" y="2640"/>
              <a:ext cx="15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987" name="Arc 59"/>
            <p:cNvSpPr>
              <a:spLocks/>
            </p:cNvSpPr>
            <p:nvPr/>
          </p:nvSpPr>
          <p:spPr bwMode="auto">
            <a:xfrm>
              <a:off x="2304" y="2064"/>
              <a:ext cx="1152" cy="576"/>
            </a:xfrm>
            <a:custGeom>
              <a:avLst/>
              <a:gdLst>
                <a:gd name="G0" fmla="+- 21598 0 0"/>
                <a:gd name="G1" fmla="+- 21600 0 0"/>
                <a:gd name="G2" fmla="+- 21600 0 0"/>
                <a:gd name="T0" fmla="*/ 0 w 43198"/>
                <a:gd name="T1" fmla="*/ 21330 h 21600"/>
                <a:gd name="T2" fmla="*/ 43198 w 43198"/>
                <a:gd name="T3" fmla="*/ 21600 h 21600"/>
                <a:gd name="T4" fmla="*/ 21598 w 4319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8" h="21600" fill="none" extrusionOk="0">
                  <a:moveTo>
                    <a:pt x="-1" y="21329"/>
                  </a:moveTo>
                  <a:cubicBezTo>
                    <a:pt x="147" y="9506"/>
                    <a:pt x="9773" y="-1"/>
                    <a:pt x="21598" y="0"/>
                  </a:cubicBezTo>
                  <a:cubicBezTo>
                    <a:pt x="33527" y="0"/>
                    <a:pt x="43198" y="9670"/>
                    <a:pt x="43198" y="21600"/>
                  </a:cubicBezTo>
                </a:path>
                <a:path w="43198" h="21600" stroke="0" extrusionOk="0">
                  <a:moveTo>
                    <a:pt x="-1" y="21329"/>
                  </a:moveTo>
                  <a:cubicBezTo>
                    <a:pt x="147" y="9506"/>
                    <a:pt x="9773" y="-1"/>
                    <a:pt x="21598" y="0"/>
                  </a:cubicBezTo>
                  <a:cubicBezTo>
                    <a:pt x="33527" y="0"/>
                    <a:pt x="43198" y="9670"/>
                    <a:pt x="43198" y="21600"/>
                  </a:cubicBezTo>
                  <a:lnTo>
                    <a:pt x="21598" y="2160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49003" name="Picture 7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1" y="1872"/>
              <a:ext cx="10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49010" name="Line 82"/>
          <p:cNvSpPr>
            <a:spLocks noChangeShapeType="1"/>
          </p:cNvSpPr>
          <p:nvPr/>
        </p:nvSpPr>
        <p:spPr bwMode="auto">
          <a:xfrm>
            <a:off x="3048000" y="2209800"/>
            <a:ext cx="0" cy="3336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9011" name="Line 83"/>
          <p:cNvSpPr>
            <a:spLocks noChangeShapeType="1"/>
          </p:cNvSpPr>
          <p:nvPr/>
        </p:nvSpPr>
        <p:spPr bwMode="auto">
          <a:xfrm>
            <a:off x="6172200" y="2209800"/>
            <a:ext cx="0" cy="3336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8935" name="Rectangle 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49045" name="Group 117"/>
          <p:cNvGrpSpPr>
            <a:grpSpLocks/>
          </p:cNvGrpSpPr>
          <p:nvPr/>
        </p:nvGrpSpPr>
        <p:grpSpPr bwMode="auto">
          <a:xfrm>
            <a:off x="6553200" y="2295525"/>
            <a:ext cx="2460625" cy="3127375"/>
            <a:chOff x="4128" y="1446"/>
            <a:chExt cx="1550" cy="1970"/>
          </a:xfrm>
        </p:grpSpPr>
        <p:pic>
          <p:nvPicPr>
            <p:cNvPr id="1149025" name="Picture 9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" y="1446"/>
              <a:ext cx="1380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48980" name="Line 52"/>
            <p:cNvSpPr>
              <a:spLocks noChangeShapeType="1"/>
            </p:cNvSpPr>
            <p:nvPr/>
          </p:nvSpPr>
          <p:spPr bwMode="auto">
            <a:xfrm flipV="1">
              <a:off x="4896" y="1880"/>
              <a:ext cx="0" cy="15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988" name="Arc 60"/>
            <p:cNvSpPr>
              <a:spLocks/>
            </p:cNvSpPr>
            <p:nvPr/>
          </p:nvSpPr>
          <p:spPr bwMode="auto">
            <a:xfrm flipV="1">
              <a:off x="4320" y="2640"/>
              <a:ext cx="1152" cy="576"/>
            </a:xfrm>
            <a:custGeom>
              <a:avLst/>
              <a:gdLst>
                <a:gd name="G0" fmla="+- 21598 0 0"/>
                <a:gd name="G1" fmla="+- 21600 0 0"/>
                <a:gd name="G2" fmla="+- 21600 0 0"/>
                <a:gd name="T0" fmla="*/ 0 w 43198"/>
                <a:gd name="T1" fmla="*/ 21330 h 21600"/>
                <a:gd name="T2" fmla="*/ 43198 w 43198"/>
                <a:gd name="T3" fmla="*/ 21600 h 21600"/>
                <a:gd name="T4" fmla="*/ 21598 w 4319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8" h="21600" fill="none" extrusionOk="0">
                  <a:moveTo>
                    <a:pt x="-1" y="21329"/>
                  </a:moveTo>
                  <a:cubicBezTo>
                    <a:pt x="147" y="9506"/>
                    <a:pt x="9773" y="-1"/>
                    <a:pt x="21598" y="0"/>
                  </a:cubicBezTo>
                  <a:cubicBezTo>
                    <a:pt x="33527" y="0"/>
                    <a:pt x="43198" y="9670"/>
                    <a:pt x="43198" y="21600"/>
                  </a:cubicBezTo>
                </a:path>
                <a:path w="43198" h="21600" stroke="0" extrusionOk="0">
                  <a:moveTo>
                    <a:pt x="-1" y="21329"/>
                  </a:moveTo>
                  <a:cubicBezTo>
                    <a:pt x="147" y="9506"/>
                    <a:pt x="9773" y="-1"/>
                    <a:pt x="21598" y="0"/>
                  </a:cubicBezTo>
                  <a:cubicBezTo>
                    <a:pt x="33527" y="0"/>
                    <a:pt x="43198" y="9670"/>
                    <a:pt x="43198" y="21600"/>
                  </a:cubicBezTo>
                  <a:lnTo>
                    <a:pt x="21598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49000" name="Picture 7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8" y="2688"/>
              <a:ext cx="110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49004" name="Picture 7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7" y="1872"/>
              <a:ext cx="10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48981" name="Line 53"/>
            <p:cNvSpPr>
              <a:spLocks noChangeShapeType="1"/>
            </p:cNvSpPr>
            <p:nvPr/>
          </p:nvSpPr>
          <p:spPr bwMode="auto">
            <a:xfrm>
              <a:off x="4128" y="2648"/>
              <a:ext cx="15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49026" name="Picture 9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1644650"/>
            <a:ext cx="737711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9021" name="Picture 9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765300"/>
            <a:ext cx="13287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49032" name="Group 104"/>
          <p:cNvGrpSpPr>
            <a:grpSpLocks/>
          </p:cNvGrpSpPr>
          <p:nvPr/>
        </p:nvGrpSpPr>
        <p:grpSpPr bwMode="auto">
          <a:xfrm>
            <a:off x="107950" y="5638800"/>
            <a:ext cx="2863850" cy="477838"/>
            <a:chOff x="68" y="3888"/>
            <a:chExt cx="1804" cy="301"/>
          </a:xfrm>
        </p:grpSpPr>
        <p:pic>
          <p:nvPicPr>
            <p:cNvPr id="1149029" name="Picture 10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3888"/>
              <a:ext cx="1804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49031" name="Picture 10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" y="4042"/>
              <a:ext cx="1712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149038" name="Group 110"/>
          <p:cNvGrpSpPr>
            <a:grpSpLocks/>
          </p:cNvGrpSpPr>
          <p:nvPr/>
        </p:nvGrpSpPr>
        <p:grpSpPr bwMode="auto">
          <a:xfrm>
            <a:off x="4876800" y="5638800"/>
            <a:ext cx="2586038" cy="477838"/>
            <a:chOff x="3036" y="3923"/>
            <a:chExt cx="1629" cy="301"/>
          </a:xfrm>
        </p:grpSpPr>
        <p:pic>
          <p:nvPicPr>
            <p:cNvPr id="1149036" name="Picture 108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" y="3923"/>
              <a:ext cx="847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49037" name="Picture 109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6" y="4077"/>
              <a:ext cx="1629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49039" name="Rectangle 11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49041" name="Picture 1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9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9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49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49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49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49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49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49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49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49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49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49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49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49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9009" grpId="0" animBg="1"/>
      <p:bldP spid="1149010" grpId="0" animBg="1"/>
      <p:bldP spid="11490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38" name="Picture 7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8" y="1143000"/>
            <a:ext cx="4440237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7383" name="Picture 2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3988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7377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685800"/>
            <a:ext cx="5462588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7382" name="Picture 2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36513"/>
            <a:ext cx="3111500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67385" name="Line 25"/>
          <p:cNvSpPr>
            <a:spLocks noChangeShapeType="1"/>
          </p:cNvSpPr>
          <p:nvPr/>
        </p:nvSpPr>
        <p:spPr bwMode="auto">
          <a:xfrm>
            <a:off x="0" y="1041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67389" name="Picture 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1176338"/>
            <a:ext cx="24765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7392" name="Picture 3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385" y="1212850"/>
            <a:ext cx="334963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67428" name="Line 68"/>
          <p:cNvSpPr>
            <a:spLocks noChangeShapeType="1"/>
          </p:cNvSpPr>
          <p:nvPr/>
        </p:nvSpPr>
        <p:spPr bwMode="auto">
          <a:xfrm>
            <a:off x="0" y="2057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67442" name="Picture 8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489075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902" y="1311275"/>
            <a:ext cx="1811634" cy="3654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67450" name="Group 90"/>
          <p:cNvGrpSpPr>
            <a:grpSpLocks/>
          </p:cNvGrpSpPr>
          <p:nvPr/>
        </p:nvGrpSpPr>
        <p:grpSpPr bwMode="auto">
          <a:xfrm>
            <a:off x="80963" y="1339850"/>
            <a:ext cx="3197225" cy="342900"/>
            <a:chOff x="51" y="844"/>
            <a:chExt cx="2014" cy="216"/>
          </a:xfrm>
        </p:grpSpPr>
        <p:pic>
          <p:nvPicPr>
            <p:cNvPr id="1167444" name="Picture 8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" y="844"/>
              <a:ext cx="81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67448" name="Picture 8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" y="875"/>
              <a:ext cx="3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67449" name="Line 89"/>
          <p:cNvSpPr>
            <a:spLocks noChangeShapeType="1"/>
          </p:cNvSpPr>
          <p:nvPr/>
        </p:nvSpPr>
        <p:spPr bwMode="auto">
          <a:xfrm flipH="1">
            <a:off x="762000" y="381000"/>
            <a:ext cx="1219200" cy="914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894" y="1401045"/>
            <a:ext cx="935179" cy="2778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9" name="Line 89"/>
          <p:cNvSpPr>
            <a:spLocks noChangeShapeType="1"/>
          </p:cNvSpPr>
          <p:nvPr/>
        </p:nvSpPr>
        <p:spPr bwMode="auto">
          <a:xfrm flipH="1">
            <a:off x="1380092" y="413745"/>
            <a:ext cx="1381757" cy="97625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89"/>
          <p:cNvSpPr>
            <a:spLocks noChangeShapeType="1"/>
          </p:cNvSpPr>
          <p:nvPr/>
        </p:nvSpPr>
        <p:spPr bwMode="auto">
          <a:xfrm flipH="1">
            <a:off x="2578274" y="475480"/>
            <a:ext cx="248521" cy="88750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4746" y="1752600"/>
            <a:ext cx="1502224" cy="2286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9F80-959C-426C-AECE-0ACE907BEA88}" type="slidenum">
              <a:rPr lang="en-US"/>
              <a:pPr/>
              <a:t>20</a:t>
            </a:fld>
            <a:endParaRPr lang="en-US"/>
          </a:p>
        </p:txBody>
      </p:sp>
      <p:sp>
        <p:nvSpPr>
          <p:cNvPr id="116736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379" name="Rectangle 1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67451" name="Picture 9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209800"/>
            <a:ext cx="8543925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7452" name="Picture 9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3352800"/>
            <a:ext cx="909955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7425" name="Picture 6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4545013"/>
            <a:ext cx="4791075" cy="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7427" name="Picture 6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4191000"/>
            <a:ext cx="1031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67429" name="Line 69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430" name="Line 70"/>
          <p:cNvSpPr>
            <a:spLocks noChangeShapeType="1"/>
          </p:cNvSpPr>
          <p:nvPr/>
        </p:nvSpPr>
        <p:spPr bwMode="auto">
          <a:xfrm>
            <a:off x="0" y="5486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453" name="Line 93"/>
          <p:cNvSpPr>
            <a:spLocks noChangeShapeType="1"/>
          </p:cNvSpPr>
          <p:nvPr/>
        </p:nvSpPr>
        <p:spPr bwMode="auto">
          <a:xfrm flipH="1">
            <a:off x="2438400" y="2743200"/>
            <a:ext cx="2514600" cy="762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454" name="Line 94"/>
          <p:cNvSpPr>
            <a:spLocks noChangeShapeType="1"/>
          </p:cNvSpPr>
          <p:nvPr/>
        </p:nvSpPr>
        <p:spPr bwMode="auto">
          <a:xfrm>
            <a:off x="1981200" y="2743200"/>
            <a:ext cx="3429000" cy="914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455" name="Line 95"/>
          <p:cNvSpPr>
            <a:spLocks noChangeShapeType="1"/>
          </p:cNvSpPr>
          <p:nvPr/>
        </p:nvSpPr>
        <p:spPr bwMode="auto">
          <a:xfrm>
            <a:off x="3352800" y="2819400"/>
            <a:ext cx="228600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456" name="Line 96"/>
          <p:cNvSpPr>
            <a:spLocks noChangeShapeType="1"/>
          </p:cNvSpPr>
          <p:nvPr/>
        </p:nvSpPr>
        <p:spPr bwMode="auto">
          <a:xfrm>
            <a:off x="7924800" y="2971800"/>
            <a:ext cx="22860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457" name="Line 97"/>
          <p:cNvSpPr>
            <a:spLocks noChangeShapeType="1"/>
          </p:cNvSpPr>
          <p:nvPr/>
        </p:nvSpPr>
        <p:spPr bwMode="auto">
          <a:xfrm>
            <a:off x="2209800" y="3810000"/>
            <a:ext cx="251460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458" name="Line 98"/>
          <p:cNvSpPr>
            <a:spLocks noChangeShapeType="1"/>
          </p:cNvSpPr>
          <p:nvPr/>
        </p:nvSpPr>
        <p:spPr bwMode="auto">
          <a:xfrm>
            <a:off x="4724400" y="3962400"/>
            <a:ext cx="76200" cy="838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67422" name="Picture 6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657850"/>
            <a:ext cx="4659313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11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67384" name="Rectangle 24"/>
          <p:cNvSpPr>
            <a:spLocks noChangeArrowheads="1"/>
          </p:cNvSpPr>
          <p:nvPr/>
        </p:nvSpPr>
        <p:spPr bwMode="auto">
          <a:xfrm>
            <a:off x="7543800" y="6069013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4746" y="1752600"/>
            <a:ext cx="1502224" cy="2286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16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67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67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67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67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67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67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67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67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500"/>
                                        <p:tgtEl>
                                          <p:spTgt spid="116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116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116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3" dur="500"/>
                                        <p:tgtEl>
                                          <p:spTgt spid="116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116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6" dur="500"/>
                                        <p:tgtEl>
                                          <p:spTgt spid="116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6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16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167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167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5" grpId="0" animBg="1"/>
      <p:bldP spid="1167428" grpId="0" animBg="1"/>
      <p:bldP spid="1167449" grpId="0" animBg="1"/>
      <p:bldP spid="1167449" grpId="1" animBg="1"/>
      <p:bldP spid="39" grpId="0" animBg="1"/>
      <p:bldP spid="39" grpId="1" animBg="1"/>
      <p:bldP spid="40" grpId="0" animBg="1"/>
      <p:bldP spid="40" grpId="1" animBg="1"/>
      <p:bldP spid="1167429" grpId="0" animBg="1"/>
      <p:bldP spid="1167430" grpId="0" animBg="1"/>
      <p:bldP spid="1167453" grpId="0" animBg="1"/>
      <p:bldP spid="1167453" grpId="1" animBg="1"/>
      <p:bldP spid="1167454" grpId="0" animBg="1"/>
      <p:bldP spid="1167454" grpId="1" animBg="1"/>
      <p:bldP spid="1167455" grpId="0" animBg="1"/>
      <p:bldP spid="1167455" grpId="1" animBg="1"/>
      <p:bldP spid="1167456" grpId="0" animBg="1"/>
      <p:bldP spid="1167456" grpId="1" animBg="1"/>
      <p:bldP spid="1167457" grpId="0" animBg="1"/>
      <p:bldP spid="1167457" grpId="1" animBg="1"/>
      <p:bldP spid="1167458" grpId="0" animBg="1"/>
      <p:bldP spid="1167458" grpId="1" animBg="1"/>
      <p:bldP spid="116738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02FC560C-6DA1-40D4-9130-BEB09958083D}" type="slidenum">
              <a:rPr lang="en-US"/>
              <a:pPr/>
              <a:t>21</a:t>
            </a:fld>
            <a:endParaRPr lang="en-US"/>
          </a:p>
        </p:txBody>
      </p:sp>
      <p:sp>
        <p:nvSpPr>
          <p:cNvPr id="128614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8614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3988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614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685800"/>
            <a:ext cx="5462588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614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36513"/>
            <a:ext cx="3111500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86150" name="Rectangle 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6153" name="Line 9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" name="Picture 1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6200" y="1479550"/>
            <a:ext cx="8991600" cy="5208143"/>
            <a:chOff x="76200" y="1479550"/>
            <a:chExt cx="8991600" cy="5208143"/>
          </a:xfrm>
        </p:grpSpPr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5351" y="1905000"/>
              <a:ext cx="4599049" cy="2338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06560" y="2708275"/>
              <a:ext cx="4599040" cy="62809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97722" y="3844118"/>
              <a:ext cx="3781453" cy="4230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1286238" name="Group 94"/>
            <p:cNvGrpSpPr>
              <a:grpSpLocks/>
            </p:cNvGrpSpPr>
            <p:nvPr/>
          </p:nvGrpSpPr>
          <p:grpSpPr bwMode="auto">
            <a:xfrm>
              <a:off x="76200" y="1479550"/>
              <a:ext cx="1658938" cy="204788"/>
              <a:chOff x="48" y="932"/>
              <a:chExt cx="1045" cy="129"/>
            </a:xfrm>
          </p:grpSpPr>
          <p:pic>
            <p:nvPicPr>
              <p:cNvPr id="1286200" name="Picture 56" descr="txp_fig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" y="932"/>
                <a:ext cx="708" cy="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286195" name="Line 51"/>
              <p:cNvSpPr>
                <a:spLocks noChangeShapeType="1"/>
              </p:cNvSpPr>
              <p:nvPr/>
            </p:nvSpPr>
            <p:spPr bwMode="auto">
              <a:xfrm flipH="1">
                <a:off x="48" y="1008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6239" name="Group 95"/>
            <p:cNvGrpSpPr>
              <a:grpSpLocks/>
            </p:cNvGrpSpPr>
            <p:nvPr/>
          </p:nvGrpSpPr>
          <p:grpSpPr bwMode="auto">
            <a:xfrm>
              <a:off x="6946900" y="1479550"/>
              <a:ext cx="2120900" cy="204788"/>
              <a:chOff x="4376" y="932"/>
              <a:chExt cx="1336" cy="129"/>
            </a:xfrm>
          </p:grpSpPr>
          <p:pic>
            <p:nvPicPr>
              <p:cNvPr id="1286201" name="Picture 57" descr="txp_fig"/>
              <p:cNvPicPr>
                <a:picLocks noChangeAspect="1" noChangeArrowheads="1"/>
              </p:cNvPicPr>
              <p:nvPr>
                <p:custDataLst>
                  <p:tags r:id="rId13"/>
                </p:custDataLst>
              </p:nvPr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6" y="932"/>
                <a:ext cx="1002" cy="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286198" name="Line 54"/>
              <p:cNvSpPr>
                <a:spLocks noChangeShapeType="1"/>
              </p:cNvSpPr>
              <p:nvPr/>
            </p:nvSpPr>
            <p:spPr bwMode="auto">
              <a:xfrm>
                <a:off x="5376" y="1008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04171" y="4888709"/>
              <a:ext cx="3985582" cy="42308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9245" y="4867117"/>
              <a:ext cx="2321277" cy="4668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8" name="Straight Arrow Connector 7"/>
            <p:cNvCxnSpPr/>
            <p:nvPr/>
          </p:nvCxnSpPr>
          <p:spPr bwMode="auto">
            <a:xfrm>
              <a:off x="2467366" y="4267200"/>
              <a:ext cx="529486" cy="621509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4343399" y="4188520"/>
              <a:ext cx="731520" cy="768096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Arrow Connector 51"/>
            <p:cNvCxnSpPr/>
            <p:nvPr/>
          </p:nvCxnSpPr>
          <p:spPr bwMode="auto">
            <a:xfrm flipH="1">
              <a:off x="4347314" y="4264700"/>
              <a:ext cx="529486" cy="68366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5739479" y="4254674"/>
              <a:ext cx="586739" cy="66261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49919" y="5811816"/>
              <a:ext cx="2379755" cy="87587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6768230" y="6119117"/>
              <a:ext cx="228600" cy="228600"/>
            </a:xfrm>
            <a:prstGeom prst="rect">
              <a:avLst/>
            </a:prstGeom>
            <a:solidFill>
              <a:srgbClr val="00CC00"/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>
              <a:off x="1879078" y="5181600"/>
              <a:ext cx="3897979" cy="22860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77" y="1143000"/>
            <a:ext cx="6424918" cy="2339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Line 89"/>
          <p:cNvSpPr>
            <a:spLocks noChangeShapeType="1"/>
          </p:cNvSpPr>
          <p:nvPr/>
        </p:nvSpPr>
        <p:spPr bwMode="auto">
          <a:xfrm flipV="1">
            <a:off x="6858000" y="1365584"/>
            <a:ext cx="0" cy="46923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88"/>
          <p:cNvSpPr>
            <a:spLocks noChangeShapeType="1"/>
          </p:cNvSpPr>
          <p:nvPr/>
        </p:nvSpPr>
        <p:spPr bwMode="auto">
          <a:xfrm>
            <a:off x="1828800" y="1381242"/>
            <a:ext cx="0" cy="46923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77" y="1143000"/>
            <a:ext cx="6424918" cy="2339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6560" y="2708275"/>
            <a:ext cx="4599040" cy="6280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351" y="1905000"/>
            <a:ext cx="4599049" cy="2338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9919" y="5811816"/>
            <a:ext cx="2379755" cy="8758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3" name="Line 9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560C-6DA1-40D4-9130-BEB09958083D}" type="slidenum">
              <a:rPr lang="en-US"/>
              <a:pPr/>
              <a:t>22</a:t>
            </a:fld>
            <a:endParaRPr lang="en-US"/>
          </a:p>
        </p:txBody>
      </p:sp>
      <p:sp>
        <p:nvSpPr>
          <p:cNvPr id="128614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86147" name="Picture 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3988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6148" name="Picture 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685800"/>
            <a:ext cx="5462588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6149" name="Picture 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36513"/>
            <a:ext cx="3111500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86150" name="Rectangle 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6153" name="Line 9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86238" name="Group 94"/>
          <p:cNvGrpSpPr>
            <a:grpSpLocks/>
          </p:cNvGrpSpPr>
          <p:nvPr/>
        </p:nvGrpSpPr>
        <p:grpSpPr bwMode="auto">
          <a:xfrm>
            <a:off x="76200" y="1479550"/>
            <a:ext cx="1658938" cy="204788"/>
            <a:chOff x="48" y="932"/>
            <a:chExt cx="1045" cy="129"/>
          </a:xfrm>
        </p:grpSpPr>
        <p:pic>
          <p:nvPicPr>
            <p:cNvPr id="1286200" name="Picture 5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932"/>
              <a:ext cx="708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86195" name="Line 51"/>
            <p:cNvSpPr>
              <a:spLocks noChangeShapeType="1"/>
            </p:cNvSpPr>
            <p:nvPr/>
          </p:nvSpPr>
          <p:spPr bwMode="auto">
            <a:xfrm flipH="1">
              <a:off x="48" y="1008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86239" name="Group 95"/>
          <p:cNvGrpSpPr>
            <a:grpSpLocks/>
          </p:cNvGrpSpPr>
          <p:nvPr/>
        </p:nvGrpSpPr>
        <p:grpSpPr bwMode="auto">
          <a:xfrm>
            <a:off x="6946900" y="1479550"/>
            <a:ext cx="2120900" cy="204788"/>
            <a:chOff x="4376" y="932"/>
            <a:chExt cx="1336" cy="129"/>
          </a:xfrm>
        </p:grpSpPr>
        <p:pic>
          <p:nvPicPr>
            <p:cNvPr id="1286201" name="Picture 5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6" y="932"/>
              <a:ext cx="1002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86198" name="Line 54"/>
            <p:cNvSpPr>
              <a:spLocks noChangeShapeType="1"/>
            </p:cNvSpPr>
            <p:nvPr/>
          </p:nvSpPr>
          <p:spPr bwMode="auto">
            <a:xfrm>
              <a:off x="5376" y="1008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86234" name="Group 90"/>
          <p:cNvGrpSpPr>
            <a:grpSpLocks/>
          </p:cNvGrpSpPr>
          <p:nvPr/>
        </p:nvGrpSpPr>
        <p:grpSpPr bwMode="auto">
          <a:xfrm>
            <a:off x="5310188" y="2362200"/>
            <a:ext cx="785812" cy="768350"/>
            <a:chOff x="3345" y="1488"/>
            <a:chExt cx="495" cy="484"/>
          </a:xfrm>
        </p:grpSpPr>
        <p:sp>
          <p:nvSpPr>
            <p:cNvPr id="1286205" name="Rectangle 61"/>
            <p:cNvSpPr>
              <a:spLocks noChangeArrowheads="1"/>
            </p:cNvSpPr>
            <p:nvPr/>
          </p:nvSpPr>
          <p:spPr bwMode="auto">
            <a:xfrm>
              <a:off x="3345" y="1698"/>
              <a:ext cx="305" cy="155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86219" name="Picture 7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" y="1488"/>
              <a:ext cx="166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86220" name="Line 76"/>
            <p:cNvSpPr>
              <a:spLocks noChangeShapeType="1"/>
            </p:cNvSpPr>
            <p:nvPr/>
          </p:nvSpPr>
          <p:spPr bwMode="auto">
            <a:xfrm>
              <a:off x="3552" y="1606"/>
              <a:ext cx="288" cy="17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6221" name="Line 77"/>
            <p:cNvSpPr>
              <a:spLocks noChangeShapeType="1"/>
            </p:cNvSpPr>
            <p:nvPr/>
          </p:nvSpPr>
          <p:spPr bwMode="auto">
            <a:xfrm flipH="1">
              <a:off x="3420" y="1776"/>
              <a:ext cx="420" cy="19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86235" name="Group 91"/>
          <p:cNvGrpSpPr>
            <a:grpSpLocks/>
          </p:cNvGrpSpPr>
          <p:nvPr/>
        </p:nvGrpSpPr>
        <p:grpSpPr bwMode="auto">
          <a:xfrm>
            <a:off x="4876800" y="2486025"/>
            <a:ext cx="423863" cy="630238"/>
            <a:chOff x="3072" y="1566"/>
            <a:chExt cx="267" cy="397"/>
          </a:xfrm>
        </p:grpSpPr>
        <p:sp>
          <p:nvSpPr>
            <p:cNvPr id="1286204" name="Rectangle 60"/>
            <p:cNvSpPr>
              <a:spLocks noChangeArrowheads="1"/>
            </p:cNvSpPr>
            <p:nvPr/>
          </p:nvSpPr>
          <p:spPr bwMode="auto">
            <a:xfrm>
              <a:off x="3074" y="1698"/>
              <a:ext cx="121" cy="155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86217" name="Picture 7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566"/>
              <a:ext cx="120" cy="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86222" name="Line 78"/>
            <p:cNvSpPr>
              <a:spLocks noChangeShapeType="1"/>
            </p:cNvSpPr>
            <p:nvPr/>
          </p:nvSpPr>
          <p:spPr bwMode="auto">
            <a:xfrm>
              <a:off x="3155" y="1589"/>
              <a:ext cx="184" cy="37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86237" name="Group 93"/>
          <p:cNvGrpSpPr>
            <a:grpSpLocks/>
          </p:cNvGrpSpPr>
          <p:nvPr/>
        </p:nvGrpSpPr>
        <p:grpSpPr bwMode="auto">
          <a:xfrm>
            <a:off x="3179763" y="2590800"/>
            <a:ext cx="360362" cy="542925"/>
            <a:chOff x="2003" y="1632"/>
            <a:chExt cx="227" cy="342"/>
          </a:xfrm>
        </p:grpSpPr>
        <p:sp>
          <p:nvSpPr>
            <p:cNvPr id="1286202" name="Rectangle 58"/>
            <p:cNvSpPr>
              <a:spLocks noChangeArrowheads="1"/>
            </p:cNvSpPr>
            <p:nvPr/>
          </p:nvSpPr>
          <p:spPr bwMode="auto">
            <a:xfrm>
              <a:off x="2084" y="1819"/>
              <a:ext cx="132" cy="155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86207" name="Picture 6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632"/>
              <a:ext cx="166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86223" name="Line 79"/>
            <p:cNvSpPr>
              <a:spLocks noChangeShapeType="1"/>
            </p:cNvSpPr>
            <p:nvPr/>
          </p:nvSpPr>
          <p:spPr bwMode="auto">
            <a:xfrm flipH="1">
              <a:off x="2003" y="1738"/>
              <a:ext cx="104" cy="9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86236" name="Group 92"/>
          <p:cNvGrpSpPr>
            <a:grpSpLocks/>
          </p:cNvGrpSpPr>
          <p:nvPr/>
        </p:nvGrpSpPr>
        <p:grpSpPr bwMode="auto">
          <a:xfrm>
            <a:off x="3089275" y="2209800"/>
            <a:ext cx="1187450" cy="923925"/>
            <a:chOff x="1946" y="1392"/>
            <a:chExt cx="748" cy="582"/>
          </a:xfrm>
        </p:grpSpPr>
        <p:sp>
          <p:nvSpPr>
            <p:cNvPr id="1286203" name="Rectangle 59"/>
            <p:cNvSpPr>
              <a:spLocks noChangeArrowheads="1"/>
            </p:cNvSpPr>
            <p:nvPr/>
          </p:nvSpPr>
          <p:spPr bwMode="auto">
            <a:xfrm>
              <a:off x="2573" y="1819"/>
              <a:ext cx="121" cy="155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86218" name="Picture 7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8" y="1728"/>
              <a:ext cx="120" cy="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86224" name="Line 80"/>
            <p:cNvSpPr>
              <a:spLocks noChangeShapeType="1"/>
            </p:cNvSpPr>
            <p:nvPr/>
          </p:nvSpPr>
          <p:spPr bwMode="auto">
            <a:xfrm flipH="1" flipV="1">
              <a:off x="2064" y="1392"/>
              <a:ext cx="547" cy="32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6225" name="Line 81"/>
            <p:cNvSpPr>
              <a:spLocks noChangeShapeType="1"/>
            </p:cNvSpPr>
            <p:nvPr/>
          </p:nvSpPr>
          <p:spPr bwMode="auto">
            <a:xfrm flipH="1">
              <a:off x="1946" y="1392"/>
              <a:ext cx="127" cy="43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408363" y="2195186"/>
            <a:ext cx="1563687" cy="354339"/>
            <a:chOff x="3408363" y="2195186"/>
            <a:chExt cx="1563687" cy="354339"/>
          </a:xfrm>
        </p:grpSpPr>
        <p:sp>
          <p:nvSpPr>
            <p:cNvPr id="1286230" name="Line 86"/>
            <p:cNvSpPr>
              <a:spLocks noChangeShapeType="1"/>
            </p:cNvSpPr>
            <p:nvPr/>
          </p:nvSpPr>
          <p:spPr bwMode="auto">
            <a:xfrm>
              <a:off x="3408363" y="2320925"/>
              <a:ext cx="0" cy="228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6232" name="Line 88"/>
            <p:cNvSpPr>
              <a:spLocks noChangeShapeType="1"/>
            </p:cNvSpPr>
            <p:nvPr/>
          </p:nvSpPr>
          <p:spPr bwMode="auto">
            <a:xfrm>
              <a:off x="4972050" y="2195186"/>
              <a:ext cx="0" cy="228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71950" y="2057400"/>
            <a:ext cx="1381125" cy="604859"/>
            <a:chOff x="4171950" y="2057400"/>
            <a:chExt cx="1381125" cy="604859"/>
          </a:xfrm>
        </p:grpSpPr>
        <p:sp>
          <p:nvSpPr>
            <p:cNvPr id="1286231" name="Line 87"/>
            <p:cNvSpPr>
              <a:spLocks noChangeShapeType="1"/>
            </p:cNvSpPr>
            <p:nvPr/>
          </p:nvSpPr>
          <p:spPr bwMode="auto">
            <a:xfrm flipV="1">
              <a:off x="4171950" y="2433659"/>
              <a:ext cx="0" cy="228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6233" name="Line 89"/>
            <p:cNvSpPr>
              <a:spLocks noChangeShapeType="1"/>
            </p:cNvSpPr>
            <p:nvPr/>
          </p:nvSpPr>
          <p:spPr bwMode="auto">
            <a:xfrm flipV="1">
              <a:off x="5553075" y="2057400"/>
              <a:ext cx="0" cy="228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1" name="Picture 1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4249919" y="4623148"/>
            <a:ext cx="2606411" cy="146271"/>
            <a:chOff x="4249919" y="4623148"/>
            <a:chExt cx="2606411" cy="146271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4890370" y="4685773"/>
              <a:ext cx="1965960" cy="0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49919" y="4623148"/>
              <a:ext cx="160285" cy="14627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18" name="Straight Arrow Connector 17"/>
          <p:cNvCxnSpPr/>
          <p:nvPr/>
        </p:nvCxnSpPr>
        <p:spPr bwMode="auto">
          <a:xfrm flipH="1" flipV="1">
            <a:off x="3429000" y="3146252"/>
            <a:ext cx="292100" cy="904874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" name="Line 89"/>
          <p:cNvSpPr>
            <a:spLocks noChangeShapeType="1"/>
          </p:cNvSpPr>
          <p:nvPr/>
        </p:nvSpPr>
        <p:spPr bwMode="auto">
          <a:xfrm flipV="1">
            <a:off x="6858000" y="1365584"/>
            <a:ext cx="0" cy="46923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Line 88"/>
          <p:cNvSpPr>
            <a:spLocks noChangeShapeType="1"/>
          </p:cNvSpPr>
          <p:nvPr/>
        </p:nvSpPr>
        <p:spPr bwMode="auto">
          <a:xfrm>
            <a:off x="1828800" y="1381242"/>
            <a:ext cx="0" cy="46923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8159" y="4777918"/>
            <a:ext cx="875877" cy="2916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1" name="Straight Arrow Connector 70"/>
          <p:cNvCxnSpPr/>
          <p:nvPr/>
        </p:nvCxnSpPr>
        <p:spPr bwMode="auto">
          <a:xfrm flipV="1">
            <a:off x="3886200" y="3146252"/>
            <a:ext cx="292100" cy="904874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2896" y="4318348"/>
            <a:ext cx="1123752" cy="2916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0" name="Straight Arrow Connector 69"/>
          <p:cNvCxnSpPr/>
          <p:nvPr/>
        </p:nvCxnSpPr>
        <p:spPr bwMode="auto">
          <a:xfrm flipV="1">
            <a:off x="4664032" y="2946422"/>
            <a:ext cx="292100" cy="904874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78" y="4711874"/>
            <a:ext cx="452950" cy="423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9" name="Straight Arrow Connector 68"/>
          <p:cNvCxnSpPr/>
          <p:nvPr/>
        </p:nvCxnSpPr>
        <p:spPr bwMode="auto">
          <a:xfrm flipH="1" flipV="1">
            <a:off x="5562600" y="2946422"/>
            <a:ext cx="292100" cy="904874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4609" y="4250503"/>
            <a:ext cx="715076" cy="4227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5208" y="4650288"/>
            <a:ext cx="262763" cy="1024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7" name="Rectangle 24"/>
          <p:cNvSpPr>
            <a:spLocks noChangeArrowheads="1"/>
          </p:cNvSpPr>
          <p:nvPr/>
        </p:nvSpPr>
        <p:spPr bwMode="auto">
          <a:xfrm>
            <a:off x="6985348" y="45720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312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6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6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6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6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86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86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86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86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86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86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86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86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  <p:bldP spid="73" grpId="0" animBg="1"/>
      <p:bldP spid="73" grpId="1" animBg="1"/>
      <p:bldP spid="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2FFAA-AD8D-4B7C-9CD8-B6BE3EAAB944}" type="slidenum">
              <a:rPr lang="en-US"/>
              <a:pPr/>
              <a:t>23</a:t>
            </a:fld>
            <a:endParaRPr lang="en-US"/>
          </a:p>
        </p:txBody>
      </p:sp>
      <p:sp>
        <p:nvSpPr>
          <p:cNvPr id="127693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7693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3988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693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685800"/>
            <a:ext cx="5462588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693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36513"/>
            <a:ext cx="3111500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76934" name="Rectangle 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6937" name="Line 9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76962" name="Group 34"/>
          <p:cNvGrpSpPr>
            <a:grpSpLocks/>
          </p:cNvGrpSpPr>
          <p:nvPr/>
        </p:nvGrpSpPr>
        <p:grpSpPr bwMode="auto">
          <a:xfrm>
            <a:off x="538163" y="2613025"/>
            <a:ext cx="7843837" cy="758825"/>
            <a:chOff x="339" y="1106"/>
            <a:chExt cx="4941" cy="478"/>
          </a:xfrm>
        </p:grpSpPr>
        <p:pic>
          <p:nvPicPr>
            <p:cNvPr id="1276938" name="Picture 1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" y="1106"/>
              <a:ext cx="4941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6939" name="Picture 1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1127"/>
              <a:ext cx="156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6940" name="Picture 1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1150"/>
              <a:ext cx="211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76964" name="Picture 3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143000"/>
            <a:ext cx="6103937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057400" y="2036763"/>
            <a:ext cx="1143000" cy="1071566"/>
            <a:chOff x="2057400" y="2036763"/>
            <a:chExt cx="1143000" cy="1071566"/>
          </a:xfrm>
        </p:grpSpPr>
        <p:sp>
          <p:nvSpPr>
            <p:cNvPr id="1276945" name="Line 17"/>
            <p:cNvSpPr>
              <a:spLocks noChangeShapeType="1"/>
            </p:cNvSpPr>
            <p:nvPr/>
          </p:nvSpPr>
          <p:spPr bwMode="auto">
            <a:xfrm flipV="1">
              <a:off x="3068638" y="2036763"/>
              <a:ext cx="0" cy="228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76946" name="Picture 1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6875" y="2570166"/>
              <a:ext cx="263525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76966" name="Rectangle 38"/>
            <p:cNvSpPr>
              <a:spLocks noChangeArrowheads="1"/>
            </p:cNvSpPr>
            <p:nvPr/>
          </p:nvSpPr>
          <p:spPr bwMode="auto">
            <a:xfrm>
              <a:off x="2960688" y="2870204"/>
              <a:ext cx="192088" cy="238125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6959" name="Line 31"/>
            <p:cNvSpPr>
              <a:spLocks noChangeShapeType="1"/>
            </p:cNvSpPr>
            <p:nvPr/>
          </p:nvSpPr>
          <p:spPr bwMode="auto">
            <a:xfrm flipH="1">
              <a:off x="2057400" y="2366966"/>
              <a:ext cx="850900" cy="39370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6970" name="Line 42"/>
            <p:cNvSpPr>
              <a:spLocks noChangeShapeType="1"/>
            </p:cNvSpPr>
            <p:nvPr/>
          </p:nvSpPr>
          <p:spPr bwMode="auto">
            <a:xfrm flipH="1" flipV="1">
              <a:off x="2895600" y="2362203"/>
              <a:ext cx="92075" cy="22860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114808" y="2036763"/>
            <a:ext cx="1441453" cy="1052519"/>
            <a:chOff x="4114808" y="2036763"/>
            <a:chExt cx="1441453" cy="1052519"/>
          </a:xfrm>
        </p:grpSpPr>
        <p:sp>
          <p:nvSpPr>
            <p:cNvPr id="1276951" name="Line 23"/>
            <p:cNvSpPr>
              <a:spLocks noChangeShapeType="1"/>
            </p:cNvSpPr>
            <p:nvPr/>
          </p:nvSpPr>
          <p:spPr bwMode="auto">
            <a:xfrm flipV="1">
              <a:off x="4572000" y="2036763"/>
              <a:ext cx="0" cy="228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76952" name="Picture 2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6759" y="2471743"/>
              <a:ext cx="190500" cy="28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76967" name="Rectangle 39"/>
            <p:cNvSpPr>
              <a:spLocks noChangeArrowheads="1"/>
            </p:cNvSpPr>
            <p:nvPr/>
          </p:nvSpPr>
          <p:spPr bwMode="auto">
            <a:xfrm>
              <a:off x="4114808" y="2605093"/>
              <a:ext cx="914402" cy="347663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6960" name="Line 32"/>
            <p:cNvSpPr>
              <a:spLocks noChangeShapeType="1"/>
            </p:cNvSpPr>
            <p:nvPr/>
          </p:nvSpPr>
          <p:spPr bwMode="auto">
            <a:xfrm>
              <a:off x="4816484" y="2174880"/>
              <a:ext cx="739777" cy="91440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6971" name="Line 43"/>
            <p:cNvSpPr>
              <a:spLocks noChangeShapeType="1"/>
            </p:cNvSpPr>
            <p:nvPr/>
          </p:nvSpPr>
          <p:spPr bwMode="auto">
            <a:xfrm flipV="1">
              <a:off x="4572009" y="2192343"/>
              <a:ext cx="246063" cy="24606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936750" y="2036763"/>
            <a:ext cx="757238" cy="1071562"/>
            <a:chOff x="1936750" y="2036763"/>
            <a:chExt cx="757238" cy="1071562"/>
          </a:xfrm>
        </p:grpSpPr>
        <p:pic>
          <p:nvPicPr>
            <p:cNvPr id="1276943" name="Picture 1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3488" y="2711450"/>
              <a:ext cx="190500" cy="28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76965" name="Rectangle 37"/>
            <p:cNvSpPr>
              <a:spLocks noChangeArrowheads="1"/>
            </p:cNvSpPr>
            <p:nvPr/>
          </p:nvSpPr>
          <p:spPr bwMode="auto">
            <a:xfrm>
              <a:off x="2514600" y="2870200"/>
              <a:ext cx="165100" cy="238125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6958" name="Line 30"/>
            <p:cNvSpPr>
              <a:spLocks noChangeShapeType="1"/>
            </p:cNvSpPr>
            <p:nvPr/>
          </p:nvSpPr>
          <p:spPr bwMode="auto">
            <a:xfrm flipH="1">
              <a:off x="1936750" y="2449513"/>
              <a:ext cx="430213" cy="31115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6969" name="Line 41"/>
            <p:cNvSpPr>
              <a:spLocks noChangeShapeType="1"/>
            </p:cNvSpPr>
            <p:nvPr/>
          </p:nvSpPr>
          <p:spPr bwMode="auto">
            <a:xfrm flipH="1" flipV="1">
              <a:off x="2362200" y="2438400"/>
              <a:ext cx="228600" cy="22860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6942" name="Line 14"/>
            <p:cNvSpPr>
              <a:spLocks noChangeShapeType="1"/>
            </p:cNvSpPr>
            <p:nvPr/>
          </p:nvSpPr>
          <p:spPr bwMode="auto">
            <a:xfrm flipV="1">
              <a:off x="2598738" y="2036763"/>
              <a:ext cx="0" cy="228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580188" y="2036763"/>
            <a:ext cx="1782762" cy="1025526"/>
            <a:chOff x="6580188" y="2036763"/>
            <a:chExt cx="1782762" cy="1025526"/>
          </a:xfrm>
        </p:grpSpPr>
        <p:pic>
          <p:nvPicPr>
            <p:cNvPr id="1276949" name="Picture 2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0600" y="2341563"/>
              <a:ext cx="263525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76968" name="Rectangle 40"/>
            <p:cNvSpPr>
              <a:spLocks noChangeArrowheads="1"/>
            </p:cNvSpPr>
            <p:nvPr/>
          </p:nvSpPr>
          <p:spPr bwMode="auto">
            <a:xfrm>
              <a:off x="6580188" y="2649538"/>
              <a:ext cx="1782762" cy="320675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6961" name="Line 33"/>
            <p:cNvSpPr>
              <a:spLocks noChangeShapeType="1"/>
            </p:cNvSpPr>
            <p:nvPr/>
          </p:nvSpPr>
          <p:spPr bwMode="auto">
            <a:xfrm flipH="1">
              <a:off x="6705600" y="2286001"/>
              <a:ext cx="430212" cy="7762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6972" name="Line 44"/>
            <p:cNvSpPr>
              <a:spLocks noChangeShapeType="1"/>
            </p:cNvSpPr>
            <p:nvPr/>
          </p:nvSpPr>
          <p:spPr bwMode="auto">
            <a:xfrm flipH="1" flipV="1">
              <a:off x="7132320" y="2287414"/>
              <a:ext cx="201168" cy="11906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6948" name="Line 20"/>
            <p:cNvSpPr>
              <a:spLocks noChangeShapeType="1"/>
            </p:cNvSpPr>
            <p:nvPr/>
          </p:nvSpPr>
          <p:spPr bwMode="auto">
            <a:xfrm flipV="1">
              <a:off x="7472363" y="2036763"/>
              <a:ext cx="0" cy="228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7" name="Picture 1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795370" y="1365584"/>
            <a:ext cx="2272430" cy="469232"/>
            <a:chOff x="6795370" y="1365584"/>
            <a:chExt cx="2272430" cy="469232"/>
          </a:xfrm>
        </p:grpSpPr>
        <p:pic>
          <p:nvPicPr>
            <p:cNvPr id="1276976" name="Picture 48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875" y="1447800"/>
              <a:ext cx="1649413" cy="306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76978" name="Line 50"/>
            <p:cNvSpPr>
              <a:spLocks noChangeShapeType="1"/>
            </p:cNvSpPr>
            <p:nvPr/>
          </p:nvSpPr>
          <p:spPr bwMode="auto">
            <a:xfrm>
              <a:off x="8534400" y="1600200"/>
              <a:ext cx="533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89"/>
            <p:cNvSpPr>
              <a:spLocks noChangeShapeType="1"/>
            </p:cNvSpPr>
            <p:nvPr/>
          </p:nvSpPr>
          <p:spPr bwMode="auto">
            <a:xfrm flipV="1">
              <a:off x="6795370" y="1365584"/>
              <a:ext cx="0" cy="46923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6200" y="1381242"/>
            <a:ext cx="1815230" cy="469232"/>
            <a:chOff x="76200" y="1381242"/>
            <a:chExt cx="1815230" cy="469232"/>
          </a:xfrm>
        </p:grpSpPr>
        <p:pic>
          <p:nvPicPr>
            <p:cNvPr id="1276974" name="Picture 46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888" y="1447800"/>
              <a:ext cx="1196975" cy="306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76977" name="Line 49"/>
            <p:cNvSpPr>
              <a:spLocks noChangeShapeType="1"/>
            </p:cNvSpPr>
            <p:nvPr/>
          </p:nvSpPr>
          <p:spPr bwMode="auto">
            <a:xfrm flipH="1">
              <a:off x="76200" y="1600200"/>
              <a:ext cx="533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88"/>
            <p:cNvSpPr>
              <a:spLocks noChangeShapeType="1"/>
            </p:cNvSpPr>
            <p:nvPr/>
          </p:nvSpPr>
          <p:spPr bwMode="auto">
            <a:xfrm>
              <a:off x="1891430" y="1381242"/>
              <a:ext cx="0" cy="46923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5309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6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6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B6B2FFAA-AD8D-4B7C-9CD8-B6BE3EAAB944}" type="slidenum">
              <a:rPr lang="en-US"/>
              <a:pPr/>
              <a:t>24</a:t>
            </a:fld>
            <a:endParaRPr lang="en-US"/>
          </a:p>
        </p:txBody>
      </p:sp>
      <p:sp>
        <p:nvSpPr>
          <p:cNvPr id="127693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7693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3988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693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685800"/>
            <a:ext cx="5462588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693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36513"/>
            <a:ext cx="3111500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76934" name="Rectangle 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6937" name="Line 9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76962" name="Group 34"/>
          <p:cNvGrpSpPr>
            <a:grpSpLocks/>
          </p:cNvGrpSpPr>
          <p:nvPr/>
        </p:nvGrpSpPr>
        <p:grpSpPr bwMode="auto">
          <a:xfrm>
            <a:off x="538163" y="2613025"/>
            <a:ext cx="7843837" cy="758825"/>
            <a:chOff x="339" y="1106"/>
            <a:chExt cx="4941" cy="478"/>
          </a:xfrm>
        </p:grpSpPr>
        <p:pic>
          <p:nvPicPr>
            <p:cNvPr id="1276938" name="Picture 1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" y="1106"/>
              <a:ext cx="4941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6939" name="Picture 1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1127"/>
              <a:ext cx="156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6940" name="Picture 1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1150"/>
              <a:ext cx="211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76945" name="Line 17"/>
          <p:cNvSpPr>
            <a:spLocks noChangeShapeType="1"/>
          </p:cNvSpPr>
          <p:nvPr/>
        </p:nvSpPr>
        <p:spPr bwMode="auto">
          <a:xfrm flipV="1">
            <a:off x="3068638" y="2036763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6951" name="Line 23"/>
          <p:cNvSpPr>
            <a:spLocks noChangeShapeType="1"/>
          </p:cNvSpPr>
          <p:nvPr/>
        </p:nvSpPr>
        <p:spPr bwMode="auto">
          <a:xfrm flipV="1">
            <a:off x="4572000" y="2036763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76964" name="Picture 3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143000"/>
            <a:ext cx="6103937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76981" name="Group 53"/>
          <p:cNvGrpSpPr>
            <a:grpSpLocks/>
          </p:cNvGrpSpPr>
          <p:nvPr/>
        </p:nvGrpSpPr>
        <p:grpSpPr bwMode="auto">
          <a:xfrm>
            <a:off x="1936750" y="2438400"/>
            <a:ext cx="757238" cy="669925"/>
            <a:chOff x="1220" y="1536"/>
            <a:chExt cx="477" cy="422"/>
          </a:xfrm>
        </p:grpSpPr>
        <p:pic>
          <p:nvPicPr>
            <p:cNvPr id="1276943" name="Picture 1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" y="1708"/>
              <a:ext cx="120" cy="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76965" name="Rectangle 37"/>
            <p:cNvSpPr>
              <a:spLocks noChangeArrowheads="1"/>
            </p:cNvSpPr>
            <p:nvPr/>
          </p:nvSpPr>
          <p:spPr bwMode="auto">
            <a:xfrm>
              <a:off x="1584" y="1808"/>
              <a:ext cx="104" cy="15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6958" name="Line 30"/>
            <p:cNvSpPr>
              <a:spLocks noChangeShapeType="1"/>
            </p:cNvSpPr>
            <p:nvPr/>
          </p:nvSpPr>
          <p:spPr bwMode="auto">
            <a:xfrm flipH="1">
              <a:off x="1220" y="1543"/>
              <a:ext cx="271" cy="19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6969" name="Line 41"/>
            <p:cNvSpPr>
              <a:spLocks noChangeShapeType="1"/>
            </p:cNvSpPr>
            <p:nvPr/>
          </p:nvSpPr>
          <p:spPr bwMode="auto">
            <a:xfrm flipH="1" flipV="1">
              <a:off x="1488" y="1536"/>
              <a:ext cx="144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76982" name="Group 54"/>
          <p:cNvGrpSpPr>
            <a:grpSpLocks/>
          </p:cNvGrpSpPr>
          <p:nvPr/>
        </p:nvGrpSpPr>
        <p:grpSpPr bwMode="auto">
          <a:xfrm>
            <a:off x="2057400" y="2362200"/>
            <a:ext cx="1143000" cy="746125"/>
            <a:chOff x="1296" y="1488"/>
            <a:chExt cx="720" cy="470"/>
          </a:xfrm>
        </p:grpSpPr>
        <p:pic>
          <p:nvPicPr>
            <p:cNvPr id="1276946" name="Picture 1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0" y="1619"/>
              <a:ext cx="166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76966" name="Rectangle 38"/>
            <p:cNvSpPr>
              <a:spLocks noChangeArrowheads="1"/>
            </p:cNvSpPr>
            <p:nvPr/>
          </p:nvSpPr>
          <p:spPr bwMode="auto">
            <a:xfrm>
              <a:off x="1865" y="1808"/>
              <a:ext cx="121" cy="15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6959" name="Line 31"/>
            <p:cNvSpPr>
              <a:spLocks noChangeShapeType="1"/>
            </p:cNvSpPr>
            <p:nvPr/>
          </p:nvSpPr>
          <p:spPr bwMode="auto">
            <a:xfrm flipH="1">
              <a:off x="1296" y="1491"/>
              <a:ext cx="536" cy="24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6970" name="Line 42"/>
            <p:cNvSpPr>
              <a:spLocks noChangeShapeType="1"/>
            </p:cNvSpPr>
            <p:nvPr/>
          </p:nvSpPr>
          <p:spPr bwMode="auto">
            <a:xfrm flipH="1" flipV="1">
              <a:off x="1824" y="1488"/>
              <a:ext cx="58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76983" name="Group 55"/>
          <p:cNvGrpSpPr>
            <a:grpSpLocks/>
          </p:cNvGrpSpPr>
          <p:nvPr/>
        </p:nvGrpSpPr>
        <p:grpSpPr bwMode="auto">
          <a:xfrm>
            <a:off x="4114800" y="2174875"/>
            <a:ext cx="1441450" cy="914400"/>
            <a:chOff x="2592" y="1370"/>
            <a:chExt cx="908" cy="576"/>
          </a:xfrm>
        </p:grpSpPr>
        <p:pic>
          <p:nvPicPr>
            <p:cNvPr id="1276952" name="Picture 2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0" y="1557"/>
              <a:ext cx="120" cy="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76967" name="Rectangle 39"/>
            <p:cNvSpPr>
              <a:spLocks noChangeArrowheads="1"/>
            </p:cNvSpPr>
            <p:nvPr/>
          </p:nvSpPr>
          <p:spPr bwMode="auto">
            <a:xfrm>
              <a:off x="2592" y="1641"/>
              <a:ext cx="576" cy="219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6960" name="Line 32"/>
            <p:cNvSpPr>
              <a:spLocks noChangeShapeType="1"/>
            </p:cNvSpPr>
            <p:nvPr/>
          </p:nvSpPr>
          <p:spPr bwMode="auto">
            <a:xfrm>
              <a:off x="3034" y="1370"/>
              <a:ext cx="466" cy="57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6971" name="Line 43"/>
            <p:cNvSpPr>
              <a:spLocks noChangeShapeType="1"/>
            </p:cNvSpPr>
            <p:nvPr/>
          </p:nvSpPr>
          <p:spPr bwMode="auto">
            <a:xfrm flipV="1">
              <a:off x="2880" y="1381"/>
              <a:ext cx="155" cy="15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76979" name="Group 51"/>
          <p:cNvGrpSpPr>
            <a:grpSpLocks/>
          </p:cNvGrpSpPr>
          <p:nvPr/>
        </p:nvGrpSpPr>
        <p:grpSpPr bwMode="auto">
          <a:xfrm>
            <a:off x="76200" y="1447800"/>
            <a:ext cx="1744663" cy="306388"/>
            <a:chOff x="144" y="912"/>
            <a:chExt cx="1099" cy="193"/>
          </a:xfrm>
        </p:grpSpPr>
        <p:pic>
          <p:nvPicPr>
            <p:cNvPr id="1276974" name="Picture 4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" y="912"/>
              <a:ext cx="754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76977" name="Line 49"/>
            <p:cNvSpPr>
              <a:spLocks noChangeShapeType="1"/>
            </p:cNvSpPr>
            <p:nvPr/>
          </p:nvSpPr>
          <p:spPr bwMode="auto">
            <a:xfrm flipH="1">
              <a:off x="144" y="1008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76980" name="Group 52"/>
          <p:cNvGrpSpPr>
            <a:grpSpLocks/>
          </p:cNvGrpSpPr>
          <p:nvPr/>
        </p:nvGrpSpPr>
        <p:grpSpPr bwMode="auto">
          <a:xfrm>
            <a:off x="6873875" y="1447800"/>
            <a:ext cx="2193925" cy="306388"/>
            <a:chOff x="4330" y="912"/>
            <a:chExt cx="1382" cy="193"/>
          </a:xfrm>
        </p:grpSpPr>
        <p:pic>
          <p:nvPicPr>
            <p:cNvPr id="1276976" name="Picture 4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0" y="912"/>
              <a:ext cx="1039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76978" name="Line 50"/>
            <p:cNvSpPr>
              <a:spLocks noChangeShapeType="1"/>
            </p:cNvSpPr>
            <p:nvPr/>
          </p:nvSpPr>
          <p:spPr bwMode="auto">
            <a:xfrm>
              <a:off x="5376" y="1008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76942" name="Line 14"/>
          <p:cNvSpPr>
            <a:spLocks noChangeShapeType="1"/>
          </p:cNvSpPr>
          <p:nvPr/>
        </p:nvSpPr>
        <p:spPr bwMode="auto">
          <a:xfrm flipV="1">
            <a:off x="2598738" y="2036763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7" name="Picture 1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8" name="Group 57"/>
          <p:cNvGrpSpPr/>
          <p:nvPr/>
        </p:nvGrpSpPr>
        <p:grpSpPr>
          <a:xfrm>
            <a:off x="6580188" y="2036763"/>
            <a:ext cx="1782762" cy="1025526"/>
            <a:chOff x="6580188" y="2036763"/>
            <a:chExt cx="1782762" cy="1025526"/>
          </a:xfrm>
        </p:grpSpPr>
        <p:pic>
          <p:nvPicPr>
            <p:cNvPr id="59" name="Picture 2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0600" y="2341563"/>
              <a:ext cx="263525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0" name="Rectangle 40"/>
            <p:cNvSpPr>
              <a:spLocks noChangeArrowheads="1"/>
            </p:cNvSpPr>
            <p:nvPr/>
          </p:nvSpPr>
          <p:spPr bwMode="auto">
            <a:xfrm>
              <a:off x="6580188" y="2649538"/>
              <a:ext cx="1782762" cy="320675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33"/>
            <p:cNvSpPr>
              <a:spLocks noChangeShapeType="1"/>
            </p:cNvSpPr>
            <p:nvPr/>
          </p:nvSpPr>
          <p:spPr bwMode="auto">
            <a:xfrm flipH="1">
              <a:off x="6705600" y="2286001"/>
              <a:ext cx="430212" cy="7762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44"/>
            <p:cNvSpPr>
              <a:spLocks noChangeShapeType="1"/>
            </p:cNvSpPr>
            <p:nvPr/>
          </p:nvSpPr>
          <p:spPr bwMode="auto">
            <a:xfrm flipH="1" flipV="1">
              <a:off x="7132320" y="2287414"/>
              <a:ext cx="201168" cy="11906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20"/>
            <p:cNvSpPr>
              <a:spLocks noChangeShapeType="1"/>
            </p:cNvSpPr>
            <p:nvPr/>
          </p:nvSpPr>
          <p:spPr bwMode="auto">
            <a:xfrm flipV="1">
              <a:off x="7472363" y="2036763"/>
              <a:ext cx="0" cy="228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" name="Picture 1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5544" y="5001768"/>
            <a:ext cx="1329933" cy="5698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2112" y="5102352"/>
            <a:ext cx="2175749" cy="3356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4443984"/>
            <a:ext cx="1387204" cy="5108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5536" y="4480560"/>
            <a:ext cx="2220148" cy="3356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420680" y="4786103"/>
            <a:ext cx="4463416" cy="335369"/>
            <a:chOff x="2420680" y="4786103"/>
            <a:chExt cx="4463416" cy="335369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20680" y="4786103"/>
              <a:ext cx="233794" cy="3353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15190" y="4965526"/>
              <a:ext cx="3768906" cy="289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74" name="Straight Arrow Connector 73"/>
          <p:cNvCxnSpPr/>
          <p:nvPr/>
        </p:nvCxnSpPr>
        <p:spPr bwMode="auto">
          <a:xfrm flipH="1" flipV="1">
            <a:off x="2603500" y="3133726"/>
            <a:ext cx="292100" cy="904874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/>
          <p:nvPr/>
        </p:nvCxnSpPr>
        <p:spPr bwMode="auto">
          <a:xfrm flipV="1">
            <a:off x="2755726" y="3133726"/>
            <a:ext cx="292100" cy="904874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Arrow Connector 75"/>
          <p:cNvCxnSpPr/>
          <p:nvPr/>
        </p:nvCxnSpPr>
        <p:spPr bwMode="auto">
          <a:xfrm flipV="1">
            <a:off x="4191000" y="2958948"/>
            <a:ext cx="292100" cy="904874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Arrow Connector 76"/>
          <p:cNvCxnSpPr/>
          <p:nvPr/>
        </p:nvCxnSpPr>
        <p:spPr bwMode="auto">
          <a:xfrm flipH="1" flipV="1">
            <a:off x="7480300" y="2971474"/>
            <a:ext cx="292100" cy="904874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4244" y="4919472"/>
            <a:ext cx="262946" cy="1025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76936" name="Rectangle 8"/>
          <p:cNvSpPr>
            <a:spLocks noChangeArrowheads="1"/>
          </p:cNvSpPr>
          <p:nvPr/>
        </p:nvSpPr>
        <p:spPr bwMode="auto">
          <a:xfrm>
            <a:off x="7162800" y="4857228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76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76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69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57A33-6FF0-41E9-86D6-1A91DA12E357}" type="slidenum">
              <a:rPr lang="en-US"/>
              <a:pPr/>
              <a:t>25</a:t>
            </a:fld>
            <a:endParaRPr lang="en-US"/>
          </a:p>
        </p:txBody>
      </p:sp>
      <p:sp>
        <p:nvSpPr>
          <p:cNvPr id="116838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68399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8256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8398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6525"/>
            <a:ext cx="584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68395" name="Rectangle 1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8401" name="Line 17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8411" name="Line 27"/>
          <p:cNvSpPr>
            <a:spLocks noChangeShapeType="1"/>
          </p:cNvSpPr>
          <p:nvPr/>
        </p:nvSpPr>
        <p:spPr bwMode="auto">
          <a:xfrm flipH="1">
            <a:off x="609600" y="457200"/>
            <a:ext cx="1828800" cy="2743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68413" name="Picture 2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65488"/>
            <a:ext cx="671513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8415" name="Picture 3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73425"/>
            <a:ext cx="58738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8442" name="Picture 5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3227388"/>
            <a:ext cx="4810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8418" name="Picture 3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73425"/>
            <a:ext cx="58738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8421" name="Picture 3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75013"/>
            <a:ext cx="73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8423" name="Picture 3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75013"/>
            <a:ext cx="73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8424" name="Picture 4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73425"/>
            <a:ext cx="58738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8427" name="Picture 4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27388"/>
            <a:ext cx="1169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8429" name="Picture 4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275013"/>
            <a:ext cx="73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8431" name="Picture 4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3300413"/>
            <a:ext cx="26352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8433" name="Picture 4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373438"/>
            <a:ext cx="263525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8435" name="Picture 5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113" y="3217863"/>
            <a:ext cx="4968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8440" name="Picture 5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3273425"/>
            <a:ext cx="12541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8445" name="Picture 6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49625"/>
            <a:ext cx="466725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8447" name="Picture 6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3273425"/>
            <a:ext cx="8461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8449" name="Picture 6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73425"/>
            <a:ext cx="58738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8451" name="Picture 6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8" y="3273425"/>
            <a:ext cx="9699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8454" name="Picture 7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209800"/>
            <a:ext cx="342900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68455" name="Line 71"/>
          <p:cNvSpPr>
            <a:spLocks noChangeShapeType="1"/>
          </p:cNvSpPr>
          <p:nvPr/>
        </p:nvSpPr>
        <p:spPr bwMode="auto">
          <a:xfrm flipH="1">
            <a:off x="3200400" y="457200"/>
            <a:ext cx="990600" cy="2743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8456" name="Line 72"/>
          <p:cNvSpPr>
            <a:spLocks noChangeShapeType="1"/>
          </p:cNvSpPr>
          <p:nvPr/>
        </p:nvSpPr>
        <p:spPr bwMode="auto">
          <a:xfrm>
            <a:off x="3581400" y="381000"/>
            <a:ext cx="1219200" cy="2895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8457" name="Line 73"/>
          <p:cNvSpPr>
            <a:spLocks noChangeShapeType="1"/>
          </p:cNvSpPr>
          <p:nvPr/>
        </p:nvSpPr>
        <p:spPr bwMode="auto">
          <a:xfrm>
            <a:off x="5867400" y="381000"/>
            <a:ext cx="2514600" cy="2819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68458" name="Picture 7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2205038"/>
            <a:ext cx="342900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68459" name="Rectangle 75"/>
          <p:cNvSpPr>
            <a:spLocks noChangeArrowheads="1"/>
          </p:cNvSpPr>
          <p:nvPr/>
        </p:nvSpPr>
        <p:spPr bwMode="auto">
          <a:xfrm>
            <a:off x="4648200" y="3200400"/>
            <a:ext cx="357188" cy="320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8460" name="Line 76"/>
          <p:cNvSpPr>
            <a:spLocks noChangeShapeType="1"/>
          </p:cNvSpPr>
          <p:nvPr/>
        </p:nvSpPr>
        <p:spPr bwMode="auto">
          <a:xfrm>
            <a:off x="4837176" y="3511296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8461" name="Line 77"/>
          <p:cNvSpPr>
            <a:spLocks noChangeShapeType="1"/>
          </p:cNvSpPr>
          <p:nvPr/>
        </p:nvSpPr>
        <p:spPr bwMode="auto">
          <a:xfrm flipH="1">
            <a:off x="1995488" y="3810000"/>
            <a:ext cx="2843212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8463" name="Line 79"/>
          <p:cNvSpPr>
            <a:spLocks noChangeShapeType="1"/>
          </p:cNvSpPr>
          <p:nvPr/>
        </p:nvSpPr>
        <p:spPr bwMode="auto">
          <a:xfrm flipV="1">
            <a:off x="2003425" y="3509963"/>
            <a:ext cx="0" cy="3016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8464" name="Rectangle 80"/>
          <p:cNvSpPr>
            <a:spLocks noChangeArrowheads="1"/>
          </p:cNvSpPr>
          <p:nvPr/>
        </p:nvSpPr>
        <p:spPr bwMode="auto">
          <a:xfrm>
            <a:off x="2681288" y="3235325"/>
            <a:ext cx="1306512" cy="49371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8465" name="Line 81"/>
          <p:cNvSpPr>
            <a:spLocks noChangeShapeType="1"/>
          </p:cNvSpPr>
          <p:nvPr/>
        </p:nvSpPr>
        <p:spPr bwMode="auto">
          <a:xfrm>
            <a:off x="2717800" y="3546475"/>
            <a:ext cx="357188" cy="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8466" name="Line 82"/>
          <p:cNvSpPr>
            <a:spLocks noChangeShapeType="1"/>
          </p:cNvSpPr>
          <p:nvPr/>
        </p:nvSpPr>
        <p:spPr bwMode="auto">
          <a:xfrm>
            <a:off x="3248025" y="3600450"/>
            <a:ext cx="576263" cy="0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8467" name="Line 83"/>
          <p:cNvSpPr>
            <a:spLocks noChangeShapeType="1"/>
          </p:cNvSpPr>
          <p:nvPr/>
        </p:nvSpPr>
        <p:spPr bwMode="auto">
          <a:xfrm>
            <a:off x="5340350" y="3554413"/>
            <a:ext cx="457200" cy="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8468" name="Line 84"/>
          <p:cNvSpPr>
            <a:spLocks noChangeShapeType="1"/>
          </p:cNvSpPr>
          <p:nvPr/>
        </p:nvSpPr>
        <p:spPr bwMode="auto">
          <a:xfrm>
            <a:off x="5980113" y="3600450"/>
            <a:ext cx="585787" cy="0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8469" name="Line 85"/>
          <p:cNvSpPr>
            <a:spLocks noChangeShapeType="1"/>
          </p:cNvSpPr>
          <p:nvPr/>
        </p:nvSpPr>
        <p:spPr bwMode="auto">
          <a:xfrm>
            <a:off x="6940550" y="3619500"/>
            <a:ext cx="666750" cy="0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68470" name="Picture 86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79900"/>
            <a:ext cx="9144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68529" name="Group 145"/>
          <p:cNvGrpSpPr>
            <a:grpSpLocks/>
          </p:cNvGrpSpPr>
          <p:nvPr/>
        </p:nvGrpSpPr>
        <p:grpSpPr bwMode="auto">
          <a:xfrm>
            <a:off x="76200" y="5008563"/>
            <a:ext cx="8991600" cy="363537"/>
            <a:chOff x="48" y="3155"/>
            <a:chExt cx="5664" cy="229"/>
          </a:xfrm>
        </p:grpSpPr>
        <p:pic>
          <p:nvPicPr>
            <p:cNvPr id="1168494" name="Picture 11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185"/>
              <a:ext cx="423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68472" name="Picture 88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190"/>
              <a:ext cx="3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68501" name="Picture 117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" y="3161"/>
              <a:ext cx="487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68474" name="Picture 90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3190"/>
              <a:ext cx="3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68475" name="Picture 91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3191"/>
              <a:ext cx="46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68476" name="Picture 92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191"/>
              <a:ext cx="46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68477" name="Picture 93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190"/>
              <a:ext cx="3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68497" name="Picture 113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3161"/>
              <a:ext cx="7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68479" name="Picture 95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191"/>
              <a:ext cx="46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68480" name="Picture 96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" y="3207"/>
              <a:ext cx="166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68481" name="Picture 97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253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68500" name="Picture 116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4" y="3155"/>
              <a:ext cx="4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68496" name="Picture 112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" y="3190"/>
              <a:ext cx="799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68484" name="Picture 100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238"/>
              <a:ext cx="294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68498" name="Picture 114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1" y="3190"/>
              <a:ext cx="53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68486" name="Picture 102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3190"/>
              <a:ext cx="3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68499" name="Picture 115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3" y="3190"/>
              <a:ext cx="62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168523" name="Group 139"/>
          <p:cNvGrpSpPr>
            <a:grpSpLocks/>
          </p:cNvGrpSpPr>
          <p:nvPr/>
        </p:nvGrpSpPr>
        <p:grpSpPr bwMode="auto">
          <a:xfrm>
            <a:off x="1460500" y="5307013"/>
            <a:ext cx="1087438" cy="400050"/>
            <a:chOff x="920" y="3343"/>
            <a:chExt cx="685" cy="252"/>
          </a:xfrm>
        </p:grpSpPr>
        <p:sp>
          <p:nvSpPr>
            <p:cNvPr id="1168502" name="AutoShape 118"/>
            <p:cNvSpPr>
              <a:spLocks/>
            </p:cNvSpPr>
            <p:nvPr/>
          </p:nvSpPr>
          <p:spPr bwMode="auto">
            <a:xfrm rot="-5400000">
              <a:off x="1214" y="3049"/>
              <a:ext cx="98" cy="685"/>
            </a:xfrm>
            <a:prstGeom prst="leftBrace">
              <a:avLst>
                <a:gd name="adj1" fmla="val 58248"/>
                <a:gd name="adj2" fmla="val 50000"/>
              </a:avLst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68519" name="Picture 13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3" y="3460"/>
              <a:ext cx="9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168524" name="Group 140"/>
          <p:cNvGrpSpPr>
            <a:grpSpLocks/>
          </p:cNvGrpSpPr>
          <p:nvPr/>
        </p:nvGrpSpPr>
        <p:grpSpPr bwMode="auto">
          <a:xfrm>
            <a:off x="4551363" y="5307013"/>
            <a:ext cx="566737" cy="400050"/>
            <a:chOff x="2867" y="3343"/>
            <a:chExt cx="357" cy="252"/>
          </a:xfrm>
        </p:grpSpPr>
        <p:sp>
          <p:nvSpPr>
            <p:cNvPr id="1168504" name="AutoShape 120"/>
            <p:cNvSpPr>
              <a:spLocks/>
            </p:cNvSpPr>
            <p:nvPr/>
          </p:nvSpPr>
          <p:spPr bwMode="auto">
            <a:xfrm rot="-5400000">
              <a:off x="2997" y="3213"/>
              <a:ext cx="98" cy="357"/>
            </a:xfrm>
            <a:prstGeom prst="leftBrace">
              <a:avLst>
                <a:gd name="adj1" fmla="val 30357"/>
                <a:gd name="adj2" fmla="val 50000"/>
              </a:avLst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68520" name="Picture 13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6" y="3460"/>
              <a:ext cx="9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168525" name="Group 141"/>
          <p:cNvGrpSpPr>
            <a:grpSpLocks/>
          </p:cNvGrpSpPr>
          <p:nvPr/>
        </p:nvGrpSpPr>
        <p:grpSpPr bwMode="auto">
          <a:xfrm>
            <a:off x="8272463" y="5307013"/>
            <a:ext cx="785812" cy="400050"/>
            <a:chOff x="5211" y="3343"/>
            <a:chExt cx="495" cy="252"/>
          </a:xfrm>
        </p:grpSpPr>
        <p:sp>
          <p:nvSpPr>
            <p:cNvPr id="1168505" name="AutoShape 121"/>
            <p:cNvSpPr>
              <a:spLocks/>
            </p:cNvSpPr>
            <p:nvPr/>
          </p:nvSpPr>
          <p:spPr bwMode="auto">
            <a:xfrm rot="-5400000">
              <a:off x="5410" y="3144"/>
              <a:ext cx="98" cy="495"/>
            </a:xfrm>
            <a:prstGeom prst="leftBrace">
              <a:avLst>
                <a:gd name="adj1" fmla="val 42092"/>
                <a:gd name="adj2" fmla="val 50000"/>
              </a:avLst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68521" name="Picture 13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9" y="3460"/>
              <a:ext cx="9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68510" name="Line 126"/>
          <p:cNvSpPr>
            <a:spLocks noChangeShapeType="1"/>
          </p:cNvSpPr>
          <p:nvPr/>
        </p:nvSpPr>
        <p:spPr bwMode="auto">
          <a:xfrm flipV="1">
            <a:off x="1447800" y="5029200"/>
            <a:ext cx="2743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8511" name="Line 127"/>
          <p:cNvSpPr>
            <a:spLocks noChangeShapeType="1"/>
          </p:cNvSpPr>
          <p:nvPr/>
        </p:nvSpPr>
        <p:spPr bwMode="auto">
          <a:xfrm flipV="1">
            <a:off x="4495800" y="5029200"/>
            <a:ext cx="33528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68513" name="Picture 129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4413"/>
            <a:ext cx="1328738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68514" name="Line 130"/>
          <p:cNvSpPr>
            <a:spLocks noChangeShapeType="1"/>
          </p:cNvSpPr>
          <p:nvPr/>
        </p:nvSpPr>
        <p:spPr bwMode="auto">
          <a:xfrm flipV="1">
            <a:off x="609600" y="438150"/>
            <a:ext cx="6280150" cy="56578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8400" name="Rectangle 16"/>
          <p:cNvSpPr>
            <a:spLocks noChangeArrowheads="1"/>
          </p:cNvSpPr>
          <p:nvPr/>
        </p:nvSpPr>
        <p:spPr bwMode="auto">
          <a:xfrm>
            <a:off x="1676400" y="6122988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" name="Picture 113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8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8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168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16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16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116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68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6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116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68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68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16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16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168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68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168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168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168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168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168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168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168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168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168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168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168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168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168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168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168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168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168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168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7" dur="500"/>
                                        <p:tgtEl>
                                          <p:spTgt spid="1168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168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168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8401" grpId="0" animBg="1"/>
      <p:bldP spid="1168411" grpId="0" animBg="1"/>
      <p:bldP spid="1168411" grpId="1" animBg="1"/>
      <p:bldP spid="1168455" grpId="0" animBg="1"/>
      <p:bldP spid="1168455" grpId="1" animBg="1"/>
      <p:bldP spid="1168456" grpId="0" animBg="1"/>
      <p:bldP spid="1168456" grpId="1" animBg="1"/>
      <p:bldP spid="1168457" grpId="0" animBg="1"/>
      <p:bldP spid="1168457" grpId="1" animBg="1"/>
      <p:bldP spid="1168459" grpId="0" animBg="1"/>
      <p:bldP spid="1168459" grpId="1" animBg="1"/>
      <p:bldP spid="1168460" grpId="0" animBg="1"/>
      <p:bldP spid="1168460" grpId="1" animBg="1"/>
      <p:bldP spid="1168461" grpId="0" animBg="1"/>
      <p:bldP spid="1168461" grpId="1" animBg="1"/>
      <p:bldP spid="1168463" grpId="0" animBg="1"/>
      <p:bldP spid="1168463" grpId="1" animBg="1"/>
      <p:bldP spid="1168464" grpId="0" animBg="1"/>
      <p:bldP spid="1168464" grpId="1" animBg="1"/>
      <p:bldP spid="1168465" grpId="0" animBg="1"/>
      <p:bldP spid="1168465" grpId="1" animBg="1"/>
      <p:bldP spid="1168466" grpId="0" animBg="1"/>
      <p:bldP spid="1168466" grpId="1" animBg="1"/>
      <p:bldP spid="1168467" grpId="0" animBg="1"/>
      <p:bldP spid="1168467" grpId="1" animBg="1"/>
      <p:bldP spid="1168468" grpId="0" animBg="1"/>
      <p:bldP spid="1168468" grpId="1" animBg="1"/>
      <p:bldP spid="1168469" grpId="0" animBg="1"/>
      <p:bldP spid="1168469" grpId="1" animBg="1"/>
      <p:bldP spid="1168510" grpId="0" animBg="1"/>
      <p:bldP spid="1168511" grpId="0" animBg="1"/>
      <p:bldP spid="1168514" grpId="0" animBg="1"/>
      <p:bldP spid="1168514" grpId="1" animBg="1"/>
      <p:bldP spid="116840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D5EC-21D5-42CC-8E2F-54BCCD64F510}" type="slidenum">
              <a:rPr lang="en-US"/>
              <a:pPr/>
              <a:t>26</a:t>
            </a:fld>
            <a:endParaRPr lang="en-US"/>
          </a:p>
        </p:txBody>
      </p:sp>
      <p:pic>
        <p:nvPicPr>
          <p:cNvPr id="1169443" name="Picture 3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35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9444" name="Picture 3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53975"/>
            <a:ext cx="67786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9448" name="Picture 4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381000"/>
            <a:ext cx="531653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9446" name="Picture 3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98500"/>
            <a:ext cx="457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9449" name="Picture 4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1079500"/>
            <a:ext cx="29813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69451" name="Line 43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69479" name="Group 71"/>
          <p:cNvGrpSpPr>
            <a:grpSpLocks/>
          </p:cNvGrpSpPr>
          <p:nvPr/>
        </p:nvGrpSpPr>
        <p:grpSpPr bwMode="auto">
          <a:xfrm>
            <a:off x="757238" y="749300"/>
            <a:ext cx="2824162" cy="306388"/>
            <a:chOff x="455" y="472"/>
            <a:chExt cx="1779" cy="193"/>
          </a:xfrm>
        </p:grpSpPr>
        <p:pic>
          <p:nvPicPr>
            <p:cNvPr id="1169477" name="Picture 6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" y="472"/>
              <a:ext cx="396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69478" name="Line 70"/>
            <p:cNvSpPr>
              <a:spLocks noChangeShapeType="1"/>
            </p:cNvSpPr>
            <p:nvPr/>
          </p:nvSpPr>
          <p:spPr bwMode="auto">
            <a:xfrm>
              <a:off x="852" y="564"/>
              <a:ext cx="1382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6941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9429" name="Rectangle 2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69453" name="Picture 4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38" y="1600200"/>
            <a:ext cx="518477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9460" name="Picture 5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2514600"/>
            <a:ext cx="25844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956" y="4057650"/>
            <a:ext cx="1855432" cy="5258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69481" name="Picture 7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3932238"/>
            <a:ext cx="306705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69485" name="Line 77"/>
          <p:cNvSpPr>
            <a:spLocks noChangeShapeType="1"/>
          </p:cNvSpPr>
          <p:nvPr/>
        </p:nvSpPr>
        <p:spPr bwMode="auto">
          <a:xfrm flipH="1">
            <a:off x="1259605" y="1316038"/>
            <a:ext cx="2688336" cy="303580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9486" name="Line 78"/>
          <p:cNvSpPr>
            <a:spLocks noChangeShapeType="1"/>
          </p:cNvSpPr>
          <p:nvPr/>
        </p:nvSpPr>
        <p:spPr bwMode="auto">
          <a:xfrm flipH="1">
            <a:off x="2044874" y="1295400"/>
            <a:ext cx="2295144" cy="3048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69463" name="Picture 5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4967288"/>
            <a:ext cx="2132013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9465" name="Picture 5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4962525"/>
            <a:ext cx="788988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9467" name="Picture 5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5164138"/>
            <a:ext cx="7604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9470" name="Picture 6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5" y="6337300"/>
            <a:ext cx="33893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69475" name="Line 67"/>
          <p:cNvSpPr>
            <a:spLocks noChangeShapeType="1"/>
          </p:cNvSpPr>
          <p:nvPr/>
        </p:nvSpPr>
        <p:spPr bwMode="auto">
          <a:xfrm>
            <a:off x="6142038" y="5410200"/>
            <a:ext cx="0" cy="914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9450" name="Rectangle 42"/>
          <p:cNvSpPr>
            <a:spLocks noChangeArrowheads="1"/>
          </p:cNvSpPr>
          <p:nvPr/>
        </p:nvSpPr>
        <p:spPr bwMode="auto">
          <a:xfrm>
            <a:off x="7467600" y="6351588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9474" name="Line 66"/>
          <p:cNvSpPr>
            <a:spLocks noChangeShapeType="1"/>
          </p:cNvSpPr>
          <p:nvPr/>
        </p:nvSpPr>
        <p:spPr bwMode="auto">
          <a:xfrm>
            <a:off x="4343400" y="1295400"/>
            <a:ext cx="533400" cy="5029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" name="Picture 11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69473" name="Line 65"/>
          <p:cNvSpPr>
            <a:spLocks noChangeShapeType="1"/>
          </p:cNvSpPr>
          <p:nvPr/>
        </p:nvSpPr>
        <p:spPr bwMode="auto">
          <a:xfrm>
            <a:off x="3964193" y="1320452"/>
            <a:ext cx="3163824" cy="5029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9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9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6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6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69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69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6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6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16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16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6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6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6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6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16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116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500"/>
                                        <p:tgtEl>
                                          <p:spTgt spid="116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69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69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9451" grpId="0" animBg="1"/>
      <p:bldP spid="1169485" grpId="0" animBg="1"/>
      <p:bldP spid="1169485" grpId="1" animBg="1"/>
      <p:bldP spid="1169486" grpId="0" animBg="1"/>
      <p:bldP spid="1169486" grpId="1" animBg="1"/>
      <p:bldP spid="1169475" grpId="0" animBg="1"/>
      <p:bldP spid="1169475" grpId="1" animBg="1"/>
      <p:bldP spid="1169450" grpId="0" animBg="1"/>
      <p:bldP spid="1169474" grpId="0" animBg="1"/>
      <p:bldP spid="1169474" grpId="1" animBg="1"/>
      <p:bldP spid="1169473" grpId="0" animBg="1"/>
      <p:bldP spid="116947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DD14B6FF-C22D-446E-AD33-531511A4FA99}" type="slidenum">
              <a:rPr lang="en-US"/>
              <a:pPr/>
              <a:t>27</a:t>
            </a:fld>
            <a:endParaRPr lang="en-US"/>
          </a:p>
        </p:txBody>
      </p:sp>
      <p:pic>
        <p:nvPicPr>
          <p:cNvPr id="1285137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5" y="6337300"/>
            <a:ext cx="33893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85144" name="Line 24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512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85123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35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5124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53975"/>
            <a:ext cx="67786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5125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381000"/>
            <a:ext cx="531653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5126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98500"/>
            <a:ext cx="457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85127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85129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1079500"/>
            <a:ext cx="29813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85130" name="Line 10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85143" name="Picture 2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1617663"/>
            <a:ext cx="27019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5146" name="Picture 2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12900"/>
            <a:ext cx="29654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5147" name="Picture 2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1511300"/>
            <a:ext cx="101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85176" name="Line 56"/>
          <p:cNvSpPr>
            <a:spLocks noChangeShapeType="1"/>
          </p:cNvSpPr>
          <p:nvPr/>
        </p:nvSpPr>
        <p:spPr bwMode="auto">
          <a:xfrm>
            <a:off x="4038600" y="1295400"/>
            <a:ext cx="1447800" cy="381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5177" name="Line 57"/>
          <p:cNvSpPr>
            <a:spLocks noChangeShapeType="1"/>
          </p:cNvSpPr>
          <p:nvPr/>
        </p:nvSpPr>
        <p:spPr bwMode="auto">
          <a:xfrm flipH="1">
            <a:off x="4038600" y="1295400"/>
            <a:ext cx="30480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5178" name="Line 58"/>
          <p:cNvSpPr>
            <a:spLocks noChangeShapeType="1"/>
          </p:cNvSpPr>
          <p:nvPr/>
        </p:nvSpPr>
        <p:spPr bwMode="auto">
          <a:xfrm>
            <a:off x="4651375" y="1854200"/>
            <a:ext cx="63500" cy="355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85183" name="Group 63"/>
          <p:cNvGrpSpPr>
            <a:grpSpLocks/>
          </p:cNvGrpSpPr>
          <p:nvPr/>
        </p:nvGrpSpPr>
        <p:grpSpPr bwMode="auto">
          <a:xfrm>
            <a:off x="757238" y="749300"/>
            <a:ext cx="2824162" cy="306388"/>
            <a:chOff x="455" y="472"/>
            <a:chExt cx="1779" cy="193"/>
          </a:xfrm>
        </p:grpSpPr>
        <p:pic>
          <p:nvPicPr>
            <p:cNvPr id="1285184" name="Picture 6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" y="472"/>
              <a:ext cx="396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85185" name="Line 65"/>
            <p:cNvSpPr>
              <a:spLocks noChangeShapeType="1"/>
            </p:cNvSpPr>
            <p:nvPr/>
          </p:nvSpPr>
          <p:spPr bwMode="auto">
            <a:xfrm>
              <a:off x="852" y="564"/>
              <a:ext cx="1382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4" name="Picture 1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5148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38" y="2335213"/>
            <a:ext cx="518477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5150" name="Picture 3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2667000"/>
            <a:ext cx="111125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5151" name="Picture 3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2667000"/>
            <a:ext cx="111125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5153" name="Picture 3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13" y="2667000"/>
            <a:ext cx="2730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5154" name="Picture 3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38" y="2667000"/>
            <a:ext cx="2730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5161" name="Picture 4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11388"/>
            <a:ext cx="19208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5162" name="Picture 4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11388"/>
            <a:ext cx="19208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5164" name="Picture 4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11388"/>
            <a:ext cx="19208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5170" name="Picture 5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5" y="5638800"/>
            <a:ext cx="33893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85172" name="Line 52"/>
          <p:cNvSpPr>
            <a:spLocks noChangeShapeType="1"/>
          </p:cNvSpPr>
          <p:nvPr/>
        </p:nvSpPr>
        <p:spPr bwMode="auto">
          <a:xfrm flipH="1">
            <a:off x="3048000" y="1323975"/>
            <a:ext cx="904875" cy="13430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5173" name="Line 53"/>
          <p:cNvSpPr>
            <a:spLocks noChangeShapeType="1"/>
          </p:cNvSpPr>
          <p:nvPr/>
        </p:nvSpPr>
        <p:spPr bwMode="auto">
          <a:xfrm>
            <a:off x="3938588" y="1323975"/>
            <a:ext cx="566737" cy="13430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5174" name="Line 54"/>
          <p:cNvSpPr>
            <a:spLocks noChangeShapeType="1"/>
          </p:cNvSpPr>
          <p:nvPr/>
        </p:nvSpPr>
        <p:spPr bwMode="auto">
          <a:xfrm flipH="1">
            <a:off x="3848100" y="1295400"/>
            <a:ext cx="511175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5179" name="Line 59"/>
          <p:cNvSpPr>
            <a:spLocks noChangeShapeType="1"/>
          </p:cNvSpPr>
          <p:nvPr/>
        </p:nvSpPr>
        <p:spPr bwMode="auto">
          <a:xfrm>
            <a:off x="4648200" y="1854200"/>
            <a:ext cx="990600" cy="381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5180" name="Line 60"/>
          <p:cNvSpPr>
            <a:spLocks noChangeShapeType="1"/>
          </p:cNvSpPr>
          <p:nvPr/>
        </p:nvSpPr>
        <p:spPr bwMode="auto">
          <a:xfrm>
            <a:off x="4648200" y="1854200"/>
            <a:ext cx="2439988" cy="381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5175" name="Line 55"/>
          <p:cNvSpPr>
            <a:spLocks noChangeShapeType="1"/>
          </p:cNvSpPr>
          <p:nvPr/>
        </p:nvSpPr>
        <p:spPr bwMode="auto">
          <a:xfrm>
            <a:off x="4355926" y="1295400"/>
            <a:ext cx="1143000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85165" name="Picture 4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3257550"/>
            <a:ext cx="48926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5166" name="Picture 4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4048125"/>
            <a:ext cx="18557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5168" name="Picture 4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63" y="4886325"/>
            <a:ext cx="11255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85181" name="Line 61"/>
          <p:cNvSpPr>
            <a:spLocks noChangeShapeType="1"/>
          </p:cNvSpPr>
          <p:nvPr/>
        </p:nvSpPr>
        <p:spPr bwMode="auto">
          <a:xfrm flipH="1" flipV="1">
            <a:off x="4779963" y="1836738"/>
            <a:ext cx="3124200" cy="30718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5182" name="Line 62"/>
          <p:cNvSpPr>
            <a:spLocks noChangeShapeType="1"/>
          </p:cNvSpPr>
          <p:nvPr/>
        </p:nvSpPr>
        <p:spPr bwMode="auto">
          <a:xfrm>
            <a:off x="4660900" y="1846263"/>
            <a:ext cx="1295400" cy="37655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5171" name="Rectangle 51"/>
          <p:cNvSpPr>
            <a:spLocks noChangeArrowheads="1"/>
          </p:cNvSpPr>
          <p:nvPr/>
        </p:nvSpPr>
        <p:spPr bwMode="auto">
          <a:xfrm>
            <a:off x="7467600" y="5653088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8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28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8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8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85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85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8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8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28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128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28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128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28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128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500"/>
                                        <p:tgtEl>
                                          <p:spTgt spid="128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85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85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285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285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285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285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3" dur="500"/>
                                        <p:tgtEl>
                                          <p:spTgt spid="128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285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285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0" dur="500" fill="hold"/>
                                        <p:tgtEl>
                                          <p:spTgt spid="1285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500"/>
                                        <p:tgtEl>
                                          <p:spTgt spid="128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28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28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5176" grpId="0" animBg="1"/>
      <p:bldP spid="1285176" grpId="1" animBg="1"/>
      <p:bldP spid="1285177" grpId="0" animBg="1"/>
      <p:bldP spid="1285177" grpId="1" animBg="1"/>
      <p:bldP spid="1285178" grpId="0" animBg="1"/>
      <p:bldP spid="1285178" grpId="1" animBg="1"/>
      <p:bldP spid="1285172" grpId="0" animBg="1"/>
      <p:bldP spid="1285172" grpId="1" animBg="1"/>
      <p:bldP spid="1285173" grpId="0" animBg="1"/>
      <p:bldP spid="1285173" grpId="1" animBg="1"/>
      <p:bldP spid="1285174" grpId="0" animBg="1"/>
      <p:bldP spid="1285174" grpId="1" animBg="1"/>
      <p:bldP spid="1285179" grpId="0" animBg="1"/>
      <p:bldP spid="1285179" grpId="1" animBg="1"/>
      <p:bldP spid="1285180" grpId="0" animBg="1"/>
      <p:bldP spid="1285180" grpId="1" animBg="1"/>
      <p:bldP spid="1285175" grpId="0" animBg="1"/>
      <p:bldP spid="1285175" grpId="1" animBg="1"/>
      <p:bldP spid="1285181" grpId="0" animBg="1"/>
      <p:bldP spid="1285181" grpId="1" animBg="1"/>
      <p:bldP spid="1285182" grpId="0" animBg="1"/>
      <p:bldP spid="1285182" grpId="1" animBg="1"/>
      <p:bldP spid="128517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0D1F-4264-4D0E-8FE8-69CF687F3640}" type="slidenum">
              <a:rPr lang="en-US"/>
              <a:pPr/>
              <a:t>28</a:t>
            </a:fld>
            <a:endParaRPr lang="en-US"/>
          </a:p>
        </p:txBody>
      </p:sp>
      <p:pic>
        <p:nvPicPr>
          <p:cNvPr id="1170494" name="Picture 6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2070100"/>
            <a:ext cx="29654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043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70447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0488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0449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7313"/>
            <a:ext cx="67786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0450" name="Picture 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4338"/>
            <a:ext cx="60182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0455" name="Picture 2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13" y="731838"/>
            <a:ext cx="3417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0444" name="Rectangle 1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70456" name="Picture 2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297973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0458" name="Line 26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70462" name="Picture 3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62263"/>
            <a:ext cx="1635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0463" name="Picture 3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2859088"/>
            <a:ext cx="1109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0467" name="Picture 3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3" y="2859088"/>
            <a:ext cx="1649412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0468" name="Picture 3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2859088"/>
            <a:ext cx="112395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0471" name="Picture 3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2995613"/>
            <a:ext cx="263525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0473" name="Picture 4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94013"/>
            <a:ext cx="569913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0475" name="Picture 4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2922588"/>
            <a:ext cx="26352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0476" name="Picture 4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2894013"/>
            <a:ext cx="569913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0478" name="Picture 4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2932113"/>
            <a:ext cx="33655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0479" name="Picture 4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2932113"/>
            <a:ext cx="33655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0480" name="Picture 4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75" y="2894013"/>
            <a:ext cx="26352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0482" name="Line 50"/>
          <p:cNvSpPr>
            <a:spLocks noChangeShapeType="1"/>
          </p:cNvSpPr>
          <p:nvPr/>
        </p:nvSpPr>
        <p:spPr bwMode="auto">
          <a:xfrm>
            <a:off x="5410200" y="3122613"/>
            <a:ext cx="2133600" cy="1676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70483" name="Picture 5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4799013"/>
            <a:ext cx="33655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0484" name="Line 52"/>
          <p:cNvSpPr>
            <a:spLocks noChangeShapeType="1"/>
          </p:cNvSpPr>
          <p:nvPr/>
        </p:nvSpPr>
        <p:spPr bwMode="auto">
          <a:xfrm flipH="1">
            <a:off x="6324600" y="3122613"/>
            <a:ext cx="2133600" cy="1676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70485" name="Picture 5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4799013"/>
            <a:ext cx="33655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0486" name="Line 54"/>
          <p:cNvSpPr>
            <a:spLocks noChangeShapeType="1"/>
          </p:cNvSpPr>
          <p:nvPr/>
        </p:nvSpPr>
        <p:spPr bwMode="auto">
          <a:xfrm>
            <a:off x="346075" y="3122613"/>
            <a:ext cx="2386013" cy="1676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0487" name="Line 55"/>
          <p:cNvSpPr>
            <a:spLocks noChangeShapeType="1"/>
          </p:cNvSpPr>
          <p:nvPr/>
        </p:nvSpPr>
        <p:spPr bwMode="auto">
          <a:xfrm flipH="1">
            <a:off x="1498600" y="3122613"/>
            <a:ext cx="2386013" cy="1676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70490" name="Picture 5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99013"/>
            <a:ext cx="569913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0491" name="Picture 5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4799013"/>
            <a:ext cx="569913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0492" name="Picture 60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3579813"/>
            <a:ext cx="342900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0493" name="Picture 61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03613"/>
            <a:ext cx="342900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0495" name="Line 63"/>
          <p:cNvSpPr>
            <a:spLocks noChangeShapeType="1"/>
          </p:cNvSpPr>
          <p:nvPr/>
        </p:nvSpPr>
        <p:spPr bwMode="auto">
          <a:xfrm flipH="1">
            <a:off x="3810000" y="1371600"/>
            <a:ext cx="533400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0496" name="Line 64"/>
          <p:cNvSpPr>
            <a:spLocks noChangeShapeType="1"/>
          </p:cNvSpPr>
          <p:nvPr/>
        </p:nvSpPr>
        <p:spPr bwMode="auto">
          <a:xfrm>
            <a:off x="4038600" y="1371600"/>
            <a:ext cx="1371600" cy="762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70497" name="Picture 65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1981200"/>
            <a:ext cx="101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70498" name="Group 66"/>
          <p:cNvGrpSpPr>
            <a:grpSpLocks/>
          </p:cNvGrpSpPr>
          <p:nvPr/>
        </p:nvGrpSpPr>
        <p:grpSpPr bwMode="auto">
          <a:xfrm>
            <a:off x="1290638" y="749300"/>
            <a:ext cx="2824162" cy="306388"/>
            <a:chOff x="455" y="472"/>
            <a:chExt cx="1779" cy="193"/>
          </a:xfrm>
        </p:grpSpPr>
        <p:pic>
          <p:nvPicPr>
            <p:cNvPr id="1170499" name="Picture 6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" y="472"/>
              <a:ext cx="396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70500" name="Line 68"/>
            <p:cNvSpPr>
              <a:spLocks noChangeShapeType="1"/>
            </p:cNvSpPr>
            <p:nvPr/>
          </p:nvSpPr>
          <p:spPr bwMode="auto">
            <a:xfrm>
              <a:off x="852" y="564"/>
              <a:ext cx="1382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0" name="Picture 113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0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0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7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17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7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7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7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7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70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70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70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70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70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70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70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70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70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70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70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70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117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500"/>
                                        <p:tgtEl>
                                          <p:spTgt spid="117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7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7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2.5E-6 -0.26667 " pathEditMode="relative" ptsTypes="AA">
                                      <p:cBhvr>
                                        <p:cTn id="91" dur="500" fill="hold"/>
                                        <p:tgtEl>
                                          <p:spTgt spid="117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2.5E-6 -0.26667 " pathEditMode="relative" ptsTypes="AA">
                                      <p:cBhvr>
                                        <p:cTn id="93" dur="500" fill="hold"/>
                                        <p:tgtEl>
                                          <p:spTgt spid="117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3" dur="500"/>
                                        <p:tgtEl>
                                          <p:spTgt spid="117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500"/>
                                        <p:tgtEl>
                                          <p:spTgt spid="117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7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7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111E-6 L -3.61111E-6 -0.27778 " pathEditMode="relative" ptsTypes="AA">
                                      <p:cBhvr>
                                        <p:cTn id="129" dur="500" fill="hold"/>
                                        <p:tgtEl>
                                          <p:spTgt spid="1170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-1.38889E-6 -0.27778 " pathEditMode="relative" ptsTypes="AA">
                                      <p:cBhvr>
                                        <p:cTn id="131" dur="500" fill="hold"/>
                                        <p:tgtEl>
                                          <p:spTgt spid="1170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170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170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500" fill="hold"/>
                                        <p:tgtEl>
                                          <p:spTgt spid="11704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0458" grpId="0" animBg="1"/>
      <p:bldP spid="1170482" grpId="0" animBg="1"/>
      <p:bldP spid="1170482" grpId="1" animBg="1"/>
      <p:bldP spid="1170484" grpId="0" animBg="1"/>
      <p:bldP spid="1170484" grpId="1" animBg="1"/>
      <p:bldP spid="1170486" grpId="0" animBg="1"/>
      <p:bldP spid="1170486" grpId="1" animBg="1"/>
      <p:bldP spid="1170487" grpId="0" animBg="1"/>
      <p:bldP spid="1170487" grpId="1" animBg="1"/>
      <p:bldP spid="1170495" grpId="0" animBg="1"/>
      <p:bldP spid="1170495" grpId="1" animBg="1"/>
      <p:bldP spid="1170496" grpId="0" animBg="1"/>
      <p:bldP spid="117049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ADBF-3784-4828-9112-69066B56FE64}" type="slidenum">
              <a:rPr lang="en-US"/>
              <a:pPr/>
              <a:t>29</a:t>
            </a:fld>
            <a:endParaRPr lang="en-US"/>
          </a:p>
        </p:txBody>
      </p:sp>
      <p:grpSp>
        <p:nvGrpSpPr>
          <p:cNvPr id="1278066" name="Group 114"/>
          <p:cNvGrpSpPr>
            <a:grpSpLocks/>
          </p:cNvGrpSpPr>
          <p:nvPr/>
        </p:nvGrpSpPr>
        <p:grpSpPr bwMode="auto">
          <a:xfrm>
            <a:off x="152400" y="2859088"/>
            <a:ext cx="8915400" cy="341312"/>
            <a:chOff x="96" y="1801"/>
            <a:chExt cx="5616" cy="215"/>
          </a:xfrm>
        </p:grpSpPr>
        <p:pic>
          <p:nvPicPr>
            <p:cNvPr id="1278055" name="Picture 103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803"/>
              <a:ext cx="103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8056" name="Picture 104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6" y="1801"/>
              <a:ext cx="69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8057" name="Picture 105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9" y="1801"/>
              <a:ext cx="1039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8058" name="Picture 106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" y="1801"/>
              <a:ext cx="708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8059" name="Picture 107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6" y="1887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8060" name="Picture 108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823"/>
              <a:ext cx="359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8061" name="Picture 109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" y="1841"/>
              <a:ext cx="166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8062" name="Picture 110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" y="1823"/>
              <a:ext cx="359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8063" name="Picture 111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3" y="1847"/>
              <a:ext cx="212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8064" name="Picture 112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1" y="1847"/>
              <a:ext cx="212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8065" name="Picture 113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4" y="1823"/>
              <a:ext cx="166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779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7795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62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795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7313"/>
            <a:ext cx="67786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795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4338"/>
            <a:ext cx="60182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7958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13" y="731838"/>
            <a:ext cx="3417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77959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77961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297973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77963" name="Line 11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78074" name="Group 122"/>
          <p:cNvGrpSpPr>
            <a:grpSpLocks/>
          </p:cNvGrpSpPr>
          <p:nvPr/>
        </p:nvGrpSpPr>
        <p:grpSpPr bwMode="auto">
          <a:xfrm>
            <a:off x="5249863" y="3276600"/>
            <a:ext cx="2930525" cy="152400"/>
            <a:chOff x="3307" y="2064"/>
            <a:chExt cx="1846" cy="96"/>
          </a:xfrm>
        </p:grpSpPr>
        <p:pic>
          <p:nvPicPr>
            <p:cNvPr id="1277987" name="Picture 3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7" y="2064"/>
              <a:ext cx="7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7988" name="Picture 3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064"/>
              <a:ext cx="7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7989" name="Picture 37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2064"/>
              <a:ext cx="7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7990" name="Picture 38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3" y="2064"/>
              <a:ext cx="7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278073" name="Group 121"/>
          <p:cNvGrpSpPr>
            <a:grpSpLocks/>
          </p:cNvGrpSpPr>
          <p:nvPr/>
        </p:nvGrpSpPr>
        <p:grpSpPr bwMode="auto">
          <a:xfrm>
            <a:off x="76200" y="3276600"/>
            <a:ext cx="3587750" cy="152400"/>
            <a:chOff x="48" y="2064"/>
            <a:chExt cx="2260" cy="96"/>
          </a:xfrm>
        </p:grpSpPr>
        <p:pic>
          <p:nvPicPr>
            <p:cNvPr id="1277992" name="Picture 4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5" y="2064"/>
              <a:ext cx="17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7993" name="Picture 4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064"/>
              <a:ext cx="17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7994" name="Picture 42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064"/>
              <a:ext cx="17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7995" name="Picture 4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064"/>
              <a:ext cx="17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78041" name="Picture 8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4887913"/>
            <a:ext cx="14763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8035" name="Picture 8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43200"/>
            <a:ext cx="193675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8036" name="Picture 8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43200"/>
            <a:ext cx="193675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8044" name="Picture 9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2070100"/>
            <a:ext cx="29654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8048" name="Picture 9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1981200"/>
            <a:ext cx="101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78070" name="Group 118"/>
          <p:cNvGrpSpPr>
            <a:grpSpLocks/>
          </p:cNvGrpSpPr>
          <p:nvPr/>
        </p:nvGrpSpPr>
        <p:grpSpPr bwMode="auto">
          <a:xfrm>
            <a:off x="312738" y="4010025"/>
            <a:ext cx="8682037" cy="301625"/>
            <a:chOff x="197" y="2526"/>
            <a:chExt cx="5469" cy="190"/>
          </a:xfrm>
        </p:grpSpPr>
        <p:pic>
          <p:nvPicPr>
            <p:cNvPr id="1278010" name="Picture 5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" y="2532"/>
              <a:ext cx="929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8068" name="Picture 11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2532"/>
              <a:ext cx="61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8014" name="Picture 6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2531"/>
              <a:ext cx="929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8069" name="Picture 11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0" y="2531"/>
              <a:ext cx="616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8003" name="Picture 5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6" y="2590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8038" name="Picture 8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" y="2541"/>
              <a:ext cx="424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8005" name="Picture 5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" y="2544"/>
              <a:ext cx="166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8039" name="Picture 8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" y="2532"/>
              <a:ext cx="58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8015" name="Picture 6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9" y="2550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8016" name="Picture 6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7" y="2550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8009" name="Picture 5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4" y="2526"/>
              <a:ext cx="166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78071" name="Line 119"/>
          <p:cNvSpPr>
            <a:spLocks noChangeShapeType="1"/>
          </p:cNvSpPr>
          <p:nvPr/>
        </p:nvSpPr>
        <p:spPr bwMode="auto">
          <a:xfrm flipV="1">
            <a:off x="2457450" y="4038600"/>
            <a:ext cx="2057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8072" name="Line 120"/>
          <p:cNvSpPr>
            <a:spLocks noChangeShapeType="1"/>
          </p:cNvSpPr>
          <p:nvPr/>
        </p:nvSpPr>
        <p:spPr bwMode="auto">
          <a:xfrm flipV="1">
            <a:off x="7613650" y="4040188"/>
            <a:ext cx="1371600" cy="1920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" name="Picture 1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77962" name="Rectangle 10"/>
          <p:cNvSpPr>
            <a:spLocks noChangeArrowheads="1"/>
          </p:cNvSpPr>
          <p:nvPr/>
        </p:nvSpPr>
        <p:spPr bwMode="auto">
          <a:xfrm>
            <a:off x="3962400" y="64770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78042" name="Picture 9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5572125"/>
            <a:ext cx="9080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78050" name="Line 98"/>
          <p:cNvSpPr>
            <a:spLocks noChangeShapeType="1"/>
          </p:cNvSpPr>
          <p:nvPr/>
        </p:nvSpPr>
        <p:spPr bwMode="auto">
          <a:xfrm flipV="1">
            <a:off x="2192338" y="2311400"/>
            <a:ext cx="2362200" cy="32448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78052" name="Picture 10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5956300"/>
            <a:ext cx="28638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8054" name="Picture 10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6489700"/>
            <a:ext cx="103663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78075" name="Line 123"/>
          <p:cNvSpPr>
            <a:spLocks noChangeShapeType="1"/>
          </p:cNvSpPr>
          <p:nvPr/>
        </p:nvSpPr>
        <p:spPr bwMode="auto">
          <a:xfrm>
            <a:off x="4572000" y="2320925"/>
            <a:ext cx="0" cy="36480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8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7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7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78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78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78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78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7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7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7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7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7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7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78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78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78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78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127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500" fill="hold"/>
                                        <p:tgtEl>
                                          <p:spTgt spid="1278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78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78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8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127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78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78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071" grpId="0" animBg="1"/>
      <p:bldP spid="1278072" grpId="0" animBg="1"/>
      <p:bldP spid="1277962" grpId="0" animBg="1"/>
      <p:bldP spid="1278050" grpId="0" animBg="1"/>
      <p:bldP spid="1278050" grpId="1" animBg="1"/>
      <p:bldP spid="1278075" grpId="0" animBg="1"/>
      <p:bldP spid="127807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0DCD-926B-4BDB-B8A0-F11455BC7972}" type="slidenum">
              <a:rPr lang="en-US"/>
              <a:pPr/>
              <a:t>3</a:t>
            </a:fld>
            <a:endParaRPr lang="en-US"/>
          </a:p>
        </p:txBody>
      </p:sp>
      <p:pic>
        <p:nvPicPr>
          <p:cNvPr id="1187924" name="Picture 8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5878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7846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57200"/>
            <a:ext cx="35496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87847" name="Rectangle 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87848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1644650"/>
            <a:ext cx="737711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7849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765300"/>
            <a:ext cx="13287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7850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0" y="2209800"/>
            <a:ext cx="37988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050" y="4535424"/>
            <a:ext cx="5828847" cy="2629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87907" name="Picture 6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45050"/>
            <a:ext cx="4762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7921" name="Picture 8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3200400"/>
            <a:ext cx="3709987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87922" name="Rectangle 8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" name="Picture 1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7904" name="Picture 6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0238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7906" name="Picture 6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08500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7911" name="Picture 7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400675"/>
            <a:ext cx="19573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87908" name="Rectangle 68"/>
          <p:cNvSpPr>
            <a:spLocks noChangeArrowheads="1"/>
          </p:cNvSpPr>
          <p:nvPr/>
        </p:nvSpPr>
        <p:spPr bwMode="auto">
          <a:xfrm>
            <a:off x="3517900" y="1600200"/>
            <a:ext cx="2459038" cy="547688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87915" name="Picture 7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6248400"/>
            <a:ext cx="56832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7920" name="Picture 8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6548438"/>
            <a:ext cx="702786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7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7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7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7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87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87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87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87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87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87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87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87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0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EC48-7A49-4A7D-892E-9819AFD66BE6}" type="slidenum">
              <a:rPr lang="en-US"/>
              <a:pPr/>
              <a:t>30</a:t>
            </a:fld>
            <a:endParaRPr lang="en-US"/>
          </a:p>
        </p:txBody>
      </p:sp>
      <p:sp>
        <p:nvSpPr>
          <p:cNvPr id="117145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71481" name="Picture 2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8256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1482" name="Picture 2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3675"/>
            <a:ext cx="63976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1483" name="Picture 2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12800"/>
            <a:ext cx="13874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1470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8163"/>
            <a:ext cx="1708150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1475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85813"/>
            <a:ext cx="30241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1478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1485" name="Line 29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71491" name="Picture 3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891604"/>
            <a:ext cx="27178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1488" name="Line 32"/>
          <p:cNvSpPr>
            <a:spLocks noChangeShapeType="1"/>
          </p:cNvSpPr>
          <p:nvPr/>
        </p:nvSpPr>
        <p:spPr bwMode="auto">
          <a:xfrm flipH="1">
            <a:off x="6737350" y="1066800"/>
            <a:ext cx="1035050" cy="88696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1489" name="Line 33"/>
          <p:cNvSpPr>
            <a:spLocks noChangeShapeType="1"/>
          </p:cNvSpPr>
          <p:nvPr/>
        </p:nvSpPr>
        <p:spPr bwMode="auto">
          <a:xfrm>
            <a:off x="7620000" y="1066800"/>
            <a:ext cx="717550" cy="88696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71490" name="Picture 3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1802704"/>
            <a:ext cx="101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1493" name="Picture 3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38" y="1676400"/>
            <a:ext cx="198596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1498" name="Line 42"/>
          <p:cNvSpPr>
            <a:spLocks noChangeShapeType="1"/>
          </p:cNvSpPr>
          <p:nvPr/>
        </p:nvSpPr>
        <p:spPr bwMode="auto">
          <a:xfrm>
            <a:off x="3155950" y="1690688"/>
            <a:ext cx="76200" cy="255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1499" name="Line 43"/>
          <p:cNvSpPr>
            <a:spLocks noChangeShapeType="1"/>
          </p:cNvSpPr>
          <p:nvPr/>
        </p:nvSpPr>
        <p:spPr bwMode="auto">
          <a:xfrm>
            <a:off x="3917950" y="1690688"/>
            <a:ext cx="76200" cy="255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71501" name="Picture 4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928813"/>
            <a:ext cx="201453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1503" name="Picture 4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2462213"/>
            <a:ext cx="3503612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1516" name="Picture 6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3508375"/>
            <a:ext cx="31115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1496" name="Picture 4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38" y="3101975"/>
            <a:ext cx="1985962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1505" name="Picture 4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957638"/>
            <a:ext cx="23209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1507" name="Picture 5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38" y="4473575"/>
            <a:ext cx="141605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1514" name="Picture 5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5402263"/>
            <a:ext cx="13716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1511" name="Line 55"/>
          <p:cNvSpPr>
            <a:spLocks noChangeShapeType="1"/>
          </p:cNvSpPr>
          <p:nvPr/>
        </p:nvSpPr>
        <p:spPr bwMode="auto">
          <a:xfrm flipV="1">
            <a:off x="3390900" y="2121408"/>
            <a:ext cx="3930650" cy="339242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1484" name="Rectangle 28"/>
          <p:cNvSpPr>
            <a:spLocks noChangeArrowheads="1"/>
          </p:cNvSpPr>
          <p:nvPr/>
        </p:nvSpPr>
        <p:spPr bwMode="auto">
          <a:xfrm>
            <a:off x="8686800" y="42672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" name="Picture 11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822192" y="2962656"/>
            <a:ext cx="1323988" cy="717771"/>
            <a:chOff x="3822192" y="2962656"/>
            <a:chExt cx="1323988" cy="717771"/>
          </a:xfrm>
        </p:grpSpPr>
        <p:sp>
          <p:nvSpPr>
            <p:cNvPr id="2" name="Rectangle 1"/>
            <p:cNvSpPr/>
            <p:nvPr/>
          </p:nvSpPr>
          <p:spPr bwMode="auto">
            <a:xfrm>
              <a:off x="3822192" y="3076923"/>
              <a:ext cx="621792" cy="603504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>
              <a:off x="5130104" y="2971800"/>
              <a:ext cx="0" cy="407988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4131196" y="2971800"/>
              <a:ext cx="1014984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4133088" y="2962656"/>
              <a:ext cx="0" cy="118872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" name="Group 16"/>
          <p:cNvGrpSpPr/>
          <p:nvPr/>
        </p:nvGrpSpPr>
        <p:grpSpPr>
          <a:xfrm>
            <a:off x="2962656" y="4566238"/>
            <a:ext cx="1115568" cy="548640"/>
            <a:chOff x="2962656" y="4566238"/>
            <a:chExt cx="1115568" cy="548640"/>
          </a:xfrm>
        </p:grpSpPr>
        <p:cxnSp>
          <p:nvCxnSpPr>
            <p:cNvPr id="12" name="Straight Arrow Connector 11"/>
            <p:cNvCxnSpPr/>
            <p:nvPr/>
          </p:nvCxnSpPr>
          <p:spPr bwMode="auto">
            <a:xfrm flipH="1">
              <a:off x="3438144" y="4581144"/>
              <a:ext cx="502920" cy="310896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H="1">
              <a:off x="2971800" y="4919472"/>
              <a:ext cx="1106424" cy="18288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V="1">
              <a:off x="2962656" y="4566238"/>
              <a:ext cx="122238" cy="54864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1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1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7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17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71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71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71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71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71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71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71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71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7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7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7" dur="500"/>
                                        <p:tgtEl>
                                          <p:spTgt spid="117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500" fill="hold"/>
                                        <p:tgtEl>
                                          <p:spTgt spid="11714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171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171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17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17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171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171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1485" grpId="0" animBg="1"/>
      <p:bldP spid="1171488" grpId="0" animBg="1"/>
      <p:bldP spid="1171488" grpId="1" animBg="1"/>
      <p:bldP spid="1171489" grpId="0" animBg="1"/>
      <p:bldP spid="1171489" grpId="1" animBg="1"/>
      <p:bldP spid="1171498" grpId="0" animBg="1"/>
      <p:bldP spid="1171499" grpId="0" animBg="1"/>
      <p:bldP spid="1171511" grpId="0" animBg="1"/>
      <p:bldP spid="1171511" grpId="1" animBg="1"/>
      <p:bldP spid="117148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C588-54D8-402C-9F31-8F92DB2D6165}" type="slidenum">
              <a:rPr lang="en-US"/>
              <a:pPr/>
              <a:t>31</a:t>
            </a:fld>
            <a:endParaRPr lang="en-US"/>
          </a:p>
        </p:txBody>
      </p:sp>
      <p:sp>
        <p:nvSpPr>
          <p:cNvPr id="11755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75576" name="Picture 2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5562" name="Rectangle 1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75712" name="Group 160"/>
          <p:cNvGrpSpPr>
            <a:grpSpLocks/>
          </p:cNvGrpSpPr>
          <p:nvPr/>
        </p:nvGrpSpPr>
        <p:grpSpPr bwMode="auto">
          <a:xfrm>
            <a:off x="2209800" y="609600"/>
            <a:ext cx="6858000" cy="3429000"/>
            <a:chOff x="1392" y="384"/>
            <a:chExt cx="4320" cy="2160"/>
          </a:xfrm>
        </p:grpSpPr>
        <p:pic>
          <p:nvPicPr>
            <p:cNvPr id="1175711" name="Picture 15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1" y="2401"/>
              <a:ext cx="547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75585" name="Line 33"/>
            <p:cNvSpPr>
              <a:spLocks noChangeShapeType="1"/>
            </p:cNvSpPr>
            <p:nvPr/>
          </p:nvSpPr>
          <p:spPr bwMode="auto">
            <a:xfrm>
              <a:off x="3600" y="1488"/>
              <a:ext cx="57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584" name="Line 32"/>
            <p:cNvSpPr>
              <a:spLocks noChangeShapeType="1"/>
            </p:cNvSpPr>
            <p:nvPr/>
          </p:nvSpPr>
          <p:spPr bwMode="auto">
            <a:xfrm flipH="1">
              <a:off x="3936" y="624"/>
              <a:ext cx="1392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586" name="Line 34"/>
            <p:cNvSpPr>
              <a:spLocks noChangeShapeType="1"/>
            </p:cNvSpPr>
            <p:nvPr/>
          </p:nvSpPr>
          <p:spPr bwMode="auto">
            <a:xfrm>
              <a:off x="3600" y="1488"/>
              <a:ext cx="0" cy="86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587" name="Line 35"/>
            <p:cNvSpPr>
              <a:spLocks noChangeShapeType="1"/>
            </p:cNvSpPr>
            <p:nvPr/>
          </p:nvSpPr>
          <p:spPr bwMode="auto">
            <a:xfrm>
              <a:off x="4176" y="1488"/>
              <a:ext cx="0" cy="86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588" name="Line 36"/>
            <p:cNvSpPr>
              <a:spLocks noChangeShapeType="1"/>
            </p:cNvSpPr>
            <p:nvPr/>
          </p:nvSpPr>
          <p:spPr bwMode="auto">
            <a:xfrm>
              <a:off x="5328" y="624"/>
              <a:ext cx="0" cy="172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568" name="Line 16"/>
            <p:cNvSpPr>
              <a:spLocks noChangeShapeType="1"/>
            </p:cNvSpPr>
            <p:nvPr/>
          </p:nvSpPr>
          <p:spPr bwMode="auto">
            <a:xfrm>
              <a:off x="5539" y="554"/>
              <a:ext cx="0" cy="179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570" name="Oval 18"/>
            <p:cNvSpPr>
              <a:spLocks noChangeArrowheads="1"/>
            </p:cNvSpPr>
            <p:nvPr/>
          </p:nvSpPr>
          <p:spPr bwMode="auto">
            <a:xfrm>
              <a:off x="3600" y="1344"/>
              <a:ext cx="576" cy="28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5571" name="Line 19"/>
            <p:cNvSpPr>
              <a:spLocks noChangeShapeType="1"/>
            </p:cNvSpPr>
            <p:nvPr/>
          </p:nvSpPr>
          <p:spPr bwMode="auto">
            <a:xfrm flipV="1">
              <a:off x="3888" y="384"/>
              <a:ext cx="0" cy="21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572" name="Line 20"/>
            <p:cNvSpPr>
              <a:spLocks noChangeShapeType="1"/>
            </p:cNvSpPr>
            <p:nvPr/>
          </p:nvSpPr>
          <p:spPr bwMode="auto">
            <a:xfrm flipH="1">
              <a:off x="1595" y="624"/>
              <a:ext cx="3731" cy="172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573" name="Line 21"/>
            <p:cNvSpPr>
              <a:spLocks noChangeShapeType="1"/>
            </p:cNvSpPr>
            <p:nvPr/>
          </p:nvSpPr>
          <p:spPr bwMode="auto">
            <a:xfrm flipH="1">
              <a:off x="3138" y="624"/>
              <a:ext cx="2188" cy="172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569" name="Line 17"/>
            <p:cNvSpPr>
              <a:spLocks noChangeShapeType="1"/>
            </p:cNvSpPr>
            <p:nvPr/>
          </p:nvSpPr>
          <p:spPr bwMode="auto">
            <a:xfrm>
              <a:off x="1392" y="2352"/>
              <a:ext cx="43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5575" name="Group 23"/>
            <p:cNvGrpSpPr>
              <a:grpSpLocks/>
            </p:cNvGrpSpPr>
            <p:nvPr/>
          </p:nvGrpSpPr>
          <p:grpSpPr bwMode="auto">
            <a:xfrm>
              <a:off x="5320" y="508"/>
              <a:ext cx="225" cy="155"/>
              <a:chOff x="4032" y="912"/>
              <a:chExt cx="225" cy="155"/>
            </a:xfrm>
          </p:grpSpPr>
          <p:sp>
            <p:nvSpPr>
              <p:cNvPr id="1175566" name="AutoShape 14"/>
              <p:cNvSpPr>
                <a:spLocks noChangeAspect="1" noChangeArrowheads="1"/>
              </p:cNvSpPr>
              <p:nvPr/>
            </p:nvSpPr>
            <p:spPr bwMode="auto">
              <a:xfrm rot="-7261028">
                <a:off x="4013" y="931"/>
                <a:ext cx="155" cy="11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5567" name="Line 15"/>
              <p:cNvSpPr>
                <a:spLocks noChangeShapeType="1"/>
              </p:cNvSpPr>
              <p:nvPr/>
            </p:nvSpPr>
            <p:spPr bwMode="auto">
              <a:xfrm>
                <a:off x="4142" y="960"/>
                <a:ext cx="115" cy="0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75577" name="Line 25"/>
            <p:cNvSpPr>
              <a:spLocks noChangeShapeType="1"/>
            </p:cNvSpPr>
            <p:nvPr/>
          </p:nvSpPr>
          <p:spPr bwMode="auto">
            <a:xfrm>
              <a:off x="3840" y="2064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578" name="Line 26"/>
            <p:cNvSpPr>
              <a:spLocks noChangeShapeType="1"/>
            </p:cNvSpPr>
            <p:nvPr/>
          </p:nvSpPr>
          <p:spPr bwMode="auto">
            <a:xfrm>
              <a:off x="3840" y="1488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579" name="Line 27"/>
            <p:cNvSpPr>
              <a:spLocks noChangeShapeType="1"/>
            </p:cNvSpPr>
            <p:nvPr/>
          </p:nvSpPr>
          <p:spPr bwMode="auto">
            <a:xfrm>
              <a:off x="3840" y="1200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580" name="Line 28"/>
            <p:cNvSpPr>
              <a:spLocks noChangeShapeType="1"/>
            </p:cNvSpPr>
            <p:nvPr/>
          </p:nvSpPr>
          <p:spPr bwMode="auto">
            <a:xfrm>
              <a:off x="3840" y="1776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581" name="Line 29"/>
            <p:cNvSpPr>
              <a:spLocks noChangeShapeType="1"/>
            </p:cNvSpPr>
            <p:nvPr/>
          </p:nvSpPr>
          <p:spPr bwMode="auto">
            <a:xfrm>
              <a:off x="3840" y="912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582" name="Line 30"/>
            <p:cNvSpPr>
              <a:spLocks noChangeShapeType="1"/>
            </p:cNvSpPr>
            <p:nvPr/>
          </p:nvSpPr>
          <p:spPr bwMode="auto">
            <a:xfrm>
              <a:off x="3840" y="624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590" name="Line 38"/>
            <p:cNvSpPr>
              <a:spLocks noChangeShapeType="1"/>
            </p:cNvSpPr>
            <p:nvPr/>
          </p:nvSpPr>
          <p:spPr bwMode="auto">
            <a:xfrm>
              <a:off x="4176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591" name="Line 39"/>
            <p:cNvSpPr>
              <a:spLocks noChangeShapeType="1"/>
            </p:cNvSpPr>
            <p:nvPr/>
          </p:nvSpPr>
          <p:spPr bwMode="auto">
            <a:xfrm>
              <a:off x="4464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592" name="Line 40"/>
            <p:cNvSpPr>
              <a:spLocks noChangeShapeType="1"/>
            </p:cNvSpPr>
            <p:nvPr/>
          </p:nvSpPr>
          <p:spPr bwMode="auto">
            <a:xfrm>
              <a:off x="4752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593" name="Line 41"/>
            <p:cNvSpPr>
              <a:spLocks noChangeShapeType="1"/>
            </p:cNvSpPr>
            <p:nvPr/>
          </p:nvSpPr>
          <p:spPr bwMode="auto">
            <a:xfrm>
              <a:off x="5040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594" name="Line 42"/>
            <p:cNvSpPr>
              <a:spLocks noChangeShapeType="1"/>
            </p:cNvSpPr>
            <p:nvPr/>
          </p:nvSpPr>
          <p:spPr bwMode="auto">
            <a:xfrm>
              <a:off x="5328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75596" name="Picture 4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4" y="2408"/>
              <a:ext cx="81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5597" name="Picture 4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9" y="1999"/>
              <a:ext cx="81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5600" name="Picture 4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" y="560"/>
              <a:ext cx="9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5602" name="Picture 5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" y="2408"/>
              <a:ext cx="9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75605" name="Line 53"/>
            <p:cNvSpPr>
              <a:spLocks noChangeShapeType="1"/>
            </p:cNvSpPr>
            <p:nvPr/>
          </p:nvSpPr>
          <p:spPr bwMode="auto">
            <a:xfrm>
              <a:off x="3600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610" name="Line 58"/>
            <p:cNvSpPr>
              <a:spLocks noChangeShapeType="1"/>
            </p:cNvSpPr>
            <p:nvPr/>
          </p:nvSpPr>
          <p:spPr bwMode="auto">
            <a:xfrm>
              <a:off x="1584" y="2374"/>
              <a:ext cx="156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75621" name="Picture 6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450"/>
            <a:ext cx="53736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5622" name="Picture 7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04800"/>
            <a:ext cx="33432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75631" name="Group 79"/>
          <p:cNvGrpSpPr>
            <a:grpSpLocks/>
          </p:cNvGrpSpPr>
          <p:nvPr/>
        </p:nvGrpSpPr>
        <p:grpSpPr bwMode="auto">
          <a:xfrm>
            <a:off x="0" y="328613"/>
            <a:ext cx="9144000" cy="3802062"/>
            <a:chOff x="0" y="207"/>
            <a:chExt cx="5760" cy="2395"/>
          </a:xfrm>
        </p:grpSpPr>
        <p:sp>
          <p:nvSpPr>
            <p:cNvPr id="1175624" name="Line 72"/>
            <p:cNvSpPr>
              <a:spLocks noChangeShapeType="1"/>
            </p:cNvSpPr>
            <p:nvPr/>
          </p:nvSpPr>
          <p:spPr bwMode="auto">
            <a:xfrm>
              <a:off x="1296" y="2592"/>
              <a:ext cx="4464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626" name="Line 74"/>
            <p:cNvSpPr>
              <a:spLocks noChangeShapeType="1"/>
            </p:cNvSpPr>
            <p:nvPr/>
          </p:nvSpPr>
          <p:spPr bwMode="auto">
            <a:xfrm flipV="1">
              <a:off x="1296" y="2199"/>
              <a:ext cx="0" cy="40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627" name="Line 75"/>
            <p:cNvSpPr>
              <a:spLocks noChangeShapeType="1"/>
            </p:cNvSpPr>
            <p:nvPr/>
          </p:nvSpPr>
          <p:spPr bwMode="auto">
            <a:xfrm flipV="1">
              <a:off x="1289" y="1152"/>
              <a:ext cx="2372" cy="105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628" name="Line 76"/>
            <p:cNvSpPr>
              <a:spLocks noChangeShapeType="1"/>
            </p:cNvSpPr>
            <p:nvPr/>
          </p:nvSpPr>
          <p:spPr bwMode="auto">
            <a:xfrm flipV="1">
              <a:off x="3656" y="437"/>
              <a:ext cx="0" cy="72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629" name="Line 77"/>
            <p:cNvSpPr>
              <a:spLocks noChangeShapeType="1"/>
            </p:cNvSpPr>
            <p:nvPr/>
          </p:nvSpPr>
          <p:spPr bwMode="auto">
            <a:xfrm flipH="1" flipV="1">
              <a:off x="3495" y="207"/>
              <a:ext cx="161" cy="24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630" name="Line 78"/>
            <p:cNvSpPr>
              <a:spLocks noChangeShapeType="1"/>
            </p:cNvSpPr>
            <p:nvPr/>
          </p:nvSpPr>
          <p:spPr bwMode="auto">
            <a:xfrm>
              <a:off x="0" y="213"/>
              <a:ext cx="3504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75634" name="Picture 8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219200"/>
            <a:ext cx="193675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75657" name="Group 105"/>
          <p:cNvGrpSpPr>
            <a:grpSpLocks/>
          </p:cNvGrpSpPr>
          <p:nvPr/>
        </p:nvGrpSpPr>
        <p:grpSpPr bwMode="auto">
          <a:xfrm>
            <a:off x="6572250" y="2513013"/>
            <a:ext cx="1076325" cy="501650"/>
            <a:chOff x="4140" y="1583"/>
            <a:chExt cx="678" cy="316"/>
          </a:xfrm>
        </p:grpSpPr>
        <p:pic>
          <p:nvPicPr>
            <p:cNvPr id="1175655" name="Picture 10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6" y="1750"/>
              <a:ext cx="342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75638" name="Line 86"/>
            <p:cNvSpPr>
              <a:spLocks noChangeShapeType="1"/>
            </p:cNvSpPr>
            <p:nvPr/>
          </p:nvSpPr>
          <p:spPr bwMode="auto">
            <a:xfrm flipH="1" flipV="1">
              <a:off x="4140" y="1583"/>
              <a:ext cx="336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5658" name="Group 106"/>
          <p:cNvGrpSpPr>
            <a:grpSpLocks/>
          </p:cNvGrpSpPr>
          <p:nvPr/>
        </p:nvGrpSpPr>
        <p:grpSpPr bwMode="auto">
          <a:xfrm>
            <a:off x="3590925" y="2549525"/>
            <a:ext cx="2276475" cy="750888"/>
            <a:chOff x="2262" y="1606"/>
            <a:chExt cx="1434" cy="473"/>
          </a:xfrm>
        </p:grpSpPr>
        <p:sp>
          <p:nvSpPr>
            <p:cNvPr id="1175648" name="Line 96"/>
            <p:cNvSpPr>
              <a:spLocks noChangeShapeType="1"/>
            </p:cNvSpPr>
            <p:nvPr/>
          </p:nvSpPr>
          <p:spPr bwMode="auto">
            <a:xfrm flipV="1">
              <a:off x="3456" y="1606"/>
              <a:ext cx="240" cy="12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75654" name="Picture 10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06145">
              <a:off x="2262" y="1923"/>
              <a:ext cx="1255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75662" name="Picture 1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4343400"/>
            <a:ext cx="2701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5635" name="Oval 83"/>
          <p:cNvSpPr>
            <a:spLocks noChangeArrowheads="1"/>
          </p:cNvSpPr>
          <p:nvPr/>
        </p:nvSpPr>
        <p:spPr bwMode="auto">
          <a:xfrm>
            <a:off x="6516688" y="2466975"/>
            <a:ext cx="55562" cy="55563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75691" name="Group 139"/>
          <p:cNvGrpSpPr>
            <a:grpSpLocks/>
          </p:cNvGrpSpPr>
          <p:nvPr/>
        </p:nvGrpSpPr>
        <p:grpSpPr bwMode="auto">
          <a:xfrm>
            <a:off x="6553200" y="985838"/>
            <a:ext cx="1909763" cy="1517650"/>
            <a:chOff x="4128" y="621"/>
            <a:chExt cx="1203" cy="956"/>
          </a:xfrm>
        </p:grpSpPr>
        <p:sp>
          <p:nvSpPr>
            <p:cNvPr id="1175670" name="Line 118"/>
            <p:cNvSpPr>
              <a:spLocks noChangeShapeType="1"/>
            </p:cNvSpPr>
            <p:nvPr/>
          </p:nvSpPr>
          <p:spPr bwMode="auto">
            <a:xfrm>
              <a:off x="4128" y="1571"/>
              <a:ext cx="1203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671" name="Line 119"/>
            <p:cNvSpPr>
              <a:spLocks noChangeShapeType="1"/>
            </p:cNvSpPr>
            <p:nvPr/>
          </p:nvSpPr>
          <p:spPr bwMode="auto">
            <a:xfrm>
              <a:off x="5328" y="621"/>
              <a:ext cx="0" cy="95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75676" name="Picture 12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88" y="2286000"/>
            <a:ext cx="5778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5678" name="Picture 1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79563"/>
            <a:ext cx="176213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75692" name="Group 140"/>
          <p:cNvGrpSpPr>
            <a:grpSpLocks/>
          </p:cNvGrpSpPr>
          <p:nvPr/>
        </p:nvGrpSpPr>
        <p:grpSpPr bwMode="auto">
          <a:xfrm>
            <a:off x="5334000" y="3473450"/>
            <a:ext cx="3733800" cy="1665288"/>
            <a:chOff x="3360" y="2188"/>
            <a:chExt cx="2352" cy="1049"/>
          </a:xfrm>
        </p:grpSpPr>
        <p:sp>
          <p:nvSpPr>
            <p:cNvPr id="1175679" name="Line 127"/>
            <p:cNvSpPr>
              <a:spLocks noChangeShapeType="1"/>
            </p:cNvSpPr>
            <p:nvPr/>
          </p:nvSpPr>
          <p:spPr bwMode="auto">
            <a:xfrm flipH="1" flipV="1">
              <a:off x="3360" y="2188"/>
              <a:ext cx="1117" cy="79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75682" name="Picture 13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9" y="2832"/>
              <a:ext cx="1223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75690" name="Picture 13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990600"/>
            <a:ext cx="2613025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5693" name="Line 141"/>
          <p:cNvSpPr>
            <a:spLocks noChangeShapeType="1"/>
          </p:cNvSpPr>
          <p:nvPr/>
        </p:nvSpPr>
        <p:spPr bwMode="auto">
          <a:xfrm>
            <a:off x="4648200" y="3276600"/>
            <a:ext cx="603250" cy="126206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5694" name="Line 142"/>
          <p:cNvSpPr>
            <a:spLocks noChangeShapeType="1"/>
          </p:cNvSpPr>
          <p:nvPr/>
        </p:nvSpPr>
        <p:spPr bwMode="auto">
          <a:xfrm flipH="1">
            <a:off x="4343400" y="4524375"/>
            <a:ext cx="9144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75701" name="Picture 14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5045075"/>
            <a:ext cx="7810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2061" y="5943600"/>
            <a:ext cx="645515" cy="2360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75699" name="Line 147"/>
          <p:cNvSpPr>
            <a:spLocks noChangeShapeType="1"/>
          </p:cNvSpPr>
          <p:nvPr/>
        </p:nvSpPr>
        <p:spPr bwMode="auto">
          <a:xfrm flipH="1">
            <a:off x="5907024" y="2971800"/>
            <a:ext cx="1335024" cy="2057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5700" name="Line 148"/>
          <p:cNvSpPr>
            <a:spLocks noChangeShapeType="1"/>
          </p:cNvSpPr>
          <p:nvPr/>
        </p:nvSpPr>
        <p:spPr bwMode="auto">
          <a:xfrm flipH="1">
            <a:off x="5852160" y="2971800"/>
            <a:ext cx="1618488" cy="2971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75706" name="Picture 15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206875"/>
            <a:ext cx="7810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5707" name="Picture 15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3" y="4167188"/>
            <a:ext cx="744537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5709" name="Line 157"/>
          <p:cNvSpPr>
            <a:spLocks noChangeShapeType="1"/>
          </p:cNvSpPr>
          <p:nvPr/>
        </p:nvSpPr>
        <p:spPr bwMode="auto">
          <a:xfrm flipH="1">
            <a:off x="2819400" y="2933700"/>
            <a:ext cx="4387850" cy="13350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5710" name="Line 158"/>
          <p:cNvSpPr>
            <a:spLocks noChangeShapeType="1"/>
          </p:cNvSpPr>
          <p:nvPr/>
        </p:nvSpPr>
        <p:spPr bwMode="auto">
          <a:xfrm flipH="1">
            <a:off x="4478338" y="2924175"/>
            <a:ext cx="2971800" cy="13160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75660" name="Picture 10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99013"/>
            <a:ext cx="280352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5669" name="Picture 1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2657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5664" name="Picture 11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5257800"/>
            <a:ext cx="213201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75703" name="Group 151"/>
          <p:cNvGrpSpPr>
            <a:grpSpLocks/>
          </p:cNvGrpSpPr>
          <p:nvPr/>
        </p:nvGrpSpPr>
        <p:grpSpPr bwMode="auto">
          <a:xfrm>
            <a:off x="6669088" y="4984750"/>
            <a:ext cx="1401762" cy="958850"/>
            <a:chOff x="4201" y="3140"/>
            <a:chExt cx="883" cy="604"/>
          </a:xfrm>
        </p:grpSpPr>
        <p:pic>
          <p:nvPicPr>
            <p:cNvPr id="1175685" name="Picture 13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1" y="3348"/>
              <a:ext cx="883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5687" name="Picture 13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631" y="3190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75704" name="Line 152"/>
          <p:cNvSpPr>
            <a:spLocks noChangeShapeType="1"/>
          </p:cNvSpPr>
          <p:nvPr/>
        </p:nvSpPr>
        <p:spPr bwMode="auto">
          <a:xfrm flipH="1" flipV="1">
            <a:off x="2362200" y="1676400"/>
            <a:ext cx="4648200" cy="3733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5705" name="Line 153"/>
          <p:cNvSpPr>
            <a:spLocks noChangeShapeType="1"/>
          </p:cNvSpPr>
          <p:nvPr/>
        </p:nvSpPr>
        <p:spPr bwMode="auto">
          <a:xfrm flipH="1" flipV="1">
            <a:off x="3657600" y="1676400"/>
            <a:ext cx="4648200" cy="2819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5713" name="Line 161"/>
          <p:cNvSpPr>
            <a:spLocks noChangeShapeType="1"/>
          </p:cNvSpPr>
          <p:nvPr/>
        </p:nvSpPr>
        <p:spPr bwMode="auto">
          <a:xfrm>
            <a:off x="7540625" y="2438400"/>
            <a:ext cx="1143000" cy="24955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5714" name="Line 162"/>
          <p:cNvSpPr>
            <a:spLocks noChangeShapeType="1"/>
          </p:cNvSpPr>
          <p:nvPr/>
        </p:nvSpPr>
        <p:spPr bwMode="auto">
          <a:xfrm>
            <a:off x="8326438" y="2147888"/>
            <a:ext cx="384175" cy="2395537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75718" name="Group 166"/>
          <p:cNvGrpSpPr>
            <a:grpSpLocks/>
          </p:cNvGrpSpPr>
          <p:nvPr/>
        </p:nvGrpSpPr>
        <p:grpSpPr bwMode="auto">
          <a:xfrm>
            <a:off x="152400" y="4395788"/>
            <a:ext cx="1452563" cy="306387"/>
            <a:chOff x="144" y="2783"/>
            <a:chExt cx="915" cy="193"/>
          </a:xfrm>
        </p:grpSpPr>
        <p:pic>
          <p:nvPicPr>
            <p:cNvPr id="1175716" name="Picture 16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783"/>
              <a:ext cx="396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75717" name="Line 165"/>
            <p:cNvSpPr>
              <a:spLocks noChangeShapeType="1"/>
            </p:cNvSpPr>
            <p:nvPr/>
          </p:nvSpPr>
          <p:spPr bwMode="auto">
            <a:xfrm>
              <a:off x="541" y="2875"/>
              <a:ext cx="518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0" name="Picture 11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5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5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75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75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75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75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175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175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175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75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75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75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75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500"/>
                                        <p:tgtEl>
                                          <p:spTgt spid="117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1175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75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7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75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75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175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175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" dur="500"/>
                                        <p:tgtEl>
                                          <p:spTgt spid="1175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500"/>
                                        <p:tgtEl>
                                          <p:spTgt spid="1175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175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175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2" dur="500"/>
                                        <p:tgtEl>
                                          <p:spTgt spid="1175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5" dur="500"/>
                                        <p:tgtEl>
                                          <p:spTgt spid="1175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5635" grpId="0" animBg="1"/>
      <p:bldP spid="1175693" grpId="0" animBg="1"/>
      <p:bldP spid="1175693" grpId="1" animBg="1"/>
      <p:bldP spid="1175694" grpId="0" animBg="1"/>
      <p:bldP spid="1175694" grpId="1" animBg="1"/>
      <p:bldP spid="1175699" grpId="0" animBg="1"/>
      <p:bldP spid="1175699" grpId="1" animBg="1"/>
      <p:bldP spid="1175700" grpId="0" animBg="1"/>
      <p:bldP spid="1175700" grpId="1" animBg="1"/>
      <p:bldP spid="1175709" grpId="0" animBg="1"/>
      <p:bldP spid="1175709" grpId="1" animBg="1"/>
      <p:bldP spid="1175710" grpId="0" animBg="1"/>
      <p:bldP spid="1175710" grpId="1" animBg="1"/>
      <p:bldP spid="1175704" grpId="0" animBg="1"/>
      <p:bldP spid="1175705" grpId="0" animBg="1"/>
      <p:bldP spid="1175713" grpId="0" animBg="1"/>
      <p:bldP spid="1175713" grpId="1" animBg="1"/>
      <p:bldP spid="1175714" grpId="0" animBg="1"/>
      <p:bldP spid="1175714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C588-54D8-402C-9F31-8F92DB2D6165}" type="slidenum">
              <a:rPr lang="en-US"/>
              <a:pPr/>
              <a:t>32</a:t>
            </a:fld>
            <a:endParaRPr lang="en-US"/>
          </a:p>
        </p:txBody>
      </p:sp>
      <p:sp>
        <p:nvSpPr>
          <p:cNvPr id="11755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75576" name="Picture 2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5562" name="Rectangle 1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75712" name="Group 160"/>
          <p:cNvGrpSpPr>
            <a:grpSpLocks/>
          </p:cNvGrpSpPr>
          <p:nvPr/>
        </p:nvGrpSpPr>
        <p:grpSpPr bwMode="auto">
          <a:xfrm>
            <a:off x="2209800" y="609600"/>
            <a:ext cx="6858000" cy="3429000"/>
            <a:chOff x="1392" y="384"/>
            <a:chExt cx="4320" cy="2160"/>
          </a:xfrm>
        </p:grpSpPr>
        <p:pic>
          <p:nvPicPr>
            <p:cNvPr id="1175711" name="Picture 15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1" y="2401"/>
              <a:ext cx="547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75585" name="Line 33"/>
            <p:cNvSpPr>
              <a:spLocks noChangeShapeType="1"/>
            </p:cNvSpPr>
            <p:nvPr/>
          </p:nvSpPr>
          <p:spPr bwMode="auto">
            <a:xfrm>
              <a:off x="3600" y="1488"/>
              <a:ext cx="57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584" name="Line 32"/>
            <p:cNvSpPr>
              <a:spLocks noChangeShapeType="1"/>
            </p:cNvSpPr>
            <p:nvPr/>
          </p:nvSpPr>
          <p:spPr bwMode="auto">
            <a:xfrm flipH="1">
              <a:off x="3936" y="624"/>
              <a:ext cx="1392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586" name="Line 34"/>
            <p:cNvSpPr>
              <a:spLocks noChangeShapeType="1"/>
            </p:cNvSpPr>
            <p:nvPr/>
          </p:nvSpPr>
          <p:spPr bwMode="auto">
            <a:xfrm>
              <a:off x="3600" y="1488"/>
              <a:ext cx="0" cy="86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587" name="Line 35"/>
            <p:cNvSpPr>
              <a:spLocks noChangeShapeType="1"/>
            </p:cNvSpPr>
            <p:nvPr/>
          </p:nvSpPr>
          <p:spPr bwMode="auto">
            <a:xfrm>
              <a:off x="4176" y="1488"/>
              <a:ext cx="0" cy="86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588" name="Line 36"/>
            <p:cNvSpPr>
              <a:spLocks noChangeShapeType="1"/>
            </p:cNvSpPr>
            <p:nvPr/>
          </p:nvSpPr>
          <p:spPr bwMode="auto">
            <a:xfrm>
              <a:off x="5328" y="624"/>
              <a:ext cx="0" cy="172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568" name="Line 16"/>
            <p:cNvSpPr>
              <a:spLocks noChangeShapeType="1"/>
            </p:cNvSpPr>
            <p:nvPr/>
          </p:nvSpPr>
          <p:spPr bwMode="auto">
            <a:xfrm>
              <a:off x="5539" y="554"/>
              <a:ext cx="0" cy="179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570" name="Oval 18"/>
            <p:cNvSpPr>
              <a:spLocks noChangeArrowheads="1"/>
            </p:cNvSpPr>
            <p:nvPr/>
          </p:nvSpPr>
          <p:spPr bwMode="auto">
            <a:xfrm>
              <a:off x="3600" y="1344"/>
              <a:ext cx="576" cy="28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5571" name="Line 19"/>
            <p:cNvSpPr>
              <a:spLocks noChangeShapeType="1"/>
            </p:cNvSpPr>
            <p:nvPr/>
          </p:nvSpPr>
          <p:spPr bwMode="auto">
            <a:xfrm flipV="1">
              <a:off x="3888" y="384"/>
              <a:ext cx="0" cy="21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572" name="Line 20"/>
            <p:cNvSpPr>
              <a:spLocks noChangeShapeType="1"/>
            </p:cNvSpPr>
            <p:nvPr/>
          </p:nvSpPr>
          <p:spPr bwMode="auto">
            <a:xfrm flipH="1">
              <a:off x="1595" y="624"/>
              <a:ext cx="3731" cy="172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573" name="Line 21"/>
            <p:cNvSpPr>
              <a:spLocks noChangeShapeType="1"/>
            </p:cNvSpPr>
            <p:nvPr/>
          </p:nvSpPr>
          <p:spPr bwMode="auto">
            <a:xfrm flipH="1">
              <a:off x="3138" y="624"/>
              <a:ext cx="2188" cy="172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569" name="Line 17"/>
            <p:cNvSpPr>
              <a:spLocks noChangeShapeType="1"/>
            </p:cNvSpPr>
            <p:nvPr/>
          </p:nvSpPr>
          <p:spPr bwMode="auto">
            <a:xfrm>
              <a:off x="1392" y="2352"/>
              <a:ext cx="43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5575" name="Group 23"/>
            <p:cNvGrpSpPr>
              <a:grpSpLocks/>
            </p:cNvGrpSpPr>
            <p:nvPr/>
          </p:nvGrpSpPr>
          <p:grpSpPr bwMode="auto">
            <a:xfrm>
              <a:off x="5320" y="508"/>
              <a:ext cx="225" cy="155"/>
              <a:chOff x="4032" y="912"/>
              <a:chExt cx="225" cy="155"/>
            </a:xfrm>
          </p:grpSpPr>
          <p:sp>
            <p:nvSpPr>
              <p:cNvPr id="1175566" name="AutoShape 14"/>
              <p:cNvSpPr>
                <a:spLocks noChangeAspect="1" noChangeArrowheads="1"/>
              </p:cNvSpPr>
              <p:nvPr/>
            </p:nvSpPr>
            <p:spPr bwMode="auto">
              <a:xfrm rot="-7261028">
                <a:off x="4013" y="931"/>
                <a:ext cx="155" cy="11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5567" name="Line 15"/>
              <p:cNvSpPr>
                <a:spLocks noChangeShapeType="1"/>
              </p:cNvSpPr>
              <p:nvPr/>
            </p:nvSpPr>
            <p:spPr bwMode="auto">
              <a:xfrm>
                <a:off x="4142" y="960"/>
                <a:ext cx="115" cy="0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75577" name="Line 25"/>
            <p:cNvSpPr>
              <a:spLocks noChangeShapeType="1"/>
            </p:cNvSpPr>
            <p:nvPr/>
          </p:nvSpPr>
          <p:spPr bwMode="auto">
            <a:xfrm>
              <a:off x="3840" y="2064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578" name="Line 26"/>
            <p:cNvSpPr>
              <a:spLocks noChangeShapeType="1"/>
            </p:cNvSpPr>
            <p:nvPr/>
          </p:nvSpPr>
          <p:spPr bwMode="auto">
            <a:xfrm>
              <a:off x="3840" y="1488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579" name="Line 27"/>
            <p:cNvSpPr>
              <a:spLocks noChangeShapeType="1"/>
            </p:cNvSpPr>
            <p:nvPr/>
          </p:nvSpPr>
          <p:spPr bwMode="auto">
            <a:xfrm>
              <a:off x="3840" y="1200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580" name="Line 28"/>
            <p:cNvSpPr>
              <a:spLocks noChangeShapeType="1"/>
            </p:cNvSpPr>
            <p:nvPr/>
          </p:nvSpPr>
          <p:spPr bwMode="auto">
            <a:xfrm>
              <a:off x="3840" y="1776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581" name="Line 29"/>
            <p:cNvSpPr>
              <a:spLocks noChangeShapeType="1"/>
            </p:cNvSpPr>
            <p:nvPr/>
          </p:nvSpPr>
          <p:spPr bwMode="auto">
            <a:xfrm>
              <a:off x="3840" y="912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582" name="Line 30"/>
            <p:cNvSpPr>
              <a:spLocks noChangeShapeType="1"/>
            </p:cNvSpPr>
            <p:nvPr/>
          </p:nvSpPr>
          <p:spPr bwMode="auto">
            <a:xfrm>
              <a:off x="3840" y="624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590" name="Line 38"/>
            <p:cNvSpPr>
              <a:spLocks noChangeShapeType="1"/>
            </p:cNvSpPr>
            <p:nvPr/>
          </p:nvSpPr>
          <p:spPr bwMode="auto">
            <a:xfrm>
              <a:off x="4176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591" name="Line 39"/>
            <p:cNvSpPr>
              <a:spLocks noChangeShapeType="1"/>
            </p:cNvSpPr>
            <p:nvPr/>
          </p:nvSpPr>
          <p:spPr bwMode="auto">
            <a:xfrm>
              <a:off x="4464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592" name="Line 40"/>
            <p:cNvSpPr>
              <a:spLocks noChangeShapeType="1"/>
            </p:cNvSpPr>
            <p:nvPr/>
          </p:nvSpPr>
          <p:spPr bwMode="auto">
            <a:xfrm>
              <a:off x="4752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593" name="Line 41"/>
            <p:cNvSpPr>
              <a:spLocks noChangeShapeType="1"/>
            </p:cNvSpPr>
            <p:nvPr/>
          </p:nvSpPr>
          <p:spPr bwMode="auto">
            <a:xfrm>
              <a:off x="5040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594" name="Line 42"/>
            <p:cNvSpPr>
              <a:spLocks noChangeShapeType="1"/>
            </p:cNvSpPr>
            <p:nvPr/>
          </p:nvSpPr>
          <p:spPr bwMode="auto">
            <a:xfrm>
              <a:off x="5328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75596" name="Picture 4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4" y="2408"/>
              <a:ext cx="81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5597" name="Picture 4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9" y="1999"/>
              <a:ext cx="81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5600" name="Picture 4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" y="560"/>
              <a:ext cx="9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5602" name="Picture 5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" y="2408"/>
              <a:ext cx="9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75605" name="Line 53"/>
            <p:cNvSpPr>
              <a:spLocks noChangeShapeType="1"/>
            </p:cNvSpPr>
            <p:nvPr/>
          </p:nvSpPr>
          <p:spPr bwMode="auto">
            <a:xfrm>
              <a:off x="3600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610" name="Line 58"/>
            <p:cNvSpPr>
              <a:spLocks noChangeShapeType="1"/>
            </p:cNvSpPr>
            <p:nvPr/>
          </p:nvSpPr>
          <p:spPr bwMode="auto">
            <a:xfrm>
              <a:off x="1584" y="2374"/>
              <a:ext cx="156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75621" name="Picture 6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450"/>
            <a:ext cx="53736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5622" name="Picture 7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04800"/>
            <a:ext cx="33432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75631" name="Group 79"/>
          <p:cNvGrpSpPr>
            <a:grpSpLocks/>
          </p:cNvGrpSpPr>
          <p:nvPr/>
        </p:nvGrpSpPr>
        <p:grpSpPr bwMode="auto">
          <a:xfrm>
            <a:off x="0" y="328613"/>
            <a:ext cx="9144000" cy="3802062"/>
            <a:chOff x="0" y="207"/>
            <a:chExt cx="5760" cy="2395"/>
          </a:xfrm>
        </p:grpSpPr>
        <p:sp>
          <p:nvSpPr>
            <p:cNvPr id="1175624" name="Line 72"/>
            <p:cNvSpPr>
              <a:spLocks noChangeShapeType="1"/>
            </p:cNvSpPr>
            <p:nvPr/>
          </p:nvSpPr>
          <p:spPr bwMode="auto">
            <a:xfrm>
              <a:off x="1296" y="2592"/>
              <a:ext cx="4464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626" name="Line 74"/>
            <p:cNvSpPr>
              <a:spLocks noChangeShapeType="1"/>
            </p:cNvSpPr>
            <p:nvPr/>
          </p:nvSpPr>
          <p:spPr bwMode="auto">
            <a:xfrm flipV="1">
              <a:off x="1296" y="2199"/>
              <a:ext cx="0" cy="40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627" name="Line 75"/>
            <p:cNvSpPr>
              <a:spLocks noChangeShapeType="1"/>
            </p:cNvSpPr>
            <p:nvPr/>
          </p:nvSpPr>
          <p:spPr bwMode="auto">
            <a:xfrm flipV="1">
              <a:off x="1289" y="1152"/>
              <a:ext cx="2372" cy="105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628" name="Line 76"/>
            <p:cNvSpPr>
              <a:spLocks noChangeShapeType="1"/>
            </p:cNvSpPr>
            <p:nvPr/>
          </p:nvSpPr>
          <p:spPr bwMode="auto">
            <a:xfrm flipV="1">
              <a:off x="3656" y="437"/>
              <a:ext cx="0" cy="72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629" name="Line 77"/>
            <p:cNvSpPr>
              <a:spLocks noChangeShapeType="1"/>
            </p:cNvSpPr>
            <p:nvPr/>
          </p:nvSpPr>
          <p:spPr bwMode="auto">
            <a:xfrm flipH="1" flipV="1">
              <a:off x="3495" y="207"/>
              <a:ext cx="161" cy="24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630" name="Line 78"/>
            <p:cNvSpPr>
              <a:spLocks noChangeShapeType="1"/>
            </p:cNvSpPr>
            <p:nvPr/>
          </p:nvSpPr>
          <p:spPr bwMode="auto">
            <a:xfrm>
              <a:off x="0" y="213"/>
              <a:ext cx="3504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75634" name="Picture 8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219200"/>
            <a:ext cx="193675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75657" name="Group 105"/>
          <p:cNvGrpSpPr>
            <a:grpSpLocks/>
          </p:cNvGrpSpPr>
          <p:nvPr/>
        </p:nvGrpSpPr>
        <p:grpSpPr bwMode="auto">
          <a:xfrm>
            <a:off x="6572250" y="2513013"/>
            <a:ext cx="1076325" cy="501650"/>
            <a:chOff x="4140" y="1583"/>
            <a:chExt cx="678" cy="316"/>
          </a:xfrm>
        </p:grpSpPr>
        <p:pic>
          <p:nvPicPr>
            <p:cNvPr id="1175655" name="Picture 10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6" y="1750"/>
              <a:ext cx="342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75638" name="Line 86"/>
            <p:cNvSpPr>
              <a:spLocks noChangeShapeType="1"/>
            </p:cNvSpPr>
            <p:nvPr/>
          </p:nvSpPr>
          <p:spPr bwMode="auto">
            <a:xfrm flipH="1" flipV="1">
              <a:off x="4140" y="1583"/>
              <a:ext cx="336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5658" name="Group 106"/>
          <p:cNvGrpSpPr>
            <a:grpSpLocks/>
          </p:cNvGrpSpPr>
          <p:nvPr/>
        </p:nvGrpSpPr>
        <p:grpSpPr bwMode="auto">
          <a:xfrm>
            <a:off x="3590925" y="2549525"/>
            <a:ext cx="2276475" cy="750888"/>
            <a:chOff x="2262" y="1606"/>
            <a:chExt cx="1434" cy="473"/>
          </a:xfrm>
        </p:grpSpPr>
        <p:sp>
          <p:nvSpPr>
            <p:cNvPr id="1175648" name="Line 96"/>
            <p:cNvSpPr>
              <a:spLocks noChangeShapeType="1"/>
            </p:cNvSpPr>
            <p:nvPr/>
          </p:nvSpPr>
          <p:spPr bwMode="auto">
            <a:xfrm flipV="1">
              <a:off x="3456" y="1606"/>
              <a:ext cx="240" cy="12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75654" name="Picture 10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06145">
              <a:off x="2262" y="1923"/>
              <a:ext cx="1255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75635" name="Oval 83"/>
          <p:cNvSpPr>
            <a:spLocks noChangeArrowheads="1"/>
          </p:cNvSpPr>
          <p:nvPr/>
        </p:nvSpPr>
        <p:spPr bwMode="auto">
          <a:xfrm>
            <a:off x="6516688" y="2466975"/>
            <a:ext cx="55562" cy="55563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75690" name="Picture 13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990600"/>
            <a:ext cx="2613025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5669" name="Picture 1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2657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" name="Picture 1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1" name="Group 110"/>
          <p:cNvGrpSpPr>
            <a:grpSpLocks/>
          </p:cNvGrpSpPr>
          <p:nvPr/>
        </p:nvGrpSpPr>
        <p:grpSpPr bwMode="auto">
          <a:xfrm>
            <a:off x="5867400" y="2220913"/>
            <a:ext cx="1651000" cy="1277937"/>
            <a:chOff x="3696" y="1399"/>
            <a:chExt cx="1040" cy="805"/>
          </a:xfrm>
        </p:grpSpPr>
        <p:pic>
          <p:nvPicPr>
            <p:cNvPr id="92" name="Picture 11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055"/>
              <a:ext cx="320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3" name="Line 112"/>
            <p:cNvSpPr>
              <a:spLocks noChangeShapeType="1"/>
            </p:cNvSpPr>
            <p:nvPr/>
          </p:nvSpPr>
          <p:spPr bwMode="auto">
            <a:xfrm flipH="1" flipV="1">
              <a:off x="3696" y="1399"/>
              <a:ext cx="720" cy="67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" name="Oval 113"/>
          <p:cNvSpPr>
            <a:spLocks noChangeArrowheads="1"/>
          </p:cNvSpPr>
          <p:nvPr/>
        </p:nvSpPr>
        <p:spPr bwMode="auto">
          <a:xfrm>
            <a:off x="5811838" y="2165350"/>
            <a:ext cx="55562" cy="55563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5" name="Group 99"/>
          <p:cNvGrpSpPr>
            <a:grpSpLocks/>
          </p:cNvGrpSpPr>
          <p:nvPr/>
        </p:nvGrpSpPr>
        <p:grpSpPr bwMode="auto">
          <a:xfrm>
            <a:off x="742950" y="2920827"/>
            <a:ext cx="730250" cy="368299"/>
            <a:chOff x="564" y="3176"/>
            <a:chExt cx="460" cy="232"/>
          </a:xfrm>
        </p:grpSpPr>
        <p:pic>
          <p:nvPicPr>
            <p:cNvPr id="96" name="Picture 10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3291"/>
              <a:ext cx="437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7" name="Picture 10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" y="3176"/>
              <a:ext cx="460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8" name="Oval 102"/>
          <p:cNvSpPr>
            <a:spLocks noChangeArrowheads="1"/>
          </p:cNvSpPr>
          <p:nvPr/>
        </p:nvSpPr>
        <p:spPr bwMode="auto">
          <a:xfrm>
            <a:off x="228600" y="2743200"/>
            <a:ext cx="1752600" cy="7620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81000" y="4481512"/>
            <a:ext cx="3188344" cy="1143011"/>
            <a:chOff x="381000" y="4481512"/>
            <a:chExt cx="3188344" cy="1143011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14413" y="4938712"/>
              <a:ext cx="2554931" cy="68581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1000" y="4481512"/>
              <a:ext cx="2613384" cy="3355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" name="Picture 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809" y="376870"/>
            <a:ext cx="3244991" cy="1439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825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8" grpId="0" animBg="1"/>
      <p:bldP spid="98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25" name="Picture 6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990600"/>
            <a:ext cx="2613025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9763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9798" name="Picture 3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450"/>
            <a:ext cx="53736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9799" name="Picture 3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04800"/>
            <a:ext cx="33432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9837" name="Picture 7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2657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9915" name="Picture 15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2160588"/>
            <a:ext cx="1235075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4E28-5DBF-44CB-B213-30A333304D0B}" type="slidenum">
              <a:rPr lang="en-US"/>
              <a:pPr/>
              <a:t>33</a:t>
            </a:fld>
            <a:endParaRPr lang="en-US"/>
          </a:p>
        </p:txBody>
      </p:sp>
      <p:pic>
        <p:nvPicPr>
          <p:cNvPr id="1269898" name="Picture 13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3811588"/>
            <a:ext cx="868362" cy="16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6976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64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69766" name="Group 6"/>
          <p:cNvGrpSpPr>
            <a:grpSpLocks/>
          </p:cNvGrpSpPr>
          <p:nvPr/>
        </p:nvGrpSpPr>
        <p:grpSpPr bwMode="auto">
          <a:xfrm>
            <a:off x="2209800" y="609600"/>
            <a:ext cx="6858000" cy="3429000"/>
            <a:chOff x="1392" y="384"/>
            <a:chExt cx="4320" cy="2160"/>
          </a:xfrm>
        </p:grpSpPr>
        <p:sp>
          <p:nvSpPr>
            <p:cNvPr id="1269767" name="Line 7"/>
            <p:cNvSpPr>
              <a:spLocks noChangeShapeType="1"/>
            </p:cNvSpPr>
            <p:nvPr/>
          </p:nvSpPr>
          <p:spPr bwMode="auto">
            <a:xfrm>
              <a:off x="3600" y="1488"/>
              <a:ext cx="57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768" name="Line 8"/>
            <p:cNvSpPr>
              <a:spLocks noChangeShapeType="1"/>
            </p:cNvSpPr>
            <p:nvPr/>
          </p:nvSpPr>
          <p:spPr bwMode="auto">
            <a:xfrm flipH="1">
              <a:off x="3936" y="624"/>
              <a:ext cx="1392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769" name="Line 9"/>
            <p:cNvSpPr>
              <a:spLocks noChangeShapeType="1"/>
            </p:cNvSpPr>
            <p:nvPr/>
          </p:nvSpPr>
          <p:spPr bwMode="auto">
            <a:xfrm>
              <a:off x="3600" y="1488"/>
              <a:ext cx="0" cy="86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770" name="Line 10"/>
            <p:cNvSpPr>
              <a:spLocks noChangeShapeType="1"/>
            </p:cNvSpPr>
            <p:nvPr/>
          </p:nvSpPr>
          <p:spPr bwMode="auto">
            <a:xfrm>
              <a:off x="4176" y="1488"/>
              <a:ext cx="0" cy="86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771" name="Line 11"/>
            <p:cNvSpPr>
              <a:spLocks noChangeShapeType="1"/>
            </p:cNvSpPr>
            <p:nvPr/>
          </p:nvSpPr>
          <p:spPr bwMode="auto">
            <a:xfrm>
              <a:off x="5328" y="624"/>
              <a:ext cx="0" cy="172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772" name="Line 12"/>
            <p:cNvSpPr>
              <a:spLocks noChangeShapeType="1"/>
            </p:cNvSpPr>
            <p:nvPr/>
          </p:nvSpPr>
          <p:spPr bwMode="auto">
            <a:xfrm>
              <a:off x="5539" y="554"/>
              <a:ext cx="0" cy="179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773" name="Oval 13"/>
            <p:cNvSpPr>
              <a:spLocks noChangeArrowheads="1"/>
            </p:cNvSpPr>
            <p:nvPr/>
          </p:nvSpPr>
          <p:spPr bwMode="auto">
            <a:xfrm>
              <a:off x="3600" y="1344"/>
              <a:ext cx="576" cy="28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9774" name="Line 14"/>
            <p:cNvSpPr>
              <a:spLocks noChangeShapeType="1"/>
            </p:cNvSpPr>
            <p:nvPr/>
          </p:nvSpPr>
          <p:spPr bwMode="auto">
            <a:xfrm flipV="1">
              <a:off x="3888" y="384"/>
              <a:ext cx="0" cy="21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775" name="Line 15"/>
            <p:cNvSpPr>
              <a:spLocks noChangeShapeType="1"/>
            </p:cNvSpPr>
            <p:nvPr/>
          </p:nvSpPr>
          <p:spPr bwMode="auto">
            <a:xfrm flipH="1">
              <a:off x="1595" y="624"/>
              <a:ext cx="3731" cy="172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776" name="Line 16"/>
            <p:cNvSpPr>
              <a:spLocks noChangeShapeType="1"/>
            </p:cNvSpPr>
            <p:nvPr/>
          </p:nvSpPr>
          <p:spPr bwMode="auto">
            <a:xfrm flipH="1">
              <a:off x="3138" y="624"/>
              <a:ext cx="2188" cy="172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777" name="Line 17"/>
            <p:cNvSpPr>
              <a:spLocks noChangeShapeType="1"/>
            </p:cNvSpPr>
            <p:nvPr/>
          </p:nvSpPr>
          <p:spPr bwMode="auto">
            <a:xfrm>
              <a:off x="1392" y="2352"/>
              <a:ext cx="43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9778" name="Group 18"/>
            <p:cNvGrpSpPr>
              <a:grpSpLocks/>
            </p:cNvGrpSpPr>
            <p:nvPr/>
          </p:nvGrpSpPr>
          <p:grpSpPr bwMode="auto">
            <a:xfrm>
              <a:off x="5320" y="508"/>
              <a:ext cx="225" cy="155"/>
              <a:chOff x="4032" y="912"/>
              <a:chExt cx="225" cy="155"/>
            </a:xfrm>
          </p:grpSpPr>
          <p:sp>
            <p:nvSpPr>
              <p:cNvPr id="1269779" name="AutoShape 19"/>
              <p:cNvSpPr>
                <a:spLocks noChangeAspect="1" noChangeArrowheads="1"/>
              </p:cNvSpPr>
              <p:nvPr/>
            </p:nvSpPr>
            <p:spPr bwMode="auto">
              <a:xfrm rot="-7261028">
                <a:off x="4013" y="931"/>
                <a:ext cx="155" cy="11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780" name="Line 20"/>
              <p:cNvSpPr>
                <a:spLocks noChangeShapeType="1"/>
              </p:cNvSpPr>
              <p:nvPr/>
            </p:nvSpPr>
            <p:spPr bwMode="auto">
              <a:xfrm>
                <a:off x="4142" y="960"/>
                <a:ext cx="115" cy="0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69781" name="Line 21"/>
            <p:cNvSpPr>
              <a:spLocks noChangeShapeType="1"/>
            </p:cNvSpPr>
            <p:nvPr/>
          </p:nvSpPr>
          <p:spPr bwMode="auto">
            <a:xfrm>
              <a:off x="3840" y="2064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782" name="Line 22"/>
            <p:cNvSpPr>
              <a:spLocks noChangeShapeType="1"/>
            </p:cNvSpPr>
            <p:nvPr/>
          </p:nvSpPr>
          <p:spPr bwMode="auto">
            <a:xfrm>
              <a:off x="3840" y="1488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783" name="Line 23"/>
            <p:cNvSpPr>
              <a:spLocks noChangeShapeType="1"/>
            </p:cNvSpPr>
            <p:nvPr/>
          </p:nvSpPr>
          <p:spPr bwMode="auto">
            <a:xfrm>
              <a:off x="3840" y="1200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784" name="Line 24"/>
            <p:cNvSpPr>
              <a:spLocks noChangeShapeType="1"/>
            </p:cNvSpPr>
            <p:nvPr/>
          </p:nvSpPr>
          <p:spPr bwMode="auto">
            <a:xfrm>
              <a:off x="3840" y="1776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785" name="Line 25"/>
            <p:cNvSpPr>
              <a:spLocks noChangeShapeType="1"/>
            </p:cNvSpPr>
            <p:nvPr/>
          </p:nvSpPr>
          <p:spPr bwMode="auto">
            <a:xfrm>
              <a:off x="3840" y="912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786" name="Line 26"/>
            <p:cNvSpPr>
              <a:spLocks noChangeShapeType="1"/>
            </p:cNvSpPr>
            <p:nvPr/>
          </p:nvSpPr>
          <p:spPr bwMode="auto">
            <a:xfrm>
              <a:off x="3840" y="624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787" name="Line 27"/>
            <p:cNvSpPr>
              <a:spLocks noChangeShapeType="1"/>
            </p:cNvSpPr>
            <p:nvPr/>
          </p:nvSpPr>
          <p:spPr bwMode="auto">
            <a:xfrm>
              <a:off x="4176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788" name="Line 28"/>
            <p:cNvSpPr>
              <a:spLocks noChangeShapeType="1"/>
            </p:cNvSpPr>
            <p:nvPr/>
          </p:nvSpPr>
          <p:spPr bwMode="auto">
            <a:xfrm>
              <a:off x="4464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789" name="Line 29"/>
            <p:cNvSpPr>
              <a:spLocks noChangeShapeType="1"/>
            </p:cNvSpPr>
            <p:nvPr/>
          </p:nvSpPr>
          <p:spPr bwMode="auto">
            <a:xfrm>
              <a:off x="4752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790" name="Line 30"/>
            <p:cNvSpPr>
              <a:spLocks noChangeShapeType="1"/>
            </p:cNvSpPr>
            <p:nvPr/>
          </p:nvSpPr>
          <p:spPr bwMode="auto">
            <a:xfrm>
              <a:off x="5040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791" name="Line 31"/>
            <p:cNvSpPr>
              <a:spLocks noChangeShapeType="1"/>
            </p:cNvSpPr>
            <p:nvPr/>
          </p:nvSpPr>
          <p:spPr bwMode="auto">
            <a:xfrm>
              <a:off x="5328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69792" name="Picture 32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4" y="2408"/>
              <a:ext cx="81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69793" name="Picture 33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9" y="1999"/>
              <a:ext cx="81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69794" name="Picture 34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" y="560"/>
              <a:ext cx="9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69795" name="Picture 35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" y="2408"/>
              <a:ext cx="9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69796" name="Line 36"/>
            <p:cNvSpPr>
              <a:spLocks noChangeShapeType="1"/>
            </p:cNvSpPr>
            <p:nvPr/>
          </p:nvSpPr>
          <p:spPr bwMode="auto">
            <a:xfrm>
              <a:off x="3600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797" name="Line 37"/>
            <p:cNvSpPr>
              <a:spLocks noChangeShapeType="1"/>
            </p:cNvSpPr>
            <p:nvPr/>
          </p:nvSpPr>
          <p:spPr bwMode="auto">
            <a:xfrm>
              <a:off x="1584" y="2374"/>
              <a:ext cx="156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69800" name="Group 40"/>
          <p:cNvGrpSpPr>
            <a:grpSpLocks/>
          </p:cNvGrpSpPr>
          <p:nvPr/>
        </p:nvGrpSpPr>
        <p:grpSpPr bwMode="auto">
          <a:xfrm>
            <a:off x="0" y="328613"/>
            <a:ext cx="9144000" cy="3802062"/>
            <a:chOff x="0" y="207"/>
            <a:chExt cx="5760" cy="2395"/>
          </a:xfrm>
        </p:grpSpPr>
        <p:sp>
          <p:nvSpPr>
            <p:cNvPr id="1269801" name="Line 41"/>
            <p:cNvSpPr>
              <a:spLocks noChangeShapeType="1"/>
            </p:cNvSpPr>
            <p:nvPr/>
          </p:nvSpPr>
          <p:spPr bwMode="auto">
            <a:xfrm>
              <a:off x="1296" y="2592"/>
              <a:ext cx="4464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802" name="Line 42"/>
            <p:cNvSpPr>
              <a:spLocks noChangeShapeType="1"/>
            </p:cNvSpPr>
            <p:nvPr/>
          </p:nvSpPr>
          <p:spPr bwMode="auto">
            <a:xfrm flipV="1">
              <a:off x="1296" y="2199"/>
              <a:ext cx="0" cy="40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803" name="Line 43"/>
            <p:cNvSpPr>
              <a:spLocks noChangeShapeType="1"/>
            </p:cNvSpPr>
            <p:nvPr/>
          </p:nvSpPr>
          <p:spPr bwMode="auto">
            <a:xfrm flipV="1">
              <a:off x="1289" y="1152"/>
              <a:ext cx="2372" cy="105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804" name="Line 44"/>
            <p:cNvSpPr>
              <a:spLocks noChangeShapeType="1"/>
            </p:cNvSpPr>
            <p:nvPr/>
          </p:nvSpPr>
          <p:spPr bwMode="auto">
            <a:xfrm flipV="1">
              <a:off x="3656" y="437"/>
              <a:ext cx="0" cy="72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805" name="Line 45"/>
            <p:cNvSpPr>
              <a:spLocks noChangeShapeType="1"/>
            </p:cNvSpPr>
            <p:nvPr/>
          </p:nvSpPr>
          <p:spPr bwMode="auto">
            <a:xfrm flipH="1" flipV="1">
              <a:off x="3495" y="207"/>
              <a:ext cx="161" cy="24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806" name="Line 46"/>
            <p:cNvSpPr>
              <a:spLocks noChangeShapeType="1"/>
            </p:cNvSpPr>
            <p:nvPr/>
          </p:nvSpPr>
          <p:spPr bwMode="auto">
            <a:xfrm>
              <a:off x="0" y="213"/>
              <a:ext cx="3504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69808" name="Picture 4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219200"/>
            <a:ext cx="193675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69809" name="Group 49"/>
          <p:cNvGrpSpPr>
            <a:grpSpLocks/>
          </p:cNvGrpSpPr>
          <p:nvPr/>
        </p:nvGrpSpPr>
        <p:grpSpPr bwMode="auto">
          <a:xfrm>
            <a:off x="6572250" y="2513013"/>
            <a:ext cx="1076325" cy="501650"/>
            <a:chOff x="4140" y="1583"/>
            <a:chExt cx="678" cy="316"/>
          </a:xfrm>
        </p:grpSpPr>
        <p:pic>
          <p:nvPicPr>
            <p:cNvPr id="1269810" name="Picture 50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6" y="1750"/>
              <a:ext cx="342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69811" name="Line 51"/>
            <p:cNvSpPr>
              <a:spLocks noChangeShapeType="1"/>
            </p:cNvSpPr>
            <p:nvPr/>
          </p:nvSpPr>
          <p:spPr bwMode="auto">
            <a:xfrm flipH="1" flipV="1">
              <a:off x="4140" y="1583"/>
              <a:ext cx="336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69812" name="Group 52"/>
          <p:cNvGrpSpPr>
            <a:grpSpLocks/>
          </p:cNvGrpSpPr>
          <p:nvPr/>
        </p:nvGrpSpPr>
        <p:grpSpPr bwMode="auto">
          <a:xfrm>
            <a:off x="3590925" y="2549525"/>
            <a:ext cx="2276475" cy="750888"/>
            <a:chOff x="2262" y="1606"/>
            <a:chExt cx="1434" cy="473"/>
          </a:xfrm>
        </p:grpSpPr>
        <p:sp>
          <p:nvSpPr>
            <p:cNvPr id="1269813" name="Line 53"/>
            <p:cNvSpPr>
              <a:spLocks noChangeShapeType="1"/>
            </p:cNvSpPr>
            <p:nvPr/>
          </p:nvSpPr>
          <p:spPr bwMode="auto">
            <a:xfrm flipV="1">
              <a:off x="3456" y="1606"/>
              <a:ext cx="240" cy="12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69814" name="Picture 5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06145">
              <a:off x="2262" y="1923"/>
              <a:ext cx="1255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69816" name="Oval 56"/>
          <p:cNvSpPr>
            <a:spLocks noChangeArrowheads="1"/>
          </p:cNvSpPr>
          <p:nvPr/>
        </p:nvSpPr>
        <p:spPr bwMode="auto">
          <a:xfrm>
            <a:off x="6516688" y="2466975"/>
            <a:ext cx="55562" cy="55563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69845" name="Picture 8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159250"/>
            <a:ext cx="3387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9847" name="Picture 8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570413"/>
            <a:ext cx="34607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9849" name="Picture 8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91000"/>
            <a:ext cx="39274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69885" name="Line 125"/>
          <p:cNvSpPr>
            <a:spLocks noChangeShapeType="1"/>
          </p:cNvSpPr>
          <p:nvPr/>
        </p:nvSpPr>
        <p:spPr bwMode="auto">
          <a:xfrm>
            <a:off x="457200" y="838200"/>
            <a:ext cx="0" cy="3352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86" name="Line 126"/>
          <p:cNvSpPr>
            <a:spLocks noChangeShapeType="1"/>
          </p:cNvSpPr>
          <p:nvPr/>
        </p:nvSpPr>
        <p:spPr bwMode="auto">
          <a:xfrm>
            <a:off x="1676400" y="838200"/>
            <a:ext cx="533400" cy="3352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87" name="Line 127"/>
          <p:cNvSpPr>
            <a:spLocks noChangeShapeType="1"/>
          </p:cNvSpPr>
          <p:nvPr/>
        </p:nvSpPr>
        <p:spPr bwMode="auto">
          <a:xfrm>
            <a:off x="2971800" y="838200"/>
            <a:ext cx="685800" cy="3352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88" name="Line 128"/>
          <p:cNvSpPr>
            <a:spLocks noChangeShapeType="1"/>
          </p:cNvSpPr>
          <p:nvPr/>
        </p:nvSpPr>
        <p:spPr bwMode="auto">
          <a:xfrm>
            <a:off x="1123950" y="1352550"/>
            <a:ext cx="3894138" cy="29702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89" name="Line 129"/>
          <p:cNvSpPr>
            <a:spLocks noChangeShapeType="1"/>
          </p:cNvSpPr>
          <p:nvPr/>
        </p:nvSpPr>
        <p:spPr bwMode="auto">
          <a:xfrm>
            <a:off x="1900238" y="1196975"/>
            <a:ext cx="3382962" cy="3098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90" name="Line 130"/>
          <p:cNvSpPr>
            <a:spLocks noChangeShapeType="1"/>
          </p:cNvSpPr>
          <p:nvPr/>
        </p:nvSpPr>
        <p:spPr bwMode="auto">
          <a:xfrm>
            <a:off x="3581400" y="1635125"/>
            <a:ext cx="2209800" cy="25685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91" name="Line 131"/>
          <p:cNvSpPr>
            <a:spLocks noChangeShapeType="1"/>
          </p:cNvSpPr>
          <p:nvPr/>
        </p:nvSpPr>
        <p:spPr bwMode="auto">
          <a:xfrm>
            <a:off x="2376488" y="1562100"/>
            <a:ext cx="4516437" cy="27051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92" name="Line 132"/>
          <p:cNvSpPr>
            <a:spLocks noChangeShapeType="1"/>
          </p:cNvSpPr>
          <p:nvPr/>
        </p:nvSpPr>
        <p:spPr bwMode="auto">
          <a:xfrm>
            <a:off x="3581400" y="1187450"/>
            <a:ext cx="4479925" cy="30527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93" name="Arc 133"/>
          <p:cNvSpPr>
            <a:spLocks/>
          </p:cNvSpPr>
          <p:nvPr/>
        </p:nvSpPr>
        <p:spPr bwMode="auto">
          <a:xfrm rot="5400000">
            <a:off x="5864225" y="4232275"/>
            <a:ext cx="92075" cy="466725"/>
          </a:xfrm>
          <a:custGeom>
            <a:avLst/>
            <a:gdLst>
              <a:gd name="G0" fmla="+- 1013 0 0"/>
              <a:gd name="G1" fmla="+- 21600 0 0"/>
              <a:gd name="G2" fmla="+- 21600 0 0"/>
              <a:gd name="T0" fmla="*/ 1013 w 22613"/>
              <a:gd name="T1" fmla="*/ 0 h 43200"/>
              <a:gd name="T2" fmla="*/ 0 w 22613"/>
              <a:gd name="T3" fmla="*/ 43176 h 43200"/>
              <a:gd name="T4" fmla="*/ 1013 w 22613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13" h="43200" fill="none" extrusionOk="0">
                <a:moveTo>
                  <a:pt x="1012" y="0"/>
                </a:moveTo>
                <a:cubicBezTo>
                  <a:pt x="12942" y="0"/>
                  <a:pt x="22613" y="9670"/>
                  <a:pt x="22613" y="21600"/>
                </a:cubicBezTo>
                <a:cubicBezTo>
                  <a:pt x="22613" y="33529"/>
                  <a:pt x="12942" y="43200"/>
                  <a:pt x="1013" y="43200"/>
                </a:cubicBezTo>
                <a:cubicBezTo>
                  <a:pt x="675" y="43200"/>
                  <a:pt x="337" y="43192"/>
                  <a:pt x="-1" y="43176"/>
                </a:cubicBezTo>
              </a:path>
              <a:path w="22613" h="43200" stroke="0" extrusionOk="0">
                <a:moveTo>
                  <a:pt x="1012" y="0"/>
                </a:moveTo>
                <a:cubicBezTo>
                  <a:pt x="12942" y="0"/>
                  <a:pt x="22613" y="9670"/>
                  <a:pt x="22613" y="21600"/>
                </a:cubicBezTo>
                <a:cubicBezTo>
                  <a:pt x="22613" y="33529"/>
                  <a:pt x="12942" y="43200"/>
                  <a:pt x="1013" y="43200"/>
                </a:cubicBezTo>
                <a:cubicBezTo>
                  <a:pt x="675" y="43200"/>
                  <a:pt x="337" y="43192"/>
                  <a:pt x="-1" y="43176"/>
                </a:cubicBezTo>
                <a:lnTo>
                  <a:pt x="1013" y="21600"/>
                </a:lnTo>
                <a:close/>
              </a:path>
            </a:pathLst>
          </a:cu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94" name="Arc 134"/>
          <p:cNvSpPr>
            <a:spLocks/>
          </p:cNvSpPr>
          <p:nvPr/>
        </p:nvSpPr>
        <p:spPr bwMode="auto">
          <a:xfrm rot="5400000">
            <a:off x="8464550" y="4232275"/>
            <a:ext cx="92075" cy="466725"/>
          </a:xfrm>
          <a:custGeom>
            <a:avLst/>
            <a:gdLst>
              <a:gd name="G0" fmla="+- 1013 0 0"/>
              <a:gd name="G1" fmla="+- 21600 0 0"/>
              <a:gd name="G2" fmla="+- 21600 0 0"/>
              <a:gd name="T0" fmla="*/ 1013 w 22613"/>
              <a:gd name="T1" fmla="*/ 0 h 43200"/>
              <a:gd name="T2" fmla="*/ 0 w 22613"/>
              <a:gd name="T3" fmla="*/ 43176 h 43200"/>
              <a:gd name="T4" fmla="*/ 1013 w 22613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13" h="43200" fill="none" extrusionOk="0">
                <a:moveTo>
                  <a:pt x="1012" y="0"/>
                </a:moveTo>
                <a:cubicBezTo>
                  <a:pt x="12942" y="0"/>
                  <a:pt x="22613" y="9670"/>
                  <a:pt x="22613" y="21600"/>
                </a:cubicBezTo>
                <a:cubicBezTo>
                  <a:pt x="22613" y="33529"/>
                  <a:pt x="12942" y="43200"/>
                  <a:pt x="1013" y="43200"/>
                </a:cubicBezTo>
                <a:cubicBezTo>
                  <a:pt x="675" y="43200"/>
                  <a:pt x="337" y="43192"/>
                  <a:pt x="-1" y="43176"/>
                </a:cubicBezTo>
              </a:path>
              <a:path w="22613" h="43200" stroke="0" extrusionOk="0">
                <a:moveTo>
                  <a:pt x="1012" y="0"/>
                </a:moveTo>
                <a:cubicBezTo>
                  <a:pt x="12942" y="0"/>
                  <a:pt x="22613" y="9670"/>
                  <a:pt x="22613" y="21600"/>
                </a:cubicBezTo>
                <a:cubicBezTo>
                  <a:pt x="22613" y="33529"/>
                  <a:pt x="12942" y="43200"/>
                  <a:pt x="1013" y="43200"/>
                </a:cubicBezTo>
                <a:cubicBezTo>
                  <a:pt x="675" y="43200"/>
                  <a:pt x="337" y="43192"/>
                  <a:pt x="-1" y="43176"/>
                </a:cubicBezTo>
                <a:lnTo>
                  <a:pt x="1013" y="21600"/>
                </a:lnTo>
                <a:close/>
              </a:path>
            </a:pathLst>
          </a:cu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69871" name="Picture 11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660900"/>
            <a:ext cx="39274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9872" name="Picture 11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5075238"/>
            <a:ext cx="395605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9873" name="Picture 11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5532438"/>
            <a:ext cx="38671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69916" name="AutoShape 156"/>
          <p:cNvSpPr>
            <a:spLocks noChangeArrowheads="1"/>
          </p:cNvSpPr>
          <p:nvPr/>
        </p:nvSpPr>
        <p:spPr bwMode="auto">
          <a:xfrm>
            <a:off x="754063" y="2413000"/>
            <a:ext cx="914400" cy="914400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945" name="Line 185"/>
          <p:cNvSpPr>
            <a:spLocks noChangeShapeType="1"/>
          </p:cNvSpPr>
          <p:nvPr/>
        </p:nvSpPr>
        <p:spPr bwMode="auto">
          <a:xfrm>
            <a:off x="2286000" y="4876800"/>
            <a:ext cx="304800" cy="2286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" name="Picture 11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9922" name="Picture 16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78563"/>
            <a:ext cx="481965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69895" name="Group 135"/>
          <p:cNvGrpSpPr>
            <a:grpSpLocks/>
          </p:cNvGrpSpPr>
          <p:nvPr/>
        </p:nvGrpSpPr>
        <p:grpSpPr bwMode="auto">
          <a:xfrm>
            <a:off x="114300" y="5486400"/>
            <a:ext cx="3868738" cy="323850"/>
            <a:chOff x="72" y="3456"/>
            <a:chExt cx="2437" cy="204"/>
          </a:xfrm>
        </p:grpSpPr>
        <p:pic>
          <p:nvPicPr>
            <p:cNvPr id="1269874" name="Picture 11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3456"/>
              <a:ext cx="86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69877" name="Picture 11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" y="3504"/>
              <a:ext cx="1499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69881" name="Picture 12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5867400"/>
            <a:ext cx="20589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69908" name="Group 148"/>
          <p:cNvGrpSpPr>
            <a:grpSpLocks/>
          </p:cNvGrpSpPr>
          <p:nvPr/>
        </p:nvGrpSpPr>
        <p:grpSpPr bwMode="auto">
          <a:xfrm>
            <a:off x="6443663" y="5575300"/>
            <a:ext cx="1776412" cy="914400"/>
            <a:chOff x="4059" y="3512"/>
            <a:chExt cx="1119" cy="576"/>
          </a:xfrm>
        </p:grpSpPr>
        <p:sp>
          <p:nvSpPr>
            <p:cNvPr id="1269900" name="Rectangle 140"/>
            <p:cNvSpPr>
              <a:spLocks noChangeArrowheads="1"/>
            </p:cNvSpPr>
            <p:nvPr/>
          </p:nvSpPr>
          <p:spPr bwMode="auto">
            <a:xfrm>
              <a:off x="4842" y="3512"/>
              <a:ext cx="336" cy="167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9902" name="Line 142"/>
            <p:cNvSpPr>
              <a:spLocks noChangeShapeType="1"/>
            </p:cNvSpPr>
            <p:nvPr/>
          </p:nvSpPr>
          <p:spPr bwMode="auto">
            <a:xfrm flipV="1">
              <a:off x="4065" y="3627"/>
              <a:ext cx="0" cy="46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903" name="Line 143"/>
            <p:cNvSpPr>
              <a:spLocks noChangeShapeType="1"/>
            </p:cNvSpPr>
            <p:nvPr/>
          </p:nvSpPr>
          <p:spPr bwMode="auto">
            <a:xfrm flipV="1">
              <a:off x="5010" y="3679"/>
              <a:ext cx="0" cy="409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905" name="Line 145"/>
            <p:cNvSpPr>
              <a:spLocks noChangeShapeType="1"/>
            </p:cNvSpPr>
            <p:nvPr/>
          </p:nvSpPr>
          <p:spPr bwMode="auto">
            <a:xfrm>
              <a:off x="4059" y="4082"/>
              <a:ext cx="956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69907" name="Group 147"/>
          <p:cNvGrpSpPr>
            <a:grpSpLocks/>
          </p:cNvGrpSpPr>
          <p:nvPr/>
        </p:nvGrpSpPr>
        <p:grpSpPr bwMode="auto">
          <a:xfrm>
            <a:off x="5657850" y="5511800"/>
            <a:ext cx="1682750" cy="630238"/>
            <a:chOff x="3564" y="3472"/>
            <a:chExt cx="1060" cy="397"/>
          </a:xfrm>
        </p:grpSpPr>
        <p:sp>
          <p:nvSpPr>
            <p:cNvPr id="1269899" name="Rectangle 139"/>
            <p:cNvSpPr>
              <a:spLocks noChangeArrowheads="1"/>
            </p:cNvSpPr>
            <p:nvPr/>
          </p:nvSpPr>
          <p:spPr bwMode="auto">
            <a:xfrm>
              <a:off x="4307" y="3472"/>
              <a:ext cx="317" cy="207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9901" name="Line 141"/>
            <p:cNvSpPr>
              <a:spLocks noChangeShapeType="1"/>
            </p:cNvSpPr>
            <p:nvPr/>
          </p:nvSpPr>
          <p:spPr bwMode="auto">
            <a:xfrm flipV="1">
              <a:off x="3570" y="3627"/>
              <a:ext cx="0" cy="24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904" name="Line 144"/>
            <p:cNvSpPr>
              <a:spLocks noChangeShapeType="1"/>
            </p:cNvSpPr>
            <p:nvPr/>
          </p:nvSpPr>
          <p:spPr bwMode="auto">
            <a:xfrm>
              <a:off x="3564" y="3863"/>
              <a:ext cx="904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906" name="Line 146"/>
            <p:cNvSpPr>
              <a:spLocks noChangeShapeType="1"/>
            </p:cNvSpPr>
            <p:nvPr/>
          </p:nvSpPr>
          <p:spPr bwMode="auto">
            <a:xfrm>
              <a:off x="4465" y="3679"/>
              <a:ext cx="0" cy="19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69896" name="Group 136"/>
          <p:cNvGrpSpPr>
            <a:grpSpLocks/>
          </p:cNvGrpSpPr>
          <p:nvPr/>
        </p:nvGrpSpPr>
        <p:grpSpPr bwMode="auto">
          <a:xfrm>
            <a:off x="333375" y="5013325"/>
            <a:ext cx="3895725" cy="320675"/>
            <a:chOff x="210" y="3158"/>
            <a:chExt cx="2454" cy="202"/>
          </a:xfrm>
        </p:grpSpPr>
        <p:pic>
          <p:nvPicPr>
            <p:cNvPr id="1269867" name="Picture 10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" y="3158"/>
              <a:ext cx="74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69879" name="Picture 11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5" y="3216"/>
              <a:ext cx="116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269897" name="Group 137"/>
          <p:cNvGrpSpPr>
            <a:grpSpLocks/>
          </p:cNvGrpSpPr>
          <p:nvPr/>
        </p:nvGrpSpPr>
        <p:grpSpPr bwMode="auto">
          <a:xfrm>
            <a:off x="76200" y="4981575"/>
            <a:ext cx="4370388" cy="850900"/>
            <a:chOff x="48" y="3138"/>
            <a:chExt cx="2753" cy="536"/>
          </a:xfrm>
        </p:grpSpPr>
        <p:sp>
          <p:nvSpPr>
            <p:cNvPr id="1269882" name="Rectangle 122"/>
            <p:cNvSpPr>
              <a:spLocks noChangeArrowheads="1"/>
            </p:cNvSpPr>
            <p:nvPr/>
          </p:nvSpPr>
          <p:spPr bwMode="auto">
            <a:xfrm>
              <a:off x="48" y="3138"/>
              <a:ext cx="2631" cy="536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69884" name="Picture 12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2" y="3224"/>
              <a:ext cx="109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69918" name="Picture 15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6616700"/>
            <a:ext cx="6484937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69913" name="Group 153"/>
          <p:cNvGrpSpPr>
            <a:grpSpLocks/>
          </p:cNvGrpSpPr>
          <p:nvPr/>
        </p:nvGrpSpPr>
        <p:grpSpPr bwMode="auto">
          <a:xfrm>
            <a:off x="2814638" y="4487863"/>
            <a:ext cx="1004887" cy="392112"/>
            <a:chOff x="1773" y="2827"/>
            <a:chExt cx="633" cy="247"/>
          </a:xfrm>
        </p:grpSpPr>
        <p:sp>
          <p:nvSpPr>
            <p:cNvPr id="1269909" name="Rectangle 149"/>
            <p:cNvSpPr>
              <a:spLocks noChangeArrowheads="1"/>
            </p:cNvSpPr>
            <p:nvPr/>
          </p:nvSpPr>
          <p:spPr bwMode="auto">
            <a:xfrm>
              <a:off x="1773" y="2907"/>
              <a:ext cx="236" cy="167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9910" name="Line 150"/>
            <p:cNvSpPr>
              <a:spLocks noChangeShapeType="1"/>
            </p:cNvSpPr>
            <p:nvPr/>
          </p:nvSpPr>
          <p:spPr bwMode="auto">
            <a:xfrm>
              <a:off x="2400" y="2827"/>
              <a:ext cx="0" cy="15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911" name="Line 151"/>
            <p:cNvSpPr>
              <a:spLocks noChangeShapeType="1"/>
            </p:cNvSpPr>
            <p:nvPr/>
          </p:nvSpPr>
          <p:spPr bwMode="auto">
            <a:xfrm flipV="1">
              <a:off x="1891" y="2832"/>
              <a:ext cx="0" cy="81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912" name="Line 152"/>
            <p:cNvSpPr>
              <a:spLocks noChangeShapeType="1"/>
            </p:cNvSpPr>
            <p:nvPr/>
          </p:nvSpPr>
          <p:spPr bwMode="auto">
            <a:xfrm>
              <a:off x="1882" y="2832"/>
              <a:ext cx="524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69919" name="AutoShape 159"/>
          <p:cNvSpPr>
            <a:spLocks noChangeAspect="1" noChangeArrowheads="1"/>
          </p:cNvSpPr>
          <p:nvPr/>
        </p:nvSpPr>
        <p:spPr bwMode="auto">
          <a:xfrm>
            <a:off x="7421563" y="6489700"/>
            <a:ext cx="320675" cy="320675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69932" name="Group 172"/>
          <p:cNvGrpSpPr>
            <a:grpSpLocks/>
          </p:cNvGrpSpPr>
          <p:nvPr/>
        </p:nvGrpSpPr>
        <p:grpSpPr bwMode="auto">
          <a:xfrm>
            <a:off x="373063" y="5867400"/>
            <a:ext cx="1497012" cy="247650"/>
            <a:chOff x="235" y="3696"/>
            <a:chExt cx="943" cy="156"/>
          </a:xfrm>
        </p:grpSpPr>
        <p:pic>
          <p:nvPicPr>
            <p:cNvPr id="1269924" name="Picture 16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" y="3696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69926" name="Picture 16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" y="3696"/>
              <a:ext cx="165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69928" name="Picture 16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" y="3696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69929" name="Picture 16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" y="3696"/>
              <a:ext cx="165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269944" name="Group 184"/>
          <p:cNvGrpSpPr>
            <a:grpSpLocks/>
          </p:cNvGrpSpPr>
          <p:nvPr/>
        </p:nvGrpSpPr>
        <p:grpSpPr bwMode="auto">
          <a:xfrm>
            <a:off x="444500" y="6086475"/>
            <a:ext cx="7023100" cy="434975"/>
            <a:chOff x="280" y="3834"/>
            <a:chExt cx="4424" cy="274"/>
          </a:xfrm>
        </p:grpSpPr>
        <p:sp>
          <p:nvSpPr>
            <p:cNvPr id="1269934" name="Line 174"/>
            <p:cNvSpPr>
              <a:spLocks noChangeShapeType="1"/>
            </p:cNvSpPr>
            <p:nvPr/>
          </p:nvSpPr>
          <p:spPr bwMode="auto">
            <a:xfrm>
              <a:off x="280" y="3929"/>
              <a:ext cx="4251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935" name="Line 175"/>
            <p:cNvSpPr>
              <a:spLocks noChangeShapeType="1"/>
            </p:cNvSpPr>
            <p:nvPr/>
          </p:nvSpPr>
          <p:spPr bwMode="auto">
            <a:xfrm>
              <a:off x="282" y="3834"/>
              <a:ext cx="0" cy="10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936" name="Line 176"/>
            <p:cNvSpPr>
              <a:spLocks noChangeShapeType="1"/>
            </p:cNvSpPr>
            <p:nvPr/>
          </p:nvSpPr>
          <p:spPr bwMode="auto">
            <a:xfrm>
              <a:off x="760" y="3834"/>
              <a:ext cx="0" cy="9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937" name="Line 177"/>
            <p:cNvSpPr>
              <a:spLocks noChangeAspect="1" noChangeShapeType="1"/>
            </p:cNvSpPr>
            <p:nvPr/>
          </p:nvSpPr>
          <p:spPr bwMode="auto">
            <a:xfrm>
              <a:off x="4525" y="3929"/>
              <a:ext cx="179" cy="179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3154" y="4930079"/>
            <a:ext cx="8639678" cy="963417"/>
            <a:chOff x="323154" y="4930079"/>
            <a:chExt cx="8639678" cy="963417"/>
          </a:xfrm>
        </p:grpSpPr>
        <p:cxnSp>
          <p:nvCxnSpPr>
            <p:cNvPr id="3" name="Straight Connector 2"/>
            <p:cNvCxnSpPr/>
            <p:nvPr/>
          </p:nvCxnSpPr>
          <p:spPr bwMode="auto">
            <a:xfrm flipV="1">
              <a:off x="323154" y="4930079"/>
              <a:ext cx="3456432" cy="0"/>
            </a:xfrm>
            <a:prstGeom prst="line">
              <a:avLst/>
            </a:prstGeom>
            <a:noFill/>
            <a:ln w="762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Straight Connector 123"/>
            <p:cNvCxnSpPr/>
            <p:nvPr/>
          </p:nvCxnSpPr>
          <p:spPr bwMode="auto">
            <a:xfrm>
              <a:off x="5104064" y="5893496"/>
              <a:ext cx="3858768" cy="0"/>
            </a:xfrm>
            <a:prstGeom prst="line">
              <a:avLst/>
            </a:prstGeom>
            <a:noFill/>
            <a:ln w="762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69943" name="Group 183"/>
          <p:cNvGrpSpPr>
            <a:grpSpLocks/>
          </p:cNvGrpSpPr>
          <p:nvPr/>
        </p:nvGrpSpPr>
        <p:grpSpPr bwMode="auto">
          <a:xfrm>
            <a:off x="273050" y="5008563"/>
            <a:ext cx="1270000" cy="782637"/>
            <a:chOff x="172" y="3155"/>
            <a:chExt cx="800" cy="493"/>
          </a:xfrm>
        </p:grpSpPr>
        <p:sp>
          <p:nvSpPr>
            <p:cNvPr id="1269939" name="Line 179"/>
            <p:cNvSpPr>
              <a:spLocks noChangeShapeType="1"/>
            </p:cNvSpPr>
            <p:nvPr/>
          </p:nvSpPr>
          <p:spPr bwMode="auto">
            <a:xfrm flipV="1">
              <a:off x="172" y="3155"/>
              <a:ext cx="24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940" name="Line 180"/>
            <p:cNvSpPr>
              <a:spLocks noChangeShapeType="1"/>
            </p:cNvSpPr>
            <p:nvPr/>
          </p:nvSpPr>
          <p:spPr bwMode="auto">
            <a:xfrm flipV="1">
              <a:off x="650" y="3155"/>
              <a:ext cx="322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941" name="Line 181"/>
            <p:cNvSpPr>
              <a:spLocks noChangeShapeType="1"/>
            </p:cNvSpPr>
            <p:nvPr/>
          </p:nvSpPr>
          <p:spPr bwMode="auto">
            <a:xfrm flipV="1">
              <a:off x="172" y="3456"/>
              <a:ext cx="24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942" name="Line 182"/>
            <p:cNvSpPr>
              <a:spLocks noChangeShapeType="1"/>
            </p:cNvSpPr>
            <p:nvPr/>
          </p:nvSpPr>
          <p:spPr bwMode="auto">
            <a:xfrm flipV="1">
              <a:off x="627" y="3456"/>
              <a:ext cx="322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26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26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26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69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69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26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26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26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1269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26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69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69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69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69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69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69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69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69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69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69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69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269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269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269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69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269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269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269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269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269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69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269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26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26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269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269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26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26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269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269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269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269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26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26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85" grpId="0" animBg="1"/>
      <p:bldP spid="1269885" grpId="1" animBg="1"/>
      <p:bldP spid="1269886" grpId="0" animBg="1"/>
      <p:bldP spid="1269886" grpId="1" animBg="1"/>
      <p:bldP spid="1269887" grpId="0" animBg="1"/>
      <p:bldP spid="1269887" grpId="1" animBg="1"/>
      <p:bldP spid="1269888" grpId="0" animBg="1"/>
      <p:bldP spid="1269888" grpId="1" animBg="1"/>
      <p:bldP spid="1269889" grpId="0" animBg="1"/>
      <p:bldP spid="1269889" grpId="1" animBg="1"/>
      <p:bldP spid="1269890" grpId="0" animBg="1"/>
      <p:bldP spid="1269890" grpId="1" animBg="1"/>
      <p:bldP spid="1269891" grpId="0" animBg="1"/>
      <p:bldP spid="1269891" grpId="1" animBg="1"/>
      <p:bldP spid="1269892" grpId="0" animBg="1"/>
      <p:bldP spid="1269892" grpId="1" animBg="1"/>
      <p:bldP spid="1269893" grpId="0" animBg="1"/>
      <p:bldP spid="1269893" grpId="1" animBg="1"/>
      <p:bldP spid="1269894" grpId="0" animBg="1"/>
      <p:bldP spid="1269894" grpId="1" animBg="1"/>
      <p:bldP spid="1269916" grpId="0" animBg="1"/>
      <p:bldP spid="1269916" grpId="1" animBg="1"/>
      <p:bldP spid="1269945" grpId="0" animBg="1"/>
      <p:bldP spid="1269945" grpId="1" animBg="1"/>
      <p:bldP spid="12699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3E1E-1BD8-4437-99C5-5925C3BB9DCC}" type="slidenum">
              <a:rPr lang="en-US"/>
              <a:pPr/>
              <a:t>34</a:t>
            </a:fld>
            <a:endParaRPr lang="en-US"/>
          </a:p>
        </p:txBody>
      </p:sp>
      <p:grpSp>
        <p:nvGrpSpPr>
          <p:cNvPr id="1270870" name="Group 86"/>
          <p:cNvGrpSpPr>
            <a:grpSpLocks/>
          </p:cNvGrpSpPr>
          <p:nvPr/>
        </p:nvGrpSpPr>
        <p:grpSpPr bwMode="auto">
          <a:xfrm>
            <a:off x="333375" y="5013325"/>
            <a:ext cx="3895725" cy="320675"/>
            <a:chOff x="210" y="3158"/>
            <a:chExt cx="2454" cy="202"/>
          </a:xfrm>
        </p:grpSpPr>
        <p:pic>
          <p:nvPicPr>
            <p:cNvPr id="1270871" name="Picture 8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" y="3158"/>
              <a:ext cx="74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0872" name="Picture 8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5" y="3216"/>
              <a:ext cx="116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70856" name="Picture 7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3811588"/>
            <a:ext cx="868362" cy="16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7078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70787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70788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70857" name="Group 73"/>
          <p:cNvGrpSpPr>
            <a:grpSpLocks/>
          </p:cNvGrpSpPr>
          <p:nvPr/>
        </p:nvGrpSpPr>
        <p:grpSpPr bwMode="auto">
          <a:xfrm>
            <a:off x="2209800" y="609600"/>
            <a:ext cx="6858000" cy="3429000"/>
            <a:chOff x="1392" y="384"/>
            <a:chExt cx="4320" cy="2160"/>
          </a:xfrm>
        </p:grpSpPr>
        <p:sp>
          <p:nvSpPr>
            <p:cNvPr id="1270791" name="Line 7"/>
            <p:cNvSpPr>
              <a:spLocks noChangeShapeType="1"/>
            </p:cNvSpPr>
            <p:nvPr/>
          </p:nvSpPr>
          <p:spPr bwMode="auto">
            <a:xfrm>
              <a:off x="3600" y="1488"/>
              <a:ext cx="57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792" name="Line 8"/>
            <p:cNvSpPr>
              <a:spLocks noChangeShapeType="1"/>
            </p:cNvSpPr>
            <p:nvPr/>
          </p:nvSpPr>
          <p:spPr bwMode="auto">
            <a:xfrm flipH="1">
              <a:off x="3936" y="624"/>
              <a:ext cx="1392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793" name="Line 9"/>
            <p:cNvSpPr>
              <a:spLocks noChangeShapeType="1"/>
            </p:cNvSpPr>
            <p:nvPr/>
          </p:nvSpPr>
          <p:spPr bwMode="auto">
            <a:xfrm>
              <a:off x="3600" y="1488"/>
              <a:ext cx="0" cy="86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794" name="Line 10"/>
            <p:cNvSpPr>
              <a:spLocks noChangeShapeType="1"/>
            </p:cNvSpPr>
            <p:nvPr/>
          </p:nvSpPr>
          <p:spPr bwMode="auto">
            <a:xfrm>
              <a:off x="4176" y="1488"/>
              <a:ext cx="0" cy="86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795" name="Line 11"/>
            <p:cNvSpPr>
              <a:spLocks noChangeShapeType="1"/>
            </p:cNvSpPr>
            <p:nvPr/>
          </p:nvSpPr>
          <p:spPr bwMode="auto">
            <a:xfrm>
              <a:off x="5328" y="624"/>
              <a:ext cx="0" cy="172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796" name="Line 12"/>
            <p:cNvSpPr>
              <a:spLocks noChangeShapeType="1"/>
            </p:cNvSpPr>
            <p:nvPr/>
          </p:nvSpPr>
          <p:spPr bwMode="auto">
            <a:xfrm>
              <a:off x="5539" y="554"/>
              <a:ext cx="0" cy="179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797" name="Oval 13"/>
            <p:cNvSpPr>
              <a:spLocks noChangeArrowheads="1"/>
            </p:cNvSpPr>
            <p:nvPr/>
          </p:nvSpPr>
          <p:spPr bwMode="auto">
            <a:xfrm>
              <a:off x="3600" y="1344"/>
              <a:ext cx="576" cy="28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798" name="Line 14"/>
            <p:cNvSpPr>
              <a:spLocks noChangeShapeType="1"/>
            </p:cNvSpPr>
            <p:nvPr/>
          </p:nvSpPr>
          <p:spPr bwMode="auto">
            <a:xfrm flipV="1">
              <a:off x="3888" y="384"/>
              <a:ext cx="0" cy="21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799" name="Line 15"/>
            <p:cNvSpPr>
              <a:spLocks noChangeShapeType="1"/>
            </p:cNvSpPr>
            <p:nvPr/>
          </p:nvSpPr>
          <p:spPr bwMode="auto">
            <a:xfrm flipH="1">
              <a:off x="1595" y="624"/>
              <a:ext cx="3731" cy="172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800" name="Line 16"/>
            <p:cNvSpPr>
              <a:spLocks noChangeShapeType="1"/>
            </p:cNvSpPr>
            <p:nvPr/>
          </p:nvSpPr>
          <p:spPr bwMode="auto">
            <a:xfrm flipH="1">
              <a:off x="3138" y="624"/>
              <a:ext cx="2188" cy="172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801" name="Line 17"/>
            <p:cNvSpPr>
              <a:spLocks noChangeShapeType="1"/>
            </p:cNvSpPr>
            <p:nvPr/>
          </p:nvSpPr>
          <p:spPr bwMode="auto">
            <a:xfrm>
              <a:off x="1392" y="2352"/>
              <a:ext cx="43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0802" name="Group 18"/>
            <p:cNvGrpSpPr>
              <a:grpSpLocks/>
            </p:cNvGrpSpPr>
            <p:nvPr/>
          </p:nvGrpSpPr>
          <p:grpSpPr bwMode="auto">
            <a:xfrm>
              <a:off x="5320" y="508"/>
              <a:ext cx="225" cy="155"/>
              <a:chOff x="4032" y="912"/>
              <a:chExt cx="225" cy="155"/>
            </a:xfrm>
          </p:grpSpPr>
          <p:sp>
            <p:nvSpPr>
              <p:cNvPr id="1270803" name="AutoShape 19"/>
              <p:cNvSpPr>
                <a:spLocks noChangeAspect="1" noChangeArrowheads="1"/>
              </p:cNvSpPr>
              <p:nvPr/>
            </p:nvSpPr>
            <p:spPr bwMode="auto">
              <a:xfrm rot="-7261028">
                <a:off x="4013" y="931"/>
                <a:ext cx="155" cy="11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04" name="Line 20"/>
              <p:cNvSpPr>
                <a:spLocks noChangeShapeType="1"/>
              </p:cNvSpPr>
              <p:nvPr/>
            </p:nvSpPr>
            <p:spPr bwMode="auto">
              <a:xfrm>
                <a:off x="4142" y="960"/>
                <a:ext cx="115" cy="0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70805" name="Line 21"/>
            <p:cNvSpPr>
              <a:spLocks noChangeShapeType="1"/>
            </p:cNvSpPr>
            <p:nvPr/>
          </p:nvSpPr>
          <p:spPr bwMode="auto">
            <a:xfrm>
              <a:off x="3840" y="2064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806" name="Line 22"/>
            <p:cNvSpPr>
              <a:spLocks noChangeShapeType="1"/>
            </p:cNvSpPr>
            <p:nvPr/>
          </p:nvSpPr>
          <p:spPr bwMode="auto">
            <a:xfrm>
              <a:off x="3840" y="1488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807" name="Line 23"/>
            <p:cNvSpPr>
              <a:spLocks noChangeShapeType="1"/>
            </p:cNvSpPr>
            <p:nvPr/>
          </p:nvSpPr>
          <p:spPr bwMode="auto">
            <a:xfrm>
              <a:off x="3840" y="1200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808" name="Line 24"/>
            <p:cNvSpPr>
              <a:spLocks noChangeShapeType="1"/>
            </p:cNvSpPr>
            <p:nvPr/>
          </p:nvSpPr>
          <p:spPr bwMode="auto">
            <a:xfrm>
              <a:off x="3840" y="1776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809" name="Line 25"/>
            <p:cNvSpPr>
              <a:spLocks noChangeShapeType="1"/>
            </p:cNvSpPr>
            <p:nvPr/>
          </p:nvSpPr>
          <p:spPr bwMode="auto">
            <a:xfrm>
              <a:off x="3840" y="912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810" name="Line 26"/>
            <p:cNvSpPr>
              <a:spLocks noChangeShapeType="1"/>
            </p:cNvSpPr>
            <p:nvPr/>
          </p:nvSpPr>
          <p:spPr bwMode="auto">
            <a:xfrm>
              <a:off x="3840" y="624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811" name="Line 27"/>
            <p:cNvSpPr>
              <a:spLocks noChangeShapeType="1"/>
            </p:cNvSpPr>
            <p:nvPr/>
          </p:nvSpPr>
          <p:spPr bwMode="auto">
            <a:xfrm>
              <a:off x="4176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812" name="Line 28"/>
            <p:cNvSpPr>
              <a:spLocks noChangeShapeType="1"/>
            </p:cNvSpPr>
            <p:nvPr/>
          </p:nvSpPr>
          <p:spPr bwMode="auto">
            <a:xfrm>
              <a:off x="4464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813" name="Line 29"/>
            <p:cNvSpPr>
              <a:spLocks noChangeShapeType="1"/>
            </p:cNvSpPr>
            <p:nvPr/>
          </p:nvSpPr>
          <p:spPr bwMode="auto">
            <a:xfrm>
              <a:off x="4752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814" name="Line 30"/>
            <p:cNvSpPr>
              <a:spLocks noChangeShapeType="1"/>
            </p:cNvSpPr>
            <p:nvPr/>
          </p:nvSpPr>
          <p:spPr bwMode="auto">
            <a:xfrm>
              <a:off x="5040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815" name="Line 31"/>
            <p:cNvSpPr>
              <a:spLocks noChangeShapeType="1"/>
            </p:cNvSpPr>
            <p:nvPr/>
          </p:nvSpPr>
          <p:spPr bwMode="auto">
            <a:xfrm>
              <a:off x="5328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70816" name="Picture 3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4" y="2408"/>
              <a:ext cx="81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0817" name="Picture 3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9" y="1999"/>
              <a:ext cx="81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0818" name="Picture 3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" y="560"/>
              <a:ext cx="9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0819" name="Picture 3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" y="2408"/>
              <a:ext cx="9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70820" name="Line 36"/>
            <p:cNvSpPr>
              <a:spLocks noChangeShapeType="1"/>
            </p:cNvSpPr>
            <p:nvPr/>
          </p:nvSpPr>
          <p:spPr bwMode="auto">
            <a:xfrm>
              <a:off x="3600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821" name="Line 37"/>
            <p:cNvSpPr>
              <a:spLocks noChangeShapeType="1"/>
            </p:cNvSpPr>
            <p:nvPr/>
          </p:nvSpPr>
          <p:spPr bwMode="auto">
            <a:xfrm>
              <a:off x="1584" y="2374"/>
              <a:ext cx="156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70822" name="Picture 3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450"/>
            <a:ext cx="53736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0823" name="Picture 3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04800"/>
            <a:ext cx="33432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70824" name="Group 40"/>
          <p:cNvGrpSpPr>
            <a:grpSpLocks/>
          </p:cNvGrpSpPr>
          <p:nvPr/>
        </p:nvGrpSpPr>
        <p:grpSpPr bwMode="auto">
          <a:xfrm>
            <a:off x="0" y="328613"/>
            <a:ext cx="9144000" cy="3802062"/>
            <a:chOff x="0" y="207"/>
            <a:chExt cx="5760" cy="2395"/>
          </a:xfrm>
        </p:grpSpPr>
        <p:sp>
          <p:nvSpPr>
            <p:cNvPr id="1270825" name="Line 41"/>
            <p:cNvSpPr>
              <a:spLocks noChangeShapeType="1"/>
            </p:cNvSpPr>
            <p:nvPr/>
          </p:nvSpPr>
          <p:spPr bwMode="auto">
            <a:xfrm>
              <a:off x="1296" y="2592"/>
              <a:ext cx="4464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826" name="Line 42"/>
            <p:cNvSpPr>
              <a:spLocks noChangeShapeType="1"/>
            </p:cNvSpPr>
            <p:nvPr/>
          </p:nvSpPr>
          <p:spPr bwMode="auto">
            <a:xfrm flipV="1">
              <a:off x="1296" y="2199"/>
              <a:ext cx="0" cy="40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827" name="Line 43"/>
            <p:cNvSpPr>
              <a:spLocks noChangeShapeType="1"/>
            </p:cNvSpPr>
            <p:nvPr/>
          </p:nvSpPr>
          <p:spPr bwMode="auto">
            <a:xfrm flipV="1">
              <a:off x="1289" y="1152"/>
              <a:ext cx="2372" cy="105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828" name="Line 44"/>
            <p:cNvSpPr>
              <a:spLocks noChangeShapeType="1"/>
            </p:cNvSpPr>
            <p:nvPr/>
          </p:nvSpPr>
          <p:spPr bwMode="auto">
            <a:xfrm flipV="1">
              <a:off x="3656" y="437"/>
              <a:ext cx="0" cy="72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829" name="Line 45"/>
            <p:cNvSpPr>
              <a:spLocks noChangeShapeType="1"/>
            </p:cNvSpPr>
            <p:nvPr/>
          </p:nvSpPr>
          <p:spPr bwMode="auto">
            <a:xfrm flipH="1" flipV="1">
              <a:off x="3495" y="207"/>
              <a:ext cx="161" cy="24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830" name="Line 46"/>
            <p:cNvSpPr>
              <a:spLocks noChangeShapeType="1"/>
            </p:cNvSpPr>
            <p:nvPr/>
          </p:nvSpPr>
          <p:spPr bwMode="auto">
            <a:xfrm>
              <a:off x="0" y="213"/>
              <a:ext cx="3504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70832" name="Picture 4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219200"/>
            <a:ext cx="193675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70833" name="Group 49"/>
          <p:cNvGrpSpPr>
            <a:grpSpLocks/>
          </p:cNvGrpSpPr>
          <p:nvPr/>
        </p:nvGrpSpPr>
        <p:grpSpPr bwMode="auto">
          <a:xfrm>
            <a:off x="6572250" y="2513013"/>
            <a:ext cx="1076325" cy="501650"/>
            <a:chOff x="4140" y="1583"/>
            <a:chExt cx="678" cy="316"/>
          </a:xfrm>
        </p:grpSpPr>
        <p:pic>
          <p:nvPicPr>
            <p:cNvPr id="1270834" name="Picture 5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6" y="1750"/>
              <a:ext cx="342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70835" name="Line 51"/>
            <p:cNvSpPr>
              <a:spLocks noChangeShapeType="1"/>
            </p:cNvSpPr>
            <p:nvPr/>
          </p:nvSpPr>
          <p:spPr bwMode="auto">
            <a:xfrm flipH="1" flipV="1">
              <a:off x="4140" y="1583"/>
              <a:ext cx="336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70836" name="Group 52"/>
          <p:cNvGrpSpPr>
            <a:grpSpLocks/>
          </p:cNvGrpSpPr>
          <p:nvPr/>
        </p:nvGrpSpPr>
        <p:grpSpPr bwMode="auto">
          <a:xfrm>
            <a:off x="3590925" y="2549525"/>
            <a:ext cx="2276475" cy="750888"/>
            <a:chOff x="2262" y="1606"/>
            <a:chExt cx="1434" cy="473"/>
          </a:xfrm>
        </p:grpSpPr>
        <p:sp>
          <p:nvSpPr>
            <p:cNvPr id="1270837" name="Line 53"/>
            <p:cNvSpPr>
              <a:spLocks noChangeShapeType="1"/>
            </p:cNvSpPr>
            <p:nvPr/>
          </p:nvSpPr>
          <p:spPr bwMode="auto">
            <a:xfrm flipV="1">
              <a:off x="3456" y="1606"/>
              <a:ext cx="240" cy="12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70838" name="Picture 5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06145">
              <a:off x="2262" y="1923"/>
              <a:ext cx="1255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70839" name="Oval 55"/>
          <p:cNvSpPr>
            <a:spLocks noChangeArrowheads="1"/>
          </p:cNvSpPr>
          <p:nvPr/>
        </p:nvSpPr>
        <p:spPr bwMode="auto">
          <a:xfrm>
            <a:off x="6516688" y="2466975"/>
            <a:ext cx="55562" cy="55563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70852" name="Picture 6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5867400"/>
            <a:ext cx="20589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70972" name="Group 188"/>
          <p:cNvGrpSpPr>
            <a:grpSpLocks/>
          </p:cNvGrpSpPr>
          <p:nvPr/>
        </p:nvGrpSpPr>
        <p:grpSpPr bwMode="auto">
          <a:xfrm>
            <a:off x="36513" y="620713"/>
            <a:ext cx="4745037" cy="414337"/>
            <a:chOff x="23" y="384"/>
            <a:chExt cx="2989" cy="261"/>
          </a:xfrm>
        </p:grpSpPr>
        <p:pic>
          <p:nvPicPr>
            <p:cNvPr id="1270943" name="Picture 15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84"/>
              <a:ext cx="2820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0946" name="Picture 16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528"/>
              <a:ext cx="1682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70944" name="Picture 16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01638"/>
            <a:ext cx="1387475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70973" name="Group 189"/>
          <p:cNvGrpSpPr>
            <a:grpSpLocks/>
          </p:cNvGrpSpPr>
          <p:nvPr/>
        </p:nvGrpSpPr>
        <p:grpSpPr bwMode="auto">
          <a:xfrm>
            <a:off x="304800" y="1066800"/>
            <a:ext cx="4648200" cy="622300"/>
            <a:chOff x="192" y="672"/>
            <a:chExt cx="2928" cy="392"/>
          </a:xfrm>
        </p:grpSpPr>
        <p:pic>
          <p:nvPicPr>
            <p:cNvPr id="1270952" name="Picture 16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672"/>
              <a:ext cx="1675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0954" name="Picture 17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" y="816"/>
              <a:ext cx="2360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0956" name="Picture 17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" y="947"/>
              <a:ext cx="222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70967" name="Picture 18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197600"/>
            <a:ext cx="1868488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70974" name="Group 190"/>
          <p:cNvGrpSpPr>
            <a:grpSpLocks/>
          </p:cNvGrpSpPr>
          <p:nvPr/>
        </p:nvGrpSpPr>
        <p:grpSpPr bwMode="auto">
          <a:xfrm>
            <a:off x="304800" y="1708150"/>
            <a:ext cx="4348163" cy="642938"/>
            <a:chOff x="192" y="1064"/>
            <a:chExt cx="2739" cy="405"/>
          </a:xfrm>
        </p:grpSpPr>
        <p:pic>
          <p:nvPicPr>
            <p:cNvPr id="1270958" name="Picture 17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064"/>
              <a:ext cx="2418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0960" name="Picture 17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" y="1208"/>
              <a:ext cx="2171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0962" name="Picture 17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" y="1352"/>
              <a:ext cx="1486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7" name="Picture 1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8" name="Group 188"/>
          <p:cNvGrpSpPr>
            <a:grpSpLocks/>
          </p:cNvGrpSpPr>
          <p:nvPr/>
        </p:nvGrpSpPr>
        <p:grpSpPr bwMode="auto">
          <a:xfrm>
            <a:off x="36513" y="4538663"/>
            <a:ext cx="4745037" cy="414337"/>
            <a:chOff x="23" y="384"/>
            <a:chExt cx="2989" cy="261"/>
          </a:xfrm>
        </p:grpSpPr>
        <p:pic>
          <p:nvPicPr>
            <p:cNvPr id="79" name="Picture 15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84"/>
              <a:ext cx="2820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0" name="Picture 16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528"/>
              <a:ext cx="1682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486 L 0.00052 -0.571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70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70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7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7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7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7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7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70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3E1E-1BD8-4437-99C5-5925C3BB9DCC}" type="slidenum">
              <a:rPr lang="en-US"/>
              <a:pPr/>
              <a:t>35</a:t>
            </a:fld>
            <a:endParaRPr lang="en-US"/>
          </a:p>
        </p:txBody>
      </p:sp>
      <p:grpSp>
        <p:nvGrpSpPr>
          <p:cNvPr id="1270870" name="Group 86"/>
          <p:cNvGrpSpPr>
            <a:grpSpLocks/>
          </p:cNvGrpSpPr>
          <p:nvPr/>
        </p:nvGrpSpPr>
        <p:grpSpPr bwMode="auto">
          <a:xfrm>
            <a:off x="333375" y="5013325"/>
            <a:ext cx="3895725" cy="320675"/>
            <a:chOff x="210" y="3158"/>
            <a:chExt cx="2454" cy="202"/>
          </a:xfrm>
        </p:grpSpPr>
        <p:pic>
          <p:nvPicPr>
            <p:cNvPr id="1270871" name="Picture 8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" y="3158"/>
              <a:ext cx="74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0872" name="Picture 8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5" y="3216"/>
              <a:ext cx="116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70856" name="Picture 7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3811588"/>
            <a:ext cx="868362" cy="16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7078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70787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70788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70857" name="Group 73"/>
          <p:cNvGrpSpPr>
            <a:grpSpLocks/>
          </p:cNvGrpSpPr>
          <p:nvPr/>
        </p:nvGrpSpPr>
        <p:grpSpPr bwMode="auto">
          <a:xfrm>
            <a:off x="2209800" y="609600"/>
            <a:ext cx="6858000" cy="3429000"/>
            <a:chOff x="1392" y="384"/>
            <a:chExt cx="4320" cy="2160"/>
          </a:xfrm>
        </p:grpSpPr>
        <p:sp>
          <p:nvSpPr>
            <p:cNvPr id="1270791" name="Line 7"/>
            <p:cNvSpPr>
              <a:spLocks noChangeShapeType="1"/>
            </p:cNvSpPr>
            <p:nvPr/>
          </p:nvSpPr>
          <p:spPr bwMode="auto">
            <a:xfrm>
              <a:off x="3600" y="1488"/>
              <a:ext cx="57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792" name="Line 8"/>
            <p:cNvSpPr>
              <a:spLocks noChangeShapeType="1"/>
            </p:cNvSpPr>
            <p:nvPr/>
          </p:nvSpPr>
          <p:spPr bwMode="auto">
            <a:xfrm flipH="1">
              <a:off x="3936" y="624"/>
              <a:ext cx="1392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793" name="Line 9"/>
            <p:cNvSpPr>
              <a:spLocks noChangeShapeType="1"/>
            </p:cNvSpPr>
            <p:nvPr/>
          </p:nvSpPr>
          <p:spPr bwMode="auto">
            <a:xfrm>
              <a:off x="3600" y="1488"/>
              <a:ext cx="0" cy="86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794" name="Line 10"/>
            <p:cNvSpPr>
              <a:spLocks noChangeShapeType="1"/>
            </p:cNvSpPr>
            <p:nvPr/>
          </p:nvSpPr>
          <p:spPr bwMode="auto">
            <a:xfrm>
              <a:off x="4176" y="1488"/>
              <a:ext cx="0" cy="86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795" name="Line 11"/>
            <p:cNvSpPr>
              <a:spLocks noChangeShapeType="1"/>
            </p:cNvSpPr>
            <p:nvPr/>
          </p:nvSpPr>
          <p:spPr bwMode="auto">
            <a:xfrm>
              <a:off x="5328" y="624"/>
              <a:ext cx="0" cy="172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796" name="Line 12"/>
            <p:cNvSpPr>
              <a:spLocks noChangeShapeType="1"/>
            </p:cNvSpPr>
            <p:nvPr/>
          </p:nvSpPr>
          <p:spPr bwMode="auto">
            <a:xfrm>
              <a:off x="5539" y="554"/>
              <a:ext cx="0" cy="179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797" name="Oval 13"/>
            <p:cNvSpPr>
              <a:spLocks noChangeArrowheads="1"/>
            </p:cNvSpPr>
            <p:nvPr/>
          </p:nvSpPr>
          <p:spPr bwMode="auto">
            <a:xfrm>
              <a:off x="3600" y="1344"/>
              <a:ext cx="576" cy="28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798" name="Line 14"/>
            <p:cNvSpPr>
              <a:spLocks noChangeShapeType="1"/>
            </p:cNvSpPr>
            <p:nvPr/>
          </p:nvSpPr>
          <p:spPr bwMode="auto">
            <a:xfrm flipV="1">
              <a:off x="3888" y="384"/>
              <a:ext cx="0" cy="21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799" name="Line 15"/>
            <p:cNvSpPr>
              <a:spLocks noChangeShapeType="1"/>
            </p:cNvSpPr>
            <p:nvPr/>
          </p:nvSpPr>
          <p:spPr bwMode="auto">
            <a:xfrm flipH="1">
              <a:off x="1595" y="624"/>
              <a:ext cx="3731" cy="172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800" name="Line 16"/>
            <p:cNvSpPr>
              <a:spLocks noChangeShapeType="1"/>
            </p:cNvSpPr>
            <p:nvPr/>
          </p:nvSpPr>
          <p:spPr bwMode="auto">
            <a:xfrm flipH="1">
              <a:off x="3138" y="624"/>
              <a:ext cx="2188" cy="172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801" name="Line 17"/>
            <p:cNvSpPr>
              <a:spLocks noChangeShapeType="1"/>
            </p:cNvSpPr>
            <p:nvPr/>
          </p:nvSpPr>
          <p:spPr bwMode="auto">
            <a:xfrm>
              <a:off x="1392" y="2352"/>
              <a:ext cx="43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0802" name="Group 18"/>
            <p:cNvGrpSpPr>
              <a:grpSpLocks/>
            </p:cNvGrpSpPr>
            <p:nvPr/>
          </p:nvGrpSpPr>
          <p:grpSpPr bwMode="auto">
            <a:xfrm>
              <a:off x="5320" y="508"/>
              <a:ext cx="225" cy="155"/>
              <a:chOff x="4032" y="912"/>
              <a:chExt cx="225" cy="155"/>
            </a:xfrm>
          </p:grpSpPr>
          <p:sp>
            <p:nvSpPr>
              <p:cNvPr id="1270803" name="AutoShape 19"/>
              <p:cNvSpPr>
                <a:spLocks noChangeAspect="1" noChangeArrowheads="1"/>
              </p:cNvSpPr>
              <p:nvPr/>
            </p:nvSpPr>
            <p:spPr bwMode="auto">
              <a:xfrm rot="-7261028">
                <a:off x="4013" y="931"/>
                <a:ext cx="155" cy="11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04" name="Line 20"/>
              <p:cNvSpPr>
                <a:spLocks noChangeShapeType="1"/>
              </p:cNvSpPr>
              <p:nvPr/>
            </p:nvSpPr>
            <p:spPr bwMode="auto">
              <a:xfrm>
                <a:off x="4142" y="960"/>
                <a:ext cx="115" cy="0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70805" name="Line 21"/>
            <p:cNvSpPr>
              <a:spLocks noChangeShapeType="1"/>
            </p:cNvSpPr>
            <p:nvPr/>
          </p:nvSpPr>
          <p:spPr bwMode="auto">
            <a:xfrm>
              <a:off x="3840" y="2064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806" name="Line 22"/>
            <p:cNvSpPr>
              <a:spLocks noChangeShapeType="1"/>
            </p:cNvSpPr>
            <p:nvPr/>
          </p:nvSpPr>
          <p:spPr bwMode="auto">
            <a:xfrm>
              <a:off x="3840" y="1488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807" name="Line 23"/>
            <p:cNvSpPr>
              <a:spLocks noChangeShapeType="1"/>
            </p:cNvSpPr>
            <p:nvPr/>
          </p:nvSpPr>
          <p:spPr bwMode="auto">
            <a:xfrm>
              <a:off x="3840" y="1200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808" name="Line 24"/>
            <p:cNvSpPr>
              <a:spLocks noChangeShapeType="1"/>
            </p:cNvSpPr>
            <p:nvPr/>
          </p:nvSpPr>
          <p:spPr bwMode="auto">
            <a:xfrm>
              <a:off x="3840" y="1776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809" name="Line 25"/>
            <p:cNvSpPr>
              <a:spLocks noChangeShapeType="1"/>
            </p:cNvSpPr>
            <p:nvPr/>
          </p:nvSpPr>
          <p:spPr bwMode="auto">
            <a:xfrm>
              <a:off x="3840" y="912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810" name="Line 26"/>
            <p:cNvSpPr>
              <a:spLocks noChangeShapeType="1"/>
            </p:cNvSpPr>
            <p:nvPr/>
          </p:nvSpPr>
          <p:spPr bwMode="auto">
            <a:xfrm>
              <a:off x="3840" y="624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811" name="Line 27"/>
            <p:cNvSpPr>
              <a:spLocks noChangeShapeType="1"/>
            </p:cNvSpPr>
            <p:nvPr/>
          </p:nvSpPr>
          <p:spPr bwMode="auto">
            <a:xfrm>
              <a:off x="4176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812" name="Line 28"/>
            <p:cNvSpPr>
              <a:spLocks noChangeShapeType="1"/>
            </p:cNvSpPr>
            <p:nvPr/>
          </p:nvSpPr>
          <p:spPr bwMode="auto">
            <a:xfrm>
              <a:off x="4464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813" name="Line 29"/>
            <p:cNvSpPr>
              <a:spLocks noChangeShapeType="1"/>
            </p:cNvSpPr>
            <p:nvPr/>
          </p:nvSpPr>
          <p:spPr bwMode="auto">
            <a:xfrm>
              <a:off x="4752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814" name="Line 30"/>
            <p:cNvSpPr>
              <a:spLocks noChangeShapeType="1"/>
            </p:cNvSpPr>
            <p:nvPr/>
          </p:nvSpPr>
          <p:spPr bwMode="auto">
            <a:xfrm>
              <a:off x="5040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815" name="Line 31"/>
            <p:cNvSpPr>
              <a:spLocks noChangeShapeType="1"/>
            </p:cNvSpPr>
            <p:nvPr/>
          </p:nvSpPr>
          <p:spPr bwMode="auto">
            <a:xfrm>
              <a:off x="5328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70816" name="Picture 3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4" y="2408"/>
              <a:ext cx="81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0817" name="Picture 3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9" y="1999"/>
              <a:ext cx="81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0818" name="Picture 3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" y="560"/>
              <a:ext cx="9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0819" name="Picture 3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" y="2408"/>
              <a:ext cx="9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70820" name="Line 36"/>
            <p:cNvSpPr>
              <a:spLocks noChangeShapeType="1"/>
            </p:cNvSpPr>
            <p:nvPr/>
          </p:nvSpPr>
          <p:spPr bwMode="auto">
            <a:xfrm>
              <a:off x="3600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821" name="Line 37"/>
            <p:cNvSpPr>
              <a:spLocks noChangeShapeType="1"/>
            </p:cNvSpPr>
            <p:nvPr/>
          </p:nvSpPr>
          <p:spPr bwMode="auto">
            <a:xfrm>
              <a:off x="1584" y="2374"/>
              <a:ext cx="156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70822" name="Picture 3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450"/>
            <a:ext cx="53736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0823" name="Picture 3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04800"/>
            <a:ext cx="33432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70824" name="Group 40"/>
          <p:cNvGrpSpPr>
            <a:grpSpLocks/>
          </p:cNvGrpSpPr>
          <p:nvPr/>
        </p:nvGrpSpPr>
        <p:grpSpPr bwMode="auto">
          <a:xfrm>
            <a:off x="0" y="328613"/>
            <a:ext cx="9144000" cy="3802062"/>
            <a:chOff x="0" y="207"/>
            <a:chExt cx="5760" cy="2395"/>
          </a:xfrm>
        </p:grpSpPr>
        <p:sp>
          <p:nvSpPr>
            <p:cNvPr id="1270825" name="Line 41"/>
            <p:cNvSpPr>
              <a:spLocks noChangeShapeType="1"/>
            </p:cNvSpPr>
            <p:nvPr/>
          </p:nvSpPr>
          <p:spPr bwMode="auto">
            <a:xfrm>
              <a:off x="1296" y="2592"/>
              <a:ext cx="4464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826" name="Line 42"/>
            <p:cNvSpPr>
              <a:spLocks noChangeShapeType="1"/>
            </p:cNvSpPr>
            <p:nvPr/>
          </p:nvSpPr>
          <p:spPr bwMode="auto">
            <a:xfrm flipV="1">
              <a:off x="1296" y="2199"/>
              <a:ext cx="0" cy="40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827" name="Line 43"/>
            <p:cNvSpPr>
              <a:spLocks noChangeShapeType="1"/>
            </p:cNvSpPr>
            <p:nvPr/>
          </p:nvSpPr>
          <p:spPr bwMode="auto">
            <a:xfrm flipV="1">
              <a:off x="1289" y="1152"/>
              <a:ext cx="2372" cy="105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828" name="Line 44"/>
            <p:cNvSpPr>
              <a:spLocks noChangeShapeType="1"/>
            </p:cNvSpPr>
            <p:nvPr/>
          </p:nvSpPr>
          <p:spPr bwMode="auto">
            <a:xfrm flipV="1">
              <a:off x="3656" y="437"/>
              <a:ext cx="0" cy="72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829" name="Line 45"/>
            <p:cNvSpPr>
              <a:spLocks noChangeShapeType="1"/>
            </p:cNvSpPr>
            <p:nvPr/>
          </p:nvSpPr>
          <p:spPr bwMode="auto">
            <a:xfrm flipH="1" flipV="1">
              <a:off x="3495" y="207"/>
              <a:ext cx="161" cy="24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830" name="Line 46"/>
            <p:cNvSpPr>
              <a:spLocks noChangeShapeType="1"/>
            </p:cNvSpPr>
            <p:nvPr/>
          </p:nvSpPr>
          <p:spPr bwMode="auto">
            <a:xfrm>
              <a:off x="0" y="213"/>
              <a:ext cx="3504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70832" name="Picture 4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219200"/>
            <a:ext cx="193675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70833" name="Group 49"/>
          <p:cNvGrpSpPr>
            <a:grpSpLocks/>
          </p:cNvGrpSpPr>
          <p:nvPr/>
        </p:nvGrpSpPr>
        <p:grpSpPr bwMode="auto">
          <a:xfrm>
            <a:off x="6572250" y="2513013"/>
            <a:ext cx="1076325" cy="501650"/>
            <a:chOff x="4140" y="1583"/>
            <a:chExt cx="678" cy="316"/>
          </a:xfrm>
        </p:grpSpPr>
        <p:pic>
          <p:nvPicPr>
            <p:cNvPr id="1270834" name="Picture 5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6" y="1750"/>
              <a:ext cx="342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70835" name="Line 51"/>
            <p:cNvSpPr>
              <a:spLocks noChangeShapeType="1"/>
            </p:cNvSpPr>
            <p:nvPr/>
          </p:nvSpPr>
          <p:spPr bwMode="auto">
            <a:xfrm flipH="1" flipV="1">
              <a:off x="4140" y="1583"/>
              <a:ext cx="336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70836" name="Group 52"/>
          <p:cNvGrpSpPr>
            <a:grpSpLocks/>
          </p:cNvGrpSpPr>
          <p:nvPr/>
        </p:nvGrpSpPr>
        <p:grpSpPr bwMode="auto">
          <a:xfrm>
            <a:off x="3590925" y="2549525"/>
            <a:ext cx="2276475" cy="750888"/>
            <a:chOff x="2262" y="1606"/>
            <a:chExt cx="1434" cy="473"/>
          </a:xfrm>
        </p:grpSpPr>
        <p:sp>
          <p:nvSpPr>
            <p:cNvPr id="1270837" name="Line 53"/>
            <p:cNvSpPr>
              <a:spLocks noChangeShapeType="1"/>
            </p:cNvSpPr>
            <p:nvPr/>
          </p:nvSpPr>
          <p:spPr bwMode="auto">
            <a:xfrm flipV="1">
              <a:off x="3456" y="1606"/>
              <a:ext cx="240" cy="12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70838" name="Picture 5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06145">
              <a:off x="2262" y="1923"/>
              <a:ext cx="1255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70839" name="Oval 55"/>
          <p:cNvSpPr>
            <a:spLocks noChangeArrowheads="1"/>
          </p:cNvSpPr>
          <p:nvPr/>
        </p:nvSpPr>
        <p:spPr bwMode="auto">
          <a:xfrm>
            <a:off x="6516688" y="2466975"/>
            <a:ext cx="55562" cy="55563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70852" name="Picture 6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5867400"/>
            <a:ext cx="20589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70972" name="Group 188"/>
          <p:cNvGrpSpPr>
            <a:grpSpLocks/>
          </p:cNvGrpSpPr>
          <p:nvPr/>
        </p:nvGrpSpPr>
        <p:grpSpPr bwMode="auto">
          <a:xfrm>
            <a:off x="36513" y="620713"/>
            <a:ext cx="4745037" cy="414337"/>
            <a:chOff x="23" y="384"/>
            <a:chExt cx="2989" cy="261"/>
          </a:xfrm>
        </p:grpSpPr>
        <p:pic>
          <p:nvPicPr>
            <p:cNvPr id="1270943" name="Picture 15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84"/>
              <a:ext cx="2820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0946" name="Picture 16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528"/>
              <a:ext cx="1682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70969" name="Picture 18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91000"/>
            <a:ext cx="4554538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0944" name="Picture 16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01638"/>
            <a:ext cx="1387475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70973" name="Group 189"/>
          <p:cNvGrpSpPr>
            <a:grpSpLocks/>
          </p:cNvGrpSpPr>
          <p:nvPr/>
        </p:nvGrpSpPr>
        <p:grpSpPr bwMode="auto">
          <a:xfrm>
            <a:off x="304800" y="1066800"/>
            <a:ext cx="4648200" cy="622300"/>
            <a:chOff x="192" y="672"/>
            <a:chExt cx="2928" cy="392"/>
          </a:xfrm>
        </p:grpSpPr>
        <p:pic>
          <p:nvPicPr>
            <p:cNvPr id="1270952" name="Picture 16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672"/>
              <a:ext cx="1675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0954" name="Picture 17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" y="816"/>
              <a:ext cx="2360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0956" name="Picture 17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" y="947"/>
              <a:ext cx="222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70967" name="Picture 18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197600"/>
            <a:ext cx="1868488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70974" name="Group 190"/>
          <p:cNvGrpSpPr>
            <a:grpSpLocks/>
          </p:cNvGrpSpPr>
          <p:nvPr/>
        </p:nvGrpSpPr>
        <p:grpSpPr bwMode="auto">
          <a:xfrm>
            <a:off x="304800" y="1708150"/>
            <a:ext cx="4348163" cy="642938"/>
            <a:chOff x="192" y="1064"/>
            <a:chExt cx="2739" cy="405"/>
          </a:xfrm>
        </p:grpSpPr>
        <p:pic>
          <p:nvPicPr>
            <p:cNvPr id="1270958" name="Picture 17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064"/>
              <a:ext cx="2418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0960" name="Picture 17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" y="1208"/>
              <a:ext cx="2171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0962" name="Picture 17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" y="1352"/>
              <a:ext cx="1486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70964" name="Picture 18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82838"/>
            <a:ext cx="36068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" name="Picture 1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84187" y="5257800"/>
            <a:ext cx="3536858" cy="1582260"/>
            <a:chOff x="484187" y="5257800"/>
            <a:chExt cx="3536858" cy="1582260"/>
          </a:xfrm>
        </p:grpSpPr>
        <p:sp>
          <p:nvSpPr>
            <p:cNvPr id="1270970" name="Line 186"/>
            <p:cNvSpPr>
              <a:spLocks noChangeShapeType="1"/>
            </p:cNvSpPr>
            <p:nvPr/>
          </p:nvSpPr>
          <p:spPr bwMode="auto">
            <a:xfrm flipH="1" flipV="1">
              <a:off x="484187" y="5257800"/>
              <a:ext cx="2240280" cy="91440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Rectangle 1"/>
            <p:cNvSpPr/>
            <p:nvPr/>
          </p:nvSpPr>
          <p:spPr bwMode="auto">
            <a:xfrm>
              <a:off x="2731741" y="6172548"/>
              <a:ext cx="1289304" cy="667512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1765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7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7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A251-31F0-49DD-9708-A213BCAA4866}" type="slidenum">
              <a:rPr lang="en-US"/>
              <a:pPr/>
              <a:t>36</a:t>
            </a:fld>
            <a:endParaRPr lang="en-US"/>
          </a:p>
        </p:txBody>
      </p:sp>
      <p:pic>
        <p:nvPicPr>
          <p:cNvPr id="1280095" name="Picture 9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01638"/>
            <a:ext cx="1387475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80096" name="Group 96"/>
          <p:cNvGrpSpPr>
            <a:grpSpLocks/>
          </p:cNvGrpSpPr>
          <p:nvPr/>
        </p:nvGrpSpPr>
        <p:grpSpPr bwMode="auto">
          <a:xfrm>
            <a:off x="36513" y="620713"/>
            <a:ext cx="4745037" cy="414337"/>
            <a:chOff x="23" y="384"/>
            <a:chExt cx="2989" cy="261"/>
          </a:xfrm>
        </p:grpSpPr>
        <p:pic>
          <p:nvPicPr>
            <p:cNvPr id="1280097" name="Picture 97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84"/>
              <a:ext cx="2820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80098" name="Picture 98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528"/>
              <a:ext cx="1682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280099" name="Group 99"/>
          <p:cNvGrpSpPr>
            <a:grpSpLocks/>
          </p:cNvGrpSpPr>
          <p:nvPr/>
        </p:nvGrpSpPr>
        <p:grpSpPr bwMode="auto">
          <a:xfrm>
            <a:off x="304800" y="1066800"/>
            <a:ext cx="4648200" cy="622300"/>
            <a:chOff x="192" y="672"/>
            <a:chExt cx="2928" cy="392"/>
          </a:xfrm>
        </p:grpSpPr>
        <p:pic>
          <p:nvPicPr>
            <p:cNvPr id="1280100" name="Picture 10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672"/>
              <a:ext cx="1675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80101" name="Picture 101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" y="816"/>
              <a:ext cx="2360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80102" name="Picture 10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" y="947"/>
              <a:ext cx="222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280103" name="Group 103"/>
          <p:cNvGrpSpPr>
            <a:grpSpLocks/>
          </p:cNvGrpSpPr>
          <p:nvPr/>
        </p:nvGrpSpPr>
        <p:grpSpPr bwMode="auto">
          <a:xfrm>
            <a:off x="304800" y="1708150"/>
            <a:ext cx="4348163" cy="642938"/>
            <a:chOff x="192" y="1064"/>
            <a:chExt cx="2739" cy="405"/>
          </a:xfrm>
        </p:grpSpPr>
        <p:pic>
          <p:nvPicPr>
            <p:cNvPr id="1280104" name="Picture 10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064"/>
              <a:ext cx="2418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80105" name="Picture 10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" y="1208"/>
              <a:ext cx="2171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80106" name="Picture 10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" y="1352"/>
              <a:ext cx="1486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80107" name="Picture 10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82838"/>
            <a:ext cx="36068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000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3811588"/>
            <a:ext cx="868362" cy="16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80006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80007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80008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80010" name="Group 10"/>
          <p:cNvGrpSpPr>
            <a:grpSpLocks/>
          </p:cNvGrpSpPr>
          <p:nvPr/>
        </p:nvGrpSpPr>
        <p:grpSpPr bwMode="auto">
          <a:xfrm>
            <a:off x="2209800" y="609600"/>
            <a:ext cx="6858000" cy="3429000"/>
            <a:chOff x="1392" y="384"/>
            <a:chExt cx="4320" cy="2160"/>
          </a:xfrm>
        </p:grpSpPr>
        <p:sp>
          <p:nvSpPr>
            <p:cNvPr id="1280011" name="Line 11"/>
            <p:cNvSpPr>
              <a:spLocks noChangeShapeType="1"/>
            </p:cNvSpPr>
            <p:nvPr/>
          </p:nvSpPr>
          <p:spPr bwMode="auto">
            <a:xfrm>
              <a:off x="3600" y="1488"/>
              <a:ext cx="57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012" name="Line 12"/>
            <p:cNvSpPr>
              <a:spLocks noChangeShapeType="1"/>
            </p:cNvSpPr>
            <p:nvPr/>
          </p:nvSpPr>
          <p:spPr bwMode="auto">
            <a:xfrm flipH="1">
              <a:off x="3936" y="624"/>
              <a:ext cx="1392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013" name="Line 13"/>
            <p:cNvSpPr>
              <a:spLocks noChangeShapeType="1"/>
            </p:cNvSpPr>
            <p:nvPr/>
          </p:nvSpPr>
          <p:spPr bwMode="auto">
            <a:xfrm>
              <a:off x="3600" y="1488"/>
              <a:ext cx="0" cy="86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014" name="Line 14"/>
            <p:cNvSpPr>
              <a:spLocks noChangeShapeType="1"/>
            </p:cNvSpPr>
            <p:nvPr/>
          </p:nvSpPr>
          <p:spPr bwMode="auto">
            <a:xfrm>
              <a:off x="4176" y="1488"/>
              <a:ext cx="0" cy="86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015" name="Line 15"/>
            <p:cNvSpPr>
              <a:spLocks noChangeShapeType="1"/>
            </p:cNvSpPr>
            <p:nvPr/>
          </p:nvSpPr>
          <p:spPr bwMode="auto">
            <a:xfrm>
              <a:off x="5328" y="624"/>
              <a:ext cx="0" cy="172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016" name="Line 16"/>
            <p:cNvSpPr>
              <a:spLocks noChangeShapeType="1"/>
            </p:cNvSpPr>
            <p:nvPr/>
          </p:nvSpPr>
          <p:spPr bwMode="auto">
            <a:xfrm>
              <a:off x="5539" y="554"/>
              <a:ext cx="0" cy="179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017" name="Oval 17"/>
            <p:cNvSpPr>
              <a:spLocks noChangeArrowheads="1"/>
            </p:cNvSpPr>
            <p:nvPr/>
          </p:nvSpPr>
          <p:spPr bwMode="auto">
            <a:xfrm>
              <a:off x="3600" y="1344"/>
              <a:ext cx="576" cy="28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018" name="Line 18"/>
            <p:cNvSpPr>
              <a:spLocks noChangeShapeType="1"/>
            </p:cNvSpPr>
            <p:nvPr/>
          </p:nvSpPr>
          <p:spPr bwMode="auto">
            <a:xfrm flipV="1">
              <a:off x="3888" y="384"/>
              <a:ext cx="0" cy="21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019" name="Line 19"/>
            <p:cNvSpPr>
              <a:spLocks noChangeShapeType="1"/>
            </p:cNvSpPr>
            <p:nvPr/>
          </p:nvSpPr>
          <p:spPr bwMode="auto">
            <a:xfrm flipH="1">
              <a:off x="1595" y="624"/>
              <a:ext cx="3731" cy="172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020" name="Line 20"/>
            <p:cNvSpPr>
              <a:spLocks noChangeShapeType="1"/>
            </p:cNvSpPr>
            <p:nvPr/>
          </p:nvSpPr>
          <p:spPr bwMode="auto">
            <a:xfrm flipH="1">
              <a:off x="3138" y="624"/>
              <a:ext cx="2188" cy="172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021" name="Line 21"/>
            <p:cNvSpPr>
              <a:spLocks noChangeShapeType="1"/>
            </p:cNvSpPr>
            <p:nvPr/>
          </p:nvSpPr>
          <p:spPr bwMode="auto">
            <a:xfrm>
              <a:off x="1392" y="2352"/>
              <a:ext cx="43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80022" name="Group 22"/>
            <p:cNvGrpSpPr>
              <a:grpSpLocks/>
            </p:cNvGrpSpPr>
            <p:nvPr/>
          </p:nvGrpSpPr>
          <p:grpSpPr bwMode="auto">
            <a:xfrm>
              <a:off x="5320" y="508"/>
              <a:ext cx="225" cy="155"/>
              <a:chOff x="4032" y="912"/>
              <a:chExt cx="225" cy="155"/>
            </a:xfrm>
          </p:grpSpPr>
          <p:sp>
            <p:nvSpPr>
              <p:cNvPr id="1280023" name="AutoShape 23"/>
              <p:cNvSpPr>
                <a:spLocks noChangeAspect="1" noChangeArrowheads="1"/>
              </p:cNvSpPr>
              <p:nvPr/>
            </p:nvSpPr>
            <p:spPr bwMode="auto">
              <a:xfrm rot="-7261028">
                <a:off x="4013" y="931"/>
                <a:ext cx="155" cy="11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024" name="Line 24"/>
              <p:cNvSpPr>
                <a:spLocks noChangeShapeType="1"/>
              </p:cNvSpPr>
              <p:nvPr/>
            </p:nvSpPr>
            <p:spPr bwMode="auto">
              <a:xfrm>
                <a:off x="4142" y="960"/>
                <a:ext cx="115" cy="0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80025" name="Line 25"/>
            <p:cNvSpPr>
              <a:spLocks noChangeShapeType="1"/>
            </p:cNvSpPr>
            <p:nvPr/>
          </p:nvSpPr>
          <p:spPr bwMode="auto">
            <a:xfrm>
              <a:off x="3840" y="2064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026" name="Line 26"/>
            <p:cNvSpPr>
              <a:spLocks noChangeShapeType="1"/>
            </p:cNvSpPr>
            <p:nvPr/>
          </p:nvSpPr>
          <p:spPr bwMode="auto">
            <a:xfrm>
              <a:off x="3840" y="1488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027" name="Line 27"/>
            <p:cNvSpPr>
              <a:spLocks noChangeShapeType="1"/>
            </p:cNvSpPr>
            <p:nvPr/>
          </p:nvSpPr>
          <p:spPr bwMode="auto">
            <a:xfrm>
              <a:off x="3840" y="1200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028" name="Line 28"/>
            <p:cNvSpPr>
              <a:spLocks noChangeShapeType="1"/>
            </p:cNvSpPr>
            <p:nvPr/>
          </p:nvSpPr>
          <p:spPr bwMode="auto">
            <a:xfrm>
              <a:off x="3840" y="1776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029" name="Line 29"/>
            <p:cNvSpPr>
              <a:spLocks noChangeShapeType="1"/>
            </p:cNvSpPr>
            <p:nvPr/>
          </p:nvSpPr>
          <p:spPr bwMode="auto">
            <a:xfrm>
              <a:off x="3840" y="912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030" name="Line 30"/>
            <p:cNvSpPr>
              <a:spLocks noChangeShapeType="1"/>
            </p:cNvSpPr>
            <p:nvPr/>
          </p:nvSpPr>
          <p:spPr bwMode="auto">
            <a:xfrm>
              <a:off x="3840" y="624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031" name="Line 31"/>
            <p:cNvSpPr>
              <a:spLocks noChangeShapeType="1"/>
            </p:cNvSpPr>
            <p:nvPr/>
          </p:nvSpPr>
          <p:spPr bwMode="auto">
            <a:xfrm>
              <a:off x="4176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032" name="Line 32"/>
            <p:cNvSpPr>
              <a:spLocks noChangeShapeType="1"/>
            </p:cNvSpPr>
            <p:nvPr/>
          </p:nvSpPr>
          <p:spPr bwMode="auto">
            <a:xfrm>
              <a:off x="4464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033" name="Line 33"/>
            <p:cNvSpPr>
              <a:spLocks noChangeShapeType="1"/>
            </p:cNvSpPr>
            <p:nvPr/>
          </p:nvSpPr>
          <p:spPr bwMode="auto">
            <a:xfrm>
              <a:off x="4752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034" name="Line 34"/>
            <p:cNvSpPr>
              <a:spLocks noChangeShapeType="1"/>
            </p:cNvSpPr>
            <p:nvPr/>
          </p:nvSpPr>
          <p:spPr bwMode="auto">
            <a:xfrm>
              <a:off x="5040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035" name="Line 35"/>
            <p:cNvSpPr>
              <a:spLocks noChangeShapeType="1"/>
            </p:cNvSpPr>
            <p:nvPr/>
          </p:nvSpPr>
          <p:spPr bwMode="auto">
            <a:xfrm>
              <a:off x="5328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80036" name="Picture 3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4" y="2408"/>
              <a:ext cx="81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80037" name="Picture 3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9" y="1999"/>
              <a:ext cx="81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80038" name="Picture 3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" y="560"/>
              <a:ext cx="9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80039" name="Picture 3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" y="2408"/>
              <a:ext cx="9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80040" name="Line 40"/>
            <p:cNvSpPr>
              <a:spLocks noChangeShapeType="1"/>
            </p:cNvSpPr>
            <p:nvPr/>
          </p:nvSpPr>
          <p:spPr bwMode="auto">
            <a:xfrm>
              <a:off x="3600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041" name="Line 41"/>
            <p:cNvSpPr>
              <a:spLocks noChangeShapeType="1"/>
            </p:cNvSpPr>
            <p:nvPr/>
          </p:nvSpPr>
          <p:spPr bwMode="auto">
            <a:xfrm>
              <a:off x="1584" y="2374"/>
              <a:ext cx="156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80042" name="Picture 4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450"/>
            <a:ext cx="53736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0043" name="Picture 4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04800"/>
            <a:ext cx="33432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80044" name="Group 44"/>
          <p:cNvGrpSpPr>
            <a:grpSpLocks/>
          </p:cNvGrpSpPr>
          <p:nvPr/>
        </p:nvGrpSpPr>
        <p:grpSpPr bwMode="auto">
          <a:xfrm>
            <a:off x="0" y="328613"/>
            <a:ext cx="9144000" cy="3802062"/>
            <a:chOff x="0" y="207"/>
            <a:chExt cx="5760" cy="2395"/>
          </a:xfrm>
        </p:grpSpPr>
        <p:sp>
          <p:nvSpPr>
            <p:cNvPr id="1280045" name="Line 45"/>
            <p:cNvSpPr>
              <a:spLocks noChangeShapeType="1"/>
            </p:cNvSpPr>
            <p:nvPr/>
          </p:nvSpPr>
          <p:spPr bwMode="auto">
            <a:xfrm>
              <a:off x="1296" y="2592"/>
              <a:ext cx="4464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046" name="Line 46"/>
            <p:cNvSpPr>
              <a:spLocks noChangeShapeType="1"/>
            </p:cNvSpPr>
            <p:nvPr/>
          </p:nvSpPr>
          <p:spPr bwMode="auto">
            <a:xfrm flipV="1">
              <a:off x="1296" y="2199"/>
              <a:ext cx="0" cy="40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047" name="Line 47"/>
            <p:cNvSpPr>
              <a:spLocks noChangeShapeType="1"/>
            </p:cNvSpPr>
            <p:nvPr/>
          </p:nvSpPr>
          <p:spPr bwMode="auto">
            <a:xfrm flipV="1">
              <a:off x="1289" y="1152"/>
              <a:ext cx="2372" cy="105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048" name="Line 48"/>
            <p:cNvSpPr>
              <a:spLocks noChangeShapeType="1"/>
            </p:cNvSpPr>
            <p:nvPr/>
          </p:nvSpPr>
          <p:spPr bwMode="auto">
            <a:xfrm flipV="1">
              <a:off x="3656" y="437"/>
              <a:ext cx="0" cy="72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049" name="Line 49"/>
            <p:cNvSpPr>
              <a:spLocks noChangeShapeType="1"/>
            </p:cNvSpPr>
            <p:nvPr/>
          </p:nvSpPr>
          <p:spPr bwMode="auto">
            <a:xfrm flipH="1" flipV="1">
              <a:off x="3495" y="207"/>
              <a:ext cx="161" cy="24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050" name="Line 50"/>
            <p:cNvSpPr>
              <a:spLocks noChangeShapeType="1"/>
            </p:cNvSpPr>
            <p:nvPr/>
          </p:nvSpPr>
          <p:spPr bwMode="auto">
            <a:xfrm>
              <a:off x="0" y="213"/>
              <a:ext cx="3504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80051" name="Picture 5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219200"/>
            <a:ext cx="193675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80052" name="Group 52"/>
          <p:cNvGrpSpPr>
            <a:grpSpLocks/>
          </p:cNvGrpSpPr>
          <p:nvPr/>
        </p:nvGrpSpPr>
        <p:grpSpPr bwMode="auto">
          <a:xfrm>
            <a:off x="6572250" y="2513013"/>
            <a:ext cx="1076325" cy="501650"/>
            <a:chOff x="4140" y="1583"/>
            <a:chExt cx="678" cy="316"/>
          </a:xfrm>
        </p:grpSpPr>
        <p:pic>
          <p:nvPicPr>
            <p:cNvPr id="1280053" name="Picture 5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6" y="1750"/>
              <a:ext cx="342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80054" name="Line 54"/>
            <p:cNvSpPr>
              <a:spLocks noChangeShapeType="1"/>
            </p:cNvSpPr>
            <p:nvPr/>
          </p:nvSpPr>
          <p:spPr bwMode="auto">
            <a:xfrm flipH="1" flipV="1">
              <a:off x="4140" y="1583"/>
              <a:ext cx="336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80055" name="Group 55"/>
          <p:cNvGrpSpPr>
            <a:grpSpLocks/>
          </p:cNvGrpSpPr>
          <p:nvPr/>
        </p:nvGrpSpPr>
        <p:grpSpPr bwMode="auto">
          <a:xfrm>
            <a:off x="3590925" y="2549525"/>
            <a:ext cx="2276475" cy="750888"/>
            <a:chOff x="2262" y="1606"/>
            <a:chExt cx="1434" cy="473"/>
          </a:xfrm>
        </p:grpSpPr>
        <p:sp>
          <p:nvSpPr>
            <p:cNvPr id="1280056" name="Line 56"/>
            <p:cNvSpPr>
              <a:spLocks noChangeShapeType="1"/>
            </p:cNvSpPr>
            <p:nvPr/>
          </p:nvSpPr>
          <p:spPr bwMode="auto">
            <a:xfrm flipV="1">
              <a:off x="3456" y="1606"/>
              <a:ext cx="240" cy="12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80057" name="Picture 5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06145">
              <a:off x="2262" y="1923"/>
              <a:ext cx="1255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80058" name="Oval 58"/>
          <p:cNvSpPr>
            <a:spLocks noChangeArrowheads="1"/>
          </p:cNvSpPr>
          <p:nvPr/>
        </p:nvSpPr>
        <p:spPr bwMode="auto">
          <a:xfrm>
            <a:off x="6516688" y="2466975"/>
            <a:ext cx="55562" cy="55563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80070" name="Picture 7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197600"/>
            <a:ext cx="1868488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0071" name="Picture 7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91000"/>
            <a:ext cx="4554538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80111" name="Group 111"/>
          <p:cNvGrpSpPr>
            <a:grpSpLocks/>
          </p:cNvGrpSpPr>
          <p:nvPr/>
        </p:nvGrpSpPr>
        <p:grpSpPr bwMode="auto">
          <a:xfrm>
            <a:off x="1827213" y="4157663"/>
            <a:ext cx="5392737" cy="192087"/>
            <a:chOff x="1151" y="2619"/>
            <a:chExt cx="3397" cy="121"/>
          </a:xfrm>
        </p:grpSpPr>
        <p:pic>
          <p:nvPicPr>
            <p:cNvPr id="1280109" name="Picture 10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2" y="2619"/>
              <a:ext cx="3046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80110" name="Line 110"/>
            <p:cNvSpPr>
              <a:spLocks noChangeShapeType="1"/>
            </p:cNvSpPr>
            <p:nvPr/>
          </p:nvSpPr>
          <p:spPr bwMode="auto">
            <a:xfrm flipH="1">
              <a:off x="1151" y="2671"/>
              <a:ext cx="336" cy="2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80077" name="Picture 7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99038"/>
            <a:ext cx="4495800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80116" name="Group 116"/>
          <p:cNvGrpSpPr>
            <a:grpSpLocks/>
          </p:cNvGrpSpPr>
          <p:nvPr/>
        </p:nvGrpSpPr>
        <p:grpSpPr bwMode="auto">
          <a:xfrm>
            <a:off x="76200" y="4999038"/>
            <a:ext cx="5943600" cy="776287"/>
            <a:chOff x="48" y="3149"/>
            <a:chExt cx="3744" cy="489"/>
          </a:xfrm>
        </p:grpSpPr>
        <p:pic>
          <p:nvPicPr>
            <p:cNvPr id="1280115" name="Picture 11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" y="3327"/>
              <a:ext cx="557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80114" name="AutoShape 114"/>
            <p:cNvSpPr>
              <a:spLocks noChangeArrowheads="1"/>
            </p:cNvSpPr>
            <p:nvPr/>
          </p:nvSpPr>
          <p:spPr bwMode="auto">
            <a:xfrm>
              <a:off x="48" y="3149"/>
              <a:ext cx="2928" cy="489"/>
            </a:xfrm>
            <a:prstGeom prst="bracketPair">
              <a:avLst>
                <a:gd name="adj" fmla="val 16667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80085" name="Picture 8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5807075"/>
            <a:ext cx="678815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80123" name="Group 123"/>
          <p:cNvGrpSpPr>
            <a:grpSpLocks/>
          </p:cNvGrpSpPr>
          <p:nvPr/>
        </p:nvGrpSpPr>
        <p:grpSpPr bwMode="auto">
          <a:xfrm>
            <a:off x="1773238" y="5748338"/>
            <a:ext cx="1524000" cy="160337"/>
            <a:chOff x="1104" y="3643"/>
            <a:chExt cx="960" cy="101"/>
          </a:xfrm>
        </p:grpSpPr>
        <p:pic>
          <p:nvPicPr>
            <p:cNvPr id="1280122" name="Picture 12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5" y="3643"/>
              <a:ext cx="619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80121" name="Line 121"/>
            <p:cNvSpPr>
              <a:spLocks noChangeShapeType="1"/>
            </p:cNvSpPr>
            <p:nvPr/>
          </p:nvSpPr>
          <p:spPr bwMode="auto">
            <a:xfrm flipH="1">
              <a:off x="1104" y="3695"/>
              <a:ext cx="336" cy="2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3" name="Picture 11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8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8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80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80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40BC0-4A6C-47AB-81D8-265E69931E58}" type="slidenum">
              <a:rPr lang="en-US"/>
              <a:pPr/>
              <a:t>37</a:t>
            </a:fld>
            <a:endParaRPr lang="en-US"/>
          </a:p>
        </p:txBody>
      </p:sp>
      <p:pic>
        <p:nvPicPr>
          <p:cNvPr id="1281096" name="Picture 7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01638"/>
            <a:ext cx="1387475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81097" name="Group 73"/>
          <p:cNvGrpSpPr>
            <a:grpSpLocks/>
          </p:cNvGrpSpPr>
          <p:nvPr/>
        </p:nvGrpSpPr>
        <p:grpSpPr bwMode="auto">
          <a:xfrm>
            <a:off x="36513" y="620713"/>
            <a:ext cx="4745037" cy="414337"/>
            <a:chOff x="23" y="384"/>
            <a:chExt cx="2989" cy="261"/>
          </a:xfrm>
        </p:grpSpPr>
        <p:pic>
          <p:nvPicPr>
            <p:cNvPr id="1281098" name="Picture 7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84"/>
              <a:ext cx="2820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81099" name="Picture 7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528"/>
              <a:ext cx="1682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281100" name="Group 76"/>
          <p:cNvGrpSpPr>
            <a:grpSpLocks/>
          </p:cNvGrpSpPr>
          <p:nvPr/>
        </p:nvGrpSpPr>
        <p:grpSpPr bwMode="auto">
          <a:xfrm>
            <a:off x="304800" y="1066800"/>
            <a:ext cx="4648200" cy="622300"/>
            <a:chOff x="192" y="672"/>
            <a:chExt cx="2928" cy="392"/>
          </a:xfrm>
        </p:grpSpPr>
        <p:pic>
          <p:nvPicPr>
            <p:cNvPr id="1281101" name="Picture 7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672"/>
              <a:ext cx="1675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81102" name="Picture 7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" y="816"/>
              <a:ext cx="2360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81103" name="Picture 79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" y="947"/>
              <a:ext cx="222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281104" name="Group 80"/>
          <p:cNvGrpSpPr>
            <a:grpSpLocks/>
          </p:cNvGrpSpPr>
          <p:nvPr/>
        </p:nvGrpSpPr>
        <p:grpSpPr bwMode="auto">
          <a:xfrm>
            <a:off x="304800" y="1708150"/>
            <a:ext cx="4348163" cy="642938"/>
            <a:chOff x="192" y="1064"/>
            <a:chExt cx="2739" cy="405"/>
          </a:xfrm>
        </p:grpSpPr>
        <p:pic>
          <p:nvPicPr>
            <p:cNvPr id="1281105" name="Picture 8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064"/>
              <a:ext cx="2418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81106" name="Picture 8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" y="1208"/>
              <a:ext cx="2171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81107" name="Picture 8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" y="1352"/>
              <a:ext cx="1486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81108" name="Picture 8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82838"/>
            <a:ext cx="36068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1026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3811588"/>
            <a:ext cx="868362" cy="16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8102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81028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81029" name="Rectangle 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81031" name="Group 7"/>
          <p:cNvGrpSpPr>
            <a:grpSpLocks/>
          </p:cNvGrpSpPr>
          <p:nvPr/>
        </p:nvGrpSpPr>
        <p:grpSpPr bwMode="auto">
          <a:xfrm>
            <a:off x="2209800" y="609600"/>
            <a:ext cx="6858000" cy="3429000"/>
            <a:chOff x="1392" y="384"/>
            <a:chExt cx="4320" cy="2160"/>
          </a:xfrm>
        </p:grpSpPr>
        <p:sp>
          <p:nvSpPr>
            <p:cNvPr id="1281032" name="Line 8"/>
            <p:cNvSpPr>
              <a:spLocks noChangeShapeType="1"/>
            </p:cNvSpPr>
            <p:nvPr/>
          </p:nvSpPr>
          <p:spPr bwMode="auto">
            <a:xfrm>
              <a:off x="3600" y="1488"/>
              <a:ext cx="57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033" name="Line 9"/>
            <p:cNvSpPr>
              <a:spLocks noChangeShapeType="1"/>
            </p:cNvSpPr>
            <p:nvPr/>
          </p:nvSpPr>
          <p:spPr bwMode="auto">
            <a:xfrm flipH="1">
              <a:off x="3936" y="624"/>
              <a:ext cx="1392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034" name="Line 10"/>
            <p:cNvSpPr>
              <a:spLocks noChangeShapeType="1"/>
            </p:cNvSpPr>
            <p:nvPr/>
          </p:nvSpPr>
          <p:spPr bwMode="auto">
            <a:xfrm>
              <a:off x="3600" y="1488"/>
              <a:ext cx="0" cy="86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035" name="Line 11"/>
            <p:cNvSpPr>
              <a:spLocks noChangeShapeType="1"/>
            </p:cNvSpPr>
            <p:nvPr/>
          </p:nvSpPr>
          <p:spPr bwMode="auto">
            <a:xfrm>
              <a:off x="4176" y="1488"/>
              <a:ext cx="0" cy="86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036" name="Line 12"/>
            <p:cNvSpPr>
              <a:spLocks noChangeShapeType="1"/>
            </p:cNvSpPr>
            <p:nvPr/>
          </p:nvSpPr>
          <p:spPr bwMode="auto">
            <a:xfrm>
              <a:off x="5328" y="624"/>
              <a:ext cx="0" cy="172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037" name="Line 13"/>
            <p:cNvSpPr>
              <a:spLocks noChangeShapeType="1"/>
            </p:cNvSpPr>
            <p:nvPr/>
          </p:nvSpPr>
          <p:spPr bwMode="auto">
            <a:xfrm>
              <a:off x="5539" y="554"/>
              <a:ext cx="0" cy="179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038" name="Oval 14"/>
            <p:cNvSpPr>
              <a:spLocks noChangeArrowheads="1"/>
            </p:cNvSpPr>
            <p:nvPr/>
          </p:nvSpPr>
          <p:spPr bwMode="auto">
            <a:xfrm>
              <a:off x="3600" y="1344"/>
              <a:ext cx="576" cy="28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1039" name="Line 15"/>
            <p:cNvSpPr>
              <a:spLocks noChangeShapeType="1"/>
            </p:cNvSpPr>
            <p:nvPr/>
          </p:nvSpPr>
          <p:spPr bwMode="auto">
            <a:xfrm flipV="1">
              <a:off x="3888" y="384"/>
              <a:ext cx="0" cy="21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040" name="Line 16"/>
            <p:cNvSpPr>
              <a:spLocks noChangeShapeType="1"/>
            </p:cNvSpPr>
            <p:nvPr/>
          </p:nvSpPr>
          <p:spPr bwMode="auto">
            <a:xfrm flipH="1">
              <a:off x="1595" y="624"/>
              <a:ext cx="3731" cy="172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041" name="Line 17"/>
            <p:cNvSpPr>
              <a:spLocks noChangeShapeType="1"/>
            </p:cNvSpPr>
            <p:nvPr/>
          </p:nvSpPr>
          <p:spPr bwMode="auto">
            <a:xfrm flipH="1">
              <a:off x="3138" y="624"/>
              <a:ext cx="2188" cy="172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042" name="Line 18"/>
            <p:cNvSpPr>
              <a:spLocks noChangeShapeType="1"/>
            </p:cNvSpPr>
            <p:nvPr/>
          </p:nvSpPr>
          <p:spPr bwMode="auto">
            <a:xfrm>
              <a:off x="1392" y="2352"/>
              <a:ext cx="43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81043" name="Group 19"/>
            <p:cNvGrpSpPr>
              <a:grpSpLocks/>
            </p:cNvGrpSpPr>
            <p:nvPr/>
          </p:nvGrpSpPr>
          <p:grpSpPr bwMode="auto">
            <a:xfrm>
              <a:off x="5320" y="508"/>
              <a:ext cx="225" cy="155"/>
              <a:chOff x="4032" y="912"/>
              <a:chExt cx="225" cy="155"/>
            </a:xfrm>
          </p:grpSpPr>
          <p:sp>
            <p:nvSpPr>
              <p:cNvPr id="1281044" name="AutoShape 20"/>
              <p:cNvSpPr>
                <a:spLocks noChangeAspect="1" noChangeArrowheads="1"/>
              </p:cNvSpPr>
              <p:nvPr/>
            </p:nvSpPr>
            <p:spPr bwMode="auto">
              <a:xfrm rot="-7261028">
                <a:off x="4013" y="931"/>
                <a:ext cx="155" cy="11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045" name="Line 21"/>
              <p:cNvSpPr>
                <a:spLocks noChangeShapeType="1"/>
              </p:cNvSpPr>
              <p:nvPr/>
            </p:nvSpPr>
            <p:spPr bwMode="auto">
              <a:xfrm>
                <a:off x="4142" y="960"/>
                <a:ext cx="115" cy="0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81046" name="Line 22"/>
            <p:cNvSpPr>
              <a:spLocks noChangeShapeType="1"/>
            </p:cNvSpPr>
            <p:nvPr/>
          </p:nvSpPr>
          <p:spPr bwMode="auto">
            <a:xfrm>
              <a:off x="3840" y="2064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047" name="Line 23"/>
            <p:cNvSpPr>
              <a:spLocks noChangeShapeType="1"/>
            </p:cNvSpPr>
            <p:nvPr/>
          </p:nvSpPr>
          <p:spPr bwMode="auto">
            <a:xfrm>
              <a:off x="3840" y="1488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048" name="Line 24"/>
            <p:cNvSpPr>
              <a:spLocks noChangeShapeType="1"/>
            </p:cNvSpPr>
            <p:nvPr/>
          </p:nvSpPr>
          <p:spPr bwMode="auto">
            <a:xfrm>
              <a:off x="3840" y="1200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049" name="Line 25"/>
            <p:cNvSpPr>
              <a:spLocks noChangeShapeType="1"/>
            </p:cNvSpPr>
            <p:nvPr/>
          </p:nvSpPr>
          <p:spPr bwMode="auto">
            <a:xfrm>
              <a:off x="3840" y="1776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050" name="Line 26"/>
            <p:cNvSpPr>
              <a:spLocks noChangeShapeType="1"/>
            </p:cNvSpPr>
            <p:nvPr/>
          </p:nvSpPr>
          <p:spPr bwMode="auto">
            <a:xfrm>
              <a:off x="3840" y="912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051" name="Line 27"/>
            <p:cNvSpPr>
              <a:spLocks noChangeShapeType="1"/>
            </p:cNvSpPr>
            <p:nvPr/>
          </p:nvSpPr>
          <p:spPr bwMode="auto">
            <a:xfrm>
              <a:off x="3840" y="624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052" name="Line 28"/>
            <p:cNvSpPr>
              <a:spLocks noChangeShapeType="1"/>
            </p:cNvSpPr>
            <p:nvPr/>
          </p:nvSpPr>
          <p:spPr bwMode="auto">
            <a:xfrm>
              <a:off x="4176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053" name="Line 29"/>
            <p:cNvSpPr>
              <a:spLocks noChangeShapeType="1"/>
            </p:cNvSpPr>
            <p:nvPr/>
          </p:nvSpPr>
          <p:spPr bwMode="auto">
            <a:xfrm>
              <a:off x="4464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054" name="Line 30"/>
            <p:cNvSpPr>
              <a:spLocks noChangeShapeType="1"/>
            </p:cNvSpPr>
            <p:nvPr/>
          </p:nvSpPr>
          <p:spPr bwMode="auto">
            <a:xfrm>
              <a:off x="4752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055" name="Line 31"/>
            <p:cNvSpPr>
              <a:spLocks noChangeShapeType="1"/>
            </p:cNvSpPr>
            <p:nvPr/>
          </p:nvSpPr>
          <p:spPr bwMode="auto">
            <a:xfrm>
              <a:off x="5040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056" name="Line 32"/>
            <p:cNvSpPr>
              <a:spLocks noChangeShapeType="1"/>
            </p:cNvSpPr>
            <p:nvPr/>
          </p:nvSpPr>
          <p:spPr bwMode="auto">
            <a:xfrm>
              <a:off x="5328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81057" name="Picture 3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4" y="2408"/>
              <a:ext cx="81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81058" name="Picture 3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9" y="1999"/>
              <a:ext cx="81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81059" name="Picture 3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" y="560"/>
              <a:ext cx="9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81060" name="Picture 3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" y="2408"/>
              <a:ext cx="9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81061" name="Line 37"/>
            <p:cNvSpPr>
              <a:spLocks noChangeShapeType="1"/>
            </p:cNvSpPr>
            <p:nvPr/>
          </p:nvSpPr>
          <p:spPr bwMode="auto">
            <a:xfrm>
              <a:off x="3600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062" name="Line 38"/>
            <p:cNvSpPr>
              <a:spLocks noChangeShapeType="1"/>
            </p:cNvSpPr>
            <p:nvPr/>
          </p:nvSpPr>
          <p:spPr bwMode="auto">
            <a:xfrm>
              <a:off x="1584" y="2374"/>
              <a:ext cx="156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81063" name="Picture 3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450"/>
            <a:ext cx="53736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1064" name="Picture 4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04800"/>
            <a:ext cx="33432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81065" name="Group 41"/>
          <p:cNvGrpSpPr>
            <a:grpSpLocks/>
          </p:cNvGrpSpPr>
          <p:nvPr/>
        </p:nvGrpSpPr>
        <p:grpSpPr bwMode="auto">
          <a:xfrm>
            <a:off x="0" y="328613"/>
            <a:ext cx="9144000" cy="3802062"/>
            <a:chOff x="0" y="207"/>
            <a:chExt cx="5760" cy="2395"/>
          </a:xfrm>
        </p:grpSpPr>
        <p:sp>
          <p:nvSpPr>
            <p:cNvPr id="1281066" name="Line 42"/>
            <p:cNvSpPr>
              <a:spLocks noChangeShapeType="1"/>
            </p:cNvSpPr>
            <p:nvPr/>
          </p:nvSpPr>
          <p:spPr bwMode="auto">
            <a:xfrm>
              <a:off x="1296" y="2592"/>
              <a:ext cx="4464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067" name="Line 43"/>
            <p:cNvSpPr>
              <a:spLocks noChangeShapeType="1"/>
            </p:cNvSpPr>
            <p:nvPr/>
          </p:nvSpPr>
          <p:spPr bwMode="auto">
            <a:xfrm flipV="1">
              <a:off x="1296" y="2199"/>
              <a:ext cx="0" cy="40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068" name="Line 44"/>
            <p:cNvSpPr>
              <a:spLocks noChangeShapeType="1"/>
            </p:cNvSpPr>
            <p:nvPr/>
          </p:nvSpPr>
          <p:spPr bwMode="auto">
            <a:xfrm flipV="1">
              <a:off x="1289" y="1152"/>
              <a:ext cx="2372" cy="105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069" name="Line 45"/>
            <p:cNvSpPr>
              <a:spLocks noChangeShapeType="1"/>
            </p:cNvSpPr>
            <p:nvPr/>
          </p:nvSpPr>
          <p:spPr bwMode="auto">
            <a:xfrm flipV="1">
              <a:off x="3656" y="437"/>
              <a:ext cx="0" cy="72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070" name="Line 46"/>
            <p:cNvSpPr>
              <a:spLocks noChangeShapeType="1"/>
            </p:cNvSpPr>
            <p:nvPr/>
          </p:nvSpPr>
          <p:spPr bwMode="auto">
            <a:xfrm flipH="1" flipV="1">
              <a:off x="3495" y="207"/>
              <a:ext cx="161" cy="24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071" name="Line 47"/>
            <p:cNvSpPr>
              <a:spLocks noChangeShapeType="1"/>
            </p:cNvSpPr>
            <p:nvPr/>
          </p:nvSpPr>
          <p:spPr bwMode="auto">
            <a:xfrm>
              <a:off x="0" y="213"/>
              <a:ext cx="3504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81072" name="Picture 4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219200"/>
            <a:ext cx="193675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81073" name="Group 49"/>
          <p:cNvGrpSpPr>
            <a:grpSpLocks/>
          </p:cNvGrpSpPr>
          <p:nvPr/>
        </p:nvGrpSpPr>
        <p:grpSpPr bwMode="auto">
          <a:xfrm>
            <a:off x="6572250" y="2513013"/>
            <a:ext cx="1076325" cy="501650"/>
            <a:chOff x="4140" y="1583"/>
            <a:chExt cx="678" cy="316"/>
          </a:xfrm>
        </p:grpSpPr>
        <p:pic>
          <p:nvPicPr>
            <p:cNvPr id="1281074" name="Picture 5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6" y="1750"/>
              <a:ext cx="342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81075" name="Line 51"/>
            <p:cNvSpPr>
              <a:spLocks noChangeShapeType="1"/>
            </p:cNvSpPr>
            <p:nvPr/>
          </p:nvSpPr>
          <p:spPr bwMode="auto">
            <a:xfrm flipH="1" flipV="1">
              <a:off x="4140" y="1583"/>
              <a:ext cx="336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81076" name="Group 52"/>
          <p:cNvGrpSpPr>
            <a:grpSpLocks/>
          </p:cNvGrpSpPr>
          <p:nvPr/>
        </p:nvGrpSpPr>
        <p:grpSpPr bwMode="auto">
          <a:xfrm>
            <a:off x="3590925" y="2549525"/>
            <a:ext cx="2276475" cy="750888"/>
            <a:chOff x="2262" y="1606"/>
            <a:chExt cx="1434" cy="473"/>
          </a:xfrm>
        </p:grpSpPr>
        <p:sp>
          <p:nvSpPr>
            <p:cNvPr id="1281077" name="Line 53"/>
            <p:cNvSpPr>
              <a:spLocks noChangeShapeType="1"/>
            </p:cNvSpPr>
            <p:nvPr/>
          </p:nvSpPr>
          <p:spPr bwMode="auto">
            <a:xfrm flipV="1">
              <a:off x="3456" y="1606"/>
              <a:ext cx="240" cy="12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81078" name="Picture 5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06145">
              <a:off x="2262" y="1923"/>
              <a:ext cx="1255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81079" name="Oval 55"/>
          <p:cNvSpPr>
            <a:spLocks noChangeArrowheads="1"/>
          </p:cNvSpPr>
          <p:nvPr/>
        </p:nvSpPr>
        <p:spPr bwMode="auto">
          <a:xfrm>
            <a:off x="6516688" y="2466975"/>
            <a:ext cx="55562" cy="55563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81091" name="Picture 6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91000"/>
            <a:ext cx="4554538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1092" name="Picture 6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99038"/>
            <a:ext cx="4495800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1093" name="Picture 6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3417888"/>
            <a:ext cx="1868488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1094" name="Picture 7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5807075"/>
            <a:ext cx="678815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1095" name="Picture 7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6172200"/>
            <a:ext cx="678815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1111" name="Picture 8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0" y="6573838"/>
            <a:ext cx="2324100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81112" name="Group 88"/>
          <p:cNvGrpSpPr>
            <a:grpSpLocks/>
          </p:cNvGrpSpPr>
          <p:nvPr/>
        </p:nvGrpSpPr>
        <p:grpSpPr bwMode="auto">
          <a:xfrm>
            <a:off x="1773238" y="5748338"/>
            <a:ext cx="1524000" cy="160337"/>
            <a:chOff x="1104" y="3643"/>
            <a:chExt cx="960" cy="101"/>
          </a:xfrm>
        </p:grpSpPr>
        <p:pic>
          <p:nvPicPr>
            <p:cNvPr id="1281113" name="Picture 8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5" y="3643"/>
              <a:ext cx="619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81114" name="Line 90"/>
            <p:cNvSpPr>
              <a:spLocks noChangeShapeType="1"/>
            </p:cNvSpPr>
            <p:nvPr/>
          </p:nvSpPr>
          <p:spPr bwMode="auto">
            <a:xfrm flipH="1">
              <a:off x="1104" y="3695"/>
              <a:ext cx="336" cy="2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0" name="Picture 11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1090" name="Picture 6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197600"/>
            <a:ext cx="1868488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22709 -0.4048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81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54" y="-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81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81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81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81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FA26-CADD-4F65-90EC-8179760701A4}" type="slidenum">
              <a:rPr lang="en-US"/>
              <a:pPr/>
              <a:t>38</a:t>
            </a:fld>
            <a:endParaRPr lang="en-US"/>
          </a:p>
        </p:txBody>
      </p:sp>
      <p:pic>
        <p:nvPicPr>
          <p:cNvPr id="1282050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01638"/>
            <a:ext cx="1387475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82051" name="Group 3"/>
          <p:cNvGrpSpPr>
            <a:grpSpLocks/>
          </p:cNvGrpSpPr>
          <p:nvPr/>
        </p:nvGrpSpPr>
        <p:grpSpPr bwMode="auto">
          <a:xfrm>
            <a:off x="36513" y="620713"/>
            <a:ext cx="4745037" cy="414337"/>
            <a:chOff x="23" y="384"/>
            <a:chExt cx="2989" cy="261"/>
          </a:xfrm>
        </p:grpSpPr>
        <p:pic>
          <p:nvPicPr>
            <p:cNvPr id="1282052" name="Picture 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84"/>
              <a:ext cx="2820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82053" name="Picture 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528"/>
              <a:ext cx="1682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282054" name="Group 6"/>
          <p:cNvGrpSpPr>
            <a:grpSpLocks/>
          </p:cNvGrpSpPr>
          <p:nvPr/>
        </p:nvGrpSpPr>
        <p:grpSpPr bwMode="auto">
          <a:xfrm>
            <a:off x="304800" y="1066800"/>
            <a:ext cx="4648200" cy="622300"/>
            <a:chOff x="192" y="672"/>
            <a:chExt cx="2928" cy="392"/>
          </a:xfrm>
        </p:grpSpPr>
        <p:pic>
          <p:nvPicPr>
            <p:cNvPr id="1282055" name="Picture 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672"/>
              <a:ext cx="1675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82056" name="Picture 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" y="816"/>
              <a:ext cx="2360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82057" name="Picture 9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" y="947"/>
              <a:ext cx="222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282058" name="Group 10"/>
          <p:cNvGrpSpPr>
            <a:grpSpLocks/>
          </p:cNvGrpSpPr>
          <p:nvPr/>
        </p:nvGrpSpPr>
        <p:grpSpPr bwMode="auto">
          <a:xfrm>
            <a:off x="304800" y="1708150"/>
            <a:ext cx="4348163" cy="642938"/>
            <a:chOff x="192" y="1064"/>
            <a:chExt cx="2739" cy="405"/>
          </a:xfrm>
        </p:grpSpPr>
        <p:pic>
          <p:nvPicPr>
            <p:cNvPr id="1282059" name="Picture 1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064"/>
              <a:ext cx="2418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82060" name="Picture 1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" y="1208"/>
              <a:ext cx="2171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82061" name="Picture 1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" y="1352"/>
              <a:ext cx="1486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82062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82838"/>
            <a:ext cx="36068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2063" name="Picture 1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3811588"/>
            <a:ext cx="868362" cy="16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82064" name="Rectangle 1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82065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82066" name="Rectangle 1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82068" name="Group 20"/>
          <p:cNvGrpSpPr>
            <a:grpSpLocks/>
          </p:cNvGrpSpPr>
          <p:nvPr/>
        </p:nvGrpSpPr>
        <p:grpSpPr bwMode="auto">
          <a:xfrm>
            <a:off x="2209800" y="609600"/>
            <a:ext cx="6858000" cy="3429000"/>
            <a:chOff x="1392" y="384"/>
            <a:chExt cx="4320" cy="2160"/>
          </a:xfrm>
        </p:grpSpPr>
        <p:sp>
          <p:nvSpPr>
            <p:cNvPr id="1282069" name="Line 21"/>
            <p:cNvSpPr>
              <a:spLocks noChangeShapeType="1"/>
            </p:cNvSpPr>
            <p:nvPr/>
          </p:nvSpPr>
          <p:spPr bwMode="auto">
            <a:xfrm>
              <a:off x="3600" y="1488"/>
              <a:ext cx="57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070" name="Line 22"/>
            <p:cNvSpPr>
              <a:spLocks noChangeShapeType="1"/>
            </p:cNvSpPr>
            <p:nvPr/>
          </p:nvSpPr>
          <p:spPr bwMode="auto">
            <a:xfrm flipH="1">
              <a:off x="3936" y="624"/>
              <a:ext cx="1392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071" name="Line 23"/>
            <p:cNvSpPr>
              <a:spLocks noChangeShapeType="1"/>
            </p:cNvSpPr>
            <p:nvPr/>
          </p:nvSpPr>
          <p:spPr bwMode="auto">
            <a:xfrm>
              <a:off x="3600" y="1488"/>
              <a:ext cx="0" cy="86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072" name="Line 24"/>
            <p:cNvSpPr>
              <a:spLocks noChangeShapeType="1"/>
            </p:cNvSpPr>
            <p:nvPr/>
          </p:nvSpPr>
          <p:spPr bwMode="auto">
            <a:xfrm>
              <a:off x="4176" y="1488"/>
              <a:ext cx="0" cy="86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073" name="Line 25"/>
            <p:cNvSpPr>
              <a:spLocks noChangeShapeType="1"/>
            </p:cNvSpPr>
            <p:nvPr/>
          </p:nvSpPr>
          <p:spPr bwMode="auto">
            <a:xfrm>
              <a:off x="5328" y="624"/>
              <a:ext cx="0" cy="172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074" name="Line 26"/>
            <p:cNvSpPr>
              <a:spLocks noChangeShapeType="1"/>
            </p:cNvSpPr>
            <p:nvPr/>
          </p:nvSpPr>
          <p:spPr bwMode="auto">
            <a:xfrm>
              <a:off x="5539" y="554"/>
              <a:ext cx="0" cy="179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075" name="Oval 27"/>
            <p:cNvSpPr>
              <a:spLocks noChangeArrowheads="1"/>
            </p:cNvSpPr>
            <p:nvPr/>
          </p:nvSpPr>
          <p:spPr bwMode="auto">
            <a:xfrm>
              <a:off x="3600" y="1344"/>
              <a:ext cx="576" cy="28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2076" name="Line 28"/>
            <p:cNvSpPr>
              <a:spLocks noChangeShapeType="1"/>
            </p:cNvSpPr>
            <p:nvPr/>
          </p:nvSpPr>
          <p:spPr bwMode="auto">
            <a:xfrm flipV="1">
              <a:off x="3888" y="384"/>
              <a:ext cx="0" cy="21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077" name="Line 29"/>
            <p:cNvSpPr>
              <a:spLocks noChangeShapeType="1"/>
            </p:cNvSpPr>
            <p:nvPr/>
          </p:nvSpPr>
          <p:spPr bwMode="auto">
            <a:xfrm flipH="1">
              <a:off x="1595" y="624"/>
              <a:ext cx="3731" cy="172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078" name="Line 30"/>
            <p:cNvSpPr>
              <a:spLocks noChangeShapeType="1"/>
            </p:cNvSpPr>
            <p:nvPr/>
          </p:nvSpPr>
          <p:spPr bwMode="auto">
            <a:xfrm flipH="1">
              <a:off x="3138" y="624"/>
              <a:ext cx="2188" cy="172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079" name="Line 31"/>
            <p:cNvSpPr>
              <a:spLocks noChangeShapeType="1"/>
            </p:cNvSpPr>
            <p:nvPr/>
          </p:nvSpPr>
          <p:spPr bwMode="auto">
            <a:xfrm>
              <a:off x="1392" y="2352"/>
              <a:ext cx="43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82080" name="Group 32"/>
            <p:cNvGrpSpPr>
              <a:grpSpLocks/>
            </p:cNvGrpSpPr>
            <p:nvPr/>
          </p:nvGrpSpPr>
          <p:grpSpPr bwMode="auto">
            <a:xfrm>
              <a:off x="5320" y="508"/>
              <a:ext cx="225" cy="155"/>
              <a:chOff x="4032" y="912"/>
              <a:chExt cx="225" cy="155"/>
            </a:xfrm>
          </p:grpSpPr>
          <p:sp>
            <p:nvSpPr>
              <p:cNvPr id="1282081" name="AutoShape 33"/>
              <p:cNvSpPr>
                <a:spLocks noChangeAspect="1" noChangeArrowheads="1"/>
              </p:cNvSpPr>
              <p:nvPr/>
            </p:nvSpPr>
            <p:spPr bwMode="auto">
              <a:xfrm rot="-7261028">
                <a:off x="4013" y="931"/>
                <a:ext cx="155" cy="11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2082" name="Line 34"/>
              <p:cNvSpPr>
                <a:spLocks noChangeShapeType="1"/>
              </p:cNvSpPr>
              <p:nvPr/>
            </p:nvSpPr>
            <p:spPr bwMode="auto">
              <a:xfrm>
                <a:off x="4142" y="960"/>
                <a:ext cx="115" cy="0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82083" name="Line 35"/>
            <p:cNvSpPr>
              <a:spLocks noChangeShapeType="1"/>
            </p:cNvSpPr>
            <p:nvPr/>
          </p:nvSpPr>
          <p:spPr bwMode="auto">
            <a:xfrm>
              <a:off x="3840" y="2064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084" name="Line 36"/>
            <p:cNvSpPr>
              <a:spLocks noChangeShapeType="1"/>
            </p:cNvSpPr>
            <p:nvPr/>
          </p:nvSpPr>
          <p:spPr bwMode="auto">
            <a:xfrm>
              <a:off x="3840" y="1488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085" name="Line 37"/>
            <p:cNvSpPr>
              <a:spLocks noChangeShapeType="1"/>
            </p:cNvSpPr>
            <p:nvPr/>
          </p:nvSpPr>
          <p:spPr bwMode="auto">
            <a:xfrm>
              <a:off x="3840" y="1200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086" name="Line 38"/>
            <p:cNvSpPr>
              <a:spLocks noChangeShapeType="1"/>
            </p:cNvSpPr>
            <p:nvPr/>
          </p:nvSpPr>
          <p:spPr bwMode="auto">
            <a:xfrm>
              <a:off x="3840" y="1776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087" name="Line 39"/>
            <p:cNvSpPr>
              <a:spLocks noChangeShapeType="1"/>
            </p:cNvSpPr>
            <p:nvPr/>
          </p:nvSpPr>
          <p:spPr bwMode="auto">
            <a:xfrm>
              <a:off x="3840" y="912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088" name="Line 40"/>
            <p:cNvSpPr>
              <a:spLocks noChangeShapeType="1"/>
            </p:cNvSpPr>
            <p:nvPr/>
          </p:nvSpPr>
          <p:spPr bwMode="auto">
            <a:xfrm>
              <a:off x="3840" y="624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089" name="Line 41"/>
            <p:cNvSpPr>
              <a:spLocks noChangeShapeType="1"/>
            </p:cNvSpPr>
            <p:nvPr/>
          </p:nvSpPr>
          <p:spPr bwMode="auto">
            <a:xfrm>
              <a:off x="4176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090" name="Line 42"/>
            <p:cNvSpPr>
              <a:spLocks noChangeShapeType="1"/>
            </p:cNvSpPr>
            <p:nvPr/>
          </p:nvSpPr>
          <p:spPr bwMode="auto">
            <a:xfrm>
              <a:off x="4464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091" name="Line 43"/>
            <p:cNvSpPr>
              <a:spLocks noChangeShapeType="1"/>
            </p:cNvSpPr>
            <p:nvPr/>
          </p:nvSpPr>
          <p:spPr bwMode="auto">
            <a:xfrm>
              <a:off x="4752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092" name="Line 44"/>
            <p:cNvSpPr>
              <a:spLocks noChangeShapeType="1"/>
            </p:cNvSpPr>
            <p:nvPr/>
          </p:nvSpPr>
          <p:spPr bwMode="auto">
            <a:xfrm>
              <a:off x="5040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093" name="Line 45"/>
            <p:cNvSpPr>
              <a:spLocks noChangeShapeType="1"/>
            </p:cNvSpPr>
            <p:nvPr/>
          </p:nvSpPr>
          <p:spPr bwMode="auto">
            <a:xfrm>
              <a:off x="5328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82094" name="Picture 4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4" y="2408"/>
              <a:ext cx="81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82095" name="Picture 4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9" y="1999"/>
              <a:ext cx="81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82096" name="Picture 4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" y="560"/>
              <a:ext cx="9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82097" name="Picture 4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" y="2408"/>
              <a:ext cx="9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82098" name="Line 50"/>
            <p:cNvSpPr>
              <a:spLocks noChangeShapeType="1"/>
            </p:cNvSpPr>
            <p:nvPr/>
          </p:nvSpPr>
          <p:spPr bwMode="auto">
            <a:xfrm>
              <a:off x="3600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099" name="Line 51"/>
            <p:cNvSpPr>
              <a:spLocks noChangeShapeType="1"/>
            </p:cNvSpPr>
            <p:nvPr/>
          </p:nvSpPr>
          <p:spPr bwMode="auto">
            <a:xfrm>
              <a:off x="1584" y="2374"/>
              <a:ext cx="156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82100" name="Picture 5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450"/>
            <a:ext cx="53736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2101" name="Picture 5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04800"/>
            <a:ext cx="33432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82102" name="Group 54"/>
          <p:cNvGrpSpPr>
            <a:grpSpLocks/>
          </p:cNvGrpSpPr>
          <p:nvPr/>
        </p:nvGrpSpPr>
        <p:grpSpPr bwMode="auto">
          <a:xfrm>
            <a:off x="0" y="328613"/>
            <a:ext cx="9144000" cy="3802062"/>
            <a:chOff x="0" y="207"/>
            <a:chExt cx="5760" cy="2395"/>
          </a:xfrm>
        </p:grpSpPr>
        <p:sp>
          <p:nvSpPr>
            <p:cNvPr id="1282103" name="Line 55"/>
            <p:cNvSpPr>
              <a:spLocks noChangeShapeType="1"/>
            </p:cNvSpPr>
            <p:nvPr/>
          </p:nvSpPr>
          <p:spPr bwMode="auto">
            <a:xfrm>
              <a:off x="1296" y="2592"/>
              <a:ext cx="4464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104" name="Line 56"/>
            <p:cNvSpPr>
              <a:spLocks noChangeShapeType="1"/>
            </p:cNvSpPr>
            <p:nvPr/>
          </p:nvSpPr>
          <p:spPr bwMode="auto">
            <a:xfrm flipV="1">
              <a:off x="1296" y="2199"/>
              <a:ext cx="0" cy="40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105" name="Line 57"/>
            <p:cNvSpPr>
              <a:spLocks noChangeShapeType="1"/>
            </p:cNvSpPr>
            <p:nvPr/>
          </p:nvSpPr>
          <p:spPr bwMode="auto">
            <a:xfrm flipV="1">
              <a:off x="1289" y="1152"/>
              <a:ext cx="2372" cy="105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106" name="Line 58"/>
            <p:cNvSpPr>
              <a:spLocks noChangeShapeType="1"/>
            </p:cNvSpPr>
            <p:nvPr/>
          </p:nvSpPr>
          <p:spPr bwMode="auto">
            <a:xfrm flipV="1">
              <a:off x="3656" y="437"/>
              <a:ext cx="0" cy="72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107" name="Line 59"/>
            <p:cNvSpPr>
              <a:spLocks noChangeShapeType="1"/>
            </p:cNvSpPr>
            <p:nvPr/>
          </p:nvSpPr>
          <p:spPr bwMode="auto">
            <a:xfrm flipH="1" flipV="1">
              <a:off x="3495" y="207"/>
              <a:ext cx="161" cy="24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108" name="Line 60"/>
            <p:cNvSpPr>
              <a:spLocks noChangeShapeType="1"/>
            </p:cNvSpPr>
            <p:nvPr/>
          </p:nvSpPr>
          <p:spPr bwMode="auto">
            <a:xfrm>
              <a:off x="0" y="213"/>
              <a:ext cx="3504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82109" name="Picture 6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219200"/>
            <a:ext cx="193675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82110" name="Group 62"/>
          <p:cNvGrpSpPr>
            <a:grpSpLocks/>
          </p:cNvGrpSpPr>
          <p:nvPr/>
        </p:nvGrpSpPr>
        <p:grpSpPr bwMode="auto">
          <a:xfrm>
            <a:off x="6572250" y="2513013"/>
            <a:ext cx="1076325" cy="501650"/>
            <a:chOff x="4140" y="1583"/>
            <a:chExt cx="678" cy="316"/>
          </a:xfrm>
        </p:grpSpPr>
        <p:pic>
          <p:nvPicPr>
            <p:cNvPr id="1282111" name="Picture 6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6" y="1750"/>
              <a:ext cx="342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82112" name="Line 64"/>
            <p:cNvSpPr>
              <a:spLocks noChangeShapeType="1"/>
            </p:cNvSpPr>
            <p:nvPr/>
          </p:nvSpPr>
          <p:spPr bwMode="auto">
            <a:xfrm flipH="1" flipV="1">
              <a:off x="4140" y="1583"/>
              <a:ext cx="336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82113" name="Group 65"/>
          <p:cNvGrpSpPr>
            <a:grpSpLocks/>
          </p:cNvGrpSpPr>
          <p:nvPr/>
        </p:nvGrpSpPr>
        <p:grpSpPr bwMode="auto">
          <a:xfrm>
            <a:off x="3590925" y="2549525"/>
            <a:ext cx="2276475" cy="750888"/>
            <a:chOff x="2262" y="1606"/>
            <a:chExt cx="1434" cy="473"/>
          </a:xfrm>
        </p:grpSpPr>
        <p:sp>
          <p:nvSpPr>
            <p:cNvPr id="1282114" name="Line 66"/>
            <p:cNvSpPr>
              <a:spLocks noChangeShapeType="1"/>
            </p:cNvSpPr>
            <p:nvPr/>
          </p:nvSpPr>
          <p:spPr bwMode="auto">
            <a:xfrm flipV="1">
              <a:off x="3456" y="1606"/>
              <a:ext cx="240" cy="12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82115" name="Picture 6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06145">
              <a:off x="2262" y="1923"/>
              <a:ext cx="1255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82116" name="Oval 68"/>
          <p:cNvSpPr>
            <a:spLocks noChangeArrowheads="1"/>
          </p:cNvSpPr>
          <p:nvPr/>
        </p:nvSpPr>
        <p:spPr bwMode="auto">
          <a:xfrm>
            <a:off x="6516688" y="2466975"/>
            <a:ext cx="55562" cy="55563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82119" name="Picture 7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3417888"/>
            <a:ext cx="1868488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2122" name="Picture 7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6172200"/>
            <a:ext cx="678815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2124" name="Picture 7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0" y="6573838"/>
            <a:ext cx="2324100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2129" name="Picture 8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4191000"/>
            <a:ext cx="6788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2137" name="Picture 8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5165725"/>
            <a:ext cx="38242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82139" name="Line 91"/>
          <p:cNvSpPr>
            <a:spLocks noChangeShapeType="1"/>
          </p:cNvSpPr>
          <p:nvPr/>
        </p:nvSpPr>
        <p:spPr bwMode="auto">
          <a:xfrm>
            <a:off x="1752600" y="4495800"/>
            <a:ext cx="1371600" cy="762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140" name="Line 92"/>
          <p:cNvSpPr>
            <a:spLocks noChangeShapeType="1"/>
          </p:cNvSpPr>
          <p:nvPr/>
        </p:nvSpPr>
        <p:spPr bwMode="auto">
          <a:xfrm>
            <a:off x="3962400" y="4495800"/>
            <a:ext cx="533400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141" name="Line 93"/>
          <p:cNvSpPr>
            <a:spLocks noChangeShapeType="1"/>
          </p:cNvSpPr>
          <p:nvPr/>
        </p:nvSpPr>
        <p:spPr bwMode="auto">
          <a:xfrm>
            <a:off x="5486400" y="4514850"/>
            <a:ext cx="381000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82148" name="Picture 10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5546725"/>
            <a:ext cx="32718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82149" name="Group 101"/>
          <p:cNvGrpSpPr>
            <a:grpSpLocks/>
          </p:cNvGrpSpPr>
          <p:nvPr/>
        </p:nvGrpSpPr>
        <p:grpSpPr bwMode="auto">
          <a:xfrm>
            <a:off x="1992313" y="5200650"/>
            <a:ext cx="4343400" cy="304800"/>
            <a:chOff x="1248" y="3282"/>
            <a:chExt cx="2736" cy="192"/>
          </a:xfrm>
        </p:grpSpPr>
        <p:pic>
          <p:nvPicPr>
            <p:cNvPr id="1282145" name="Picture 9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3298"/>
              <a:ext cx="538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82146" name="AutoShape 98"/>
            <p:cNvSpPr>
              <a:spLocks noChangeArrowheads="1"/>
            </p:cNvSpPr>
            <p:nvPr/>
          </p:nvSpPr>
          <p:spPr bwMode="auto">
            <a:xfrm>
              <a:off x="1926" y="3282"/>
              <a:ext cx="2058" cy="192"/>
            </a:xfrm>
            <a:prstGeom prst="bracketPair">
              <a:avLst>
                <a:gd name="adj" fmla="val 16667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82133" name="Line 85"/>
          <p:cNvSpPr>
            <a:spLocks noChangeShapeType="1"/>
          </p:cNvSpPr>
          <p:nvPr/>
        </p:nvSpPr>
        <p:spPr bwMode="auto">
          <a:xfrm flipH="1" flipV="1">
            <a:off x="3733800" y="4468813"/>
            <a:ext cx="1508125" cy="17732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135" name="Line 87"/>
          <p:cNvSpPr>
            <a:spLocks noChangeShapeType="1"/>
          </p:cNvSpPr>
          <p:nvPr/>
        </p:nvSpPr>
        <p:spPr bwMode="auto">
          <a:xfrm flipH="1" flipV="1">
            <a:off x="5943600" y="4478338"/>
            <a:ext cx="609600" cy="1752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130" name="Line 82"/>
          <p:cNvSpPr>
            <a:spLocks noChangeShapeType="1"/>
          </p:cNvSpPr>
          <p:nvPr/>
        </p:nvSpPr>
        <p:spPr bwMode="auto">
          <a:xfrm flipH="1" flipV="1">
            <a:off x="776288" y="4414838"/>
            <a:ext cx="1727200" cy="1828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131" name="Line 83"/>
          <p:cNvSpPr>
            <a:spLocks noChangeShapeType="1"/>
          </p:cNvSpPr>
          <p:nvPr/>
        </p:nvSpPr>
        <p:spPr bwMode="auto">
          <a:xfrm flipH="1" flipV="1">
            <a:off x="1635125" y="4441825"/>
            <a:ext cx="2239963" cy="18002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132" name="Line 84"/>
          <p:cNvSpPr>
            <a:spLocks noChangeShapeType="1"/>
          </p:cNvSpPr>
          <p:nvPr/>
        </p:nvSpPr>
        <p:spPr bwMode="auto">
          <a:xfrm flipV="1">
            <a:off x="1676400" y="4495800"/>
            <a:ext cx="990600" cy="1752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134" name="Line 86"/>
          <p:cNvSpPr>
            <a:spLocks noChangeShapeType="1"/>
          </p:cNvSpPr>
          <p:nvPr/>
        </p:nvSpPr>
        <p:spPr bwMode="auto">
          <a:xfrm flipV="1">
            <a:off x="609600" y="4459288"/>
            <a:ext cx="4022725" cy="17922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82158" name="Group 110"/>
          <p:cNvGrpSpPr>
            <a:grpSpLocks/>
          </p:cNvGrpSpPr>
          <p:nvPr/>
        </p:nvGrpSpPr>
        <p:grpSpPr bwMode="auto">
          <a:xfrm>
            <a:off x="5867400" y="2220913"/>
            <a:ext cx="1651000" cy="1277937"/>
            <a:chOff x="3696" y="1399"/>
            <a:chExt cx="1040" cy="805"/>
          </a:xfrm>
        </p:grpSpPr>
        <p:pic>
          <p:nvPicPr>
            <p:cNvPr id="1282159" name="Picture 11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055"/>
              <a:ext cx="320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82160" name="Line 112"/>
            <p:cNvSpPr>
              <a:spLocks noChangeShapeType="1"/>
            </p:cNvSpPr>
            <p:nvPr/>
          </p:nvSpPr>
          <p:spPr bwMode="auto">
            <a:xfrm flipH="1" flipV="1">
              <a:off x="3696" y="1399"/>
              <a:ext cx="720" cy="67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82161" name="Oval 113"/>
          <p:cNvSpPr>
            <a:spLocks noChangeArrowheads="1"/>
          </p:cNvSpPr>
          <p:nvPr/>
        </p:nvSpPr>
        <p:spPr bwMode="auto">
          <a:xfrm>
            <a:off x="5811838" y="2165350"/>
            <a:ext cx="55562" cy="55563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" name="Picture 11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282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500"/>
                                        <p:tgtEl>
                                          <p:spTgt spid="1282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128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1282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282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1282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282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282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282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82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82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82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82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2139" grpId="0" animBg="1"/>
      <p:bldP spid="1282139" grpId="1" animBg="1"/>
      <p:bldP spid="1282140" grpId="0" animBg="1"/>
      <p:bldP spid="1282140" grpId="1" animBg="1"/>
      <p:bldP spid="1282141" grpId="0" animBg="1"/>
      <p:bldP spid="1282141" grpId="1" animBg="1"/>
      <p:bldP spid="1282133" grpId="0" animBg="1"/>
      <p:bldP spid="1282133" grpId="1" animBg="1"/>
      <p:bldP spid="1282135" grpId="0" animBg="1"/>
      <p:bldP spid="1282135" grpId="1" animBg="1"/>
      <p:bldP spid="1282130" grpId="0" animBg="1"/>
      <p:bldP spid="1282130" grpId="1" animBg="1"/>
      <p:bldP spid="1282131" grpId="0" animBg="1"/>
      <p:bldP spid="1282131" grpId="1" animBg="1"/>
      <p:bldP spid="1282132" grpId="0" animBg="1"/>
      <p:bldP spid="1282132" grpId="1" animBg="1"/>
      <p:bldP spid="1282134" grpId="0" animBg="1"/>
      <p:bldP spid="1282134" grpId="1" animBg="1"/>
      <p:bldP spid="128216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7E60-69C9-4336-B904-0A73E017E25C}" type="slidenum">
              <a:rPr lang="en-US"/>
              <a:pPr/>
              <a:t>39</a:t>
            </a:fld>
            <a:endParaRPr lang="en-US"/>
          </a:p>
        </p:txBody>
      </p:sp>
      <p:pic>
        <p:nvPicPr>
          <p:cNvPr id="1278995" name="Picture 1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3811588"/>
            <a:ext cx="868362" cy="16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78996" name="Rectangle 2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78997" name="Picture 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79000" name="Group 24"/>
          <p:cNvGrpSpPr>
            <a:grpSpLocks/>
          </p:cNvGrpSpPr>
          <p:nvPr/>
        </p:nvGrpSpPr>
        <p:grpSpPr bwMode="auto">
          <a:xfrm>
            <a:off x="2209800" y="609600"/>
            <a:ext cx="6858000" cy="3429000"/>
            <a:chOff x="1392" y="384"/>
            <a:chExt cx="4320" cy="2160"/>
          </a:xfrm>
        </p:grpSpPr>
        <p:sp>
          <p:nvSpPr>
            <p:cNvPr id="1279001" name="Line 25"/>
            <p:cNvSpPr>
              <a:spLocks noChangeShapeType="1"/>
            </p:cNvSpPr>
            <p:nvPr/>
          </p:nvSpPr>
          <p:spPr bwMode="auto">
            <a:xfrm>
              <a:off x="3600" y="1488"/>
              <a:ext cx="57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9002" name="Line 26"/>
            <p:cNvSpPr>
              <a:spLocks noChangeShapeType="1"/>
            </p:cNvSpPr>
            <p:nvPr/>
          </p:nvSpPr>
          <p:spPr bwMode="auto">
            <a:xfrm flipH="1">
              <a:off x="3936" y="624"/>
              <a:ext cx="1392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9003" name="Line 27"/>
            <p:cNvSpPr>
              <a:spLocks noChangeShapeType="1"/>
            </p:cNvSpPr>
            <p:nvPr/>
          </p:nvSpPr>
          <p:spPr bwMode="auto">
            <a:xfrm>
              <a:off x="3600" y="1488"/>
              <a:ext cx="0" cy="86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9004" name="Line 28"/>
            <p:cNvSpPr>
              <a:spLocks noChangeShapeType="1"/>
            </p:cNvSpPr>
            <p:nvPr/>
          </p:nvSpPr>
          <p:spPr bwMode="auto">
            <a:xfrm>
              <a:off x="4176" y="1488"/>
              <a:ext cx="0" cy="86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9005" name="Line 29"/>
            <p:cNvSpPr>
              <a:spLocks noChangeShapeType="1"/>
            </p:cNvSpPr>
            <p:nvPr/>
          </p:nvSpPr>
          <p:spPr bwMode="auto">
            <a:xfrm>
              <a:off x="5328" y="624"/>
              <a:ext cx="0" cy="172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9006" name="Line 30"/>
            <p:cNvSpPr>
              <a:spLocks noChangeShapeType="1"/>
            </p:cNvSpPr>
            <p:nvPr/>
          </p:nvSpPr>
          <p:spPr bwMode="auto">
            <a:xfrm>
              <a:off x="5539" y="554"/>
              <a:ext cx="0" cy="179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9007" name="Oval 31"/>
            <p:cNvSpPr>
              <a:spLocks noChangeArrowheads="1"/>
            </p:cNvSpPr>
            <p:nvPr/>
          </p:nvSpPr>
          <p:spPr bwMode="auto">
            <a:xfrm>
              <a:off x="3600" y="1344"/>
              <a:ext cx="576" cy="28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9008" name="Line 32"/>
            <p:cNvSpPr>
              <a:spLocks noChangeShapeType="1"/>
            </p:cNvSpPr>
            <p:nvPr/>
          </p:nvSpPr>
          <p:spPr bwMode="auto">
            <a:xfrm flipV="1">
              <a:off x="3888" y="384"/>
              <a:ext cx="0" cy="21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9009" name="Line 33"/>
            <p:cNvSpPr>
              <a:spLocks noChangeShapeType="1"/>
            </p:cNvSpPr>
            <p:nvPr/>
          </p:nvSpPr>
          <p:spPr bwMode="auto">
            <a:xfrm flipH="1">
              <a:off x="1595" y="624"/>
              <a:ext cx="3731" cy="172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9010" name="Line 34"/>
            <p:cNvSpPr>
              <a:spLocks noChangeShapeType="1"/>
            </p:cNvSpPr>
            <p:nvPr/>
          </p:nvSpPr>
          <p:spPr bwMode="auto">
            <a:xfrm flipH="1">
              <a:off x="3138" y="624"/>
              <a:ext cx="2188" cy="172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9011" name="Line 35"/>
            <p:cNvSpPr>
              <a:spLocks noChangeShapeType="1"/>
            </p:cNvSpPr>
            <p:nvPr/>
          </p:nvSpPr>
          <p:spPr bwMode="auto">
            <a:xfrm>
              <a:off x="1392" y="2352"/>
              <a:ext cx="43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9012" name="Group 36"/>
            <p:cNvGrpSpPr>
              <a:grpSpLocks/>
            </p:cNvGrpSpPr>
            <p:nvPr/>
          </p:nvGrpSpPr>
          <p:grpSpPr bwMode="auto">
            <a:xfrm>
              <a:off x="5320" y="508"/>
              <a:ext cx="225" cy="155"/>
              <a:chOff x="4032" y="912"/>
              <a:chExt cx="225" cy="155"/>
            </a:xfrm>
          </p:grpSpPr>
          <p:sp>
            <p:nvSpPr>
              <p:cNvPr id="1279013" name="AutoShape 37"/>
              <p:cNvSpPr>
                <a:spLocks noChangeAspect="1" noChangeArrowheads="1"/>
              </p:cNvSpPr>
              <p:nvPr/>
            </p:nvSpPr>
            <p:spPr bwMode="auto">
              <a:xfrm rot="-7261028">
                <a:off x="4013" y="931"/>
                <a:ext cx="155" cy="11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9014" name="Line 38"/>
              <p:cNvSpPr>
                <a:spLocks noChangeShapeType="1"/>
              </p:cNvSpPr>
              <p:nvPr/>
            </p:nvSpPr>
            <p:spPr bwMode="auto">
              <a:xfrm>
                <a:off x="4142" y="960"/>
                <a:ext cx="115" cy="0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79015" name="Line 39"/>
            <p:cNvSpPr>
              <a:spLocks noChangeShapeType="1"/>
            </p:cNvSpPr>
            <p:nvPr/>
          </p:nvSpPr>
          <p:spPr bwMode="auto">
            <a:xfrm>
              <a:off x="3840" y="2064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9016" name="Line 40"/>
            <p:cNvSpPr>
              <a:spLocks noChangeShapeType="1"/>
            </p:cNvSpPr>
            <p:nvPr/>
          </p:nvSpPr>
          <p:spPr bwMode="auto">
            <a:xfrm>
              <a:off x="3840" y="1488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9017" name="Line 41"/>
            <p:cNvSpPr>
              <a:spLocks noChangeShapeType="1"/>
            </p:cNvSpPr>
            <p:nvPr/>
          </p:nvSpPr>
          <p:spPr bwMode="auto">
            <a:xfrm>
              <a:off x="3840" y="1200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9018" name="Line 42"/>
            <p:cNvSpPr>
              <a:spLocks noChangeShapeType="1"/>
            </p:cNvSpPr>
            <p:nvPr/>
          </p:nvSpPr>
          <p:spPr bwMode="auto">
            <a:xfrm>
              <a:off x="3840" y="1776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9019" name="Line 43"/>
            <p:cNvSpPr>
              <a:spLocks noChangeShapeType="1"/>
            </p:cNvSpPr>
            <p:nvPr/>
          </p:nvSpPr>
          <p:spPr bwMode="auto">
            <a:xfrm>
              <a:off x="3840" y="912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9020" name="Line 44"/>
            <p:cNvSpPr>
              <a:spLocks noChangeShapeType="1"/>
            </p:cNvSpPr>
            <p:nvPr/>
          </p:nvSpPr>
          <p:spPr bwMode="auto">
            <a:xfrm>
              <a:off x="3840" y="624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9021" name="Line 45"/>
            <p:cNvSpPr>
              <a:spLocks noChangeShapeType="1"/>
            </p:cNvSpPr>
            <p:nvPr/>
          </p:nvSpPr>
          <p:spPr bwMode="auto">
            <a:xfrm>
              <a:off x="4176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9022" name="Line 46"/>
            <p:cNvSpPr>
              <a:spLocks noChangeShapeType="1"/>
            </p:cNvSpPr>
            <p:nvPr/>
          </p:nvSpPr>
          <p:spPr bwMode="auto">
            <a:xfrm>
              <a:off x="4464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9023" name="Line 47"/>
            <p:cNvSpPr>
              <a:spLocks noChangeShapeType="1"/>
            </p:cNvSpPr>
            <p:nvPr/>
          </p:nvSpPr>
          <p:spPr bwMode="auto">
            <a:xfrm>
              <a:off x="4752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9024" name="Line 48"/>
            <p:cNvSpPr>
              <a:spLocks noChangeShapeType="1"/>
            </p:cNvSpPr>
            <p:nvPr/>
          </p:nvSpPr>
          <p:spPr bwMode="auto">
            <a:xfrm>
              <a:off x="5040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9025" name="Line 49"/>
            <p:cNvSpPr>
              <a:spLocks noChangeShapeType="1"/>
            </p:cNvSpPr>
            <p:nvPr/>
          </p:nvSpPr>
          <p:spPr bwMode="auto">
            <a:xfrm>
              <a:off x="5328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79026" name="Picture 5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4" y="2408"/>
              <a:ext cx="81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9027" name="Picture 5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9" y="1999"/>
              <a:ext cx="81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9028" name="Picture 5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" y="560"/>
              <a:ext cx="9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9029" name="Picture 5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" y="2408"/>
              <a:ext cx="9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79030" name="Line 54"/>
            <p:cNvSpPr>
              <a:spLocks noChangeShapeType="1"/>
            </p:cNvSpPr>
            <p:nvPr/>
          </p:nvSpPr>
          <p:spPr bwMode="auto">
            <a:xfrm>
              <a:off x="3600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9031" name="Line 55"/>
            <p:cNvSpPr>
              <a:spLocks noChangeShapeType="1"/>
            </p:cNvSpPr>
            <p:nvPr/>
          </p:nvSpPr>
          <p:spPr bwMode="auto">
            <a:xfrm>
              <a:off x="1584" y="2374"/>
              <a:ext cx="156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79032" name="Picture 5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450"/>
            <a:ext cx="53736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9033" name="Picture 5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04800"/>
            <a:ext cx="33432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79034" name="Group 58"/>
          <p:cNvGrpSpPr>
            <a:grpSpLocks/>
          </p:cNvGrpSpPr>
          <p:nvPr/>
        </p:nvGrpSpPr>
        <p:grpSpPr bwMode="auto">
          <a:xfrm>
            <a:off x="0" y="328613"/>
            <a:ext cx="9144000" cy="3802062"/>
            <a:chOff x="0" y="207"/>
            <a:chExt cx="5760" cy="2395"/>
          </a:xfrm>
        </p:grpSpPr>
        <p:sp>
          <p:nvSpPr>
            <p:cNvPr id="1279035" name="Line 59"/>
            <p:cNvSpPr>
              <a:spLocks noChangeShapeType="1"/>
            </p:cNvSpPr>
            <p:nvPr/>
          </p:nvSpPr>
          <p:spPr bwMode="auto">
            <a:xfrm>
              <a:off x="1296" y="2592"/>
              <a:ext cx="4464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9036" name="Line 60"/>
            <p:cNvSpPr>
              <a:spLocks noChangeShapeType="1"/>
            </p:cNvSpPr>
            <p:nvPr/>
          </p:nvSpPr>
          <p:spPr bwMode="auto">
            <a:xfrm flipV="1">
              <a:off x="1296" y="2199"/>
              <a:ext cx="0" cy="40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9037" name="Line 61"/>
            <p:cNvSpPr>
              <a:spLocks noChangeShapeType="1"/>
            </p:cNvSpPr>
            <p:nvPr/>
          </p:nvSpPr>
          <p:spPr bwMode="auto">
            <a:xfrm flipV="1">
              <a:off x="1289" y="1152"/>
              <a:ext cx="2372" cy="105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9038" name="Line 62"/>
            <p:cNvSpPr>
              <a:spLocks noChangeShapeType="1"/>
            </p:cNvSpPr>
            <p:nvPr/>
          </p:nvSpPr>
          <p:spPr bwMode="auto">
            <a:xfrm flipV="1">
              <a:off x="3656" y="437"/>
              <a:ext cx="0" cy="72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9039" name="Line 63"/>
            <p:cNvSpPr>
              <a:spLocks noChangeShapeType="1"/>
            </p:cNvSpPr>
            <p:nvPr/>
          </p:nvSpPr>
          <p:spPr bwMode="auto">
            <a:xfrm flipH="1" flipV="1">
              <a:off x="3495" y="207"/>
              <a:ext cx="161" cy="24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9040" name="Line 64"/>
            <p:cNvSpPr>
              <a:spLocks noChangeShapeType="1"/>
            </p:cNvSpPr>
            <p:nvPr/>
          </p:nvSpPr>
          <p:spPr bwMode="auto">
            <a:xfrm>
              <a:off x="0" y="213"/>
              <a:ext cx="3504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79041" name="Picture 6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219200"/>
            <a:ext cx="193675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79042" name="Group 66"/>
          <p:cNvGrpSpPr>
            <a:grpSpLocks/>
          </p:cNvGrpSpPr>
          <p:nvPr/>
        </p:nvGrpSpPr>
        <p:grpSpPr bwMode="auto">
          <a:xfrm>
            <a:off x="6572250" y="2513013"/>
            <a:ext cx="1076325" cy="501650"/>
            <a:chOff x="4140" y="1583"/>
            <a:chExt cx="678" cy="316"/>
          </a:xfrm>
        </p:grpSpPr>
        <p:pic>
          <p:nvPicPr>
            <p:cNvPr id="1279043" name="Picture 6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6" y="1750"/>
              <a:ext cx="342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79044" name="Line 68"/>
            <p:cNvSpPr>
              <a:spLocks noChangeShapeType="1"/>
            </p:cNvSpPr>
            <p:nvPr/>
          </p:nvSpPr>
          <p:spPr bwMode="auto">
            <a:xfrm flipH="1" flipV="1">
              <a:off x="4140" y="1583"/>
              <a:ext cx="336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79045" name="Group 69"/>
          <p:cNvGrpSpPr>
            <a:grpSpLocks/>
          </p:cNvGrpSpPr>
          <p:nvPr/>
        </p:nvGrpSpPr>
        <p:grpSpPr bwMode="auto">
          <a:xfrm>
            <a:off x="3590925" y="2549525"/>
            <a:ext cx="2276475" cy="750888"/>
            <a:chOff x="2262" y="1606"/>
            <a:chExt cx="1434" cy="473"/>
          </a:xfrm>
        </p:grpSpPr>
        <p:sp>
          <p:nvSpPr>
            <p:cNvPr id="1279046" name="Line 70"/>
            <p:cNvSpPr>
              <a:spLocks noChangeShapeType="1"/>
            </p:cNvSpPr>
            <p:nvPr/>
          </p:nvSpPr>
          <p:spPr bwMode="auto">
            <a:xfrm flipV="1">
              <a:off x="3456" y="1606"/>
              <a:ext cx="240" cy="12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79047" name="Picture 7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06145">
              <a:off x="2262" y="1923"/>
              <a:ext cx="1255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79048" name="Oval 72"/>
          <p:cNvSpPr>
            <a:spLocks noChangeArrowheads="1"/>
          </p:cNvSpPr>
          <p:nvPr/>
        </p:nvSpPr>
        <p:spPr bwMode="auto">
          <a:xfrm>
            <a:off x="6516688" y="2466975"/>
            <a:ext cx="55562" cy="55563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79058" name="Picture 8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29150"/>
            <a:ext cx="32718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9069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64038"/>
            <a:ext cx="36068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8994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82838"/>
            <a:ext cx="36068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9057" name="Picture 8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5546725"/>
            <a:ext cx="32718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9070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00750"/>
            <a:ext cx="18700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78998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79049" name="Picture 7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3417888"/>
            <a:ext cx="1868488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79071" name="Group 95"/>
          <p:cNvGrpSpPr>
            <a:grpSpLocks/>
          </p:cNvGrpSpPr>
          <p:nvPr/>
        </p:nvGrpSpPr>
        <p:grpSpPr bwMode="auto">
          <a:xfrm>
            <a:off x="5867400" y="2220913"/>
            <a:ext cx="1651000" cy="1277937"/>
            <a:chOff x="3696" y="1399"/>
            <a:chExt cx="1040" cy="805"/>
          </a:xfrm>
        </p:grpSpPr>
        <p:pic>
          <p:nvPicPr>
            <p:cNvPr id="1279072" name="Picture 9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055"/>
              <a:ext cx="320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79073" name="Line 97"/>
            <p:cNvSpPr>
              <a:spLocks noChangeShapeType="1"/>
            </p:cNvSpPr>
            <p:nvPr/>
          </p:nvSpPr>
          <p:spPr bwMode="auto">
            <a:xfrm flipH="1" flipV="1">
              <a:off x="3696" y="1399"/>
              <a:ext cx="720" cy="67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79074" name="Oval 98"/>
          <p:cNvSpPr>
            <a:spLocks noChangeArrowheads="1"/>
          </p:cNvSpPr>
          <p:nvPr/>
        </p:nvSpPr>
        <p:spPr bwMode="auto">
          <a:xfrm>
            <a:off x="5811838" y="2165350"/>
            <a:ext cx="55562" cy="55563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79075" name="Group 99"/>
          <p:cNvGrpSpPr>
            <a:grpSpLocks/>
          </p:cNvGrpSpPr>
          <p:nvPr/>
        </p:nvGrpSpPr>
        <p:grpSpPr bwMode="auto">
          <a:xfrm>
            <a:off x="895350" y="5245449"/>
            <a:ext cx="730250" cy="368299"/>
            <a:chOff x="564" y="3176"/>
            <a:chExt cx="460" cy="232"/>
          </a:xfrm>
        </p:grpSpPr>
        <p:pic>
          <p:nvPicPr>
            <p:cNvPr id="1279076" name="Picture 10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3291"/>
              <a:ext cx="437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9077" name="Picture 10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" y="3176"/>
              <a:ext cx="460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79078" name="Oval 102"/>
          <p:cNvSpPr>
            <a:spLocks noChangeArrowheads="1"/>
          </p:cNvSpPr>
          <p:nvPr/>
        </p:nvSpPr>
        <p:spPr bwMode="auto">
          <a:xfrm>
            <a:off x="381000" y="5045075"/>
            <a:ext cx="1752600" cy="7620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" name="Picture 1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2" name="Group 69"/>
          <p:cNvGrpSpPr>
            <a:grpSpLocks/>
          </p:cNvGrpSpPr>
          <p:nvPr/>
        </p:nvGrpSpPr>
        <p:grpSpPr bwMode="auto">
          <a:xfrm>
            <a:off x="152400" y="381000"/>
            <a:ext cx="3243263" cy="2074863"/>
            <a:chOff x="96" y="240"/>
            <a:chExt cx="2043" cy="1307"/>
          </a:xfrm>
        </p:grpSpPr>
        <p:pic>
          <p:nvPicPr>
            <p:cNvPr id="73" name="Picture 7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40"/>
              <a:ext cx="204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" name="Picture 7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151"/>
              <a:ext cx="1151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0.55833 0.2888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78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-0.38021 -0.13218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279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0" y="-662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6296E-6 L 0.00833 0.37778 " pathEditMode="relative" ptsTypes="AA">
                                      <p:cBhvr>
                                        <p:cTn id="10" dur="500" fill="hold"/>
                                        <p:tgtEl>
                                          <p:spTgt spid="1279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79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79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500" fill="hold"/>
                                        <p:tgtEl>
                                          <p:spTgt spid="1279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9078" grpId="0" animBg="1"/>
      <p:bldP spid="127907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20A72-3BF6-4E42-AC92-E236F9242981}" type="slidenum">
              <a:rPr lang="en-US"/>
              <a:pPr/>
              <a:t>4</a:t>
            </a:fld>
            <a:endParaRPr lang="en-US"/>
          </a:p>
        </p:txBody>
      </p:sp>
      <p:pic>
        <p:nvPicPr>
          <p:cNvPr id="1186882" name="Picture 6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5878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6878" name="Picture 6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6248400"/>
            <a:ext cx="56832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6879" name="Picture 6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6548438"/>
            <a:ext cx="702786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6818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3" y="4038600"/>
            <a:ext cx="6000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6822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57200"/>
            <a:ext cx="35496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86823" name="Rectangle 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86824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1644650"/>
            <a:ext cx="737711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6825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765300"/>
            <a:ext cx="13287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6826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0" y="2209800"/>
            <a:ext cx="37988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86850" name="Group 34"/>
          <p:cNvGrpSpPr>
            <a:grpSpLocks/>
          </p:cNvGrpSpPr>
          <p:nvPr/>
        </p:nvGrpSpPr>
        <p:grpSpPr bwMode="auto">
          <a:xfrm>
            <a:off x="3109913" y="2884488"/>
            <a:ext cx="3214687" cy="336550"/>
            <a:chOff x="1959" y="1817"/>
            <a:chExt cx="2025" cy="212"/>
          </a:xfrm>
        </p:grpSpPr>
        <p:pic>
          <p:nvPicPr>
            <p:cNvPr id="1186827" name="Picture 1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9" y="1817"/>
              <a:ext cx="109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86828" name="Picture 12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2" y="1854"/>
              <a:ext cx="21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86829" name="Picture 1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4" y="1905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186853" name="Group 37"/>
          <p:cNvGrpSpPr>
            <a:grpSpLocks/>
          </p:cNvGrpSpPr>
          <p:nvPr/>
        </p:nvGrpSpPr>
        <p:grpSpPr bwMode="auto">
          <a:xfrm>
            <a:off x="2568575" y="2732088"/>
            <a:ext cx="3875088" cy="639762"/>
            <a:chOff x="1618" y="1721"/>
            <a:chExt cx="2441" cy="403"/>
          </a:xfrm>
        </p:grpSpPr>
        <p:pic>
          <p:nvPicPr>
            <p:cNvPr id="1186830" name="Picture 1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8" y="1725"/>
              <a:ext cx="221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86831" name="AutoShape 15"/>
            <p:cNvSpPr>
              <a:spLocks/>
            </p:cNvSpPr>
            <p:nvPr/>
          </p:nvSpPr>
          <p:spPr bwMode="auto">
            <a:xfrm>
              <a:off x="1900" y="1721"/>
              <a:ext cx="29" cy="403"/>
            </a:xfrm>
            <a:prstGeom prst="leftBracket">
              <a:avLst>
                <a:gd name="adj" fmla="val 115805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6832" name="AutoShape 16"/>
            <p:cNvSpPr>
              <a:spLocks/>
            </p:cNvSpPr>
            <p:nvPr/>
          </p:nvSpPr>
          <p:spPr bwMode="auto">
            <a:xfrm>
              <a:off x="3091" y="1721"/>
              <a:ext cx="29" cy="403"/>
            </a:xfrm>
            <a:prstGeom prst="rightBracket">
              <a:avLst>
                <a:gd name="adj" fmla="val 115805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86833" name="Picture 1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725"/>
              <a:ext cx="221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86834" name="AutoShape 18"/>
            <p:cNvSpPr>
              <a:spLocks/>
            </p:cNvSpPr>
            <p:nvPr/>
          </p:nvSpPr>
          <p:spPr bwMode="auto">
            <a:xfrm>
              <a:off x="3696" y="1779"/>
              <a:ext cx="29" cy="288"/>
            </a:xfrm>
            <a:prstGeom prst="leftBracket">
              <a:avLst>
                <a:gd name="adj" fmla="val 82759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6835" name="AutoShape 19"/>
            <p:cNvSpPr>
              <a:spLocks/>
            </p:cNvSpPr>
            <p:nvPr/>
          </p:nvSpPr>
          <p:spPr bwMode="auto">
            <a:xfrm>
              <a:off x="4030" y="1779"/>
              <a:ext cx="29" cy="288"/>
            </a:xfrm>
            <a:prstGeom prst="rightBracket">
              <a:avLst>
                <a:gd name="adj" fmla="val 82759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186836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4070350"/>
            <a:ext cx="33655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6838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8" y="4030663"/>
            <a:ext cx="8493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6839" name="Picture 2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4067175"/>
            <a:ext cx="263525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6840" name="Picture 2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3505200"/>
            <a:ext cx="1031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86857" name="Group 41"/>
          <p:cNvGrpSpPr>
            <a:grpSpLocks/>
          </p:cNvGrpSpPr>
          <p:nvPr/>
        </p:nvGrpSpPr>
        <p:grpSpPr bwMode="auto">
          <a:xfrm>
            <a:off x="5943600" y="3505200"/>
            <a:ext cx="160338" cy="782638"/>
            <a:chOff x="3744" y="2208"/>
            <a:chExt cx="101" cy="493"/>
          </a:xfrm>
        </p:grpSpPr>
        <p:pic>
          <p:nvPicPr>
            <p:cNvPr id="1186841" name="Picture 2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563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86842" name="Picture 2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2" y="2208"/>
              <a:ext cx="6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86843" name="Picture 2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63" y="4875213"/>
            <a:ext cx="296703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86856" name="Group 40"/>
          <p:cNvGrpSpPr>
            <a:grpSpLocks/>
          </p:cNvGrpSpPr>
          <p:nvPr/>
        </p:nvGrpSpPr>
        <p:grpSpPr bwMode="auto">
          <a:xfrm>
            <a:off x="3281363" y="4049713"/>
            <a:ext cx="987425" cy="292100"/>
            <a:chOff x="2067" y="2551"/>
            <a:chExt cx="622" cy="184"/>
          </a:xfrm>
        </p:grpSpPr>
        <p:pic>
          <p:nvPicPr>
            <p:cNvPr id="1186837" name="Picture 2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7" y="2551"/>
              <a:ext cx="17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86844" name="Picture 2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3" y="2551"/>
              <a:ext cx="46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86845" name="Line 29"/>
          <p:cNvSpPr>
            <a:spLocks noChangeShapeType="1"/>
          </p:cNvSpPr>
          <p:nvPr/>
        </p:nvSpPr>
        <p:spPr bwMode="auto">
          <a:xfrm>
            <a:off x="3289300" y="4872038"/>
            <a:ext cx="1524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6846" name="Line 30"/>
          <p:cNvSpPr>
            <a:spLocks noChangeShapeType="1"/>
          </p:cNvSpPr>
          <p:nvPr/>
        </p:nvSpPr>
        <p:spPr bwMode="auto">
          <a:xfrm>
            <a:off x="5913438" y="4872038"/>
            <a:ext cx="1524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86847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810250"/>
            <a:ext cx="6731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6848" name="Picture 3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5935663"/>
            <a:ext cx="263525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6849" name="Picture 3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5715000"/>
            <a:ext cx="658813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86851" name="Line 35"/>
          <p:cNvSpPr>
            <a:spLocks noChangeShapeType="1"/>
          </p:cNvSpPr>
          <p:nvPr/>
        </p:nvSpPr>
        <p:spPr bwMode="auto">
          <a:xfrm flipV="1">
            <a:off x="1296988" y="839788"/>
            <a:ext cx="1828800" cy="914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6854" name="Line 38"/>
          <p:cNvSpPr>
            <a:spLocks noChangeShapeType="1"/>
          </p:cNvSpPr>
          <p:nvPr/>
        </p:nvSpPr>
        <p:spPr bwMode="auto">
          <a:xfrm flipH="1">
            <a:off x="2743200" y="3187874"/>
            <a:ext cx="381000" cy="87782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6855" name="Line 39"/>
          <p:cNvSpPr>
            <a:spLocks noChangeShapeType="1"/>
          </p:cNvSpPr>
          <p:nvPr/>
        </p:nvSpPr>
        <p:spPr bwMode="auto">
          <a:xfrm>
            <a:off x="3902075" y="3271838"/>
            <a:ext cx="941388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6859" name="Line 43"/>
          <p:cNvSpPr>
            <a:spLocks noChangeShapeType="1"/>
          </p:cNvSpPr>
          <p:nvPr/>
        </p:nvSpPr>
        <p:spPr bwMode="auto">
          <a:xfrm>
            <a:off x="2895600" y="4267200"/>
            <a:ext cx="2895600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6860" name="Line 44"/>
          <p:cNvSpPr>
            <a:spLocks noChangeShapeType="1"/>
          </p:cNvSpPr>
          <p:nvPr/>
        </p:nvSpPr>
        <p:spPr bwMode="auto">
          <a:xfrm>
            <a:off x="4267200" y="5181600"/>
            <a:ext cx="1600200" cy="914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86864" name="Picture 4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715000"/>
            <a:ext cx="790575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86865" name="Line 49"/>
          <p:cNvSpPr>
            <a:spLocks noChangeShapeType="1"/>
          </p:cNvSpPr>
          <p:nvPr/>
        </p:nvSpPr>
        <p:spPr bwMode="auto">
          <a:xfrm flipH="1" flipV="1">
            <a:off x="1279525" y="2038350"/>
            <a:ext cx="4648200" cy="403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6866" name="Line 50"/>
          <p:cNvSpPr>
            <a:spLocks noChangeShapeType="1"/>
          </p:cNvSpPr>
          <p:nvPr/>
        </p:nvSpPr>
        <p:spPr bwMode="auto">
          <a:xfrm>
            <a:off x="228600" y="1981200"/>
            <a:ext cx="7010400" cy="4191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86868" name="Picture 5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57200"/>
            <a:ext cx="1258888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86870" name="Rectangle 54"/>
          <p:cNvSpPr>
            <a:spLocks noChangeArrowheads="1"/>
          </p:cNvSpPr>
          <p:nvPr/>
        </p:nvSpPr>
        <p:spPr bwMode="auto">
          <a:xfrm>
            <a:off x="2595563" y="1598613"/>
            <a:ext cx="6489700" cy="534987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86877" name="Group 61"/>
          <p:cNvGrpSpPr>
            <a:grpSpLocks/>
          </p:cNvGrpSpPr>
          <p:nvPr/>
        </p:nvGrpSpPr>
        <p:grpSpPr bwMode="auto">
          <a:xfrm>
            <a:off x="2595563" y="838200"/>
            <a:ext cx="6489700" cy="727075"/>
            <a:chOff x="1635" y="528"/>
            <a:chExt cx="4088" cy="458"/>
          </a:xfrm>
        </p:grpSpPr>
        <p:pic>
          <p:nvPicPr>
            <p:cNvPr id="1186872" name="Picture 5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" y="846"/>
              <a:ext cx="408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86873" name="Line 57"/>
            <p:cNvSpPr>
              <a:spLocks noChangeShapeType="1"/>
            </p:cNvSpPr>
            <p:nvPr/>
          </p:nvSpPr>
          <p:spPr bwMode="auto">
            <a:xfrm flipV="1">
              <a:off x="2200" y="768"/>
              <a:ext cx="1596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6875" name="Line 59"/>
            <p:cNvSpPr>
              <a:spLocks noChangeShapeType="1"/>
            </p:cNvSpPr>
            <p:nvPr/>
          </p:nvSpPr>
          <p:spPr bwMode="auto">
            <a:xfrm flipV="1">
              <a:off x="2095" y="768"/>
              <a:ext cx="115" cy="69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6876" name="Line 60"/>
            <p:cNvSpPr>
              <a:spLocks noChangeShapeType="1"/>
            </p:cNvSpPr>
            <p:nvPr/>
          </p:nvSpPr>
          <p:spPr bwMode="auto">
            <a:xfrm flipV="1">
              <a:off x="3788" y="528"/>
              <a:ext cx="472" cy="24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86852" name="Line 36"/>
          <p:cNvSpPr>
            <a:spLocks noChangeShapeType="1"/>
          </p:cNvSpPr>
          <p:nvPr/>
        </p:nvSpPr>
        <p:spPr bwMode="auto">
          <a:xfrm>
            <a:off x="3683696" y="839244"/>
            <a:ext cx="1508760" cy="216712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6869" name="Line 53"/>
          <p:cNvSpPr>
            <a:spLocks noChangeShapeType="1"/>
          </p:cNvSpPr>
          <p:nvPr/>
        </p:nvSpPr>
        <p:spPr bwMode="auto">
          <a:xfrm flipV="1">
            <a:off x="7348538" y="1187450"/>
            <a:ext cx="557212" cy="44973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6880" name="Rectangle 6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" name="Picture 11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18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18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6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86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186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86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86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86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86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86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86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86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86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86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86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86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86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500" fill="hold"/>
                                        <p:tgtEl>
                                          <p:spTgt spid="11868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500" fill="hold"/>
                                        <p:tgtEl>
                                          <p:spTgt spid="11868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86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86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1186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86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86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86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86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500"/>
                                        <p:tgtEl>
                                          <p:spTgt spid="1186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3" dur="500"/>
                                        <p:tgtEl>
                                          <p:spTgt spid="118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0" dur="500"/>
                                        <p:tgtEl>
                                          <p:spTgt spid="118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8" dur="500"/>
                                        <p:tgtEl>
                                          <p:spTgt spid="118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18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18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6845" grpId="0" animBg="1"/>
      <p:bldP spid="1186846" grpId="0" animBg="1"/>
      <p:bldP spid="1186851" grpId="0" animBg="1"/>
      <p:bldP spid="1186851" grpId="1" animBg="1"/>
      <p:bldP spid="1186854" grpId="0" animBg="1"/>
      <p:bldP spid="1186854" grpId="1" animBg="1"/>
      <p:bldP spid="1186855" grpId="0" animBg="1"/>
      <p:bldP spid="1186855" grpId="1" animBg="1"/>
      <p:bldP spid="1186859" grpId="0" animBg="1"/>
      <p:bldP spid="1186859" grpId="1" animBg="1"/>
      <p:bldP spid="1186860" grpId="0" animBg="1"/>
      <p:bldP spid="1186860" grpId="1" animBg="1"/>
      <p:bldP spid="1186865" grpId="0" animBg="1"/>
      <p:bldP spid="1186865" grpId="1" animBg="1"/>
      <p:bldP spid="1186866" grpId="0" animBg="1"/>
      <p:bldP spid="1186866" grpId="1" animBg="1"/>
      <p:bldP spid="1186870" grpId="0" animBg="1"/>
      <p:bldP spid="1186852" grpId="0" animBg="1"/>
      <p:bldP spid="1186852" grpId="1" animBg="1"/>
      <p:bldP spid="1186852" grpId="2" animBg="1"/>
      <p:bldP spid="1186869" grpId="0" animBg="1"/>
      <p:bldP spid="1186869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6ADDD-E436-45A8-9593-BD5136190E5E}" type="slidenum">
              <a:rPr lang="en-US"/>
              <a:pPr/>
              <a:t>40</a:t>
            </a:fld>
            <a:endParaRPr lang="en-US"/>
          </a:p>
        </p:txBody>
      </p:sp>
      <p:pic>
        <p:nvPicPr>
          <p:cNvPr id="128307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3811588"/>
            <a:ext cx="868362" cy="16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83075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83076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83078" name="Group 6"/>
          <p:cNvGrpSpPr>
            <a:grpSpLocks/>
          </p:cNvGrpSpPr>
          <p:nvPr/>
        </p:nvGrpSpPr>
        <p:grpSpPr bwMode="auto">
          <a:xfrm>
            <a:off x="2209800" y="609600"/>
            <a:ext cx="6858000" cy="3429000"/>
            <a:chOff x="1392" y="384"/>
            <a:chExt cx="4320" cy="2160"/>
          </a:xfrm>
        </p:grpSpPr>
        <p:sp>
          <p:nvSpPr>
            <p:cNvPr id="1283079" name="Line 7"/>
            <p:cNvSpPr>
              <a:spLocks noChangeShapeType="1"/>
            </p:cNvSpPr>
            <p:nvPr/>
          </p:nvSpPr>
          <p:spPr bwMode="auto">
            <a:xfrm>
              <a:off x="3600" y="1488"/>
              <a:ext cx="57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3080" name="Line 8"/>
            <p:cNvSpPr>
              <a:spLocks noChangeShapeType="1"/>
            </p:cNvSpPr>
            <p:nvPr/>
          </p:nvSpPr>
          <p:spPr bwMode="auto">
            <a:xfrm flipH="1">
              <a:off x="3936" y="624"/>
              <a:ext cx="1392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3081" name="Line 9"/>
            <p:cNvSpPr>
              <a:spLocks noChangeShapeType="1"/>
            </p:cNvSpPr>
            <p:nvPr/>
          </p:nvSpPr>
          <p:spPr bwMode="auto">
            <a:xfrm>
              <a:off x="3600" y="1488"/>
              <a:ext cx="0" cy="86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3082" name="Line 10"/>
            <p:cNvSpPr>
              <a:spLocks noChangeShapeType="1"/>
            </p:cNvSpPr>
            <p:nvPr/>
          </p:nvSpPr>
          <p:spPr bwMode="auto">
            <a:xfrm>
              <a:off x="4176" y="1488"/>
              <a:ext cx="0" cy="86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3083" name="Line 11"/>
            <p:cNvSpPr>
              <a:spLocks noChangeShapeType="1"/>
            </p:cNvSpPr>
            <p:nvPr/>
          </p:nvSpPr>
          <p:spPr bwMode="auto">
            <a:xfrm>
              <a:off x="5328" y="624"/>
              <a:ext cx="0" cy="172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3084" name="Line 12"/>
            <p:cNvSpPr>
              <a:spLocks noChangeShapeType="1"/>
            </p:cNvSpPr>
            <p:nvPr/>
          </p:nvSpPr>
          <p:spPr bwMode="auto">
            <a:xfrm>
              <a:off x="5539" y="554"/>
              <a:ext cx="0" cy="179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3085" name="Oval 13"/>
            <p:cNvSpPr>
              <a:spLocks noChangeArrowheads="1"/>
            </p:cNvSpPr>
            <p:nvPr/>
          </p:nvSpPr>
          <p:spPr bwMode="auto">
            <a:xfrm>
              <a:off x="3600" y="1344"/>
              <a:ext cx="576" cy="28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3086" name="Line 14"/>
            <p:cNvSpPr>
              <a:spLocks noChangeShapeType="1"/>
            </p:cNvSpPr>
            <p:nvPr/>
          </p:nvSpPr>
          <p:spPr bwMode="auto">
            <a:xfrm flipV="1">
              <a:off x="3888" y="384"/>
              <a:ext cx="0" cy="21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3087" name="Line 15"/>
            <p:cNvSpPr>
              <a:spLocks noChangeShapeType="1"/>
            </p:cNvSpPr>
            <p:nvPr/>
          </p:nvSpPr>
          <p:spPr bwMode="auto">
            <a:xfrm flipH="1">
              <a:off x="1595" y="624"/>
              <a:ext cx="3731" cy="172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3088" name="Line 16"/>
            <p:cNvSpPr>
              <a:spLocks noChangeShapeType="1"/>
            </p:cNvSpPr>
            <p:nvPr/>
          </p:nvSpPr>
          <p:spPr bwMode="auto">
            <a:xfrm flipH="1">
              <a:off x="3138" y="624"/>
              <a:ext cx="2188" cy="172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3089" name="Line 17"/>
            <p:cNvSpPr>
              <a:spLocks noChangeShapeType="1"/>
            </p:cNvSpPr>
            <p:nvPr/>
          </p:nvSpPr>
          <p:spPr bwMode="auto">
            <a:xfrm>
              <a:off x="1392" y="2352"/>
              <a:ext cx="43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83090" name="Group 18"/>
            <p:cNvGrpSpPr>
              <a:grpSpLocks/>
            </p:cNvGrpSpPr>
            <p:nvPr/>
          </p:nvGrpSpPr>
          <p:grpSpPr bwMode="auto">
            <a:xfrm>
              <a:off x="5320" y="508"/>
              <a:ext cx="225" cy="155"/>
              <a:chOff x="4032" y="912"/>
              <a:chExt cx="225" cy="155"/>
            </a:xfrm>
          </p:grpSpPr>
          <p:sp>
            <p:nvSpPr>
              <p:cNvPr id="1283091" name="AutoShape 19"/>
              <p:cNvSpPr>
                <a:spLocks noChangeAspect="1" noChangeArrowheads="1"/>
              </p:cNvSpPr>
              <p:nvPr/>
            </p:nvSpPr>
            <p:spPr bwMode="auto">
              <a:xfrm rot="-7261028">
                <a:off x="4013" y="931"/>
                <a:ext cx="155" cy="11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3092" name="Line 20"/>
              <p:cNvSpPr>
                <a:spLocks noChangeShapeType="1"/>
              </p:cNvSpPr>
              <p:nvPr/>
            </p:nvSpPr>
            <p:spPr bwMode="auto">
              <a:xfrm>
                <a:off x="4142" y="960"/>
                <a:ext cx="115" cy="0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83093" name="Line 21"/>
            <p:cNvSpPr>
              <a:spLocks noChangeShapeType="1"/>
            </p:cNvSpPr>
            <p:nvPr/>
          </p:nvSpPr>
          <p:spPr bwMode="auto">
            <a:xfrm>
              <a:off x="3840" y="2064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3094" name="Line 22"/>
            <p:cNvSpPr>
              <a:spLocks noChangeShapeType="1"/>
            </p:cNvSpPr>
            <p:nvPr/>
          </p:nvSpPr>
          <p:spPr bwMode="auto">
            <a:xfrm>
              <a:off x="3840" y="1488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3095" name="Line 23"/>
            <p:cNvSpPr>
              <a:spLocks noChangeShapeType="1"/>
            </p:cNvSpPr>
            <p:nvPr/>
          </p:nvSpPr>
          <p:spPr bwMode="auto">
            <a:xfrm>
              <a:off x="3840" y="1200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3096" name="Line 24"/>
            <p:cNvSpPr>
              <a:spLocks noChangeShapeType="1"/>
            </p:cNvSpPr>
            <p:nvPr/>
          </p:nvSpPr>
          <p:spPr bwMode="auto">
            <a:xfrm>
              <a:off x="3840" y="1776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3097" name="Line 25"/>
            <p:cNvSpPr>
              <a:spLocks noChangeShapeType="1"/>
            </p:cNvSpPr>
            <p:nvPr/>
          </p:nvSpPr>
          <p:spPr bwMode="auto">
            <a:xfrm>
              <a:off x="3840" y="912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3098" name="Line 26"/>
            <p:cNvSpPr>
              <a:spLocks noChangeShapeType="1"/>
            </p:cNvSpPr>
            <p:nvPr/>
          </p:nvSpPr>
          <p:spPr bwMode="auto">
            <a:xfrm>
              <a:off x="3840" y="624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3099" name="Line 27"/>
            <p:cNvSpPr>
              <a:spLocks noChangeShapeType="1"/>
            </p:cNvSpPr>
            <p:nvPr/>
          </p:nvSpPr>
          <p:spPr bwMode="auto">
            <a:xfrm>
              <a:off x="4176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3100" name="Line 28"/>
            <p:cNvSpPr>
              <a:spLocks noChangeShapeType="1"/>
            </p:cNvSpPr>
            <p:nvPr/>
          </p:nvSpPr>
          <p:spPr bwMode="auto">
            <a:xfrm>
              <a:off x="4464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3101" name="Line 29"/>
            <p:cNvSpPr>
              <a:spLocks noChangeShapeType="1"/>
            </p:cNvSpPr>
            <p:nvPr/>
          </p:nvSpPr>
          <p:spPr bwMode="auto">
            <a:xfrm>
              <a:off x="4752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3102" name="Line 30"/>
            <p:cNvSpPr>
              <a:spLocks noChangeShapeType="1"/>
            </p:cNvSpPr>
            <p:nvPr/>
          </p:nvSpPr>
          <p:spPr bwMode="auto">
            <a:xfrm>
              <a:off x="5040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3103" name="Line 31"/>
            <p:cNvSpPr>
              <a:spLocks noChangeShapeType="1"/>
            </p:cNvSpPr>
            <p:nvPr/>
          </p:nvSpPr>
          <p:spPr bwMode="auto">
            <a:xfrm>
              <a:off x="5328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83104" name="Picture 3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4" y="2408"/>
              <a:ext cx="81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83105" name="Picture 3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9" y="1999"/>
              <a:ext cx="81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83106" name="Picture 3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" y="560"/>
              <a:ext cx="9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83107" name="Picture 3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" y="2408"/>
              <a:ext cx="9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83108" name="Line 36"/>
            <p:cNvSpPr>
              <a:spLocks noChangeShapeType="1"/>
            </p:cNvSpPr>
            <p:nvPr/>
          </p:nvSpPr>
          <p:spPr bwMode="auto">
            <a:xfrm>
              <a:off x="3600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3109" name="Line 37"/>
            <p:cNvSpPr>
              <a:spLocks noChangeShapeType="1"/>
            </p:cNvSpPr>
            <p:nvPr/>
          </p:nvSpPr>
          <p:spPr bwMode="auto">
            <a:xfrm>
              <a:off x="1584" y="2374"/>
              <a:ext cx="156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83110" name="Picture 3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450"/>
            <a:ext cx="53736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3111" name="Picture 3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04800"/>
            <a:ext cx="33432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83112" name="Group 40"/>
          <p:cNvGrpSpPr>
            <a:grpSpLocks/>
          </p:cNvGrpSpPr>
          <p:nvPr/>
        </p:nvGrpSpPr>
        <p:grpSpPr bwMode="auto">
          <a:xfrm>
            <a:off x="0" y="328613"/>
            <a:ext cx="9144000" cy="3802062"/>
            <a:chOff x="0" y="207"/>
            <a:chExt cx="5760" cy="2395"/>
          </a:xfrm>
        </p:grpSpPr>
        <p:sp>
          <p:nvSpPr>
            <p:cNvPr id="1283113" name="Line 41"/>
            <p:cNvSpPr>
              <a:spLocks noChangeShapeType="1"/>
            </p:cNvSpPr>
            <p:nvPr/>
          </p:nvSpPr>
          <p:spPr bwMode="auto">
            <a:xfrm>
              <a:off x="1296" y="2592"/>
              <a:ext cx="4464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3114" name="Line 42"/>
            <p:cNvSpPr>
              <a:spLocks noChangeShapeType="1"/>
            </p:cNvSpPr>
            <p:nvPr/>
          </p:nvSpPr>
          <p:spPr bwMode="auto">
            <a:xfrm flipV="1">
              <a:off x="1296" y="2199"/>
              <a:ext cx="0" cy="40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3115" name="Line 43"/>
            <p:cNvSpPr>
              <a:spLocks noChangeShapeType="1"/>
            </p:cNvSpPr>
            <p:nvPr/>
          </p:nvSpPr>
          <p:spPr bwMode="auto">
            <a:xfrm flipV="1">
              <a:off x="1289" y="1152"/>
              <a:ext cx="2372" cy="105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3116" name="Line 44"/>
            <p:cNvSpPr>
              <a:spLocks noChangeShapeType="1"/>
            </p:cNvSpPr>
            <p:nvPr/>
          </p:nvSpPr>
          <p:spPr bwMode="auto">
            <a:xfrm flipV="1">
              <a:off x="3656" y="437"/>
              <a:ext cx="0" cy="72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3117" name="Line 45"/>
            <p:cNvSpPr>
              <a:spLocks noChangeShapeType="1"/>
            </p:cNvSpPr>
            <p:nvPr/>
          </p:nvSpPr>
          <p:spPr bwMode="auto">
            <a:xfrm flipH="1" flipV="1">
              <a:off x="3495" y="207"/>
              <a:ext cx="161" cy="24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3118" name="Line 46"/>
            <p:cNvSpPr>
              <a:spLocks noChangeShapeType="1"/>
            </p:cNvSpPr>
            <p:nvPr/>
          </p:nvSpPr>
          <p:spPr bwMode="auto">
            <a:xfrm>
              <a:off x="0" y="213"/>
              <a:ext cx="3504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83119" name="Picture 4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219200"/>
            <a:ext cx="193675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83120" name="Group 48"/>
          <p:cNvGrpSpPr>
            <a:grpSpLocks/>
          </p:cNvGrpSpPr>
          <p:nvPr/>
        </p:nvGrpSpPr>
        <p:grpSpPr bwMode="auto">
          <a:xfrm>
            <a:off x="6572250" y="2513013"/>
            <a:ext cx="1076325" cy="501650"/>
            <a:chOff x="4140" y="1583"/>
            <a:chExt cx="678" cy="316"/>
          </a:xfrm>
        </p:grpSpPr>
        <p:pic>
          <p:nvPicPr>
            <p:cNvPr id="1283121" name="Picture 4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6" y="1750"/>
              <a:ext cx="342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83122" name="Line 50"/>
            <p:cNvSpPr>
              <a:spLocks noChangeShapeType="1"/>
            </p:cNvSpPr>
            <p:nvPr/>
          </p:nvSpPr>
          <p:spPr bwMode="auto">
            <a:xfrm flipH="1" flipV="1">
              <a:off x="4140" y="1583"/>
              <a:ext cx="336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83123" name="Group 51"/>
          <p:cNvGrpSpPr>
            <a:grpSpLocks/>
          </p:cNvGrpSpPr>
          <p:nvPr/>
        </p:nvGrpSpPr>
        <p:grpSpPr bwMode="auto">
          <a:xfrm>
            <a:off x="3590925" y="2549525"/>
            <a:ext cx="2276475" cy="750888"/>
            <a:chOff x="2262" y="1606"/>
            <a:chExt cx="1434" cy="473"/>
          </a:xfrm>
        </p:grpSpPr>
        <p:sp>
          <p:nvSpPr>
            <p:cNvPr id="1283124" name="Line 52"/>
            <p:cNvSpPr>
              <a:spLocks noChangeShapeType="1"/>
            </p:cNvSpPr>
            <p:nvPr/>
          </p:nvSpPr>
          <p:spPr bwMode="auto">
            <a:xfrm flipV="1">
              <a:off x="3456" y="1606"/>
              <a:ext cx="240" cy="12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83125" name="Picture 5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06145">
              <a:off x="2262" y="1923"/>
              <a:ext cx="1255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83126" name="Oval 54"/>
          <p:cNvSpPr>
            <a:spLocks noChangeArrowheads="1"/>
          </p:cNvSpPr>
          <p:nvPr/>
        </p:nvSpPr>
        <p:spPr bwMode="auto">
          <a:xfrm>
            <a:off x="6516688" y="2466975"/>
            <a:ext cx="55562" cy="55563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83127" name="Picture 5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29150"/>
            <a:ext cx="32718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3128" name="Picture 5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64038"/>
            <a:ext cx="36068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3131" name="Picture 5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00750"/>
            <a:ext cx="18700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83132" name="Rectangle 6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83134" name="Group 62"/>
          <p:cNvGrpSpPr>
            <a:grpSpLocks/>
          </p:cNvGrpSpPr>
          <p:nvPr/>
        </p:nvGrpSpPr>
        <p:grpSpPr bwMode="auto">
          <a:xfrm>
            <a:off x="5867400" y="2220913"/>
            <a:ext cx="1651000" cy="1277937"/>
            <a:chOff x="3696" y="1399"/>
            <a:chExt cx="1040" cy="805"/>
          </a:xfrm>
        </p:grpSpPr>
        <p:pic>
          <p:nvPicPr>
            <p:cNvPr id="1283135" name="Picture 6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055"/>
              <a:ext cx="320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83136" name="Line 64"/>
            <p:cNvSpPr>
              <a:spLocks noChangeShapeType="1"/>
            </p:cNvSpPr>
            <p:nvPr/>
          </p:nvSpPr>
          <p:spPr bwMode="auto">
            <a:xfrm flipH="1" flipV="1">
              <a:off x="3696" y="1399"/>
              <a:ext cx="720" cy="67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83137" name="Oval 65"/>
          <p:cNvSpPr>
            <a:spLocks noChangeArrowheads="1"/>
          </p:cNvSpPr>
          <p:nvPr/>
        </p:nvSpPr>
        <p:spPr bwMode="auto">
          <a:xfrm>
            <a:off x="5811838" y="2165350"/>
            <a:ext cx="55562" cy="55563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83141" name="Group 69"/>
          <p:cNvGrpSpPr>
            <a:grpSpLocks/>
          </p:cNvGrpSpPr>
          <p:nvPr/>
        </p:nvGrpSpPr>
        <p:grpSpPr bwMode="auto">
          <a:xfrm>
            <a:off x="152400" y="381000"/>
            <a:ext cx="3243263" cy="2074863"/>
            <a:chOff x="96" y="240"/>
            <a:chExt cx="2043" cy="1307"/>
          </a:xfrm>
        </p:grpSpPr>
        <p:pic>
          <p:nvPicPr>
            <p:cNvPr id="1283142" name="Picture 7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40"/>
              <a:ext cx="204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83143" name="Picture 7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151"/>
              <a:ext cx="1151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283175" name="Group 103"/>
          <p:cNvGrpSpPr>
            <a:grpSpLocks/>
          </p:cNvGrpSpPr>
          <p:nvPr/>
        </p:nvGrpSpPr>
        <p:grpSpPr bwMode="auto">
          <a:xfrm>
            <a:off x="3741738" y="6197600"/>
            <a:ext cx="4322762" cy="642938"/>
            <a:chOff x="2357" y="3904"/>
            <a:chExt cx="2723" cy="405"/>
          </a:xfrm>
        </p:grpSpPr>
        <p:pic>
          <p:nvPicPr>
            <p:cNvPr id="1283170" name="Picture 9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7" y="3904"/>
              <a:ext cx="210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83173" name="Picture 10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7" y="4134"/>
              <a:ext cx="2723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83154" name="Picture 8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73125"/>
            <a:ext cx="4529138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3155" name="Picture 8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81588"/>
            <a:ext cx="4498975" cy="86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83149" name="Line 77"/>
          <p:cNvSpPr>
            <a:spLocks noChangeShapeType="1"/>
          </p:cNvSpPr>
          <p:nvPr/>
        </p:nvSpPr>
        <p:spPr bwMode="auto">
          <a:xfrm>
            <a:off x="3048000" y="4953000"/>
            <a:ext cx="1066800" cy="1219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156" name="AutoShape 84"/>
          <p:cNvSpPr>
            <a:spLocks noChangeArrowheads="1"/>
          </p:cNvSpPr>
          <p:nvPr/>
        </p:nvSpPr>
        <p:spPr bwMode="auto">
          <a:xfrm>
            <a:off x="6756400" y="4572000"/>
            <a:ext cx="914400" cy="914400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 bwMode="auto">
          <a:xfrm>
            <a:off x="4713446" y="1232770"/>
            <a:ext cx="1068071" cy="246780"/>
            <a:chOff x="4702492" y="1232770"/>
            <a:chExt cx="1068071" cy="246780"/>
          </a:xfrm>
        </p:grpSpPr>
        <p:pic>
          <p:nvPicPr>
            <p:cNvPr id="1283158" name="Picture 8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1575" y="1260475"/>
              <a:ext cx="78898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02492" y="1232770"/>
              <a:ext cx="262890" cy="19015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" name="Group 5"/>
          <p:cNvGrpSpPr/>
          <p:nvPr/>
        </p:nvGrpSpPr>
        <p:grpSpPr bwMode="auto">
          <a:xfrm>
            <a:off x="4700920" y="5449171"/>
            <a:ext cx="1080597" cy="235667"/>
            <a:chOff x="4689966" y="5449171"/>
            <a:chExt cx="1080597" cy="235667"/>
          </a:xfrm>
        </p:grpSpPr>
        <p:pic>
          <p:nvPicPr>
            <p:cNvPr id="1283161" name="Picture 8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1575" y="5465763"/>
              <a:ext cx="78898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89966" y="5449171"/>
              <a:ext cx="262890" cy="19015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5483" y="6205538"/>
            <a:ext cx="1299572" cy="2339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4770" y="2028825"/>
            <a:ext cx="1634650" cy="2188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83150" name="Line 78"/>
          <p:cNvSpPr>
            <a:spLocks noChangeShapeType="1"/>
          </p:cNvSpPr>
          <p:nvPr/>
        </p:nvSpPr>
        <p:spPr bwMode="auto">
          <a:xfrm>
            <a:off x="2971800" y="685800"/>
            <a:ext cx="2362200" cy="5486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83165" name="Picture 9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88" y="2290763"/>
            <a:ext cx="577850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83166" name="Group 94"/>
          <p:cNvGrpSpPr>
            <a:grpSpLocks/>
          </p:cNvGrpSpPr>
          <p:nvPr/>
        </p:nvGrpSpPr>
        <p:grpSpPr bwMode="auto">
          <a:xfrm>
            <a:off x="6553200" y="990600"/>
            <a:ext cx="1909763" cy="1517650"/>
            <a:chOff x="4128" y="621"/>
            <a:chExt cx="1203" cy="956"/>
          </a:xfrm>
        </p:grpSpPr>
        <p:sp>
          <p:nvSpPr>
            <p:cNvPr id="1283167" name="Line 95"/>
            <p:cNvSpPr>
              <a:spLocks noChangeShapeType="1"/>
            </p:cNvSpPr>
            <p:nvPr/>
          </p:nvSpPr>
          <p:spPr bwMode="auto">
            <a:xfrm>
              <a:off x="4128" y="1571"/>
              <a:ext cx="1203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3168" name="Line 96"/>
            <p:cNvSpPr>
              <a:spLocks noChangeShapeType="1"/>
            </p:cNvSpPr>
            <p:nvPr/>
          </p:nvSpPr>
          <p:spPr bwMode="auto">
            <a:xfrm>
              <a:off x="5328" y="621"/>
              <a:ext cx="0" cy="95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83169" name="Picture 9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84325"/>
            <a:ext cx="176213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" name="Picture 11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6716" y="3065114"/>
            <a:ext cx="519084" cy="1890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Oval 7"/>
          <p:cNvSpPr>
            <a:spLocks noChangeAspect="1"/>
          </p:cNvSpPr>
          <p:nvPr/>
        </p:nvSpPr>
        <p:spPr bwMode="auto">
          <a:xfrm>
            <a:off x="1298448" y="5301988"/>
            <a:ext cx="345989" cy="100584"/>
          </a:xfrm>
          <a:prstGeom prst="ellipse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Oval 91"/>
          <p:cNvSpPr>
            <a:spLocks/>
          </p:cNvSpPr>
          <p:nvPr/>
        </p:nvSpPr>
        <p:spPr bwMode="auto">
          <a:xfrm>
            <a:off x="1322541" y="975360"/>
            <a:ext cx="314535" cy="310896"/>
          </a:xfrm>
          <a:prstGeom prst="ellipse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8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28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3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3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83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83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83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83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83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83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83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83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83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83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3149" grpId="0" animBg="1"/>
      <p:bldP spid="1283149" grpId="1" animBg="1"/>
      <p:bldP spid="1283156" grpId="0" animBg="1"/>
      <p:bldP spid="1283156" grpId="1" animBg="1"/>
      <p:bldP spid="1283150" grpId="0" animBg="1"/>
      <p:bldP spid="1283150" grpId="1" animBg="1"/>
      <p:bldP spid="8" grpId="0" animBg="1"/>
      <p:bldP spid="8" grpId="1" animBg="1"/>
      <p:bldP spid="92" grpId="0" animBg="1"/>
      <p:bldP spid="92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10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4770" y="2028825"/>
            <a:ext cx="1634650" cy="2188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5" name="Group 104"/>
          <p:cNvGrpSpPr/>
          <p:nvPr/>
        </p:nvGrpSpPr>
        <p:grpSpPr bwMode="auto">
          <a:xfrm>
            <a:off x="4700920" y="5449171"/>
            <a:ext cx="1080597" cy="235667"/>
            <a:chOff x="4689966" y="5449171"/>
            <a:chExt cx="1080597" cy="235667"/>
          </a:xfrm>
        </p:grpSpPr>
        <p:pic>
          <p:nvPicPr>
            <p:cNvPr id="106" name="Picture 89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1575" y="5465763"/>
              <a:ext cx="78898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7" name="Picture 106" descr="txp_fi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89966" y="5449171"/>
              <a:ext cx="262890" cy="19015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8" name="Picture 10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5483" y="6205538"/>
            <a:ext cx="1299572" cy="2339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1" name="Group 100"/>
          <p:cNvGrpSpPr/>
          <p:nvPr/>
        </p:nvGrpSpPr>
        <p:grpSpPr bwMode="auto">
          <a:xfrm>
            <a:off x="4713446" y="1232770"/>
            <a:ext cx="1068071" cy="246780"/>
            <a:chOff x="4702492" y="1232770"/>
            <a:chExt cx="1068071" cy="246780"/>
          </a:xfrm>
        </p:grpSpPr>
        <p:pic>
          <p:nvPicPr>
            <p:cNvPr id="102" name="Picture 8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1575" y="1260475"/>
              <a:ext cx="78898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" name="Picture 102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02492" y="1232770"/>
              <a:ext cx="262890" cy="19015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9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706D-C215-4DA0-84BC-7D567A4F59E1}" type="slidenum">
              <a:rPr lang="en-US"/>
              <a:pPr/>
              <a:t>41</a:t>
            </a:fld>
            <a:endParaRPr lang="en-US"/>
          </a:p>
        </p:txBody>
      </p:sp>
      <p:pic>
        <p:nvPicPr>
          <p:cNvPr id="1272834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3811588"/>
            <a:ext cx="868362" cy="16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72835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72836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72838" name="Group 6"/>
          <p:cNvGrpSpPr>
            <a:grpSpLocks/>
          </p:cNvGrpSpPr>
          <p:nvPr/>
        </p:nvGrpSpPr>
        <p:grpSpPr bwMode="auto">
          <a:xfrm>
            <a:off x="2209800" y="609600"/>
            <a:ext cx="6858000" cy="3429000"/>
            <a:chOff x="1392" y="384"/>
            <a:chExt cx="4320" cy="2160"/>
          </a:xfrm>
        </p:grpSpPr>
        <p:sp>
          <p:nvSpPr>
            <p:cNvPr id="1272839" name="Line 7"/>
            <p:cNvSpPr>
              <a:spLocks noChangeShapeType="1"/>
            </p:cNvSpPr>
            <p:nvPr/>
          </p:nvSpPr>
          <p:spPr bwMode="auto">
            <a:xfrm>
              <a:off x="3600" y="1488"/>
              <a:ext cx="57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40" name="Line 8"/>
            <p:cNvSpPr>
              <a:spLocks noChangeShapeType="1"/>
            </p:cNvSpPr>
            <p:nvPr/>
          </p:nvSpPr>
          <p:spPr bwMode="auto">
            <a:xfrm flipH="1">
              <a:off x="3936" y="624"/>
              <a:ext cx="1392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41" name="Line 9"/>
            <p:cNvSpPr>
              <a:spLocks noChangeShapeType="1"/>
            </p:cNvSpPr>
            <p:nvPr/>
          </p:nvSpPr>
          <p:spPr bwMode="auto">
            <a:xfrm>
              <a:off x="3600" y="1488"/>
              <a:ext cx="0" cy="86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42" name="Line 10"/>
            <p:cNvSpPr>
              <a:spLocks noChangeShapeType="1"/>
            </p:cNvSpPr>
            <p:nvPr/>
          </p:nvSpPr>
          <p:spPr bwMode="auto">
            <a:xfrm>
              <a:off x="4176" y="1488"/>
              <a:ext cx="0" cy="86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43" name="Line 11"/>
            <p:cNvSpPr>
              <a:spLocks noChangeShapeType="1"/>
            </p:cNvSpPr>
            <p:nvPr/>
          </p:nvSpPr>
          <p:spPr bwMode="auto">
            <a:xfrm>
              <a:off x="5328" y="624"/>
              <a:ext cx="0" cy="172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44" name="Line 12"/>
            <p:cNvSpPr>
              <a:spLocks noChangeShapeType="1"/>
            </p:cNvSpPr>
            <p:nvPr/>
          </p:nvSpPr>
          <p:spPr bwMode="auto">
            <a:xfrm>
              <a:off x="5539" y="554"/>
              <a:ext cx="0" cy="179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45" name="Oval 13"/>
            <p:cNvSpPr>
              <a:spLocks noChangeArrowheads="1"/>
            </p:cNvSpPr>
            <p:nvPr/>
          </p:nvSpPr>
          <p:spPr bwMode="auto">
            <a:xfrm>
              <a:off x="3600" y="1344"/>
              <a:ext cx="576" cy="28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2846" name="Line 14"/>
            <p:cNvSpPr>
              <a:spLocks noChangeShapeType="1"/>
            </p:cNvSpPr>
            <p:nvPr/>
          </p:nvSpPr>
          <p:spPr bwMode="auto">
            <a:xfrm flipV="1">
              <a:off x="3888" y="384"/>
              <a:ext cx="0" cy="21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47" name="Line 15"/>
            <p:cNvSpPr>
              <a:spLocks noChangeShapeType="1"/>
            </p:cNvSpPr>
            <p:nvPr/>
          </p:nvSpPr>
          <p:spPr bwMode="auto">
            <a:xfrm flipH="1">
              <a:off x="1595" y="624"/>
              <a:ext cx="3731" cy="172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48" name="Line 16"/>
            <p:cNvSpPr>
              <a:spLocks noChangeShapeType="1"/>
            </p:cNvSpPr>
            <p:nvPr/>
          </p:nvSpPr>
          <p:spPr bwMode="auto">
            <a:xfrm flipH="1">
              <a:off x="3138" y="624"/>
              <a:ext cx="2188" cy="172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49" name="Line 17"/>
            <p:cNvSpPr>
              <a:spLocks noChangeShapeType="1"/>
            </p:cNvSpPr>
            <p:nvPr/>
          </p:nvSpPr>
          <p:spPr bwMode="auto">
            <a:xfrm>
              <a:off x="1392" y="2352"/>
              <a:ext cx="43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2850" name="Group 18"/>
            <p:cNvGrpSpPr>
              <a:grpSpLocks/>
            </p:cNvGrpSpPr>
            <p:nvPr/>
          </p:nvGrpSpPr>
          <p:grpSpPr bwMode="auto">
            <a:xfrm>
              <a:off x="5320" y="508"/>
              <a:ext cx="225" cy="155"/>
              <a:chOff x="4032" y="912"/>
              <a:chExt cx="225" cy="155"/>
            </a:xfrm>
          </p:grpSpPr>
          <p:sp>
            <p:nvSpPr>
              <p:cNvPr id="1272851" name="AutoShape 19"/>
              <p:cNvSpPr>
                <a:spLocks noChangeAspect="1" noChangeArrowheads="1"/>
              </p:cNvSpPr>
              <p:nvPr/>
            </p:nvSpPr>
            <p:spPr bwMode="auto">
              <a:xfrm rot="-7261028">
                <a:off x="4013" y="931"/>
                <a:ext cx="155" cy="11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2852" name="Line 20"/>
              <p:cNvSpPr>
                <a:spLocks noChangeShapeType="1"/>
              </p:cNvSpPr>
              <p:nvPr/>
            </p:nvSpPr>
            <p:spPr bwMode="auto">
              <a:xfrm>
                <a:off x="4142" y="960"/>
                <a:ext cx="115" cy="0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72853" name="Line 21"/>
            <p:cNvSpPr>
              <a:spLocks noChangeShapeType="1"/>
            </p:cNvSpPr>
            <p:nvPr/>
          </p:nvSpPr>
          <p:spPr bwMode="auto">
            <a:xfrm>
              <a:off x="3840" y="2064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54" name="Line 22"/>
            <p:cNvSpPr>
              <a:spLocks noChangeShapeType="1"/>
            </p:cNvSpPr>
            <p:nvPr/>
          </p:nvSpPr>
          <p:spPr bwMode="auto">
            <a:xfrm>
              <a:off x="3840" y="1488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55" name="Line 23"/>
            <p:cNvSpPr>
              <a:spLocks noChangeShapeType="1"/>
            </p:cNvSpPr>
            <p:nvPr/>
          </p:nvSpPr>
          <p:spPr bwMode="auto">
            <a:xfrm>
              <a:off x="3840" y="1200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56" name="Line 24"/>
            <p:cNvSpPr>
              <a:spLocks noChangeShapeType="1"/>
            </p:cNvSpPr>
            <p:nvPr/>
          </p:nvSpPr>
          <p:spPr bwMode="auto">
            <a:xfrm>
              <a:off x="3840" y="1776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57" name="Line 25"/>
            <p:cNvSpPr>
              <a:spLocks noChangeShapeType="1"/>
            </p:cNvSpPr>
            <p:nvPr/>
          </p:nvSpPr>
          <p:spPr bwMode="auto">
            <a:xfrm>
              <a:off x="3840" y="912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58" name="Line 26"/>
            <p:cNvSpPr>
              <a:spLocks noChangeShapeType="1"/>
            </p:cNvSpPr>
            <p:nvPr/>
          </p:nvSpPr>
          <p:spPr bwMode="auto">
            <a:xfrm>
              <a:off x="3840" y="624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59" name="Line 27"/>
            <p:cNvSpPr>
              <a:spLocks noChangeShapeType="1"/>
            </p:cNvSpPr>
            <p:nvPr/>
          </p:nvSpPr>
          <p:spPr bwMode="auto">
            <a:xfrm>
              <a:off x="4176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60" name="Line 28"/>
            <p:cNvSpPr>
              <a:spLocks noChangeShapeType="1"/>
            </p:cNvSpPr>
            <p:nvPr/>
          </p:nvSpPr>
          <p:spPr bwMode="auto">
            <a:xfrm>
              <a:off x="4464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61" name="Line 29"/>
            <p:cNvSpPr>
              <a:spLocks noChangeShapeType="1"/>
            </p:cNvSpPr>
            <p:nvPr/>
          </p:nvSpPr>
          <p:spPr bwMode="auto">
            <a:xfrm>
              <a:off x="4752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62" name="Line 30"/>
            <p:cNvSpPr>
              <a:spLocks noChangeShapeType="1"/>
            </p:cNvSpPr>
            <p:nvPr/>
          </p:nvSpPr>
          <p:spPr bwMode="auto">
            <a:xfrm>
              <a:off x="5040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63" name="Line 31"/>
            <p:cNvSpPr>
              <a:spLocks noChangeShapeType="1"/>
            </p:cNvSpPr>
            <p:nvPr/>
          </p:nvSpPr>
          <p:spPr bwMode="auto">
            <a:xfrm>
              <a:off x="5328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72864" name="Picture 3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4" y="2408"/>
              <a:ext cx="81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2865" name="Picture 3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9" y="1999"/>
              <a:ext cx="81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2866" name="Picture 3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" y="560"/>
              <a:ext cx="9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2867" name="Picture 3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" y="2408"/>
              <a:ext cx="9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72868" name="Line 36"/>
            <p:cNvSpPr>
              <a:spLocks noChangeShapeType="1"/>
            </p:cNvSpPr>
            <p:nvPr/>
          </p:nvSpPr>
          <p:spPr bwMode="auto">
            <a:xfrm>
              <a:off x="3600" y="230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69" name="Line 37"/>
            <p:cNvSpPr>
              <a:spLocks noChangeShapeType="1"/>
            </p:cNvSpPr>
            <p:nvPr/>
          </p:nvSpPr>
          <p:spPr bwMode="auto">
            <a:xfrm>
              <a:off x="1584" y="2374"/>
              <a:ext cx="156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72870" name="Picture 3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450"/>
            <a:ext cx="53736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2871" name="Picture 3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04800"/>
            <a:ext cx="33432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72872" name="Group 40"/>
          <p:cNvGrpSpPr>
            <a:grpSpLocks/>
          </p:cNvGrpSpPr>
          <p:nvPr/>
        </p:nvGrpSpPr>
        <p:grpSpPr bwMode="auto">
          <a:xfrm>
            <a:off x="0" y="328613"/>
            <a:ext cx="9144000" cy="3802062"/>
            <a:chOff x="0" y="207"/>
            <a:chExt cx="5760" cy="2395"/>
          </a:xfrm>
        </p:grpSpPr>
        <p:sp>
          <p:nvSpPr>
            <p:cNvPr id="1272873" name="Line 41"/>
            <p:cNvSpPr>
              <a:spLocks noChangeShapeType="1"/>
            </p:cNvSpPr>
            <p:nvPr/>
          </p:nvSpPr>
          <p:spPr bwMode="auto">
            <a:xfrm>
              <a:off x="1296" y="2592"/>
              <a:ext cx="4464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74" name="Line 42"/>
            <p:cNvSpPr>
              <a:spLocks noChangeShapeType="1"/>
            </p:cNvSpPr>
            <p:nvPr/>
          </p:nvSpPr>
          <p:spPr bwMode="auto">
            <a:xfrm flipV="1">
              <a:off x="1296" y="2199"/>
              <a:ext cx="0" cy="40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75" name="Line 43"/>
            <p:cNvSpPr>
              <a:spLocks noChangeShapeType="1"/>
            </p:cNvSpPr>
            <p:nvPr/>
          </p:nvSpPr>
          <p:spPr bwMode="auto">
            <a:xfrm flipV="1">
              <a:off x="1289" y="1152"/>
              <a:ext cx="2372" cy="105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76" name="Line 44"/>
            <p:cNvSpPr>
              <a:spLocks noChangeShapeType="1"/>
            </p:cNvSpPr>
            <p:nvPr/>
          </p:nvSpPr>
          <p:spPr bwMode="auto">
            <a:xfrm flipV="1">
              <a:off x="3656" y="437"/>
              <a:ext cx="0" cy="72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77" name="Line 45"/>
            <p:cNvSpPr>
              <a:spLocks noChangeShapeType="1"/>
            </p:cNvSpPr>
            <p:nvPr/>
          </p:nvSpPr>
          <p:spPr bwMode="auto">
            <a:xfrm flipH="1" flipV="1">
              <a:off x="3495" y="207"/>
              <a:ext cx="161" cy="24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878" name="Line 46"/>
            <p:cNvSpPr>
              <a:spLocks noChangeShapeType="1"/>
            </p:cNvSpPr>
            <p:nvPr/>
          </p:nvSpPr>
          <p:spPr bwMode="auto">
            <a:xfrm>
              <a:off x="0" y="213"/>
              <a:ext cx="3504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72880" name="Picture 4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219200"/>
            <a:ext cx="193675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72881" name="Group 49"/>
          <p:cNvGrpSpPr>
            <a:grpSpLocks/>
          </p:cNvGrpSpPr>
          <p:nvPr/>
        </p:nvGrpSpPr>
        <p:grpSpPr bwMode="auto">
          <a:xfrm>
            <a:off x="6572250" y="2513013"/>
            <a:ext cx="1076325" cy="501650"/>
            <a:chOff x="4140" y="1583"/>
            <a:chExt cx="678" cy="316"/>
          </a:xfrm>
        </p:grpSpPr>
        <p:pic>
          <p:nvPicPr>
            <p:cNvPr id="1272882" name="Picture 5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6" y="1750"/>
              <a:ext cx="342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72883" name="Line 51"/>
            <p:cNvSpPr>
              <a:spLocks noChangeShapeType="1"/>
            </p:cNvSpPr>
            <p:nvPr/>
          </p:nvSpPr>
          <p:spPr bwMode="auto">
            <a:xfrm flipH="1" flipV="1">
              <a:off x="4140" y="1583"/>
              <a:ext cx="336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72884" name="Group 52"/>
          <p:cNvGrpSpPr>
            <a:grpSpLocks/>
          </p:cNvGrpSpPr>
          <p:nvPr/>
        </p:nvGrpSpPr>
        <p:grpSpPr bwMode="auto">
          <a:xfrm>
            <a:off x="3590925" y="2549525"/>
            <a:ext cx="2276475" cy="750888"/>
            <a:chOff x="2262" y="1606"/>
            <a:chExt cx="1434" cy="473"/>
          </a:xfrm>
        </p:grpSpPr>
        <p:sp>
          <p:nvSpPr>
            <p:cNvPr id="1272885" name="Line 53"/>
            <p:cNvSpPr>
              <a:spLocks noChangeShapeType="1"/>
            </p:cNvSpPr>
            <p:nvPr/>
          </p:nvSpPr>
          <p:spPr bwMode="auto">
            <a:xfrm flipV="1">
              <a:off x="3456" y="1606"/>
              <a:ext cx="240" cy="12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72886" name="Picture 5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06145">
              <a:off x="2262" y="1923"/>
              <a:ext cx="1255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72896" name="Picture 6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29150"/>
            <a:ext cx="32718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2897" name="Picture 6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00750"/>
            <a:ext cx="18700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72898" name="Group 66"/>
          <p:cNvGrpSpPr>
            <a:grpSpLocks/>
          </p:cNvGrpSpPr>
          <p:nvPr/>
        </p:nvGrpSpPr>
        <p:grpSpPr bwMode="auto">
          <a:xfrm>
            <a:off x="5867400" y="2220913"/>
            <a:ext cx="1651000" cy="1277937"/>
            <a:chOff x="3696" y="1399"/>
            <a:chExt cx="1040" cy="805"/>
          </a:xfrm>
        </p:grpSpPr>
        <p:pic>
          <p:nvPicPr>
            <p:cNvPr id="1272899" name="Picture 6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055"/>
              <a:ext cx="320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72900" name="Line 68"/>
            <p:cNvSpPr>
              <a:spLocks noChangeShapeType="1"/>
            </p:cNvSpPr>
            <p:nvPr/>
          </p:nvSpPr>
          <p:spPr bwMode="auto">
            <a:xfrm flipH="1" flipV="1">
              <a:off x="3696" y="1399"/>
              <a:ext cx="720" cy="67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72901" name="Oval 69"/>
          <p:cNvSpPr>
            <a:spLocks noChangeArrowheads="1"/>
          </p:cNvSpPr>
          <p:nvPr/>
        </p:nvSpPr>
        <p:spPr bwMode="auto">
          <a:xfrm>
            <a:off x="5811838" y="2165350"/>
            <a:ext cx="55562" cy="55563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2902" name="Rectangle 7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72912" name="Picture 8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32432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2929" name="Picture 9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73125"/>
            <a:ext cx="4529138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2930" name="Picture 9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81588"/>
            <a:ext cx="4498975" cy="86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2946" name="Picture 11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88" y="2290763"/>
            <a:ext cx="577850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72887" name="Oval 55"/>
          <p:cNvSpPr>
            <a:spLocks noChangeArrowheads="1"/>
          </p:cNvSpPr>
          <p:nvPr/>
        </p:nvSpPr>
        <p:spPr bwMode="auto">
          <a:xfrm>
            <a:off x="6516688" y="2466975"/>
            <a:ext cx="55562" cy="55563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72965" name="Picture 13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0000">
            <a:off x="6781800" y="1370013"/>
            <a:ext cx="803275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2973" name="Picture 14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7213"/>
            <a:ext cx="182721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72943" name="Group 111"/>
          <p:cNvGrpSpPr>
            <a:grpSpLocks/>
          </p:cNvGrpSpPr>
          <p:nvPr/>
        </p:nvGrpSpPr>
        <p:grpSpPr bwMode="auto">
          <a:xfrm>
            <a:off x="6553200" y="990600"/>
            <a:ext cx="1909763" cy="1517650"/>
            <a:chOff x="4128" y="621"/>
            <a:chExt cx="1203" cy="956"/>
          </a:xfrm>
        </p:grpSpPr>
        <p:sp>
          <p:nvSpPr>
            <p:cNvPr id="1272944" name="Line 112"/>
            <p:cNvSpPr>
              <a:spLocks noChangeShapeType="1"/>
            </p:cNvSpPr>
            <p:nvPr/>
          </p:nvSpPr>
          <p:spPr bwMode="auto">
            <a:xfrm>
              <a:off x="4128" y="1571"/>
              <a:ext cx="1203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945" name="Line 113"/>
            <p:cNvSpPr>
              <a:spLocks noChangeShapeType="1"/>
            </p:cNvSpPr>
            <p:nvPr/>
          </p:nvSpPr>
          <p:spPr bwMode="auto">
            <a:xfrm>
              <a:off x="5328" y="621"/>
              <a:ext cx="0" cy="95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72947" name="Picture 11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84325"/>
            <a:ext cx="176213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2951" name="Picture 11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4267200"/>
            <a:ext cx="7302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2962" name="Picture 13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786063"/>
            <a:ext cx="70167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693" y="2981673"/>
            <a:ext cx="1298285" cy="2337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72986" name="Line 154"/>
          <p:cNvSpPr>
            <a:spLocks noChangeShapeType="1"/>
          </p:cNvSpPr>
          <p:nvPr/>
        </p:nvSpPr>
        <p:spPr bwMode="auto">
          <a:xfrm flipH="1">
            <a:off x="2017191" y="2258393"/>
            <a:ext cx="1207008" cy="2002536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72988" name="Group 156"/>
          <p:cNvGrpSpPr>
            <a:grpSpLocks/>
          </p:cNvGrpSpPr>
          <p:nvPr/>
        </p:nvGrpSpPr>
        <p:grpSpPr bwMode="auto">
          <a:xfrm>
            <a:off x="850900" y="1447800"/>
            <a:ext cx="4102100" cy="1371600"/>
            <a:chOff x="536" y="912"/>
            <a:chExt cx="2584" cy="864"/>
          </a:xfrm>
        </p:grpSpPr>
        <p:sp>
          <p:nvSpPr>
            <p:cNvPr id="1272985" name="Line 153"/>
            <p:cNvSpPr>
              <a:spLocks noChangeShapeType="1"/>
            </p:cNvSpPr>
            <p:nvPr/>
          </p:nvSpPr>
          <p:spPr bwMode="auto">
            <a:xfrm flipH="1">
              <a:off x="536" y="1200"/>
              <a:ext cx="816" cy="57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987" name="Line 155"/>
            <p:cNvSpPr>
              <a:spLocks noChangeShapeType="1"/>
            </p:cNvSpPr>
            <p:nvPr/>
          </p:nvSpPr>
          <p:spPr bwMode="auto">
            <a:xfrm flipH="1">
              <a:off x="1344" y="912"/>
              <a:ext cx="1776" cy="2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72990" name="Line 158"/>
          <p:cNvSpPr>
            <a:spLocks noChangeShapeType="1"/>
          </p:cNvSpPr>
          <p:nvPr/>
        </p:nvSpPr>
        <p:spPr bwMode="auto">
          <a:xfrm flipV="1">
            <a:off x="3417888" y="4876800"/>
            <a:ext cx="2093912" cy="13255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2825" y="4267200"/>
            <a:ext cx="1900534" cy="642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1825" y="4462811"/>
            <a:ext cx="1313168" cy="2337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72958" name="Picture 126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60000">
            <a:off x="7239000" y="1717675"/>
            <a:ext cx="80327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72984" name="Group 152"/>
          <p:cNvGrpSpPr>
            <a:grpSpLocks/>
          </p:cNvGrpSpPr>
          <p:nvPr/>
        </p:nvGrpSpPr>
        <p:grpSpPr bwMode="auto">
          <a:xfrm>
            <a:off x="5867400" y="990600"/>
            <a:ext cx="2590800" cy="1219200"/>
            <a:chOff x="3696" y="624"/>
            <a:chExt cx="1632" cy="768"/>
          </a:xfrm>
        </p:grpSpPr>
        <p:sp>
          <p:nvSpPr>
            <p:cNvPr id="1272982" name="Line 150"/>
            <p:cNvSpPr>
              <a:spLocks noChangeShapeType="1"/>
            </p:cNvSpPr>
            <p:nvPr/>
          </p:nvSpPr>
          <p:spPr bwMode="auto">
            <a:xfrm>
              <a:off x="3696" y="1387"/>
              <a:ext cx="1624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983" name="Line 151"/>
            <p:cNvSpPr>
              <a:spLocks noChangeShapeType="1"/>
            </p:cNvSpPr>
            <p:nvPr/>
          </p:nvSpPr>
          <p:spPr bwMode="auto">
            <a:xfrm>
              <a:off x="5328" y="624"/>
              <a:ext cx="0" cy="76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72993" name="Group 161"/>
          <p:cNvGrpSpPr>
            <a:grpSpLocks/>
          </p:cNvGrpSpPr>
          <p:nvPr/>
        </p:nvGrpSpPr>
        <p:grpSpPr bwMode="auto">
          <a:xfrm>
            <a:off x="5475288" y="4468813"/>
            <a:ext cx="393700" cy="968375"/>
            <a:chOff x="3449" y="2815"/>
            <a:chExt cx="248" cy="610"/>
          </a:xfrm>
        </p:grpSpPr>
        <p:sp>
          <p:nvSpPr>
            <p:cNvPr id="1272989" name="Line 157"/>
            <p:cNvSpPr>
              <a:spLocks noChangeShapeType="1"/>
            </p:cNvSpPr>
            <p:nvPr/>
          </p:nvSpPr>
          <p:spPr bwMode="auto">
            <a:xfrm flipV="1">
              <a:off x="3449" y="3120"/>
              <a:ext cx="248" cy="30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991" name="Line 159"/>
            <p:cNvSpPr>
              <a:spLocks noChangeShapeType="1"/>
            </p:cNvSpPr>
            <p:nvPr/>
          </p:nvSpPr>
          <p:spPr bwMode="auto">
            <a:xfrm flipH="1" flipV="1">
              <a:off x="3547" y="2815"/>
              <a:ext cx="150" cy="31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72994" name="Line 162"/>
          <p:cNvSpPr>
            <a:spLocks noChangeShapeType="1"/>
          </p:cNvSpPr>
          <p:nvPr/>
        </p:nvSpPr>
        <p:spPr bwMode="auto">
          <a:xfrm flipH="1" flipV="1">
            <a:off x="7696200" y="1873250"/>
            <a:ext cx="838200" cy="2590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2995" name="Line 163"/>
          <p:cNvSpPr>
            <a:spLocks noChangeShapeType="1"/>
          </p:cNvSpPr>
          <p:nvPr/>
        </p:nvSpPr>
        <p:spPr bwMode="auto">
          <a:xfrm flipV="1">
            <a:off x="2286000" y="1600200"/>
            <a:ext cx="4495800" cy="1447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0" name="Picture 113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1" name="Line 153"/>
          <p:cNvSpPr>
            <a:spLocks noChangeShapeType="1"/>
          </p:cNvSpPr>
          <p:nvPr/>
        </p:nvSpPr>
        <p:spPr bwMode="auto">
          <a:xfrm flipH="1" flipV="1">
            <a:off x="825673" y="3403948"/>
            <a:ext cx="1184275" cy="838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135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1272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1272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500"/>
                                        <p:tgtEl>
                                          <p:spTgt spid="1272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72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72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72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72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272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1272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5" dur="500"/>
                                        <p:tgtEl>
                                          <p:spTgt spid="1272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2986" grpId="0" animBg="1"/>
      <p:bldP spid="1272986" grpId="1" animBg="1"/>
      <p:bldP spid="1272990" grpId="0" animBg="1"/>
      <p:bldP spid="1272990" grpId="1" animBg="1"/>
      <p:bldP spid="1272994" grpId="0" animBg="1"/>
      <p:bldP spid="1272994" grpId="1" animBg="1"/>
      <p:bldP spid="1272995" grpId="0" animBg="1"/>
      <p:bldP spid="111" grpId="0" animBg="1"/>
      <p:bldP spid="111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6298-AC4F-45FF-8E59-476265430589}" type="slidenum">
              <a:rPr lang="en-US"/>
              <a:pPr/>
              <a:t>42</a:t>
            </a:fld>
            <a:endParaRPr lang="en-US"/>
          </a:p>
        </p:txBody>
      </p:sp>
      <p:sp>
        <p:nvSpPr>
          <p:cNvPr id="1273961" name="Line 105"/>
          <p:cNvSpPr>
            <a:spLocks noChangeShapeType="1"/>
          </p:cNvSpPr>
          <p:nvPr/>
        </p:nvSpPr>
        <p:spPr bwMode="auto">
          <a:xfrm flipV="1">
            <a:off x="4991100" y="3408363"/>
            <a:ext cx="0" cy="320675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73858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3811588"/>
            <a:ext cx="868362" cy="16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73859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7386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73863" name="Line 7"/>
          <p:cNvSpPr>
            <a:spLocks noChangeShapeType="1"/>
          </p:cNvSpPr>
          <p:nvPr/>
        </p:nvSpPr>
        <p:spPr bwMode="auto">
          <a:xfrm>
            <a:off x="5715000" y="2362200"/>
            <a:ext cx="9144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3864" name="Line 8"/>
          <p:cNvSpPr>
            <a:spLocks noChangeShapeType="1"/>
          </p:cNvSpPr>
          <p:nvPr/>
        </p:nvSpPr>
        <p:spPr bwMode="auto">
          <a:xfrm flipH="1">
            <a:off x="6248400" y="990600"/>
            <a:ext cx="22098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3865" name="Line 9"/>
          <p:cNvSpPr>
            <a:spLocks noChangeShapeType="1"/>
          </p:cNvSpPr>
          <p:nvPr/>
        </p:nvSpPr>
        <p:spPr bwMode="auto">
          <a:xfrm>
            <a:off x="5715000" y="2362200"/>
            <a:ext cx="0" cy="13716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3866" name="Line 10"/>
          <p:cNvSpPr>
            <a:spLocks noChangeShapeType="1"/>
          </p:cNvSpPr>
          <p:nvPr/>
        </p:nvSpPr>
        <p:spPr bwMode="auto">
          <a:xfrm>
            <a:off x="6629400" y="2362200"/>
            <a:ext cx="0" cy="13716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3867" name="Line 11"/>
          <p:cNvSpPr>
            <a:spLocks noChangeShapeType="1"/>
          </p:cNvSpPr>
          <p:nvPr/>
        </p:nvSpPr>
        <p:spPr bwMode="auto">
          <a:xfrm>
            <a:off x="8458200" y="990600"/>
            <a:ext cx="0" cy="27432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3868" name="Line 12"/>
          <p:cNvSpPr>
            <a:spLocks noChangeShapeType="1"/>
          </p:cNvSpPr>
          <p:nvPr/>
        </p:nvSpPr>
        <p:spPr bwMode="auto">
          <a:xfrm>
            <a:off x="8793163" y="879475"/>
            <a:ext cx="0" cy="285273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3869" name="Oval 13"/>
          <p:cNvSpPr>
            <a:spLocks noChangeArrowheads="1"/>
          </p:cNvSpPr>
          <p:nvPr/>
        </p:nvSpPr>
        <p:spPr bwMode="auto">
          <a:xfrm>
            <a:off x="5715000" y="2133600"/>
            <a:ext cx="9144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3870" name="Line 14"/>
          <p:cNvSpPr>
            <a:spLocks noChangeShapeType="1"/>
          </p:cNvSpPr>
          <p:nvPr/>
        </p:nvSpPr>
        <p:spPr bwMode="auto">
          <a:xfrm flipV="1">
            <a:off x="6172200" y="609600"/>
            <a:ext cx="0" cy="3429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3871" name="Line 15"/>
          <p:cNvSpPr>
            <a:spLocks noChangeShapeType="1"/>
          </p:cNvSpPr>
          <p:nvPr/>
        </p:nvSpPr>
        <p:spPr bwMode="auto">
          <a:xfrm flipH="1">
            <a:off x="2532063" y="990600"/>
            <a:ext cx="5922962" cy="2743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3872" name="Line 16"/>
          <p:cNvSpPr>
            <a:spLocks noChangeShapeType="1"/>
          </p:cNvSpPr>
          <p:nvPr/>
        </p:nvSpPr>
        <p:spPr bwMode="auto">
          <a:xfrm flipH="1">
            <a:off x="4981575" y="990600"/>
            <a:ext cx="3473450" cy="2743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3873" name="Line 17"/>
          <p:cNvSpPr>
            <a:spLocks noChangeShapeType="1"/>
          </p:cNvSpPr>
          <p:nvPr/>
        </p:nvSpPr>
        <p:spPr bwMode="auto">
          <a:xfrm>
            <a:off x="2209800" y="3733800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73874" name="Group 18"/>
          <p:cNvGrpSpPr>
            <a:grpSpLocks/>
          </p:cNvGrpSpPr>
          <p:nvPr/>
        </p:nvGrpSpPr>
        <p:grpSpPr bwMode="auto">
          <a:xfrm>
            <a:off x="8445500" y="806450"/>
            <a:ext cx="357188" cy="246063"/>
            <a:chOff x="4032" y="912"/>
            <a:chExt cx="225" cy="155"/>
          </a:xfrm>
        </p:grpSpPr>
        <p:sp>
          <p:nvSpPr>
            <p:cNvPr id="1273875" name="AutoShape 19"/>
            <p:cNvSpPr>
              <a:spLocks noChangeAspect="1" noChangeArrowheads="1"/>
            </p:cNvSpPr>
            <p:nvPr/>
          </p:nvSpPr>
          <p:spPr bwMode="auto">
            <a:xfrm rot="-7261028">
              <a:off x="4013" y="931"/>
              <a:ext cx="155" cy="11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3876" name="Line 20"/>
            <p:cNvSpPr>
              <a:spLocks noChangeShapeType="1"/>
            </p:cNvSpPr>
            <p:nvPr/>
          </p:nvSpPr>
          <p:spPr bwMode="auto">
            <a:xfrm>
              <a:off x="4142" y="960"/>
              <a:ext cx="115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73877" name="Line 21"/>
          <p:cNvSpPr>
            <a:spLocks noChangeShapeType="1"/>
          </p:cNvSpPr>
          <p:nvPr/>
        </p:nvSpPr>
        <p:spPr bwMode="auto">
          <a:xfrm>
            <a:off x="6096000" y="32766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3878" name="Line 22"/>
          <p:cNvSpPr>
            <a:spLocks noChangeShapeType="1"/>
          </p:cNvSpPr>
          <p:nvPr/>
        </p:nvSpPr>
        <p:spPr bwMode="auto">
          <a:xfrm>
            <a:off x="6096000" y="23622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3879" name="Line 23"/>
          <p:cNvSpPr>
            <a:spLocks noChangeShapeType="1"/>
          </p:cNvSpPr>
          <p:nvPr/>
        </p:nvSpPr>
        <p:spPr bwMode="auto">
          <a:xfrm>
            <a:off x="6096000" y="19050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3880" name="Line 24"/>
          <p:cNvSpPr>
            <a:spLocks noChangeShapeType="1"/>
          </p:cNvSpPr>
          <p:nvPr/>
        </p:nvSpPr>
        <p:spPr bwMode="auto">
          <a:xfrm>
            <a:off x="6096000" y="28194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3881" name="Line 25"/>
          <p:cNvSpPr>
            <a:spLocks noChangeShapeType="1"/>
          </p:cNvSpPr>
          <p:nvPr/>
        </p:nvSpPr>
        <p:spPr bwMode="auto">
          <a:xfrm>
            <a:off x="6096000" y="14478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3882" name="Line 26"/>
          <p:cNvSpPr>
            <a:spLocks noChangeShapeType="1"/>
          </p:cNvSpPr>
          <p:nvPr/>
        </p:nvSpPr>
        <p:spPr bwMode="auto">
          <a:xfrm>
            <a:off x="6096000" y="9906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3883" name="Line 27"/>
          <p:cNvSpPr>
            <a:spLocks noChangeShapeType="1"/>
          </p:cNvSpPr>
          <p:nvPr/>
        </p:nvSpPr>
        <p:spPr bwMode="auto">
          <a:xfrm>
            <a:off x="6629400" y="36576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3884" name="Line 28"/>
          <p:cNvSpPr>
            <a:spLocks noChangeShapeType="1"/>
          </p:cNvSpPr>
          <p:nvPr/>
        </p:nvSpPr>
        <p:spPr bwMode="auto">
          <a:xfrm>
            <a:off x="7086600" y="36576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3885" name="Line 29"/>
          <p:cNvSpPr>
            <a:spLocks noChangeShapeType="1"/>
          </p:cNvSpPr>
          <p:nvPr/>
        </p:nvSpPr>
        <p:spPr bwMode="auto">
          <a:xfrm>
            <a:off x="7543800" y="36576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3886" name="Line 30"/>
          <p:cNvSpPr>
            <a:spLocks noChangeShapeType="1"/>
          </p:cNvSpPr>
          <p:nvPr/>
        </p:nvSpPr>
        <p:spPr bwMode="auto">
          <a:xfrm>
            <a:off x="8001000" y="36576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3887" name="Line 31"/>
          <p:cNvSpPr>
            <a:spLocks noChangeShapeType="1"/>
          </p:cNvSpPr>
          <p:nvPr/>
        </p:nvSpPr>
        <p:spPr bwMode="auto">
          <a:xfrm>
            <a:off x="8458200" y="36576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73888" name="Picture 3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3822700"/>
            <a:ext cx="1285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3889" name="Picture 3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3173413"/>
            <a:ext cx="128587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3890" name="Picture 3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889000"/>
            <a:ext cx="15716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3891" name="Picture 3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822700"/>
            <a:ext cx="1571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73892" name="Line 36"/>
          <p:cNvSpPr>
            <a:spLocks noChangeShapeType="1"/>
          </p:cNvSpPr>
          <p:nvPr/>
        </p:nvSpPr>
        <p:spPr bwMode="auto">
          <a:xfrm>
            <a:off x="5715000" y="36576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3893" name="Line 37"/>
          <p:cNvSpPr>
            <a:spLocks noChangeShapeType="1"/>
          </p:cNvSpPr>
          <p:nvPr/>
        </p:nvSpPr>
        <p:spPr bwMode="auto">
          <a:xfrm>
            <a:off x="2514600" y="3768725"/>
            <a:ext cx="24765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73894" name="Picture 3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450"/>
            <a:ext cx="53736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3895" name="Picture 3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04800"/>
            <a:ext cx="33432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73896" name="Group 40"/>
          <p:cNvGrpSpPr>
            <a:grpSpLocks/>
          </p:cNvGrpSpPr>
          <p:nvPr/>
        </p:nvGrpSpPr>
        <p:grpSpPr bwMode="auto">
          <a:xfrm>
            <a:off x="0" y="328613"/>
            <a:ext cx="9144000" cy="3802062"/>
            <a:chOff x="0" y="207"/>
            <a:chExt cx="5760" cy="2395"/>
          </a:xfrm>
        </p:grpSpPr>
        <p:sp>
          <p:nvSpPr>
            <p:cNvPr id="1273897" name="Line 41"/>
            <p:cNvSpPr>
              <a:spLocks noChangeShapeType="1"/>
            </p:cNvSpPr>
            <p:nvPr/>
          </p:nvSpPr>
          <p:spPr bwMode="auto">
            <a:xfrm>
              <a:off x="1296" y="2592"/>
              <a:ext cx="4464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3898" name="Line 42"/>
            <p:cNvSpPr>
              <a:spLocks noChangeShapeType="1"/>
            </p:cNvSpPr>
            <p:nvPr/>
          </p:nvSpPr>
          <p:spPr bwMode="auto">
            <a:xfrm flipV="1">
              <a:off x="1296" y="2199"/>
              <a:ext cx="0" cy="40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3899" name="Line 43"/>
            <p:cNvSpPr>
              <a:spLocks noChangeShapeType="1"/>
            </p:cNvSpPr>
            <p:nvPr/>
          </p:nvSpPr>
          <p:spPr bwMode="auto">
            <a:xfrm flipV="1">
              <a:off x="1289" y="1152"/>
              <a:ext cx="2372" cy="105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3900" name="Line 44"/>
            <p:cNvSpPr>
              <a:spLocks noChangeShapeType="1"/>
            </p:cNvSpPr>
            <p:nvPr/>
          </p:nvSpPr>
          <p:spPr bwMode="auto">
            <a:xfrm flipV="1">
              <a:off x="3656" y="437"/>
              <a:ext cx="0" cy="72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3901" name="Line 45"/>
            <p:cNvSpPr>
              <a:spLocks noChangeShapeType="1"/>
            </p:cNvSpPr>
            <p:nvPr/>
          </p:nvSpPr>
          <p:spPr bwMode="auto">
            <a:xfrm flipH="1" flipV="1">
              <a:off x="3495" y="207"/>
              <a:ext cx="161" cy="24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3902" name="Line 46"/>
            <p:cNvSpPr>
              <a:spLocks noChangeShapeType="1"/>
            </p:cNvSpPr>
            <p:nvPr/>
          </p:nvSpPr>
          <p:spPr bwMode="auto">
            <a:xfrm>
              <a:off x="0" y="213"/>
              <a:ext cx="3504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73904" name="Picture 4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219200"/>
            <a:ext cx="193675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73917" name="Rectangle 6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73936" name="Picture 8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60000">
            <a:off x="7239000" y="1717675"/>
            <a:ext cx="80327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3939" name="Picture 8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0000">
            <a:off x="6781800" y="1370013"/>
            <a:ext cx="803275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74001" name="Group 145"/>
          <p:cNvGrpSpPr>
            <a:grpSpLocks/>
          </p:cNvGrpSpPr>
          <p:nvPr/>
        </p:nvGrpSpPr>
        <p:grpSpPr bwMode="auto">
          <a:xfrm>
            <a:off x="4570413" y="3225800"/>
            <a:ext cx="411162" cy="490538"/>
            <a:chOff x="2879" y="2032"/>
            <a:chExt cx="259" cy="309"/>
          </a:xfrm>
        </p:grpSpPr>
        <p:pic>
          <p:nvPicPr>
            <p:cNvPr id="1273946" name="Picture 9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9" y="2032"/>
              <a:ext cx="67" cy="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73947" name="Line 91"/>
            <p:cNvSpPr>
              <a:spLocks noChangeShapeType="1"/>
            </p:cNvSpPr>
            <p:nvPr/>
          </p:nvSpPr>
          <p:spPr bwMode="auto">
            <a:xfrm>
              <a:off x="2957" y="2112"/>
              <a:ext cx="181" cy="22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74000" name="Group 144"/>
          <p:cNvGrpSpPr>
            <a:grpSpLocks/>
          </p:cNvGrpSpPr>
          <p:nvPr/>
        </p:nvGrpSpPr>
        <p:grpSpPr bwMode="auto">
          <a:xfrm>
            <a:off x="2514600" y="3225800"/>
            <a:ext cx="428625" cy="490538"/>
            <a:chOff x="1584" y="2032"/>
            <a:chExt cx="270" cy="309"/>
          </a:xfrm>
        </p:grpSpPr>
        <p:pic>
          <p:nvPicPr>
            <p:cNvPr id="1273950" name="Picture 9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5" y="2032"/>
              <a:ext cx="89" cy="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73948" name="Line 92"/>
            <p:cNvSpPr>
              <a:spLocks noChangeShapeType="1"/>
            </p:cNvSpPr>
            <p:nvPr/>
          </p:nvSpPr>
          <p:spPr bwMode="auto">
            <a:xfrm flipH="1">
              <a:off x="1584" y="2101"/>
              <a:ext cx="190" cy="24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73960" name="Picture 10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450" y="2278063"/>
            <a:ext cx="130175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73986" name="Group 130"/>
          <p:cNvGrpSpPr>
            <a:grpSpLocks/>
          </p:cNvGrpSpPr>
          <p:nvPr/>
        </p:nvGrpSpPr>
        <p:grpSpPr bwMode="auto">
          <a:xfrm>
            <a:off x="4991100" y="3390900"/>
            <a:ext cx="3467100" cy="176213"/>
            <a:chOff x="3144" y="2136"/>
            <a:chExt cx="2184" cy="111"/>
          </a:xfrm>
        </p:grpSpPr>
        <p:pic>
          <p:nvPicPr>
            <p:cNvPr id="1273958" name="Picture 10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9" y="2136"/>
              <a:ext cx="349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73962" name="Line 106"/>
            <p:cNvSpPr>
              <a:spLocks noChangeShapeType="1"/>
            </p:cNvSpPr>
            <p:nvPr/>
          </p:nvSpPr>
          <p:spPr bwMode="auto">
            <a:xfrm flipH="1">
              <a:off x="3144" y="2208"/>
              <a:ext cx="1094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3963" name="Line 107"/>
            <p:cNvSpPr>
              <a:spLocks noChangeShapeType="1"/>
            </p:cNvSpPr>
            <p:nvPr/>
          </p:nvSpPr>
          <p:spPr bwMode="auto">
            <a:xfrm>
              <a:off x="4608" y="2208"/>
              <a:ext cx="720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6666" y="4343400"/>
            <a:ext cx="2030392" cy="6423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1981" y="5238750"/>
            <a:ext cx="2074824" cy="6284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73987" name="Line 131"/>
          <p:cNvSpPr>
            <a:spLocks noChangeShapeType="1"/>
          </p:cNvSpPr>
          <p:nvPr/>
        </p:nvSpPr>
        <p:spPr bwMode="auto">
          <a:xfrm flipH="1">
            <a:off x="5486400" y="3581400"/>
            <a:ext cx="1447800" cy="1219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3988" name="Line 132"/>
          <p:cNvSpPr>
            <a:spLocks noChangeShapeType="1"/>
          </p:cNvSpPr>
          <p:nvPr/>
        </p:nvSpPr>
        <p:spPr bwMode="auto">
          <a:xfrm flipH="1">
            <a:off x="5410200" y="2438400"/>
            <a:ext cx="2895600" cy="1981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3989" name="Line 133"/>
          <p:cNvSpPr>
            <a:spLocks noChangeShapeType="1"/>
          </p:cNvSpPr>
          <p:nvPr/>
        </p:nvSpPr>
        <p:spPr bwMode="auto">
          <a:xfrm flipH="1">
            <a:off x="6553200" y="2133600"/>
            <a:ext cx="838200" cy="2362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74009" name="Group 153"/>
          <p:cNvGrpSpPr>
            <a:grpSpLocks/>
          </p:cNvGrpSpPr>
          <p:nvPr/>
        </p:nvGrpSpPr>
        <p:grpSpPr bwMode="auto">
          <a:xfrm>
            <a:off x="4983480" y="1004888"/>
            <a:ext cx="3483864" cy="2728912"/>
            <a:chOff x="3155" y="633"/>
            <a:chExt cx="2177" cy="1719"/>
          </a:xfrm>
        </p:grpSpPr>
        <p:sp>
          <p:nvSpPr>
            <p:cNvPr id="1274006" name="Line 150"/>
            <p:cNvSpPr>
              <a:spLocks noChangeShapeType="1"/>
            </p:cNvSpPr>
            <p:nvPr/>
          </p:nvSpPr>
          <p:spPr bwMode="auto">
            <a:xfrm>
              <a:off x="3155" y="2352"/>
              <a:ext cx="2177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4007" name="Line 151"/>
            <p:cNvSpPr>
              <a:spLocks noChangeShapeType="1"/>
            </p:cNvSpPr>
            <p:nvPr/>
          </p:nvSpPr>
          <p:spPr bwMode="auto">
            <a:xfrm>
              <a:off x="5326" y="633"/>
              <a:ext cx="0" cy="171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4" name="Picture 11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2667" y="5446713"/>
            <a:ext cx="1445169" cy="2189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514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4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4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74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74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74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74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73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73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73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73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273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27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273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3961" grpId="0" animBg="1"/>
      <p:bldP spid="1273961" grpId="1" animBg="1"/>
      <p:bldP spid="1273987" grpId="0" animBg="1"/>
      <p:bldP spid="1273987" grpId="1" animBg="1"/>
      <p:bldP spid="1273988" grpId="0" animBg="1"/>
      <p:bldP spid="1273988" grpId="1" animBg="1"/>
      <p:bldP spid="1273989" grpId="0" animBg="1"/>
      <p:bldP spid="1273989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73D66298-AC4F-45FF-8E59-476265430589}" type="slidenum">
              <a:rPr lang="en-US"/>
              <a:pPr/>
              <a:t>43</a:t>
            </a:fld>
            <a:endParaRPr lang="en-US"/>
          </a:p>
        </p:txBody>
      </p:sp>
      <p:pic>
        <p:nvPicPr>
          <p:cNvPr id="1273858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3811588"/>
            <a:ext cx="868362" cy="16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73859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7386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73863" name="Line 7"/>
          <p:cNvSpPr>
            <a:spLocks noChangeShapeType="1"/>
          </p:cNvSpPr>
          <p:nvPr/>
        </p:nvSpPr>
        <p:spPr bwMode="auto">
          <a:xfrm>
            <a:off x="5715000" y="2362200"/>
            <a:ext cx="9144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3864" name="Line 8"/>
          <p:cNvSpPr>
            <a:spLocks noChangeShapeType="1"/>
          </p:cNvSpPr>
          <p:nvPr/>
        </p:nvSpPr>
        <p:spPr bwMode="auto">
          <a:xfrm flipH="1">
            <a:off x="6248400" y="990600"/>
            <a:ext cx="22098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3865" name="Line 9"/>
          <p:cNvSpPr>
            <a:spLocks noChangeShapeType="1"/>
          </p:cNvSpPr>
          <p:nvPr/>
        </p:nvSpPr>
        <p:spPr bwMode="auto">
          <a:xfrm>
            <a:off x="5715000" y="2362200"/>
            <a:ext cx="0" cy="13716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3866" name="Line 10"/>
          <p:cNvSpPr>
            <a:spLocks noChangeShapeType="1"/>
          </p:cNvSpPr>
          <p:nvPr/>
        </p:nvSpPr>
        <p:spPr bwMode="auto">
          <a:xfrm>
            <a:off x="6629400" y="2362200"/>
            <a:ext cx="0" cy="13716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3867" name="Line 11"/>
          <p:cNvSpPr>
            <a:spLocks noChangeShapeType="1"/>
          </p:cNvSpPr>
          <p:nvPr/>
        </p:nvSpPr>
        <p:spPr bwMode="auto">
          <a:xfrm>
            <a:off x="8458200" y="990600"/>
            <a:ext cx="0" cy="27432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3868" name="Line 12"/>
          <p:cNvSpPr>
            <a:spLocks noChangeShapeType="1"/>
          </p:cNvSpPr>
          <p:nvPr/>
        </p:nvSpPr>
        <p:spPr bwMode="auto">
          <a:xfrm>
            <a:off x="8793163" y="879475"/>
            <a:ext cx="0" cy="285273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3869" name="Oval 13"/>
          <p:cNvSpPr>
            <a:spLocks noChangeArrowheads="1"/>
          </p:cNvSpPr>
          <p:nvPr/>
        </p:nvSpPr>
        <p:spPr bwMode="auto">
          <a:xfrm>
            <a:off x="5715000" y="2133600"/>
            <a:ext cx="9144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3870" name="Line 14"/>
          <p:cNvSpPr>
            <a:spLocks noChangeShapeType="1"/>
          </p:cNvSpPr>
          <p:nvPr/>
        </p:nvSpPr>
        <p:spPr bwMode="auto">
          <a:xfrm flipV="1">
            <a:off x="6172200" y="609600"/>
            <a:ext cx="0" cy="3429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3871" name="Line 15"/>
          <p:cNvSpPr>
            <a:spLocks noChangeShapeType="1"/>
          </p:cNvSpPr>
          <p:nvPr/>
        </p:nvSpPr>
        <p:spPr bwMode="auto">
          <a:xfrm flipH="1">
            <a:off x="2532063" y="990600"/>
            <a:ext cx="5922962" cy="2743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3872" name="Line 16"/>
          <p:cNvSpPr>
            <a:spLocks noChangeShapeType="1"/>
          </p:cNvSpPr>
          <p:nvPr/>
        </p:nvSpPr>
        <p:spPr bwMode="auto">
          <a:xfrm flipH="1">
            <a:off x="4981575" y="990600"/>
            <a:ext cx="3473450" cy="2743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3873" name="Line 17"/>
          <p:cNvSpPr>
            <a:spLocks noChangeShapeType="1"/>
          </p:cNvSpPr>
          <p:nvPr/>
        </p:nvSpPr>
        <p:spPr bwMode="auto">
          <a:xfrm>
            <a:off x="2209800" y="3733800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73874" name="Group 18"/>
          <p:cNvGrpSpPr>
            <a:grpSpLocks/>
          </p:cNvGrpSpPr>
          <p:nvPr/>
        </p:nvGrpSpPr>
        <p:grpSpPr bwMode="auto">
          <a:xfrm>
            <a:off x="8445500" y="806450"/>
            <a:ext cx="357188" cy="246063"/>
            <a:chOff x="4032" y="912"/>
            <a:chExt cx="225" cy="155"/>
          </a:xfrm>
        </p:grpSpPr>
        <p:sp>
          <p:nvSpPr>
            <p:cNvPr id="1273875" name="AutoShape 19"/>
            <p:cNvSpPr>
              <a:spLocks noChangeAspect="1" noChangeArrowheads="1"/>
            </p:cNvSpPr>
            <p:nvPr/>
          </p:nvSpPr>
          <p:spPr bwMode="auto">
            <a:xfrm rot="-7261028">
              <a:off x="4013" y="931"/>
              <a:ext cx="155" cy="11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3876" name="Line 20"/>
            <p:cNvSpPr>
              <a:spLocks noChangeShapeType="1"/>
            </p:cNvSpPr>
            <p:nvPr/>
          </p:nvSpPr>
          <p:spPr bwMode="auto">
            <a:xfrm>
              <a:off x="4142" y="960"/>
              <a:ext cx="115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73877" name="Line 21"/>
          <p:cNvSpPr>
            <a:spLocks noChangeShapeType="1"/>
          </p:cNvSpPr>
          <p:nvPr/>
        </p:nvSpPr>
        <p:spPr bwMode="auto">
          <a:xfrm>
            <a:off x="6096000" y="32766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3878" name="Line 22"/>
          <p:cNvSpPr>
            <a:spLocks noChangeShapeType="1"/>
          </p:cNvSpPr>
          <p:nvPr/>
        </p:nvSpPr>
        <p:spPr bwMode="auto">
          <a:xfrm>
            <a:off x="6096000" y="23622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3879" name="Line 23"/>
          <p:cNvSpPr>
            <a:spLocks noChangeShapeType="1"/>
          </p:cNvSpPr>
          <p:nvPr/>
        </p:nvSpPr>
        <p:spPr bwMode="auto">
          <a:xfrm>
            <a:off x="6096000" y="19050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3880" name="Line 24"/>
          <p:cNvSpPr>
            <a:spLocks noChangeShapeType="1"/>
          </p:cNvSpPr>
          <p:nvPr/>
        </p:nvSpPr>
        <p:spPr bwMode="auto">
          <a:xfrm>
            <a:off x="6096000" y="28194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3881" name="Line 25"/>
          <p:cNvSpPr>
            <a:spLocks noChangeShapeType="1"/>
          </p:cNvSpPr>
          <p:nvPr/>
        </p:nvSpPr>
        <p:spPr bwMode="auto">
          <a:xfrm>
            <a:off x="6096000" y="14478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3882" name="Line 26"/>
          <p:cNvSpPr>
            <a:spLocks noChangeShapeType="1"/>
          </p:cNvSpPr>
          <p:nvPr/>
        </p:nvSpPr>
        <p:spPr bwMode="auto">
          <a:xfrm>
            <a:off x="6096000" y="9906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3883" name="Line 27"/>
          <p:cNvSpPr>
            <a:spLocks noChangeShapeType="1"/>
          </p:cNvSpPr>
          <p:nvPr/>
        </p:nvSpPr>
        <p:spPr bwMode="auto">
          <a:xfrm>
            <a:off x="6629400" y="36576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3884" name="Line 28"/>
          <p:cNvSpPr>
            <a:spLocks noChangeShapeType="1"/>
          </p:cNvSpPr>
          <p:nvPr/>
        </p:nvSpPr>
        <p:spPr bwMode="auto">
          <a:xfrm>
            <a:off x="7086600" y="36576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3885" name="Line 29"/>
          <p:cNvSpPr>
            <a:spLocks noChangeShapeType="1"/>
          </p:cNvSpPr>
          <p:nvPr/>
        </p:nvSpPr>
        <p:spPr bwMode="auto">
          <a:xfrm>
            <a:off x="7543800" y="36576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3886" name="Line 30"/>
          <p:cNvSpPr>
            <a:spLocks noChangeShapeType="1"/>
          </p:cNvSpPr>
          <p:nvPr/>
        </p:nvSpPr>
        <p:spPr bwMode="auto">
          <a:xfrm>
            <a:off x="8001000" y="36576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3887" name="Line 31"/>
          <p:cNvSpPr>
            <a:spLocks noChangeShapeType="1"/>
          </p:cNvSpPr>
          <p:nvPr/>
        </p:nvSpPr>
        <p:spPr bwMode="auto">
          <a:xfrm>
            <a:off x="8458200" y="36576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73888" name="Picture 3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3822700"/>
            <a:ext cx="1285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3889" name="Picture 3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3173413"/>
            <a:ext cx="128587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3890" name="Picture 3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889000"/>
            <a:ext cx="15716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3891" name="Picture 3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822700"/>
            <a:ext cx="1571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73892" name="Line 36"/>
          <p:cNvSpPr>
            <a:spLocks noChangeShapeType="1"/>
          </p:cNvSpPr>
          <p:nvPr/>
        </p:nvSpPr>
        <p:spPr bwMode="auto">
          <a:xfrm>
            <a:off x="5715000" y="36576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3893" name="Line 37"/>
          <p:cNvSpPr>
            <a:spLocks noChangeShapeType="1"/>
          </p:cNvSpPr>
          <p:nvPr/>
        </p:nvSpPr>
        <p:spPr bwMode="auto">
          <a:xfrm>
            <a:off x="2514600" y="3768725"/>
            <a:ext cx="24765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73894" name="Picture 3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450"/>
            <a:ext cx="53736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3895" name="Picture 3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04800"/>
            <a:ext cx="33432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73896" name="Group 40"/>
          <p:cNvGrpSpPr>
            <a:grpSpLocks/>
          </p:cNvGrpSpPr>
          <p:nvPr/>
        </p:nvGrpSpPr>
        <p:grpSpPr bwMode="auto">
          <a:xfrm>
            <a:off x="0" y="328613"/>
            <a:ext cx="9144000" cy="3802062"/>
            <a:chOff x="0" y="207"/>
            <a:chExt cx="5760" cy="2395"/>
          </a:xfrm>
        </p:grpSpPr>
        <p:sp>
          <p:nvSpPr>
            <p:cNvPr id="1273897" name="Line 41"/>
            <p:cNvSpPr>
              <a:spLocks noChangeShapeType="1"/>
            </p:cNvSpPr>
            <p:nvPr/>
          </p:nvSpPr>
          <p:spPr bwMode="auto">
            <a:xfrm>
              <a:off x="1296" y="2592"/>
              <a:ext cx="4464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3898" name="Line 42"/>
            <p:cNvSpPr>
              <a:spLocks noChangeShapeType="1"/>
            </p:cNvSpPr>
            <p:nvPr/>
          </p:nvSpPr>
          <p:spPr bwMode="auto">
            <a:xfrm flipV="1">
              <a:off x="1296" y="2199"/>
              <a:ext cx="0" cy="40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3899" name="Line 43"/>
            <p:cNvSpPr>
              <a:spLocks noChangeShapeType="1"/>
            </p:cNvSpPr>
            <p:nvPr/>
          </p:nvSpPr>
          <p:spPr bwMode="auto">
            <a:xfrm flipV="1">
              <a:off x="1289" y="1152"/>
              <a:ext cx="2372" cy="105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3900" name="Line 44"/>
            <p:cNvSpPr>
              <a:spLocks noChangeShapeType="1"/>
            </p:cNvSpPr>
            <p:nvPr/>
          </p:nvSpPr>
          <p:spPr bwMode="auto">
            <a:xfrm flipV="1">
              <a:off x="3656" y="437"/>
              <a:ext cx="0" cy="72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3901" name="Line 45"/>
            <p:cNvSpPr>
              <a:spLocks noChangeShapeType="1"/>
            </p:cNvSpPr>
            <p:nvPr/>
          </p:nvSpPr>
          <p:spPr bwMode="auto">
            <a:xfrm flipH="1" flipV="1">
              <a:off x="3495" y="207"/>
              <a:ext cx="161" cy="24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3902" name="Line 46"/>
            <p:cNvSpPr>
              <a:spLocks noChangeShapeType="1"/>
            </p:cNvSpPr>
            <p:nvPr/>
          </p:nvSpPr>
          <p:spPr bwMode="auto">
            <a:xfrm>
              <a:off x="0" y="213"/>
              <a:ext cx="3504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73904" name="Picture 4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219200"/>
            <a:ext cx="193675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73917" name="Rectangle 6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73936" name="Picture 8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60000">
            <a:off x="7239000" y="1717675"/>
            <a:ext cx="80327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3939" name="Picture 8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0000">
            <a:off x="6781800" y="1370013"/>
            <a:ext cx="803275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74001" name="Group 145"/>
          <p:cNvGrpSpPr>
            <a:grpSpLocks/>
          </p:cNvGrpSpPr>
          <p:nvPr/>
        </p:nvGrpSpPr>
        <p:grpSpPr bwMode="auto">
          <a:xfrm>
            <a:off x="4570413" y="3225800"/>
            <a:ext cx="411162" cy="490538"/>
            <a:chOff x="2879" y="2032"/>
            <a:chExt cx="259" cy="309"/>
          </a:xfrm>
        </p:grpSpPr>
        <p:pic>
          <p:nvPicPr>
            <p:cNvPr id="1273946" name="Picture 9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9" y="2032"/>
              <a:ext cx="67" cy="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73947" name="Line 91"/>
            <p:cNvSpPr>
              <a:spLocks noChangeShapeType="1"/>
            </p:cNvSpPr>
            <p:nvPr/>
          </p:nvSpPr>
          <p:spPr bwMode="auto">
            <a:xfrm>
              <a:off x="2957" y="2112"/>
              <a:ext cx="181" cy="22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74000" name="Group 144"/>
          <p:cNvGrpSpPr>
            <a:grpSpLocks/>
          </p:cNvGrpSpPr>
          <p:nvPr/>
        </p:nvGrpSpPr>
        <p:grpSpPr bwMode="auto">
          <a:xfrm>
            <a:off x="2514600" y="3225800"/>
            <a:ext cx="428625" cy="490538"/>
            <a:chOff x="1584" y="2032"/>
            <a:chExt cx="270" cy="309"/>
          </a:xfrm>
        </p:grpSpPr>
        <p:pic>
          <p:nvPicPr>
            <p:cNvPr id="1273950" name="Picture 9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5" y="2032"/>
              <a:ext cx="89" cy="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73948" name="Line 92"/>
            <p:cNvSpPr>
              <a:spLocks noChangeShapeType="1"/>
            </p:cNvSpPr>
            <p:nvPr/>
          </p:nvSpPr>
          <p:spPr bwMode="auto">
            <a:xfrm flipH="1">
              <a:off x="1584" y="2101"/>
              <a:ext cx="190" cy="24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6666" y="4343400"/>
            <a:ext cx="2030392" cy="6423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1981" y="5238750"/>
            <a:ext cx="2074824" cy="6284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2667" y="5446713"/>
            <a:ext cx="1445169" cy="2189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801" y="4343400"/>
            <a:ext cx="2132974" cy="6426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028" y="5238750"/>
            <a:ext cx="2132669" cy="6284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1183" y="5446713"/>
            <a:ext cx="1489009" cy="2189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73983" name="Picture 12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88988"/>
            <a:ext cx="37830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9275" y="1231900"/>
            <a:ext cx="3343888" cy="2917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9569" y="1752600"/>
            <a:ext cx="1123974" cy="2339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73998" name="Line 142"/>
          <p:cNvSpPr>
            <a:spLocks noChangeShapeType="1"/>
          </p:cNvSpPr>
          <p:nvPr/>
        </p:nvSpPr>
        <p:spPr bwMode="auto">
          <a:xfrm flipV="1">
            <a:off x="3911600" y="1479550"/>
            <a:ext cx="658813" cy="39576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3999" name="Line 143"/>
          <p:cNvSpPr>
            <a:spLocks noChangeShapeType="1"/>
          </p:cNvSpPr>
          <p:nvPr/>
        </p:nvSpPr>
        <p:spPr bwMode="auto">
          <a:xfrm flipH="1" flipV="1">
            <a:off x="3208338" y="1452563"/>
            <a:ext cx="5146675" cy="39941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74010" name="Group 154"/>
          <p:cNvGrpSpPr>
            <a:grpSpLocks/>
          </p:cNvGrpSpPr>
          <p:nvPr/>
        </p:nvGrpSpPr>
        <p:grpSpPr bwMode="auto">
          <a:xfrm>
            <a:off x="2523744" y="1004888"/>
            <a:ext cx="5943600" cy="2728912"/>
            <a:chOff x="1595" y="633"/>
            <a:chExt cx="3743" cy="1719"/>
          </a:xfrm>
        </p:grpSpPr>
        <p:sp>
          <p:nvSpPr>
            <p:cNvPr id="1274004" name="Line 148"/>
            <p:cNvSpPr>
              <a:spLocks noChangeShapeType="1"/>
            </p:cNvSpPr>
            <p:nvPr/>
          </p:nvSpPr>
          <p:spPr bwMode="auto">
            <a:xfrm>
              <a:off x="1595" y="2352"/>
              <a:ext cx="3743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4008" name="Line 152"/>
            <p:cNvSpPr>
              <a:spLocks noChangeShapeType="1"/>
            </p:cNvSpPr>
            <p:nvPr/>
          </p:nvSpPr>
          <p:spPr bwMode="auto">
            <a:xfrm>
              <a:off x="5332" y="633"/>
              <a:ext cx="0" cy="171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4" name="Picture 11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73903" name="Rectangle 47"/>
          <p:cNvSpPr>
            <a:spLocks noChangeArrowheads="1"/>
          </p:cNvSpPr>
          <p:nvPr/>
        </p:nvSpPr>
        <p:spPr bwMode="auto">
          <a:xfrm>
            <a:off x="2971800" y="1761777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514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4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4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73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73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8" dur="500"/>
                                        <p:tgtEl>
                                          <p:spTgt spid="1273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1273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73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73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3998" grpId="0" animBg="1"/>
      <p:bldP spid="1273998" grpId="1" animBg="1"/>
      <p:bldP spid="1273999" grpId="0" animBg="1"/>
      <p:bldP spid="1273999" grpId="1" animBg="1"/>
      <p:bldP spid="127390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9275" y="1231900"/>
            <a:ext cx="3343888" cy="2917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9569" y="1752600"/>
            <a:ext cx="1123974" cy="2339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6" name="Rectangle 47"/>
          <p:cNvSpPr>
            <a:spLocks noChangeArrowheads="1"/>
          </p:cNvSpPr>
          <p:nvPr/>
        </p:nvSpPr>
        <p:spPr bwMode="auto">
          <a:xfrm>
            <a:off x="2971800" y="1761777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04DA-CF25-4BED-9ECA-3F7411D5F36D}" type="slidenum">
              <a:rPr lang="en-US"/>
              <a:pPr/>
              <a:t>44</a:t>
            </a:fld>
            <a:endParaRPr lang="en-US"/>
          </a:p>
        </p:txBody>
      </p:sp>
      <p:pic>
        <p:nvPicPr>
          <p:cNvPr id="1274883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3811588"/>
            <a:ext cx="868362" cy="16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74884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74885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74887" name="Line 7"/>
          <p:cNvSpPr>
            <a:spLocks noChangeShapeType="1"/>
          </p:cNvSpPr>
          <p:nvPr/>
        </p:nvSpPr>
        <p:spPr bwMode="auto">
          <a:xfrm>
            <a:off x="5715000" y="2362200"/>
            <a:ext cx="9144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4888" name="Line 8"/>
          <p:cNvSpPr>
            <a:spLocks noChangeShapeType="1"/>
          </p:cNvSpPr>
          <p:nvPr/>
        </p:nvSpPr>
        <p:spPr bwMode="auto">
          <a:xfrm flipH="1">
            <a:off x="6248400" y="990600"/>
            <a:ext cx="22098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4889" name="Line 9"/>
          <p:cNvSpPr>
            <a:spLocks noChangeShapeType="1"/>
          </p:cNvSpPr>
          <p:nvPr/>
        </p:nvSpPr>
        <p:spPr bwMode="auto">
          <a:xfrm>
            <a:off x="5715000" y="2362200"/>
            <a:ext cx="0" cy="13716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4890" name="Line 10"/>
          <p:cNvSpPr>
            <a:spLocks noChangeShapeType="1"/>
          </p:cNvSpPr>
          <p:nvPr/>
        </p:nvSpPr>
        <p:spPr bwMode="auto">
          <a:xfrm>
            <a:off x="6629400" y="2362200"/>
            <a:ext cx="0" cy="13716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4891" name="Line 11"/>
          <p:cNvSpPr>
            <a:spLocks noChangeShapeType="1"/>
          </p:cNvSpPr>
          <p:nvPr/>
        </p:nvSpPr>
        <p:spPr bwMode="auto">
          <a:xfrm>
            <a:off x="8458200" y="990600"/>
            <a:ext cx="0" cy="27432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4892" name="Line 12"/>
          <p:cNvSpPr>
            <a:spLocks noChangeShapeType="1"/>
          </p:cNvSpPr>
          <p:nvPr/>
        </p:nvSpPr>
        <p:spPr bwMode="auto">
          <a:xfrm>
            <a:off x="8793163" y="879475"/>
            <a:ext cx="0" cy="285273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4893" name="Oval 13"/>
          <p:cNvSpPr>
            <a:spLocks noChangeArrowheads="1"/>
          </p:cNvSpPr>
          <p:nvPr/>
        </p:nvSpPr>
        <p:spPr bwMode="auto">
          <a:xfrm>
            <a:off x="5715000" y="2133600"/>
            <a:ext cx="9144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4894" name="Line 14"/>
          <p:cNvSpPr>
            <a:spLocks noChangeShapeType="1"/>
          </p:cNvSpPr>
          <p:nvPr/>
        </p:nvSpPr>
        <p:spPr bwMode="auto">
          <a:xfrm flipV="1">
            <a:off x="6172200" y="609600"/>
            <a:ext cx="0" cy="3429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4895" name="Line 15"/>
          <p:cNvSpPr>
            <a:spLocks noChangeShapeType="1"/>
          </p:cNvSpPr>
          <p:nvPr/>
        </p:nvSpPr>
        <p:spPr bwMode="auto">
          <a:xfrm flipH="1">
            <a:off x="2532063" y="990600"/>
            <a:ext cx="5922962" cy="2743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4896" name="Line 16"/>
          <p:cNvSpPr>
            <a:spLocks noChangeShapeType="1"/>
          </p:cNvSpPr>
          <p:nvPr/>
        </p:nvSpPr>
        <p:spPr bwMode="auto">
          <a:xfrm flipH="1">
            <a:off x="4981575" y="990600"/>
            <a:ext cx="3473450" cy="2743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4897" name="Line 17"/>
          <p:cNvSpPr>
            <a:spLocks noChangeShapeType="1"/>
          </p:cNvSpPr>
          <p:nvPr/>
        </p:nvSpPr>
        <p:spPr bwMode="auto">
          <a:xfrm>
            <a:off x="2209800" y="3733800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74898" name="Group 18"/>
          <p:cNvGrpSpPr>
            <a:grpSpLocks/>
          </p:cNvGrpSpPr>
          <p:nvPr/>
        </p:nvGrpSpPr>
        <p:grpSpPr bwMode="auto">
          <a:xfrm>
            <a:off x="8445500" y="806450"/>
            <a:ext cx="357188" cy="246063"/>
            <a:chOff x="4032" y="912"/>
            <a:chExt cx="225" cy="155"/>
          </a:xfrm>
        </p:grpSpPr>
        <p:sp>
          <p:nvSpPr>
            <p:cNvPr id="1274899" name="AutoShape 19"/>
            <p:cNvSpPr>
              <a:spLocks noChangeAspect="1" noChangeArrowheads="1"/>
            </p:cNvSpPr>
            <p:nvPr/>
          </p:nvSpPr>
          <p:spPr bwMode="auto">
            <a:xfrm rot="-7261028">
              <a:off x="4013" y="931"/>
              <a:ext cx="155" cy="11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4900" name="Line 20"/>
            <p:cNvSpPr>
              <a:spLocks noChangeShapeType="1"/>
            </p:cNvSpPr>
            <p:nvPr/>
          </p:nvSpPr>
          <p:spPr bwMode="auto">
            <a:xfrm>
              <a:off x="4142" y="960"/>
              <a:ext cx="115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74901" name="Line 21"/>
          <p:cNvSpPr>
            <a:spLocks noChangeShapeType="1"/>
          </p:cNvSpPr>
          <p:nvPr/>
        </p:nvSpPr>
        <p:spPr bwMode="auto">
          <a:xfrm>
            <a:off x="6096000" y="32766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4902" name="Line 22"/>
          <p:cNvSpPr>
            <a:spLocks noChangeShapeType="1"/>
          </p:cNvSpPr>
          <p:nvPr/>
        </p:nvSpPr>
        <p:spPr bwMode="auto">
          <a:xfrm>
            <a:off x="6096000" y="23622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4903" name="Line 23"/>
          <p:cNvSpPr>
            <a:spLocks noChangeShapeType="1"/>
          </p:cNvSpPr>
          <p:nvPr/>
        </p:nvSpPr>
        <p:spPr bwMode="auto">
          <a:xfrm>
            <a:off x="6096000" y="19050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4904" name="Line 24"/>
          <p:cNvSpPr>
            <a:spLocks noChangeShapeType="1"/>
          </p:cNvSpPr>
          <p:nvPr/>
        </p:nvSpPr>
        <p:spPr bwMode="auto">
          <a:xfrm>
            <a:off x="6096000" y="28194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4905" name="Line 25"/>
          <p:cNvSpPr>
            <a:spLocks noChangeShapeType="1"/>
          </p:cNvSpPr>
          <p:nvPr/>
        </p:nvSpPr>
        <p:spPr bwMode="auto">
          <a:xfrm>
            <a:off x="6096000" y="14478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4906" name="Line 26"/>
          <p:cNvSpPr>
            <a:spLocks noChangeShapeType="1"/>
          </p:cNvSpPr>
          <p:nvPr/>
        </p:nvSpPr>
        <p:spPr bwMode="auto">
          <a:xfrm>
            <a:off x="6096000" y="9906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4907" name="Line 27"/>
          <p:cNvSpPr>
            <a:spLocks noChangeShapeType="1"/>
          </p:cNvSpPr>
          <p:nvPr/>
        </p:nvSpPr>
        <p:spPr bwMode="auto">
          <a:xfrm>
            <a:off x="6629400" y="36576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4908" name="Line 28"/>
          <p:cNvSpPr>
            <a:spLocks noChangeShapeType="1"/>
          </p:cNvSpPr>
          <p:nvPr/>
        </p:nvSpPr>
        <p:spPr bwMode="auto">
          <a:xfrm>
            <a:off x="7086600" y="36576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4909" name="Line 29"/>
          <p:cNvSpPr>
            <a:spLocks noChangeShapeType="1"/>
          </p:cNvSpPr>
          <p:nvPr/>
        </p:nvSpPr>
        <p:spPr bwMode="auto">
          <a:xfrm>
            <a:off x="7543800" y="36576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4910" name="Line 30"/>
          <p:cNvSpPr>
            <a:spLocks noChangeShapeType="1"/>
          </p:cNvSpPr>
          <p:nvPr/>
        </p:nvSpPr>
        <p:spPr bwMode="auto">
          <a:xfrm>
            <a:off x="8001000" y="36576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4911" name="Line 31"/>
          <p:cNvSpPr>
            <a:spLocks noChangeShapeType="1"/>
          </p:cNvSpPr>
          <p:nvPr/>
        </p:nvSpPr>
        <p:spPr bwMode="auto">
          <a:xfrm>
            <a:off x="8458200" y="36576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74912" name="Picture 3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3822700"/>
            <a:ext cx="1285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4913" name="Picture 3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3173413"/>
            <a:ext cx="128587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4914" name="Picture 3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889000"/>
            <a:ext cx="15716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4915" name="Picture 3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822700"/>
            <a:ext cx="1571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74916" name="Line 36"/>
          <p:cNvSpPr>
            <a:spLocks noChangeShapeType="1"/>
          </p:cNvSpPr>
          <p:nvPr/>
        </p:nvSpPr>
        <p:spPr bwMode="auto">
          <a:xfrm>
            <a:off x="5715000" y="36576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4917" name="Line 37"/>
          <p:cNvSpPr>
            <a:spLocks noChangeShapeType="1"/>
          </p:cNvSpPr>
          <p:nvPr/>
        </p:nvSpPr>
        <p:spPr bwMode="auto">
          <a:xfrm>
            <a:off x="2514600" y="3768725"/>
            <a:ext cx="24765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74918" name="Picture 3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450"/>
            <a:ext cx="53736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4919" name="Picture 3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04800"/>
            <a:ext cx="33432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74920" name="Group 40"/>
          <p:cNvGrpSpPr>
            <a:grpSpLocks/>
          </p:cNvGrpSpPr>
          <p:nvPr/>
        </p:nvGrpSpPr>
        <p:grpSpPr bwMode="auto">
          <a:xfrm>
            <a:off x="0" y="328613"/>
            <a:ext cx="9144000" cy="3802062"/>
            <a:chOff x="0" y="207"/>
            <a:chExt cx="5760" cy="2395"/>
          </a:xfrm>
        </p:grpSpPr>
        <p:sp>
          <p:nvSpPr>
            <p:cNvPr id="1274921" name="Line 41"/>
            <p:cNvSpPr>
              <a:spLocks noChangeShapeType="1"/>
            </p:cNvSpPr>
            <p:nvPr/>
          </p:nvSpPr>
          <p:spPr bwMode="auto">
            <a:xfrm>
              <a:off x="1296" y="2592"/>
              <a:ext cx="4464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4922" name="Line 42"/>
            <p:cNvSpPr>
              <a:spLocks noChangeShapeType="1"/>
            </p:cNvSpPr>
            <p:nvPr/>
          </p:nvSpPr>
          <p:spPr bwMode="auto">
            <a:xfrm flipV="1">
              <a:off x="1296" y="2199"/>
              <a:ext cx="0" cy="40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4923" name="Line 43"/>
            <p:cNvSpPr>
              <a:spLocks noChangeShapeType="1"/>
            </p:cNvSpPr>
            <p:nvPr/>
          </p:nvSpPr>
          <p:spPr bwMode="auto">
            <a:xfrm flipV="1">
              <a:off x="1289" y="1152"/>
              <a:ext cx="2372" cy="105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4924" name="Line 44"/>
            <p:cNvSpPr>
              <a:spLocks noChangeShapeType="1"/>
            </p:cNvSpPr>
            <p:nvPr/>
          </p:nvSpPr>
          <p:spPr bwMode="auto">
            <a:xfrm flipV="1">
              <a:off x="3656" y="437"/>
              <a:ext cx="0" cy="72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4925" name="Line 45"/>
            <p:cNvSpPr>
              <a:spLocks noChangeShapeType="1"/>
            </p:cNvSpPr>
            <p:nvPr/>
          </p:nvSpPr>
          <p:spPr bwMode="auto">
            <a:xfrm flipH="1" flipV="1">
              <a:off x="3495" y="207"/>
              <a:ext cx="161" cy="24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4926" name="Line 46"/>
            <p:cNvSpPr>
              <a:spLocks noChangeShapeType="1"/>
            </p:cNvSpPr>
            <p:nvPr/>
          </p:nvSpPr>
          <p:spPr bwMode="auto">
            <a:xfrm>
              <a:off x="0" y="213"/>
              <a:ext cx="3504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74928" name="Picture 4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219200"/>
            <a:ext cx="193675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74929" name="Rectangle 4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74932" name="Group 52"/>
          <p:cNvGrpSpPr>
            <a:grpSpLocks/>
          </p:cNvGrpSpPr>
          <p:nvPr/>
        </p:nvGrpSpPr>
        <p:grpSpPr bwMode="auto">
          <a:xfrm>
            <a:off x="4570413" y="3225800"/>
            <a:ext cx="411162" cy="490538"/>
            <a:chOff x="2879" y="2032"/>
            <a:chExt cx="259" cy="309"/>
          </a:xfrm>
        </p:grpSpPr>
        <p:pic>
          <p:nvPicPr>
            <p:cNvPr id="1274933" name="Picture 5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9" y="2032"/>
              <a:ext cx="67" cy="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74934" name="Line 54"/>
            <p:cNvSpPr>
              <a:spLocks noChangeShapeType="1"/>
            </p:cNvSpPr>
            <p:nvPr/>
          </p:nvSpPr>
          <p:spPr bwMode="auto">
            <a:xfrm>
              <a:off x="2957" y="2112"/>
              <a:ext cx="181" cy="22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74935" name="Group 55"/>
          <p:cNvGrpSpPr>
            <a:grpSpLocks/>
          </p:cNvGrpSpPr>
          <p:nvPr/>
        </p:nvGrpSpPr>
        <p:grpSpPr bwMode="auto">
          <a:xfrm>
            <a:off x="2514600" y="3225800"/>
            <a:ext cx="428625" cy="490538"/>
            <a:chOff x="1584" y="2032"/>
            <a:chExt cx="270" cy="309"/>
          </a:xfrm>
        </p:grpSpPr>
        <p:pic>
          <p:nvPicPr>
            <p:cNvPr id="1274936" name="Picture 5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5" y="2032"/>
              <a:ext cx="89" cy="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74937" name="Line 57"/>
            <p:cNvSpPr>
              <a:spLocks noChangeShapeType="1"/>
            </p:cNvSpPr>
            <p:nvPr/>
          </p:nvSpPr>
          <p:spPr bwMode="auto">
            <a:xfrm flipH="1">
              <a:off x="1584" y="2101"/>
              <a:ext cx="190" cy="24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74956" name="Picture 7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88988"/>
            <a:ext cx="37830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4962" name="Picture 8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79975"/>
            <a:ext cx="75882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4965" name="Picture 8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4876800"/>
            <a:ext cx="45085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4967" name="Picture 8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5208588"/>
            <a:ext cx="45958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4970" name="Picture 9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5529263"/>
            <a:ext cx="679926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" name="Picture 11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4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4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F646A-3CEB-460F-AFF8-EA67C553DC1B}" type="slidenum">
              <a:rPr lang="en-US"/>
              <a:pPr/>
              <a:t>45</a:t>
            </a:fld>
            <a:endParaRPr lang="en-US"/>
          </a:p>
        </p:txBody>
      </p:sp>
      <p:pic>
        <p:nvPicPr>
          <p:cNvPr id="1268738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7" y="381000"/>
            <a:ext cx="9429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8739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7" y="990600"/>
            <a:ext cx="2328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8756" name="Picture 2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58888"/>
            <a:ext cx="2728912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8755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7" y="677863"/>
            <a:ext cx="1381125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68742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43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68744" name="Group 8"/>
          <p:cNvGrpSpPr>
            <a:grpSpLocks/>
          </p:cNvGrpSpPr>
          <p:nvPr/>
        </p:nvGrpSpPr>
        <p:grpSpPr bwMode="auto">
          <a:xfrm>
            <a:off x="3962400" y="1828800"/>
            <a:ext cx="914400" cy="914400"/>
            <a:chOff x="4853" y="1680"/>
            <a:chExt cx="576" cy="576"/>
          </a:xfrm>
        </p:grpSpPr>
        <p:sp>
          <p:nvSpPr>
            <p:cNvPr id="1268745" name="AutoShape 9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8746" name="Text Box 10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000" b="1"/>
                <a:t>STOP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8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8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361E-A126-43C7-BA67-D015C0BB6A56}" type="slidenum">
              <a:rPr lang="en-US"/>
              <a:pPr/>
              <a:t>5</a:t>
            </a:fld>
            <a:endParaRPr lang="en-US"/>
          </a:p>
        </p:txBody>
      </p:sp>
      <p:pic>
        <p:nvPicPr>
          <p:cNvPr id="1188970" name="Picture 10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5878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8870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57200"/>
            <a:ext cx="35496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88871" name="Rectangle 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88911" name="Picture 4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57200"/>
            <a:ext cx="1258888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8913" name="Picture 4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0238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8915" name="Picture 5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31900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8916" name="Picture 5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68450"/>
            <a:ext cx="4762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8935" name="Picture 7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2393950"/>
            <a:ext cx="792162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8937" name="Picture 7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4295775"/>
            <a:ext cx="7159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1906" y="3133725"/>
            <a:ext cx="527641" cy="2198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88939" name="Picture 7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4359275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 bwMode="auto">
          <a:xfrm>
            <a:off x="3200327" y="2384425"/>
            <a:ext cx="1198710" cy="696580"/>
            <a:chOff x="3200400" y="2384425"/>
            <a:chExt cx="1198710" cy="696580"/>
          </a:xfrm>
        </p:grpSpPr>
        <p:pic>
          <p:nvPicPr>
            <p:cNvPr id="1188929" name="Picture 6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2384425"/>
              <a:ext cx="527050" cy="658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68578" y="2905125"/>
              <a:ext cx="630532" cy="17588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050" y="1252728"/>
            <a:ext cx="5828847" cy="2629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Group 7"/>
          <p:cNvGrpSpPr/>
          <p:nvPr/>
        </p:nvGrpSpPr>
        <p:grpSpPr bwMode="auto">
          <a:xfrm>
            <a:off x="4446514" y="2344738"/>
            <a:ext cx="1746398" cy="762000"/>
            <a:chOff x="4446588" y="2344738"/>
            <a:chExt cx="1746398" cy="762000"/>
          </a:xfrm>
        </p:grpSpPr>
        <p:pic>
          <p:nvPicPr>
            <p:cNvPr id="1188930" name="Picture 6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588" y="2344738"/>
              <a:ext cx="1039813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2454" y="2905126"/>
              <a:ext cx="630532" cy="17588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88941" name="Picture 7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4265613"/>
            <a:ext cx="966788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8943" name="Picture 7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4094163"/>
            <a:ext cx="425450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88947" name="Line 83"/>
          <p:cNvSpPr>
            <a:spLocks noChangeShapeType="1"/>
          </p:cNvSpPr>
          <p:nvPr/>
        </p:nvSpPr>
        <p:spPr bwMode="auto">
          <a:xfrm flipH="1">
            <a:off x="5410200" y="1828800"/>
            <a:ext cx="2770188" cy="2438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948" name="Line 84"/>
          <p:cNvSpPr>
            <a:spLocks noChangeShapeType="1"/>
          </p:cNvSpPr>
          <p:nvPr/>
        </p:nvSpPr>
        <p:spPr bwMode="auto">
          <a:xfrm flipH="1">
            <a:off x="7162800" y="1905000"/>
            <a:ext cx="762000" cy="2362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949" name="Line 85"/>
          <p:cNvSpPr>
            <a:spLocks noChangeShapeType="1"/>
          </p:cNvSpPr>
          <p:nvPr/>
        </p:nvSpPr>
        <p:spPr bwMode="auto">
          <a:xfrm flipH="1">
            <a:off x="6248400" y="3021904"/>
            <a:ext cx="60960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950" name="Line 86"/>
          <p:cNvSpPr>
            <a:spLocks noChangeShapeType="1"/>
          </p:cNvSpPr>
          <p:nvPr/>
        </p:nvSpPr>
        <p:spPr bwMode="auto">
          <a:xfrm flipH="1">
            <a:off x="5372622" y="926926"/>
            <a:ext cx="2286000" cy="1524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953" name="Line 89"/>
          <p:cNvSpPr>
            <a:spLocks noChangeShapeType="1"/>
          </p:cNvSpPr>
          <p:nvPr/>
        </p:nvSpPr>
        <p:spPr bwMode="auto">
          <a:xfrm flipV="1">
            <a:off x="3645074" y="914400"/>
            <a:ext cx="3063240" cy="1545336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954" name="Line 90"/>
          <p:cNvSpPr>
            <a:spLocks noChangeShapeType="1"/>
          </p:cNvSpPr>
          <p:nvPr/>
        </p:nvSpPr>
        <p:spPr bwMode="auto">
          <a:xfrm flipH="1">
            <a:off x="6059465" y="1828800"/>
            <a:ext cx="2103120" cy="130759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955" name="Line 91"/>
          <p:cNvSpPr>
            <a:spLocks noChangeShapeType="1"/>
          </p:cNvSpPr>
          <p:nvPr/>
        </p:nvSpPr>
        <p:spPr bwMode="auto">
          <a:xfrm flipH="1">
            <a:off x="4419600" y="1752600"/>
            <a:ext cx="3429000" cy="1219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88960" name="Picture 9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09850"/>
            <a:ext cx="11398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8959" name="Picture 9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08475"/>
            <a:ext cx="18557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88968" name="Rectangle 10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971" name="Line 107"/>
          <p:cNvSpPr>
            <a:spLocks noChangeShapeType="1"/>
          </p:cNvSpPr>
          <p:nvPr/>
        </p:nvSpPr>
        <p:spPr bwMode="auto">
          <a:xfrm flipH="1">
            <a:off x="3427413" y="1475484"/>
            <a:ext cx="457200" cy="281635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972" name="Rectangle 108"/>
          <p:cNvSpPr>
            <a:spLocks noChangeArrowheads="1"/>
          </p:cNvSpPr>
          <p:nvPr/>
        </p:nvSpPr>
        <p:spPr bwMode="auto">
          <a:xfrm>
            <a:off x="7467600" y="428625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" name="Picture 11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8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8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8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88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88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88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1188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188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18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88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88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118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118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118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118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88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88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947" grpId="0" animBg="1"/>
      <p:bldP spid="1188947" grpId="1" animBg="1"/>
      <p:bldP spid="1188948" grpId="0" animBg="1"/>
      <p:bldP spid="1188948" grpId="1" animBg="1"/>
      <p:bldP spid="1188949" grpId="0" animBg="1"/>
      <p:bldP spid="1188949" grpId="1" animBg="1"/>
      <p:bldP spid="1188950" grpId="0" animBg="1"/>
      <p:bldP spid="1188950" grpId="1" animBg="1"/>
      <p:bldP spid="1188953" grpId="0" animBg="1"/>
      <p:bldP spid="1188953" grpId="1" animBg="1"/>
      <p:bldP spid="1188954" grpId="0" animBg="1"/>
      <p:bldP spid="1188954" grpId="1" animBg="1"/>
      <p:bldP spid="1188955" grpId="0" animBg="1"/>
      <p:bldP spid="1188955" grpId="1" animBg="1"/>
      <p:bldP spid="1188971" grpId="0" animBg="1"/>
      <p:bldP spid="1188971" grpId="1" animBg="1"/>
      <p:bldP spid="11889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895" name="Rectangle 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95300"/>
          </a:xfrm>
        </p:spPr>
        <p:txBody>
          <a:bodyPr/>
          <a:lstStyle/>
          <a:p>
            <a:fld id="{2C23AB64-0C24-4FB0-94B7-2BB99C96FE2C}" type="slidenum">
              <a:rPr lang="en-US"/>
              <a:pPr/>
              <a:t>6</a:t>
            </a:fld>
            <a:endParaRPr lang="en-US"/>
          </a:p>
        </p:txBody>
      </p:sp>
      <p:sp>
        <p:nvSpPr>
          <p:cNvPr id="1189975" name="Rectangle 8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" name="Picture 11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9977" name="Picture 8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5878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9894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57200"/>
            <a:ext cx="35496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89979" name="Group 91"/>
          <p:cNvGrpSpPr>
            <a:grpSpLocks/>
          </p:cNvGrpSpPr>
          <p:nvPr/>
        </p:nvGrpSpPr>
        <p:grpSpPr bwMode="auto">
          <a:xfrm>
            <a:off x="2559050" y="1828800"/>
            <a:ext cx="4860925" cy="3613150"/>
            <a:chOff x="1612" y="1152"/>
            <a:chExt cx="3062" cy="2276"/>
          </a:xfrm>
        </p:grpSpPr>
        <p:pic>
          <p:nvPicPr>
            <p:cNvPr id="1189890" name="Picture 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1" y="1975"/>
              <a:ext cx="37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189899" name="Group 11"/>
            <p:cNvGrpSpPr>
              <a:grpSpLocks/>
            </p:cNvGrpSpPr>
            <p:nvPr/>
          </p:nvGrpSpPr>
          <p:grpSpPr bwMode="auto">
            <a:xfrm>
              <a:off x="1959" y="1248"/>
              <a:ext cx="2025" cy="212"/>
              <a:chOff x="1959" y="1817"/>
              <a:chExt cx="2025" cy="212"/>
            </a:xfrm>
          </p:grpSpPr>
          <p:pic>
            <p:nvPicPr>
              <p:cNvPr id="1189900" name="Picture 12" descr="txp_fig"/>
              <p:cNvPicPr>
                <a:picLocks noChangeAspect="1" noChangeArrowheads="1"/>
              </p:cNvPicPr>
              <p:nvPr>
                <p:custDataLst>
                  <p:tags r:id="rId31"/>
                </p:custDataLst>
              </p:nvPr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9" y="1817"/>
                <a:ext cx="1095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189901" name="Picture 13" descr="txp_fig"/>
              <p:cNvPicPr>
                <a:picLocks noChangeAspect="1" noChangeArrowheads="1"/>
              </p:cNvPicPr>
              <p:nvPr>
                <p:custDataLst>
                  <p:tags r:id="rId32"/>
                </p:custDataLst>
              </p:nvPr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2" y="1854"/>
                <a:ext cx="212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189902" name="Picture 14" descr="txp_fig"/>
              <p:cNvPicPr>
                <a:picLocks noChangeAspect="1" noChangeArrowheads="1"/>
              </p:cNvPicPr>
              <p:nvPr>
                <p:custDataLst>
                  <p:tags r:id="rId33"/>
                </p:custDataLst>
              </p:nvPr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4" y="1905"/>
                <a:ext cx="166" cy="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89903" name="Group 15"/>
            <p:cNvGrpSpPr>
              <a:grpSpLocks/>
            </p:cNvGrpSpPr>
            <p:nvPr/>
          </p:nvGrpSpPr>
          <p:grpSpPr bwMode="auto">
            <a:xfrm>
              <a:off x="1618" y="1152"/>
              <a:ext cx="2441" cy="403"/>
              <a:chOff x="1618" y="1721"/>
              <a:chExt cx="2441" cy="403"/>
            </a:xfrm>
          </p:grpSpPr>
          <p:pic>
            <p:nvPicPr>
              <p:cNvPr id="1189904" name="Picture 16" descr="txp_fig"/>
              <p:cNvPicPr>
                <a:picLocks noChangeAspect="1" noChangeArrowheads="1"/>
              </p:cNvPicPr>
              <p:nvPr>
                <p:custDataLst>
                  <p:tags r:id="rId29"/>
                </p:custDataLst>
              </p:nvPr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8" y="1725"/>
                <a:ext cx="221" cy="3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189905" name="AutoShape 17"/>
              <p:cNvSpPr>
                <a:spLocks/>
              </p:cNvSpPr>
              <p:nvPr/>
            </p:nvSpPr>
            <p:spPr bwMode="auto">
              <a:xfrm>
                <a:off x="1900" y="1721"/>
                <a:ext cx="29" cy="403"/>
              </a:xfrm>
              <a:prstGeom prst="leftBracket">
                <a:avLst>
                  <a:gd name="adj" fmla="val 115805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>
                        <a:alpha val="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9906" name="AutoShape 18"/>
              <p:cNvSpPr>
                <a:spLocks/>
              </p:cNvSpPr>
              <p:nvPr/>
            </p:nvSpPr>
            <p:spPr bwMode="auto">
              <a:xfrm>
                <a:off x="3091" y="1721"/>
                <a:ext cx="29" cy="403"/>
              </a:xfrm>
              <a:prstGeom prst="rightBracket">
                <a:avLst>
                  <a:gd name="adj" fmla="val 115805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>
                        <a:alpha val="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189907" name="Picture 19" descr="txp_fig"/>
              <p:cNvPicPr>
                <a:picLocks noChangeAspect="1" noChangeArrowheads="1"/>
              </p:cNvPicPr>
              <p:nvPr>
                <p:custDataLst>
                  <p:tags r:id="rId30"/>
                </p:custDataLst>
              </p:nvPr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8" y="1725"/>
                <a:ext cx="221" cy="3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189908" name="AutoShape 20"/>
              <p:cNvSpPr>
                <a:spLocks/>
              </p:cNvSpPr>
              <p:nvPr/>
            </p:nvSpPr>
            <p:spPr bwMode="auto">
              <a:xfrm>
                <a:off x="3696" y="1779"/>
                <a:ext cx="29" cy="288"/>
              </a:xfrm>
              <a:prstGeom prst="leftBracket">
                <a:avLst>
                  <a:gd name="adj" fmla="val 82759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>
                        <a:alpha val="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9909" name="AutoShape 21"/>
              <p:cNvSpPr>
                <a:spLocks/>
              </p:cNvSpPr>
              <p:nvPr/>
            </p:nvSpPr>
            <p:spPr bwMode="auto">
              <a:xfrm>
                <a:off x="4030" y="1779"/>
                <a:ext cx="29" cy="288"/>
              </a:xfrm>
              <a:prstGeom prst="rightBracket">
                <a:avLst>
                  <a:gd name="adj" fmla="val 82759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>
                        <a:alpha val="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189910" name="Picture 2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" y="1995"/>
              <a:ext cx="212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89911" name="Picture 2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9" y="1970"/>
              <a:ext cx="5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89912" name="Picture 2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0" y="1993"/>
              <a:ext cx="166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89913" name="Picture 2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7" y="1639"/>
              <a:ext cx="6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189914" name="Group 26"/>
            <p:cNvGrpSpPr>
              <a:grpSpLocks/>
            </p:cNvGrpSpPr>
            <p:nvPr/>
          </p:nvGrpSpPr>
          <p:grpSpPr bwMode="auto">
            <a:xfrm>
              <a:off x="3744" y="1639"/>
              <a:ext cx="101" cy="493"/>
              <a:chOff x="3744" y="2208"/>
              <a:chExt cx="101" cy="493"/>
            </a:xfrm>
          </p:grpSpPr>
          <p:pic>
            <p:nvPicPr>
              <p:cNvPr id="1189915" name="Picture 27" descr="txp_fig"/>
              <p:cNvPicPr>
                <a:picLocks noChangeAspect="1" noChangeArrowheads="1"/>
              </p:cNvPicPr>
              <p:nvPr>
                <p:custDataLst>
                  <p:tags r:id="rId27"/>
                </p:custDataLst>
              </p:nvPr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4" y="2563"/>
                <a:ext cx="101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189916" name="Picture 28" descr="txp_fig"/>
              <p:cNvPicPr>
                <a:picLocks noChangeAspect="1" noChangeArrowheads="1"/>
              </p:cNvPicPr>
              <p:nvPr>
                <p:custDataLst>
                  <p:tags r:id="rId28"/>
                </p:custDataLst>
              </p:nvPr>
            </p:nvPicPr>
            <p:blipFill>
              <a:blip r:embed="rId4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62" y="2208"/>
                <a:ext cx="65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189917" name="Picture 2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7" y="2502"/>
              <a:ext cx="1869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189918" name="Group 30"/>
            <p:cNvGrpSpPr>
              <a:grpSpLocks/>
            </p:cNvGrpSpPr>
            <p:nvPr/>
          </p:nvGrpSpPr>
          <p:grpSpPr bwMode="auto">
            <a:xfrm>
              <a:off x="2067" y="1982"/>
              <a:ext cx="622" cy="184"/>
              <a:chOff x="2067" y="2551"/>
              <a:chExt cx="622" cy="184"/>
            </a:xfrm>
          </p:grpSpPr>
          <p:pic>
            <p:nvPicPr>
              <p:cNvPr id="1189919" name="Picture 31" descr="txp_fig"/>
              <p:cNvPicPr>
                <a:picLocks noChangeAspect="1" noChangeArrowheads="1"/>
              </p:cNvPicPr>
              <p:nvPr>
                <p:custDataLst>
                  <p:tags r:id="rId25"/>
                </p:custDataLst>
              </p:nvPr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7" y="2551"/>
                <a:ext cx="175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189920" name="Picture 32" descr="txp_fig"/>
              <p:cNvPicPr>
                <a:picLocks noChangeAspect="1" noChangeArrowheads="1"/>
              </p:cNvPicPr>
              <p:nvPr>
                <p:custDataLst>
                  <p:tags r:id="rId26"/>
                </p:custDataLst>
              </p:nvPr>
            </p:nvPicPr>
            <p:blipFill>
              <a:blip r:embed="rId5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3" y="2551"/>
                <a:ext cx="46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189923" name="Picture 3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3091"/>
              <a:ext cx="424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89924" name="Picture 3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1" y="3170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89925" name="Picture 3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0" y="3031"/>
              <a:ext cx="415" cy="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89931" name="Picture 4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3031"/>
              <a:ext cx="498" cy="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89957" name="Picture 6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63650"/>
            <a:ext cx="553878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9958" name="Picture 7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1571625"/>
            <a:ext cx="29781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89978" name="Group 90"/>
          <p:cNvGrpSpPr>
            <a:grpSpLocks/>
          </p:cNvGrpSpPr>
          <p:nvPr/>
        </p:nvGrpSpPr>
        <p:grpSpPr bwMode="auto">
          <a:xfrm>
            <a:off x="5803900" y="1263650"/>
            <a:ext cx="3160713" cy="541338"/>
            <a:chOff x="3656" y="796"/>
            <a:chExt cx="1991" cy="341"/>
          </a:xfrm>
        </p:grpSpPr>
        <p:pic>
          <p:nvPicPr>
            <p:cNvPr id="1189961" name="Picture 7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6" y="796"/>
              <a:ext cx="1359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89960" name="Picture 7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6" y="990"/>
              <a:ext cx="199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89962" name="Rectangle 74"/>
          <p:cNvSpPr>
            <a:spLocks noChangeArrowheads="1"/>
          </p:cNvSpPr>
          <p:nvPr/>
        </p:nvSpPr>
        <p:spPr bwMode="auto">
          <a:xfrm>
            <a:off x="3200400" y="3048000"/>
            <a:ext cx="2057400" cy="4572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89964" name="Picture 7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63" y="3546475"/>
            <a:ext cx="1795462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89965" name="Rectangle 77"/>
          <p:cNvSpPr>
            <a:spLocks noChangeArrowheads="1"/>
          </p:cNvSpPr>
          <p:nvPr/>
        </p:nvSpPr>
        <p:spPr bwMode="auto">
          <a:xfrm>
            <a:off x="3810000" y="1905000"/>
            <a:ext cx="1087438" cy="4572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89971" name="Group 83"/>
          <p:cNvGrpSpPr>
            <a:grpSpLocks/>
          </p:cNvGrpSpPr>
          <p:nvPr/>
        </p:nvGrpSpPr>
        <p:grpSpPr bwMode="auto">
          <a:xfrm>
            <a:off x="381000" y="5943600"/>
            <a:ext cx="4038600" cy="541338"/>
            <a:chOff x="48" y="3744"/>
            <a:chExt cx="2544" cy="341"/>
          </a:xfrm>
        </p:grpSpPr>
        <p:pic>
          <p:nvPicPr>
            <p:cNvPr id="1189947" name="Picture 5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744"/>
              <a:ext cx="254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89948" name="Picture 6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" y="3919"/>
              <a:ext cx="1782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89951" name="Picture 6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6513513"/>
            <a:ext cx="37226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89973" name="Rectangle 85"/>
          <p:cNvSpPr>
            <a:spLocks noChangeArrowheads="1"/>
          </p:cNvSpPr>
          <p:nvPr/>
        </p:nvSpPr>
        <p:spPr bwMode="auto">
          <a:xfrm>
            <a:off x="1400175" y="6489700"/>
            <a:ext cx="255588" cy="3111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89972" name="Picture 8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6400800"/>
            <a:ext cx="346075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9974" name="Picture 8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8" y="6623050"/>
            <a:ext cx="15748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9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9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9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9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89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89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89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89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89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89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8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8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89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89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500" fill="hold"/>
                                        <p:tgtEl>
                                          <p:spTgt spid="11899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89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89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89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89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9962" grpId="0" animBg="1"/>
      <p:bldP spid="1189962" grpId="1" animBg="1"/>
      <p:bldP spid="1189965" grpId="0" animBg="1"/>
      <p:bldP spid="1189965" grpId="1" animBg="1"/>
      <p:bldP spid="1189973" grpId="0" animBg="1"/>
      <p:bldP spid="118997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3900" y="1263650"/>
            <a:ext cx="1741269" cy="2471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4106-74DC-48EA-953D-712B816A0966}" type="slidenum">
              <a:rPr lang="en-US"/>
              <a:pPr/>
              <a:t>7</a:t>
            </a:fld>
            <a:endParaRPr lang="en-US"/>
          </a:p>
        </p:txBody>
      </p:sp>
      <p:pic>
        <p:nvPicPr>
          <p:cNvPr id="1191017" name="Picture 10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63650"/>
            <a:ext cx="553878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1020" name="Picture 10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1571625"/>
            <a:ext cx="3160713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1016" name="Picture 10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5878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90916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90918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57200"/>
            <a:ext cx="35496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0923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2039938"/>
            <a:ext cx="3365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0924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2120900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0926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1835150"/>
            <a:ext cx="35083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90927" name="AutoShape 15"/>
          <p:cNvSpPr>
            <a:spLocks/>
          </p:cNvSpPr>
          <p:nvPr/>
        </p:nvSpPr>
        <p:spPr bwMode="auto">
          <a:xfrm>
            <a:off x="3016250" y="1828800"/>
            <a:ext cx="46038" cy="639763"/>
          </a:xfrm>
          <a:prstGeom prst="leftBracket">
            <a:avLst>
              <a:gd name="adj" fmla="val 115803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0928" name="AutoShape 16"/>
          <p:cNvSpPr>
            <a:spLocks/>
          </p:cNvSpPr>
          <p:nvPr/>
        </p:nvSpPr>
        <p:spPr bwMode="auto">
          <a:xfrm>
            <a:off x="4906963" y="1828800"/>
            <a:ext cx="46037" cy="639763"/>
          </a:xfrm>
          <a:prstGeom prst="rightBracket">
            <a:avLst>
              <a:gd name="adj" fmla="val 115806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90929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35150"/>
            <a:ext cx="35083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90930" name="AutoShape 18"/>
          <p:cNvSpPr>
            <a:spLocks/>
          </p:cNvSpPr>
          <p:nvPr/>
        </p:nvSpPr>
        <p:spPr bwMode="auto">
          <a:xfrm>
            <a:off x="5867400" y="1920875"/>
            <a:ext cx="46038" cy="457200"/>
          </a:xfrm>
          <a:prstGeom prst="leftBracket">
            <a:avLst>
              <a:gd name="adj" fmla="val 82758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0931" name="AutoShape 19"/>
          <p:cNvSpPr>
            <a:spLocks/>
          </p:cNvSpPr>
          <p:nvPr/>
        </p:nvSpPr>
        <p:spPr bwMode="auto">
          <a:xfrm>
            <a:off x="6397625" y="1920875"/>
            <a:ext cx="46038" cy="457200"/>
          </a:xfrm>
          <a:prstGeom prst="rightBracket">
            <a:avLst>
              <a:gd name="adj" fmla="val 82758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90954" name="Picture 4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1981200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0956" name="Picture 4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3225800"/>
            <a:ext cx="160338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0932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3167063"/>
            <a:ext cx="33655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0957" name="Picture 4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127375"/>
            <a:ext cx="381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0934" name="Picture 2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3163888"/>
            <a:ext cx="26352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0935" name="Picture 2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2601913"/>
            <a:ext cx="1031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0937" name="Picture 2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65475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0938" name="Picture 2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2601913"/>
            <a:ext cx="1031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0958" name="Picture 4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3971925"/>
            <a:ext cx="2017713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0941" name="Picture 2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63" y="3146425"/>
            <a:ext cx="2778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0942" name="Picture 3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3" y="3146425"/>
            <a:ext cx="73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0959" name="Picture 4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4906963"/>
            <a:ext cx="2492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0946" name="Picture 3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5032375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0960" name="Picture 48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11713"/>
            <a:ext cx="4238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0948" name="Picture 36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11713"/>
            <a:ext cx="790575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90949" name="Group 37"/>
          <p:cNvGrpSpPr>
            <a:grpSpLocks/>
          </p:cNvGrpSpPr>
          <p:nvPr/>
        </p:nvGrpSpPr>
        <p:grpSpPr bwMode="auto">
          <a:xfrm>
            <a:off x="381000" y="5943600"/>
            <a:ext cx="4038600" cy="846138"/>
            <a:chOff x="48" y="3744"/>
            <a:chExt cx="2544" cy="533"/>
          </a:xfrm>
        </p:grpSpPr>
        <p:pic>
          <p:nvPicPr>
            <p:cNvPr id="1190950" name="Picture 38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744"/>
              <a:ext cx="254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90951" name="Picture 39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" y="3919"/>
              <a:ext cx="1782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90952" name="Picture 40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" y="4103"/>
              <a:ext cx="234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90961" name="Rectangle 49"/>
          <p:cNvSpPr>
            <a:spLocks noChangeArrowheads="1"/>
          </p:cNvSpPr>
          <p:nvPr/>
        </p:nvSpPr>
        <p:spPr bwMode="auto">
          <a:xfrm>
            <a:off x="4114800" y="1905000"/>
            <a:ext cx="457200" cy="4572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0978" name="Rectangle 66"/>
          <p:cNvSpPr>
            <a:spLocks noChangeArrowheads="1"/>
          </p:cNvSpPr>
          <p:nvPr/>
        </p:nvSpPr>
        <p:spPr bwMode="auto">
          <a:xfrm>
            <a:off x="3230563" y="3048000"/>
            <a:ext cx="1736725" cy="4572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90979" name="Picture 67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46475"/>
            <a:ext cx="179546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91000" name="Group 88"/>
          <p:cNvGrpSpPr>
            <a:grpSpLocks/>
          </p:cNvGrpSpPr>
          <p:nvPr/>
        </p:nvGrpSpPr>
        <p:grpSpPr bwMode="auto">
          <a:xfrm>
            <a:off x="73025" y="4572000"/>
            <a:ext cx="4241800" cy="796925"/>
            <a:chOff x="46" y="2880"/>
            <a:chExt cx="2672" cy="502"/>
          </a:xfrm>
        </p:grpSpPr>
        <p:pic>
          <p:nvPicPr>
            <p:cNvPr id="1190999" name="Picture 87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" y="3226"/>
              <a:ext cx="1196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90995" name="Picture 8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" y="2880"/>
              <a:ext cx="2672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90998" name="Picture 86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" y="3025"/>
              <a:ext cx="2262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91001" name="Rectangle 89"/>
          <p:cNvSpPr>
            <a:spLocks noChangeArrowheads="1"/>
          </p:cNvSpPr>
          <p:nvPr/>
        </p:nvSpPr>
        <p:spPr bwMode="auto">
          <a:xfrm>
            <a:off x="3733800" y="4876800"/>
            <a:ext cx="201613" cy="2555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1002" name="Line 90"/>
          <p:cNvSpPr>
            <a:spLocks noChangeShapeType="1"/>
          </p:cNvSpPr>
          <p:nvPr/>
        </p:nvSpPr>
        <p:spPr bwMode="auto">
          <a:xfrm>
            <a:off x="2819400" y="2476500"/>
            <a:ext cx="990600" cy="23669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91007" name="Picture 95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1571625"/>
            <a:ext cx="29781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91014" name="Rectangle 10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2" name="Picture 113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0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0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11909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9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91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9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11910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0961" grpId="0" animBg="1"/>
      <p:bldP spid="1190978" grpId="0" animBg="1"/>
      <p:bldP spid="1191001" grpId="0" animBg="1"/>
      <p:bldP spid="1191001" grpId="1" animBg="1"/>
      <p:bldP spid="119100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3900" y="1263650"/>
            <a:ext cx="1741269" cy="2471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2B576-84BB-472A-B4CD-2ECC8400DF9B}" type="slidenum">
              <a:rPr lang="en-US"/>
              <a:pPr/>
              <a:t>8</a:t>
            </a:fld>
            <a:endParaRPr lang="en-US"/>
          </a:p>
        </p:txBody>
      </p:sp>
      <p:pic>
        <p:nvPicPr>
          <p:cNvPr id="1192010" name="Picture 7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63650"/>
            <a:ext cx="553878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2013" name="Picture 7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1571625"/>
            <a:ext cx="3160713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2009" name="Picture 7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5878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2003" name="Picture 6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1571625"/>
            <a:ext cx="29781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91940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91942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57200"/>
            <a:ext cx="35496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1943" name="Picture 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2039938"/>
            <a:ext cx="3365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1944" name="Picture 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2120900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1945" name="Picture 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1835150"/>
            <a:ext cx="35083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91946" name="AutoShape 10"/>
          <p:cNvSpPr>
            <a:spLocks/>
          </p:cNvSpPr>
          <p:nvPr/>
        </p:nvSpPr>
        <p:spPr bwMode="auto">
          <a:xfrm>
            <a:off x="3016250" y="1828800"/>
            <a:ext cx="46038" cy="639763"/>
          </a:xfrm>
          <a:prstGeom prst="leftBracket">
            <a:avLst>
              <a:gd name="adj" fmla="val 115803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1947" name="AutoShape 11"/>
          <p:cNvSpPr>
            <a:spLocks/>
          </p:cNvSpPr>
          <p:nvPr/>
        </p:nvSpPr>
        <p:spPr bwMode="auto">
          <a:xfrm>
            <a:off x="4906963" y="1828800"/>
            <a:ext cx="46037" cy="639763"/>
          </a:xfrm>
          <a:prstGeom prst="rightBracket">
            <a:avLst>
              <a:gd name="adj" fmla="val 115806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91948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35150"/>
            <a:ext cx="35083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91949" name="AutoShape 13"/>
          <p:cNvSpPr>
            <a:spLocks/>
          </p:cNvSpPr>
          <p:nvPr/>
        </p:nvSpPr>
        <p:spPr bwMode="auto">
          <a:xfrm>
            <a:off x="5867400" y="1920875"/>
            <a:ext cx="46038" cy="457200"/>
          </a:xfrm>
          <a:prstGeom prst="leftBracket">
            <a:avLst>
              <a:gd name="adj" fmla="val 82758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1950" name="AutoShape 14"/>
          <p:cNvSpPr>
            <a:spLocks/>
          </p:cNvSpPr>
          <p:nvPr/>
        </p:nvSpPr>
        <p:spPr bwMode="auto">
          <a:xfrm>
            <a:off x="6397625" y="1920875"/>
            <a:ext cx="46038" cy="457200"/>
          </a:xfrm>
          <a:prstGeom prst="rightBracket">
            <a:avLst>
              <a:gd name="adj" fmla="val 82758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91951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1981200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1952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3225800"/>
            <a:ext cx="160338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1953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3167063"/>
            <a:ext cx="33655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1954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127375"/>
            <a:ext cx="381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1955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3163888"/>
            <a:ext cx="26352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1956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2601913"/>
            <a:ext cx="1031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1957" name="Picture 2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65475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1958" name="Picture 2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2601913"/>
            <a:ext cx="1031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1959" name="Picture 2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3971925"/>
            <a:ext cx="2017713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1960" name="Picture 2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63" y="3146425"/>
            <a:ext cx="2778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1961" name="Picture 2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3" y="3146425"/>
            <a:ext cx="73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1964" name="Picture 2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4906963"/>
            <a:ext cx="2492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1965" name="Picture 29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5032375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1966" name="Picture 30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11713"/>
            <a:ext cx="4238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1967" name="Picture 31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11713"/>
            <a:ext cx="790575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91968" name="Group 32"/>
          <p:cNvGrpSpPr>
            <a:grpSpLocks/>
          </p:cNvGrpSpPr>
          <p:nvPr/>
        </p:nvGrpSpPr>
        <p:grpSpPr bwMode="auto">
          <a:xfrm>
            <a:off x="381000" y="5943600"/>
            <a:ext cx="4038600" cy="846138"/>
            <a:chOff x="48" y="3744"/>
            <a:chExt cx="2544" cy="533"/>
          </a:xfrm>
        </p:grpSpPr>
        <p:pic>
          <p:nvPicPr>
            <p:cNvPr id="1191969" name="Picture 33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744"/>
              <a:ext cx="254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91970" name="Picture 34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" y="3919"/>
              <a:ext cx="1782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91971" name="Picture 35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" y="4103"/>
              <a:ext cx="234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91972" name="Rectangle 36"/>
          <p:cNvSpPr>
            <a:spLocks noChangeArrowheads="1"/>
          </p:cNvSpPr>
          <p:nvPr/>
        </p:nvSpPr>
        <p:spPr bwMode="auto">
          <a:xfrm>
            <a:off x="4114800" y="1905000"/>
            <a:ext cx="457200" cy="4572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1977" name="Rectangle 41"/>
          <p:cNvSpPr>
            <a:spLocks noChangeArrowheads="1"/>
          </p:cNvSpPr>
          <p:nvPr/>
        </p:nvSpPr>
        <p:spPr bwMode="auto">
          <a:xfrm>
            <a:off x="3230563" y="3048000"/>
            <a:ext cx="1736725" cy="4572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91978" name="Picture 42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46475"/>
            <a:ext cx="179546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1984" name="Picture 48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4572000"/>
            <a:ext cx="424180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1996" name="Picture 60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02188"/>
            <a:ext cx="360362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1990" name="Picture 54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5121275"/>
            <a:ext cx="3290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1994" name="Picture 58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91150"/>
            <a:ext cx="2667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91997" name="Rectangle 61"/>
          <p:cNvSpPr>
            <a:spLocks noChangeArrowheads="1"/>
          </p:cNvSpPr>
          <p:nvPr/>
        </p:nvSpPr>
        <p:spPr bwMode="auto">
          <a:xfrm>
            <a:off x="3733800" y="4876800"/>
            <a:ext cx="201613" cy="2190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2001" name="Line 65"/>
          <p:cNvSpPr>
            <a:spLocks noChangeShapeType="1"/>
          </p:cNvSpPr>
          <p:nvPr/>
        </p:nvSpPr>
        <p:spPr bwMode="auto">
          <a:xfrm>
            <a:off x="2819400" y="2476500"/>
            <a:ext cx="990600" cy="23669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007" name="Rectangle 7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9" name="Picture 113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3900" y="1263650"/>
            <a:ext cx="1741269" cy="2471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2B576-84BB-472A-B4CD-2ECC8400DF9B}" type="slidenum">
              <a:rPr lang="en-US"/>
              <a:pPr/>
              <a:t>9</a:t>
            </a:fld>
            <a:endParaRPr lang="en-US"/>
          </a:p>
        </p:txBody>
      </p:sp>
      <p:pic>
        <p:nvPicPr>
          <p:cNvPr id="1192010" name="Picture 7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63650"/>
            <a:ext cx="553878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2013" name="Picture 7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1571625"/>
            <a:ext cx="3160713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2009" name="Picture 7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5878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2003" name="Picture 6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1571625"/>
            <a:ext cx="29781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91940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91942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57200"/>
            <a:ext cx="35496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1952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3225800"/>
            <a:ext cx="160338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1953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3167063"/>
            <a:ext cx="33655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1954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127375"/>
            <a:ext cx="381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1955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3163888"/>
            <a:ext cx="26352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1957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65475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1959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3971925"/>
            <a:ext cx="2017713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1960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63" y="3146425"/>
            <a:ext cx="2778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1961" name="Picture 2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3" y="3146425"/>
            <a:ext cx="73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1964" name="Picture 2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4906963"/>
            <a:ext cx="2492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1965" name="Picture 2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5032375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1966" name="Picture 3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11713"/>
            <a:ext cx="4238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1967" name="Picture 3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11713"/>
            <a:ext cx="790575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91968" name="Group 32"/>
          <p:cNvGrpSpPr>
            <a:grpSpLocks/>
          </p:cNvGrpSpPr>
          <p:nvPr/>
        </p:nvGrpSpPr>
        <p:grpSpPr bwMode="auto">
          <a:xfrm>
            <a:off x="381000" y="5943600"/>
            <a:ext cx="4038600" cy="846138"/>
            <a:chOff x="48" y="3744"/>
            <a:chExt cx="2544" cy="533"/>
          </a:xfrm>
        </p:grpSpPr>
        <p:pic>
          <p:nvPicPr>
            <p:cNvPr id="1191969" name="Picture 3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744"/>
              <a:ext cx="254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91970" name="Picture 3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" y="3919"/>
              <a:ext cx="1782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91971" name="Picture 3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" y="4103"/>
              <a:ext cx="234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91984" name="Picture 4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4572000"/>
            <a:ext cx="424180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1996" name="Picture 6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02188"/>
            <a:ext cx="360362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1990" name="Picture 5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5121275"/>
            <a:ext cx="3290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1994" name="Picture 5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91150"/>
            <a:ext cx="2667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92007" name="Rectangle 7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9" name="Picture 113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2074" y="3156108"/>
            <a:ext cx="1502224" cy="2286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8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3237086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1944" name="Picture 8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001" y="2133426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400300" y="2934222"/>
            <a:ext cx="3867912" cy="672373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985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2803E-6 L 0.01441 0.1609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91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80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37855&quot;&gt;&lt;property id=&quot;20148&quot; value=&quot;5&quot;/&gt;&lt;property id=&quot;20300&quot; value=&quot;Slide 1&quot;/&gt;&lt;property id=&quot;20307&quot; value=&quot;333&quot;/&gt;&lt;/object&gt;&lt;object type=&quot;3&quot; unique_id=&quot;49411&quot;&gt;&lt;property id=&quot;20148&quot; value=&quot;5&quot;/&gt;&lt;property id=&quot;20300&quot; value=&quot;Slide 30&quot;/&gt;&lt;property id=&quot;20307&quot; value=&quot;449&quot;/&gt;&lt;/object&gt;&lt;object type=&quot;3&quot; unique_id=&quot;50887&quot;&gt;&lt;property id=&quot;20148&quot; value=&quot;5&quot;/&gt;&lt;property id=&quot;20300&quot; value=&quot;Slide 2&quot;/&gt;&lt;property id=&quot;20307&quot; value=&quot;470&quot;/&gt;&lt;/object&gt;&lt;object type=&quot;3&quot; unique_id=&quot;51826&quot;&gt;&lt;property id=&quot;20148&quot; value=&quot;5&quot;/&gt;&lt;property id=&quot;20300&quot; value=&quot;Slide 11&quot;/&gt;&lt;property id=&quot;20307&quot; value=&quot;471&quot;/&gt;&lt;/object&gt;&lt;object type=&quot;3&quot; unique_id=&quot;51894&quot;&gt;&lt;property id=&quot;20148&quot; value=&quot;5&quot;/&gt;&lt;property id=&quot;20300&quot; value=&quot;Slide 10&quot;/&gt;&lt;property id=&quot;20307&quot; value=&quot;473&quot;/&gt;&lt;/object&gt;&lt;object type=&quot;3&quot; unique_id=&quot;51955&quot;&gt;&lt;property id=&quot;20148&quot; value=&quot;5&quot;/&gt;&lt;property id=&quot;20300&quot; value=&quot;Slide 9&quot;/&gt;&lt;property id=&quot;20307&quot; value=&quot;474&quot;/&gt;&lt;/object&gt;&lt;object type=&quot;3&quot; unique_id=&quot;52047&quot;&gt;&lt;property id=&quot;20148&quot; value=&quot;5&quot;/&gt;&lt;property id=&quot;20300&quot; value=&quot;Slide 31&quot;/&gt;&lt;property id=&quot;20307&quot; value=&quot;475&quot;/&gt;&lt;/object&gt;&lt;object type=&quot;3&quot; unique_id=&quot;52090&quot;&gt;&lt;property id=&quot;20148&quot; value=&quot;5&quot;/&gt;&lt;property id=&quot;20300&quot; value=&quot;Slide 32&quot;/&gt;&lt;property id=&quot;20307&quot; value=&quot;476&quot;/&gt;&lt;/object&gt;&lt;object type=&quot;3&quot; unique_id=&quot;52136&quot;&gt;&lt;property id=&quot;20148&quot; value=&quot;5&quot;/&gt;&lt;property id=&quot;20300&quot; value=&quot;Slide 35&quot;/&gt;&lt;property id=&quot;20307&quot; value=&quot;477&quot;/&gt;&lt;/object&gt;&lt;object type=&quot;3&quot; unique_id=&quot;52185&quot;&gt;&lt;property id=&quot;20148&quot; value=&quot;5&quot;/&gt;&lt;property id=&quot;20300&quot; value=&quot;Slide 36&quot;/&gt;&lt;property id=&quot;20307&quot; value=&quot;478&quot;/&gt;&lt;/object&gt;&lt;object type=&quot;3&quot; unique_id=&quot;52254&quot;&gt;&lt;property id=&quot;20148&quot; value=&quot;5&quot;/&gt;&lt;property id=&quot;20300&quot; value=&quot;Slide 38&quot;/&gt;&lt;property id=&quot;20307&quot; value=&quot;479&quot;/&gt;&lt;/object&gt;&lt;object type=&quot;3&quot; unique_id=&quot;52255&quot;&gt;&lt;property id=&quot;20148&quot; value=&quot;5&quot;/&gt;&lt;property id=&quot;20300&quot; value=&quot;Slide 40&quot;/&gt;&lt;property id=&quot;20307&quot; value=&quot;480&quot;/&gt;&lt;/object&gt;&lt;object type=&quot;3&quot; unique_id=&quot;52351&quot;&gt;&lt;property id=&quot;20148&quot; value=&quot;5&quot;/&gt;&lt;property id=&quot;20300&quot; value=&quot;Slide 41&quot;/&gt;&lt;property id=&quot;20307&quot; value=&quot;481&quot;/&gt;&lt;/object&gt;&lt;object type=&quot;3&quot; unique_id=&quot;52352&quot;&gt;&lt;property id=&quot;20148&quot; value=&quot;5&quot;/&gt;&lt;property id=&quot;20300&quot; value=&quot;Slide 42&quot;/&gt;&lt;property id=&quot;20307&quot; value=&quot;483&quot;/&gt;&lt;/object&gt;&lt;object type=&quot;3&quot; unique_id=&quot;52353&quot;&gt;&lt;property id=&quot;20148&quot; value=&quot;5&quot;/&gt;&lt;property id=&quot;20300&quot; value=&quot;Slide 43&quot;/&gt;&lt;property id=&quot;20307&quot; value=&quot;482&quot;/&gt;&lt;/object&gt;&lt;object type=&quot;3&quot; unique_id=&quot;52420&quot;&gt;&lt;property id=&quot;20148&quot; value=&quot;5&quot;/&gt;&lt;property id=&quot;20300&quot; value=&quot;Slide 44&quot;/&gt;&lt;property id=&quot;20307&quot; value=&quot;484&quot;/&gt;&lt;/object&gt;&lt;object type=&quot;3&quot; unique_id=&quot;52467&quot;&gt;&lt;property id=&quot;20148&quot; value=&quot;5&quot;/&gt;&lt;property id=&quot;20300&quot; value=&quot;Slide 14&quot;/&gt;&lt;property id=&quot;20307&quot; value=&quot;486&quot;/&gt;&lt;/object&gt;&lt;object type=&quot;3&quot; unique_id=&quot;52468&quot;&gt;&lt;property id=&quot;20148&quot; value=&quot;5&quot;/&gt;&lt;property id=&quot;20300&quot; value=&quot;Slide 15&quot;/&gt;&lt;property id=&quot;20307&quot; value=&quot;485&quot;/&gt;&lt;/object&gt;&lt;object type=&quot;3&quot; unique_id=&quot;52688&quot;&gt;&lt;property id=&quot;20148&quot; value=&quot;5&quot;/&gt;&lt;property id=&quot;20300&quot; value=&quot;Slide 13&quot;/&gt;&lt;property id=&quot;20307&quot; value=&quot;487&quot;/&gt;&lt;/object&gt;&lt;object type=&quot;3&quot; unique_id=&quot;52789&quot;&gt;&lt;property id=&quot;20148&quot; value=&quot;5&quot;/&gt;&lt;property id=&quot;20300&quot; value=&quot;Slide 12&quot;/&gt;&lt;property id=&quot;20307&quot; value=&quot;488&quot;/&gt;&lt;/object&gt;&lt;object type=&quot;3&quot; unique_id=&quot;53104&quot;&gt;&lt;property id=&quot;20148&quot; value=&quot;5&quot;/&gt;&lt;property id=&quot;20300&quot; value=&quot;Slide 16&quot;/&gt;&lt;property id=&quot;20307&quot; value=&quot;489&quot;/&gt;&lt;/object&gt;&lt;object type=&quot;3&quot; unique_id=&quot;53437&quot;&gt;&lt;property id=&quot;20148&quot; value=&quot;5&quot;/&gt;&lt;property id=&quot;20300&quot; value=&quot;Slide 3&quot;/&gt;&lt;property id=&quot;20307&quot; value=&quot;495&quot;/&gt;&lt;/object&gt;&lt;object type=&quot;3&quot; unique_id=&quot;53438&quot;&gt;&lt;property id=&quot;20148&quot; value=&quot;5&quot;/&gt;&lt;property id=&quot;20300&quot; value=&quot;Slide 4&quot;/&gt;&lt;property id=&quot;20307&quot; value=&quot;494&quot;/&gt;&lt;/object&gt;&lt;object type=&quot;3&quot; unique_id=&quot;53535&quot;&gt;&lt;property id=&quot;20148&quot; value=&quot;5&quot;/&gt;&lt;property id=&quot;20300&quot; value=&quot;Slide 5&quot;/&gt;&lt;property id=&quot;20307&quot; value=&quot;496&quot;/&gt;&lt;/object&gt;&lt;object type=&quot;3&quot; unique_id=&quot;53734&quot;&gt;&lt;property id=&quot;20148&quot; value=&quot;5&quot;/&gt;&lt;property id=&quot;20300&quot; value=&quot;Slide 6&quot;/&gt;&lt;property id=&quot;20307&quot; value=&quot;497&quot;/&gt;&lt;/object&gt;&lt;object type=&quot;3&quot; unique_id=&quot;53735&quot;&gt;&lt;property id=&quot;20148&quot; value=&quot;5&quot;/&gt;&lt;property id=&quot;20300&quot; value=&quot;Slide 7&quot;/&gt;&lt;property id=&quot;20307&quot; value=&quot;498&quot;/&gt;&lt;/object&gt;&lt;object type=&quot;3&quot; unique_id=&quot;53911&quot;&gt;&lt;property id=&quot;20148&quot; value=&quot;5&quot;/&gt;&lt;property id=&quot;20300&quot; value=&quot;Slide 8&quot;/&gt;&lt;property id=&quot;20307&quot; value=&quot;499&quot;/&gt;&lt;/object&gt;&lt;object type=&quot;3&quot; unique_id=&quot;54542&quot;&gt;&lt;property id=&quot;20148&quot; value=&quot;5&quot;/&gt;&lt;property id=&quot;20300&quot; value=&quot;Slide 17&quot;/&gt;&lt;property id=&quot;20307&quot; value=&quot;500&quot;/&gt;&lt;/object&gt;&lt;object type=&quot;3&quot; unique_id=&quot;54687&quot;&gt;&lt;property id=&quot;20148&quot; value=&quot;5&quot;/&gt;&lt;property id=&quot;20300&quot; value=&quot;Slide 18&quot;/&gt;&lt;property id=&quot;20307&quot; value=&quot;502&quot;/&gt;&lt;/object&gt;&lt;object type=&quot;3&quot; unique_id=&quot;55095&quot;&gt;&lt;property id=&quot;20148&quot; value=&quot;5&quot;/&gt;&lt;property id=&quot;20300&quot; value=&quot;Slide 19&quot;/&gt;&lt;property id=&quot;20307&quot; value=&quot;503&quot;/&gt;&lt;/object&gt;&lt;object type=&quot;3&quot; unique_id=&quot;55096&quot;&gt;&lt;property id=&quot;20148&quot; value=&quot;5&quot;/&gt;&lt;property id=&quot;20300&quot; value=&quot;Slide 20&quot;/&gt;&lt;property id=&quot;20307&quot; value=&quot;504&quot;/&gt;&lt;/object&gt;&lt;object type=&quot;3&quot; unique_id=&quot;55097&quot;&gt;&lt;property id=&quot;20148&quot; value=&quot;5&quot;/&gt;&lt;property id=&quot;20300&quot; value=&quot;Slide 21&quot;/&gt;&lt;property id=&quot;20307&quot; value=&quot;505&quot;/&gt;&lt;/object&gt;&lt;object type=&quot;3&quot; unique_id=&quot;55298&quot;&gt;&lt;property id=&quot;20148&quot; value=&quot;5&quot;/&gt;&lt;property id=&quot;20300&quot; value=&quot;Slide 22&quot;/&gt;&lt;property id=&quot;20307&quot; value=&quot;506&quot;/&gt;&lt;/object&gt;&lt;object type=&quot;3&quot; unique_id=&quot;55832&quot;&gt;&lt;property id=&quot;20148&quot; value=&quot;5&quot;/&gt;&lt;property id=&quot;20300&quot; value=&quot;Slide 23&quot;/&gt;&lt;property id=&quot;20307&quot; value=&quot;507&quot;/&gt;&lt;/object&gt;&lt;object type=&quot;3&quot; unique_id=&quot;55833&quot;&gt;&lt;property id=&quot;20148&quot; value=&quot;5&quot;/&gt;&lt;property id=&quot;20300&quot; value=&quot;Slide 24&quot;/&gt;&lt;property id=&quot;20307&quot; value=&quot;508&quot;/&gt;&lt;/object&gt;&lt;object type=&quot;3&quot; unique_id=&quot;55834&quot;&gt;&lt;property id=&quot;20148&quot; value=&quot;5&quot;/&gt;&lt;property id=&quot;20300&quot; value=&quot;Slide 25&quot;/&gt;&lt;property id=&quot;20307&quot; value=&quot;509&quot;/&gt;&lt;/object&gt;&lt;object type=&quot;3&quot; unique_id=&quot;56101&quot;&gt;&lt;property id=&quot;20148&quot; value=&quot;5&quot;/&gt;&lt;property id=&quot;20300&quot; value=&quot;Slide 27&quot;/&gt;&lt;property id=&quot;20307&quot; value=&quot;512&quot;/&gt;&lt;/object&gt;&lt;object type=&quot;3&quot; unique_id=&quot;57483&quot;&gt;&lt;property id=&quot;20148&quot; value=&quot;5&quot;/&gt;&lt;property id=&quot;20300&quot; value=&quot;Slide 26&quot;/&gt;&lt;property id=&quot;20307&quot; value=&quot;519&quot;/&gt;&lt;/object&gt;&lt;object type=&quot;3&quot; unique_id=&quot;58226&quot;&gt;&lt;property id=&quot;20148&quot; value=&quot;5&quot;/&gt;&lt;property id=&quot;20300&quot; value=&quot;Slide 28&quot;/&gt;&lt;property id=&quot;20307&quot; value=&quot;520&quot;/&gt;&lt;/object&gt;&lt;object type=&quot;3&quot; unique_id=&quot;58389&quot;&gt;&lt;property id=&quot;20148&quot; value=&quot;5&quot;/&gt;&lt;property id=&quot;20300&quot; value=&quot;Slide 29&quot;/&gt;&lt;property id=&quot;20307&quot; value=&quot;521&quot;/&gt;&lt;/object&gt;&lt;object type=&quot;3&quot; unique_id=&quot;58445&quot;&gt;&lt;property id=&quot;20148&quot; value=&quot;5&quot;/&gt;&lt;property id=&quot;20300&quot; value=&quot;Slide 55&quot;/&gt;&lt;property id=&quot;20307&quot; value=&quot;522&quot;/&gt;&lt;/object&gt;&lt;object type=&quot;3&quot; unique_id=&quot;58923&quot;&gt;&lt;property id=&quot;20148&quot; value=&quot;5&quot;/&gt;&lt;property id=&quot;20300&quot; value=&quot;Slide 45&quot;/&gt;&lt;property id=&quot;20307&quot; value=&quot;523&quot;/&gt;&lt;/object&gt;&lt;object type=&quot;3&quot; unique_id=&quot;59410&quot;&gt;&lt;property id=&quot;20148&quot; value=&quot;5&quot;/&gt;&lt;property id=&quot;20300&quot; value=&quot;Slide 46&quot;/&gt;&lt;property id=&quot;20307&quot; value=&quot;524&quot;/&gt;&lt;/object&gt;&lt;object type=&quot;3&quot; unique_id=&quot;59691&quot;&gt;&lt;property id=&quot;20148&quot; value=&quot;5&quot;/&gt;&lt;property id=&quot;20300&quot; value=&quot;Slide 52&quot;/&gt;&lt;property id=&quot;20307&quot; value=&quot;526&quot;/&gt;&lt;/object&gt;&lt;object type=&quot;3&quot; unique_id=&quot;60205&quot;&gt;&lt;property id=&quot;20148&quot; value=&quot;5&quot;/&gt;&lt;property id=&quot;20300&quot; value=&quot;Slide 53&quot;/&gt;&lt;property id=&quot;20307&quot; value=&quot;527&quot;/&gt;&lt;/object&gt;&lt;object type=&quot;3&quot; unique_id=&quot;60438&quot;&gt;&lt;property id=&quot;20148&quot; value=&quot;5&quot;/&gt;&lt;property id=&quot;20300&quot; value=&quot;Slide 54&quot;/&gt;&lt;property id=&quot;20307&quot; value=&quot;528&quot;/&gt;&lt;/object&gt;&lt;object type=&quot;3&quot; unique_id=&quot;60976&quot;&gt;&lt;property id=&quot;20148&quot; value=&quot;5&quot;/&gt;&lt;property id=&quot;20300&quot; value=&quot;Slide 34&quot;/&gt;&lt;property id=&quot;20307&quot; value=&quot;529&quot;/&gt;&lt;/object&gt;&lt;object type=&quot;3&quot; unique_id=&quot;62057&quot;&gt;&lt;property id=&quot;20148&quot; value=&quot;5&quot;/&gt;&lt;property id=&quot;20300&quot; value=&quot;Slide 39&quot;/&gt;&lt;property id=&quot;20307&quot; value=&quot;530&quot;/&gt;&lt;/object&gt;&lt;object type=&quot;3&quot; unique_id=&quot;62363&quot;&gt;&lt;property id=&quot;20148&quot; value=&quot;5&quot;/&gt;&lt;property id=&quot;20300&quot; value=&quot;Slide 47&quot;/&gt;&lt;property id=&quot;20307&quot; value=&quot;532&quot;/&gt;&lt;/object&gt;&lt;object type=&quot;3&quot; unique_id=&quot;62364&quot;&gt;&lt;property id=&quot;20148&quot; value=&quot;5&quot;/&gt;&lt;property id=&quot;20300&quot; value=&quot;Slide 50&quot;/&gt;&lt;property id=&quot;20307&quot; value=&quot;531&quot;/&gt;&lt;/object&gt;&lt;object type=&quot;3&quot; unique_id=&quot;62554&quot;&gt;&lt;property id=&quot;20148&quot; value=&quot;5&quot;/&gt;&lt;property id=&quot;20300&quot; value=&quot;Slide 48&quot;/&gt;&lt;property id=&quot;20307&quot; value=&quot;533&quot;/&gt;&lt;/object&gt;&lt;object type=&quot;3&quot; unique_id=&quot;62875&quot;&gt;&lt;property id=&quot;20148&quot; value=&quot;5&quot;/&gt;&lt;property id=&quot;20300&quot; value=&quot;Slide 49&quot;/&gt;&lt;property id=&quot;20307&quot; value=&quot;534&quot;/&gt;&lt;/object&gt;&lt;object type=&quot;3&quot; unique_id=&quot;63136&quot;&gt;&lt;property id=&quot;20148&quot; value=&quot;5&quot;/&gt;&lt;property id=&quot;20300&quot; value=&quot;Slide 51&quot;/&gt;&lt;property id=&quot;20307&quot; value=&quot;535&quot;/&gt;&lt;/object&gt;&lt;object type=&quot;3&quot; unique_id=&quot;63267&quot;&gt;&lt;property id=&quot;20148&quot; value=&quot;5&quot;/&gt;&lt;property id=&quot;20300&quot; value=&quot;Slide 37&quot;/&gt;&lt;property id=&quot;20307&quot; value=&quot;536&quot;/&gt;&lt;/object&gt;&lt;object type=&quot;3&quot; unique_id=&quot;63532&quot;&gt;&lt;property id=&quot;20148&quot; value=&quot;5&quot;/&gt;&lt;property id=&quot;20300&quot; value=&quot;Slide 33&quot;/&gt;&lt;property id=&quot;20307&quot; value=&quot;537&quot;/&gt;&lt;/object&gt;&lt;object type=&quot;3&quot; unique_id=&quot;107034&quot;&gt;&lt;property id=&quot;20148&quot; value=&quot;5&quot;/&gt;&lt;property id=&quot;20300&quot; value=&quot;Slide 56&quot;/&gt;&lt;property id=&quot;20307&quot; value=&quot;538&quot;/&gt;&lt;/object&gt;&lt;object type=&quot;3&quot; unique_id=&quot;107035&quot;&gt;&lt;property id=&quot;20148&quot; value=&quot;5&quot;/&gt;&lt;property id=&quot;20300&quot; value=&quot;Slide 57&quot;/&gt;&lt;property id=&quot;20307&quot; value=&quot;539&quot;/&gt;&lt;/object&gt;&lt;object type=&quot;3&quot; unique_id=&quot;107519&quot;&gt;&lt;property id=&quot;20148&quot; value=&quot;5&quot;/&gt;&lt;property id=&quot;20300&quot; value=&quot;Slide 58&quot;/&gt;&lt;property id=&quot;20307&quot; value=&quot;540&quot;/&gt;&lt;/object&gt;&lt;object type=&quot;3&quot; unique_id=&quot;107520&quot;&gt;&lt;property id=&quot;20148&quot; value=&quot;5&quot;/&gt;&lt;property id=&quot;20300&quot; value=&quot;Slide 59&quot;/&gt;&lt;property id=&quot;20307&quot; value=&quot;541&quot;/&gt;&lt;/object&gt;&lt;object type=&quot;3&quot; unique_id=&quot;107521&quot;&gt;&lt;property id=&quot;20148&quot; value=&quot;5&quot;/&gt;&lt;property id=&quot;20300&quot; value=&quot;Slide 60&quot;/&gt;&lt;property id=&quot;20307&quot; value=&quot;542&quot;/&gt;&lt;/object&gt;&lt;object type=&quot;3&quot; unique_id=&quot;107522&quot;&gt;&lt;property id=&quot;20148&quot; value=&quot;5&quot;/&gt;&lt;property id=&quot;20300&quot; value=&quot;Slide 61&quot;/&gt;&lt;property id=&quot;20307&quot; value=&quot;543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363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, NAMELY $f(x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8115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(a,b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472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dot=-0.67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7516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dot=\,0.843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7853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hado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697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, NAMELY SQUARIN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5098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 long} is the {\bf shadow} cast by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8458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lliptical object below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8773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STREET L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1336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1b^2-372b+561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5930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$a=\frac{37-12b}{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373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1t^2-372t+561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5466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t=\frac{372+\sqrt{372^2-4(61)(561)}}{2(61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34076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b=\frac{372-\sqrt{372^2-4(61)(561)}}{2(61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33383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5-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031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.463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68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34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$s=\frac{37-12t}{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836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6-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602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6-b}{5-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6535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6-t}{5-s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955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dot=\,0.463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7744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dot=\,\frac{6-2.732}{5-0.8439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7053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dot=\,0.768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29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.768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412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38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(s,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71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82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^2+4(y-3)^2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3205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(a,b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472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.36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002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ot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535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.73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953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ot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53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'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6763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hado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697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 long} is the {\bf shadow} cast by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8458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lliptical object below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8773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STREET L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133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.768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412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.463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686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569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6}{5-c}\dot=\,0.7684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3038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c\,\dot=\,5-\frac{6}{0.768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3358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38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dot=-2.63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6501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5-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636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89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6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hado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697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 long} is the {\bf shadow} cast by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8458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lliptical object below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8773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STREET L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133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[f(x)][f'(x)]=-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7694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.768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412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.463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686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6}{5-c}\dot=\,0.7684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3038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c\,\dot=\,5-\frac{6}{0.768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3358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dot=-2.63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6501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6}{5-u}\,\dot=\,0.4636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3831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u\,\dot=\,5-\frac{6}{0.463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4299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dot=\,-7.94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6220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ngth of {\bf shadow} $=c-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8284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ot=\,(-2.630)-(-7.94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594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267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ot=\,5.3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5805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38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89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63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ot=\,(-2.630)-(-7.94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5947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ot=\,5.3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5805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hado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697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 long} is the {\bf shadow} cast by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8458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lliptical object below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8773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STREET L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1336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ngth of {\bf shadow} $=c-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8284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You can also work backward --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2376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the length of the shadow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373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T} THE GRA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420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quad\frac{-x}{f(x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7221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you can compute the height of the street ligh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611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38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89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63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4.9, p.~88--89, \#1-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229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implicit dif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940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-\frac{x}{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13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51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00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00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+[f(x)]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155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0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A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392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, NAMELY $y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447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IS IS AN (UNKNOWN) EXPR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6"/>
  <p:tag name="PICTUREFILESIZE" val="4346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, NAMELY SQUARIN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509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4.9, p.~85}&#10;{\color{blue}EXAMPLE 4.16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456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x^2+y^2=25$,&#10;{\color[rgb]{1,0,1}find} $\displaystyle{\frac{dy}{dx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152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0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00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-\sqrt{25-x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087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00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+y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43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8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y'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309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[y][y']=-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03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51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77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quad\frac{-x}{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455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-\frac{x}{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13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AIN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438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NSIDE A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2259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3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YOU GET {\color{black}$2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04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WHEN YOU DIFFERENTI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303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{\color{black}$y^2$} WITH RESPECT TO {\color{black}$y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1966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O SAVE WRITING, WRI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327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$ INSTEAD OF 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795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ND $y'$ INSTEAD OF $f'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347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, NAMELY $y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447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IS IS AN (UNKNOWN) EXPR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6"/>
  <p:tag name="PICTUREFILESIZE" val="4346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, NAMELY SQUARIN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509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4.9, p.~85}&#10;{\color{blue}EXAMPLE 4.16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456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NSIDE A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2259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x^2+y^2=25$,&#10;{\color[rgb]{1,0,1}find} $\displaystyle{\frac{dy}{dx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152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0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00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00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+y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43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8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y'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309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\sqrt{25-x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65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[y][y']=-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03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516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77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quad\frac{-x}{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455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-\frac{x}{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139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AIN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438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WHEN YOU DIFFERENTI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303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{\color{black}$y^2$} WITH RESPECT TO {\color{black}$x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997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YOU DO {\color{red}NOT} GET {\color{black}$2y$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888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{\color{red}BUT RATHER} {\color{black}$2yy'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559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3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O SAVE WRITING, WRI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327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$ INSTEAD OF 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7957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ND $y'$ INSTEAD OF $f'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347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x^2+y^2=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9319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, NAMELY $y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447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IS IS AN (UNKNOWN) EXPR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6"/>
  <p:tag name="PICTUREFILESIZE" val="4346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, NAMELY SQUARIN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509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4.9, p.~85}&#10;{\color{blue}EXAMPLE 4.16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4563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NSIDE A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2259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x^2+y^2=25$,&#10;{\color[rgb]{1,0,1}find} $\displaystyle{\frac{dy}{dx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152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8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y'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309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[y][y']=-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03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51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77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quad\frac{-x}{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455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-\frac{x}{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139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WHEN YOU DIFFERENTI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303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{\color{black}$y^2$} WITH RESPECT TO {\color{black}$x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9977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YOU DO {\color{red}NOT} GET {\color{black}$2y$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8888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{\color{red}BUT RATHER} {\color{black}$2yy'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559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3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INEAR IN $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5217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O SAVE WRITING, WRI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327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$ INSTEAD OF 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7957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ND $y'$ INSTEAD OF $f'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347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INEAR IN $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5217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, NAMELY $y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447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IS IS AN (UNKNOWN) EXPR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6"/>
  <p:tag name="PICTUREFILESIZE" val="43464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, NAMELY SQUARIN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5098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4.9, p.~85}&#10;{\color{blue}EXAMPLE 4.16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4563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NSIDE A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2259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x^2+y^2=25$,&#10;{\color[rgb]{1,0,1}find} $\displaystyle{\frac{dy}{dx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1524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8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4.9, p.~85}&#10;{\color{blue}EXAMPLE 4.16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4563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y'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309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[y][y']=-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03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516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77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quad\frac{-x}{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455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-\frac{x}{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13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x^2+y^2=25$,&#10;{\color[rgb]{1,0,1}find} $\displaystyle{\frac{dy}{dx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1524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WHEN YOU DIFFERENTI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303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{\color{black}$y^2$} WITH RESPECT TO {\color{black}$x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9977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YOU DO {\color{red}NOT} GET {\color{black}$2y$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8888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{\color{red}BUT RATHER} {\color{black}$2yy'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5594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38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OL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2778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 Review how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628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solve linear equation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464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O SAVE WRITING, WRI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327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ere&#10;{\color[rgb]{0,.8,0}either} $f(x)={\color{blue}\sqrt{25-x^2}}$&#10;{\color[rgb]{0,.8,0}or} $f(x)={\color{red}-\sqrt{25-x^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5"/>
  <p:tag name="PICTUREFILESIZE" val="3872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$ INSTEAD OF 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7957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ND $y'$ INSTEAD OF $f'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347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BASIC ALGEBRA 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2954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olve} $\displaystyle{7(4x+8)=\frac{2x-6}{7}}$ for 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633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38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7)(4)x+(7)(8)=\frac{2}{7}x-\frac{6}{7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2157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7)(4)x-\frac{2}{7}x=-(7)(8)-\frac{6}{7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914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((7)(4)-\frac{2}{7}\right)x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4423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=\frac{-(7)(8)-\frac{6}{7}}{(7)(4)-\frac{2}{7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2277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f(x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643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} $x$ ter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46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 ter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757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38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y^2y'-15xy'=-3x^2+15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18689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6y^2-15x)y'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18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y'=\frac{-3x^2+15y}{6y^2-15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20627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d/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705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ut we don't know which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18949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-3\cdot6^2+15\cdot3}{6\cdot3^2-15\cdot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9084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7}{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14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INEAR IN $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5217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3668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o $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604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x:\to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44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y=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27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frac{-3x^2+15y}{6y^2-15x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2336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x:\to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44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y=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27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n equation to the tangent line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9"/>
  <p:tag name="PICTUREFILESIZE" val="29185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y'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3007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2+6y^2y'=15y+15x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9389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y'$ {\color[rgb]{0,.8,0}if} $x^3+2y^3=15x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19237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{\color{blue}what} points is the tangent line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873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3+2y^3=15xy$&#10;at the point $(6,3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7643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3+2y^3=15xy$ horizontal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2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+y^2=25$ at the point $(3,4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392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slope of the tangent line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771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y'=\frac{-3x^2+15y}{6y^2-15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20627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38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709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y'=\frac{-3x^2+15y}{6y^2-15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20627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ET'S PEEK AHEAD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918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y'$ {\color[rgb]{0,.8,0}if} $x^3+2y^3=15x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19237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{\color{blue}what} points is the tangent line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873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3+2y^3=15xy$&#10;at the point $(6,3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7643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3+2y^3=15xy$ horizontal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2096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slope of the tangent line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7710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5y=3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7812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y'=\frac{-3x^2+15y}{6y^2-15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2062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38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38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709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=-3x^2+15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0652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\,{\color{red}\ne}\,6y^2-15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0549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\frac{1}{5}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097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3+2(\frac{1}{5}x^2)^3=15x(\frac{1}{5}x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21302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3+\frac{2}{5^3}x^6=3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2934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2}{5^3}x^6=2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986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6=5^3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735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=5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5762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-5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716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(x-5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7112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=0$&#10;\qquad{\color[rgb]{0,.8,0}or}\qquad&#10;$x=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8537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\frac{1}{5}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097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134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y^2-15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178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ne}\,6y^2-15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9572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2=15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8448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frac{5^3}{2}\time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633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sqrt[3]{\phantom{aa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683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frac{1}{15}\time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5309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y'$ {\color[rgb]{0,.8,0}if} $x^3+2y^3=15x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19237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{\color{blue}what} points is the tangent line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873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3+2y^3=15xy$&#10;at the point $(6,3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7643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3+2y^3=15xy$ horizontal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2096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slope of the tangent line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771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4=\sqrt{25-3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3329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\,{\color{red}\ne}\,6y^2-15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0549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y'=\frac{-3x^2+15y}{6y^2-15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20627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709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=-3x^2+15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0652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\frac{1}{5}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097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38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=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361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EVEN IF WE DON'T PEEK AHEA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9"/>
  <p:tag name="PICTUREFILESIZE" val="33693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\frac{1}{5}(5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9405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=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361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y'$ {\color[rgb]{0,.8,0}if} $x^3+2y^3=15x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19237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{\color{blue}what} points is the tangent line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873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3+2y^3=15xy$&#10;at the point $(6,3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7643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3+2y^3=15xy$ horizontal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2096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slope of the tangent line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771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WE CAN STILL DO SOME OF THE WORK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1"/>
  <p:tag name="PICTUREFILESIZE" val="41125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\,{\color{red}\ne}\,6y^2-15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0549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y'=\frac{-3x^2+15y}{6y^2-15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20627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709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=-3x^2+15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0652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\frac{1}{5}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097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38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=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361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\frac{1}{5}(5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9405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577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x,y)=(5,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688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y'$ {\color[rgb]{0,.8,0}if} $x^3+2y^3=15x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19237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{\color{blue}what} points is the tangent line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8731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3+2y^3=15xy$&#10;at the point $(6,3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7643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3+2y^3=15xy$ horizontal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209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4.9, p.~85}&#10;{\color{blue}EXAMPLE 4.16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4563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slope of the tangent line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7710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y'$ {\color[rgb]{0,.8,0}if}&#10;$x^7+y^7=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4575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38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x^6+7y^6y'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1686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y'=-\frac{x^6}{y^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9836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^6y'=-x^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7684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6+y^6y'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9898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INEAR IN $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521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EVEN IF WE DON'T PEEK AHEA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9"/>
  <p:tag name="PICTUREFILESIZE" val="33693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3668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o $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6042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frac{1}{7}\time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4355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2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sin x+(1/2)y^{-1/2}y'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19599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d/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7014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38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INEAR IN $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52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4.9, p.~85}&#10;{\color{blue}EXAMPLE 4.16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456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WE CAN STILL DO SOME OF THE WORK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1"/>
  <p:tag name="PICTUREFILESIZE" val="41125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6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1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y'=\frac{\sin x}{(1/2)y^{-1/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9269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 x+\sqrt{y}=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904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(5-\cos x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1736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'=2(5-\cos x)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5495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'=2\sqrt{y}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246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\sqrt{(5-\cos x)^2}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8342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y^{1/2}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0745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(5-\cos x)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364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34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EQU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8326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y'$ by implicit differenti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27339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2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olve} the equation explicitly for $y$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3"/>
  <p:tag name="PICTUREFILESIZE" val="31251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ifferentiate} to get $y'$ in terms of 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27982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eck} that your solutions to parts&#10;{\color[rgb]{0,.8,0}(a)} and {\color[rgb]{0,.8,0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6859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6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 consistent by substituting the expr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33612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y$ into your solution for part {\color[rgb]{0,.8,0}(a)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743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x^2+y^2=25$,&#10;{\color[rgb]{1,0,1}find} $\displaystyle{\frac{dy}{dx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1524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 x+\sqrt{y}=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904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y'$ by implicit differenti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27339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2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olve} the equation explicitly for $y$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3"/>
  <p:tag name="PICTUREFILESIZE" val="31251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ifferentiate} to get $y'$ in terms of 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27982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eck} that your solutions to parts&#10;{\color[rgb]{0,.8,0}(a)} and {\color[rgb]{0,.8,0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6859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ere&#10;{\color[rgb]{0,.8,0}either} $f(x)={\color{blue}\sqrt{25-x^2}}$&#10;{\color[rgb]{0,.8,0}or} $f(x)={\color{red}-\sqrt{25-x^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5"/>
  <p:tag name="PICTUREFILESIZE" val="38720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 consistent by substituting the expr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33612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y$ into your solution for part {\color[rgb]{0,.8,0}(a)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7437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d/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7014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38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2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x^2+5y^2=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494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x+10yy'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1197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INEAR IN $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5217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y'=\frac{-12x}{10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11630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-6x}{5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840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f(x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643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m\frac{1}{2}\left(\phantom{\frac{2}{5}-\frac{6}{5}x^2}\right)^{-1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0972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y^2=2-6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9658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\pm\left(\frac{2}{5}-\frac{6}{5}x^2\right)^{1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7204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2}{5}-\frac{6}{5}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7068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(-\frac{12}{5}x\righ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7563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'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624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mp\frac{6}{5}x\left(\frac{2}{5}-\frac{6}{5}x^2\right)^{-1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7985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6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-6x}{5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736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ut we don't know which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18949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-6x}{5\left[\pm\left(\frac{2}{5}-\frac{6}{5}x^2\right)^{1/2}\right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26526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mp\frac{6}{5}x\left(\frac{2}{5}-\frac{6}{5}x^2\right)^{-1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7985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EQU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8326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d/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7051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1+x^2)(\hskip1in)-y(\hskip1in)}{(1+x^2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24366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dy/dx$ by implicit differenti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31188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tan(x+2y)=\frac{y}{1+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8525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77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82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82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ec^2(\phantom{x+2y}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7340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+2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662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INEAR IN $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5217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[\sec^2(x+2y)]+2[\sec^2(x+2y)]y'=&#10;\left[\frac{(1+x^2)}{(1+x^2)^2}\right]y'&#10;-\frac{2xy}{(1+x^2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5"/>
  <p:tag name="PICTUREFILESIZE" val="64735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left[\frac{(1+x^2)}{(1+x^2)^2}\right]y'+2[\sec^2(x+2y)]y'=&#10;-[\sec^2(x+2y)]&#10;-\frac{2xy}{(1+x^2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3"/>
  <p:tag name="PICTUREFILESIZE" val="66395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-\frac{(1+x^2)}{(1+x^2)^2}+2[\sec^2(x+2y)]\right]y'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37846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y'=\frac{-[\sec^2(x+2y)]-\frac{2xy}{(1+x^2)^2}}&#10;{-\frac{(1+x^2)}{(1+x^2)^2}+2[\sec^2(x+2y)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5626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'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676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38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INEAR IN $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5217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][1+2y'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707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[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7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dy/dx$ by implicit differenti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31188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tan(x+2y)=\frac{y}{1+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8525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38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LTERNATE BOOKKEEPING SYTEM}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2981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BASIC ALGEBRA 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2954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olve} $\displaystyle{7(4x+8)=\frac{2x-6}{7}}$ for 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6331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7)(4)x+(7)(8)=\frac{2}{7}x-\frac{6}{7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21570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7)(4)x-\frac{2}{7}x=-(7)(8)-\frac{6}{7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914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((7)(4)-\frac{2}{7}\right)x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4423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=\frac{-(7)(8)-\frac{6}{7}}{(7)(4)-\frac{2}{7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22770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} $x$ ter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460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 ter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757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LTERNATE BOOKKEEPING SYTEM}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2981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olve} $\displaystyle{7(4x+8)=\frac{2x-6}{7}}$ for 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6331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BASIC ALGEBRA 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2954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=\frac{-(7)(8)-\frac{6}{7}}{(7)(4)-\frac{2}{7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22770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dy/dx$ by implicit differenti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31188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tan(x+2y)=\frac{y}{1+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8525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38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7)(4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6696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(7)(8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724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hskip.06in\frac{2}{7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19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x^2+y^2=25$,&#10;{\color[rgb]{1,0,1}find} $\displaystyle{\frac{dy}{dx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152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[f(x)][f'(x)]=-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7694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hskip.06in\frac{-6}{7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317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35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21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2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} $x$ ter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460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 ter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757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267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dy/dx$ by implicit differenti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31188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tan(x+2y)=\frac{y}{1+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8525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LTERNATE BOOKKEEPING SYT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29065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38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'$ ter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8082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} $y'$ ter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9916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21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21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[\sec^2(x+2y)][1+2y']=\frac{(1+x^2)(\hskip1in)-y(\hskip1in)}{(1+x^2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7"/>
  <p:tag name="PICTUREFILESIZE" val="4519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775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82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dy/dx$ by implicit differenti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31188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tan(x+2y)=\frac{y}{1+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8525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LTERNATE BOOKKEEPING SYT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29065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3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quad\frac{-x}{f(x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7221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hskip.06in\frac{(1+x^2)}{(1+x^2)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12482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[\sec^2(x+2y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4274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hskip.06in\frac{-2xy}{(1+x^2)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11357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[\sec^2(x+2y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3753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y'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857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phantom{-[\sec^2(x+2y)]+\frac{-2xy}{(1+x^2)^2}}}&#10;{\phantom{2[\sec^2(x+2y)]-\frac{(1+x^2)}{(1+x^2)^2}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1145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21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} $y'$ ter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9916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'$ ter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808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-\frac{x}{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139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21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[\sec^2(x+2y)][1+2y']=\frac{(1+x^2)(\hskip1in)-y(\hskip1in)}{(1+x^2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7"/>
  <p:tag name="PICTUREFILESIZE" val="45191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775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82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[g(x)]+x^3[\sin(g(x))]=x^5$,&#10;{\color[rgb]{1,0,1}find} $g'(0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33479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'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38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y}{dx}=-\frac{x}{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10847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4254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+[x^3]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173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38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x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27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g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9349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co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109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g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6737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8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][g'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7263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\frac{d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6808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\frac{d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6808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: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458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'(0)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60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THIS FORMULA IS TRUE IN {\color[rgb]{0,.8,0}EITHER} CASE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2280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38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'(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562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(0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6451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516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+[0^3]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272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(0^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6387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g(0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9555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co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109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g(0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6951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][g'(0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7192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implicit differentiation to find an equ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4038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the tangent line to the hyperbo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7832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+4xy+3y^2+2x+4y=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0032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the point $(2,-3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5760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+4y+4xy'+6yy'+2+4y'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23749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y'=\frac{-2x-4y-2}{4x+6y+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20399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y'\right]_{x:\to2,y=-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127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ere&#10;{\color[rgb]{0,.8,0}either} $f(x)={\color{blue}\sqrt{25-x^2}}$&#10;{\color[rgb]{0,.8,0}or} $f(x)={\color{red}-\sqrt{25-x^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5"/>
  <p:tag name="PICTUREFILESIZE" val="3872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-2(2)-4(-3)-2}{4(2)+6(-3)+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26874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-4+12-2}{8-18+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4991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6}{-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746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2370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(-3)=(-1)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4517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38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d/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7014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(-3)=(-1)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4517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implicit differentiation to find an equ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4038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the tangent line to the hyperbo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7832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+4xy+3y^2+2x+4y=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0032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the point $(2,-3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5760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lternate 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4682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(-3)=m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3136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?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663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38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+4y+4xy'+6yy'+2+4y'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23749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005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09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09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227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227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227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(-3)=(-1)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4517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-12+8m-18m+2+4m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19270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6-6m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7077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m=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393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005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d/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7014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(-3)=m(x-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3387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implicit differentiation to find an equ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4038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the tangent line to the ``devil's curve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30131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^2(y^2-9)=x^2(x^2-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6243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the point $(0,-3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5890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^2(\hskip1i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5661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y^2-9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695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+[f(x)]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1554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(\hskip1i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5535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x^2-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476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y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4676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y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4676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82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82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8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06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82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y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4676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y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4676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\frac{d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6808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\frac{d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6808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?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663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38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d/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7014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implicit differentiation to find an equ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4038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the tangent line to the ``devil's curve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30131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^2(y^2-9)=x^2(x^2-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6243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the point $(0,-3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5890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54m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6906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227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227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(-3)=m(x-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3387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?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663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3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m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271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(-3)=0(x-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2756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4432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9(\hskip1i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4856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9-9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682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(\hskip1i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4411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0-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713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6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146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4.9, p.~85}&#10;{\color{blue}EXAMPLE 4.16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4563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-6m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249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09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09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09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09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x^2+y^2=25$,&#10;{\color[rgb]{1,0,1}find} $\displaystyle{\frac{dy}{dx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1524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^2(\hskip1i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5661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y^2-9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6956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(\hskip1i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5535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x^2-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476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y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4676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y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46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f(x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64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y}{dx}=-\frac{x}{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10847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82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82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n equation of the tangent line to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2247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yperbo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892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2}{a^2}-\frac{y^2}{b^2}=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1945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the point $(x_0,y_0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7417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y_0=m(x-x_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178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?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663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2x}{a^2}-\frac{2yy'}{b^2}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4343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VIDE BY 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867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:\to x_0, y:\to y_0, y':\to 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8445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y-y_0=\frac{b^2x_0}{a^2y_0}(x-x_0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21847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_0}{a^2}-\frac{y_0m}{b^2}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4077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OLVE FOR $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4899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_0}{a^2}=\frac{y_0m}{b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12453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b^2x_0}{a^2y_0}=m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13398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3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 long} is the {\bf shadow} cast by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8458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lliptical object below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8773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STREET L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1336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+4(y-3)^2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3083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5-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031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6-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602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-\frac{a}{4(b-3)}=\frac{6-b}{5-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7100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: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482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+y^2=25$ at the point $(3,4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3920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y=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225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: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4829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y:\to 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739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+8(y-3)y'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4317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a^2+4(b-3)^2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2969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y'=-\frac{x}{4(y-3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3088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38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d/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7014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-\frac{a}{4(b-3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10100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-\frac{3}{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734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hbox{slope}=\frac{6-b}{5-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2961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^2+4(y-3)^2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3205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(a,b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472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hado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697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481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 long} is the {\bf shadow} cast by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8458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lliptical object below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8773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STREET L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1336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-\frac{a}{4(b-3)}=\frac{6-b}{5-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7100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a^2+4(b-3)^2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2969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38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LET'S WORK ON THESE FIR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9969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-\frac{s}{4(t-3)}=\frac{6-t}{5-s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5498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s^2+4(t-3)^2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2502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b:\to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484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}_{y=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097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a:\to 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4378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(s,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719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^2+4(y-3)^2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3205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(a,b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472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hado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697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-\frac{a}{4(b-3)}=\frac{6-b}{5-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7100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 long} is the {\bf shadow} cast by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8458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lliptical object below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8773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a^2+4(b-3)^2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2969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EXP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0479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hado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697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STREET L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1336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a^2+4(b^2-6b+9)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392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a^2+4b^2-24b+36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576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n equation to the tangent line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9"/>
  <p:tag name="PICTUREFILESIZE" val="29185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a(5-a)=4(b-3)(6-b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18032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a(a-5)=4(b-3)(b-6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17856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a^2+5a=4(b^2-9b+18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18923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a^2+5a=4b^2-36b+7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7574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38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2 QUADRATICS IN 2 VARIAB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34280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5a+12b=3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9694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HOPE FOR CANCELING QUADRATIC PAR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3"/>
  <p:tag name="PICTUREFILESIZE" val="44212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2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x-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554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21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777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a^2+4b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449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-\,\,24b=-3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7425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a^2-4b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6628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,5a+36b=7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0880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^2+4(y-3)^2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3205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(a,b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472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3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frac{3}{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981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hado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697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 long} is the {\bf shadow} cast by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8458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lliptical object below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8773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STREET L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1336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5a+12b=3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969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lope} 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295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 SOL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0791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$a=\frac{37-12b}{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373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38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QUADRATIC EQ'N\,\,\&amp;\,\,LINEAR EQ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35682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N TWO VARIABLE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22648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LUG INTO THE QUADRA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30396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OBTAINING A QUADRA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9752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N ONE VARIAB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20373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OLVE THE LINEA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20770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EXPRESSING ONE VARIAB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3077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QU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671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N TERMS OF THE O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5834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QUADRATIC EQ'N\,\,\&amp;\,\,LINEAR EQ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35682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N TWO VARIABLE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22648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^2+4(y-3)^2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3205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(a,b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472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a^2+4b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44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38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-\,\,24b=-3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7425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hado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697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 long} is the {\bf shadow} cast by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8458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lliptical object below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8773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STREET L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1336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5a+12b=3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9694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$\left({\color[rgb]{0,.8,0}\frac{37-12b}{5}}\right)^2+4b^2-24b=-35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6733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 SOL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079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-\frac{x}{y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8743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$a=\frac{37-12b}{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373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USE THE QUADRATIC EQ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8079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38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LUG INTO THE QUADRA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30396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OBTAINING A QUADRA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9752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N ONE VARIAB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20373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OLVE THE LINEA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20770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EXPRESSING ONE VARIAB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30773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N TERMS OF THE O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5834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QUADRATIC EQ'N\,\,\&amp;\,\,LINEAR EQ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3568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}_{x:\to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383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N TWO VARIABLE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22648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^2+4(y-3)^2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3205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(a,b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472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a^2+4b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449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-\,\,24b=-3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7425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frac{dy}{dx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7788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 SOL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0791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USE THE QUADRATIC EQ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8079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hado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697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 long} is the {\bf shadow} cast by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8458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lliptical object below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8773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STREET L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1336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$a=\frac{37-12b}{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373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$\left({\color[rgb]{0,.8,0}\frac{37-12b}{5}}\right)^2+4b^2-24b=-35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6733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37-12b)^2}{25}+4b^2-24b=-35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590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}_{x:\to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383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37-12b)^2\hskip1.55in+100b^2-600b=-875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25487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38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EXP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0479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times\quad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427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STRIBUTE SQUARING OVER DIVI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43426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^2+4(y-3)^2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3205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(a,b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472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LUG INTO THE QUADRA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30396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OBTAINING A QUADRA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9752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N ONE VARIAB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20373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OLVE THE LINEA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20770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EXPRESSING ONE VARIAB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30773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N TERMS OF THE O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5834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QUADRATIC EQ'N\,\,\&amp;\,\,LINEAR EQ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35682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N TWO VARIABLE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22648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38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 SOL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0791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USE THE QUADRATIC EQ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8079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hado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697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 long} is the {\bf shadow} cast by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8458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lliptical object below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8773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STREET L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1336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$\left({\color[rgb]{0,.8,0}\frac{37-12b}{5}}\right)^2+4b^2-24b=-35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6733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37-12b)^2}{25}+4b^2-24b=-35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5904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$a=\frac{37-12b}{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37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RAPH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836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4.9, p.~85}&#10;{\color{blue}EXAMPLE 4.16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4563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37-12b)^2\hskip1.55in+100b^2-600b=-875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25487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1369-888b+144b^2)+100b^2-600b=-875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2052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OLLECT TER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6881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38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$a=\frac{37-12b}{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373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EXP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0479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^2+4(y-3)^2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3205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(a,b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472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x^2+y^2=25$,&#10;{\color[rgb]{1,0,1}find} $\displaystyle{\frac{dy}{dx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1524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LUG INTO THE QUADRA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30396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OBTAINING A QUADRA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9752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N ONE VARIAB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20373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OLVE THE LINEA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20770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EXPRESSING ONE VARIAB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30773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N TERMS OF THE O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5834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QUADRATIC EQ'N\,\,\&amp;\,\,LINEAR EQ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35682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N TWO VARIABLE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2264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IS IS AN (UNKNOWN) EXPR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6"/>
  <p:tag name="PICTUREFILESIZE" val="43464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 SOL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0791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USE THE QUADRATIC EQ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8079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hado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697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 long} is the {\bf shadow} cast by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8458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lliptical object below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8773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STREET L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1336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$a=\frac{37-12b}{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373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1369-888b+144b^2)+100b^2-600b=-875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205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NSIDE A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22590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OLLECT TER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6881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44+100)b^2-(888+600)b+(1369+875)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5085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44b^2-1488b+2244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8123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1b^2-372b+561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5930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38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(s,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719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(1/4)\,\,\time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8959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^2+4(y-3)^2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3205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(a,b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472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AIN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4380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LUG INTO THE QUADRA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30396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OBTAINING A QUADRA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9752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N ONE VARIAB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20373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OLVE THE LINEA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20770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EXPRESSING ONE VARIAB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30773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N TERMS OF THE O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5834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QUADRATIC EQ'N\,\,\&amp;\,\,LINEAR EQ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3568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ND $y'$ INSTEAD OF $f'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3472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N TWO VARIABLE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22648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hado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697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 long} is the {\bf shadow} cast by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8458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lliptical object below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8773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STREET L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1336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1b^2-372b+561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5930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USE THE QUADRATIC EQ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8079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USE THE QUADRATIC EQ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8079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1b^2-372b+561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593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OT QUITE KOSHER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3464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$a=\frac{37-12b}{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373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$a=\frac{37-12b}{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373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38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1t^2-372t+561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5466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$s=\frac{37-12t}{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836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b:\to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4845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a:\to 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4378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(s,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719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^2+4(y-3)^2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3205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(a,b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47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OH, WEL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1695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hado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697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 long} is the {\bf shadow} cast by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8458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lliptical object below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8773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STREET L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1336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1b^2-372b+561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593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O SAVE WRITING, WRI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3270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USE THE QUADRATIC EQ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8079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$a=\frac{37-12b}{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373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t=\frac{372+\sqrt{372^2-4(61)(561)}}{2(61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34076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b=\frac{372-\sqrt{372^2-4(61)(561)}}{2(61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33383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dot=\,0.843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7853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dot=-0.67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7516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5-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031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6-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602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38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b&lt;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347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$ INSTEAD OF 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7957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.73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953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ot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535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.36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002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ot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535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1y^2-372y+561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6254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as solutions $y=b$ and $y=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19837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1t^2-372t+561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5466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$s=\frac{37-12t}{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836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(s,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719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^2+4(y-3)^2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320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12639</TotalTime>
  <Words>65</Words>
  <Application>Microsoft Office PowerPoint</Application>
  <PresentationFormat>On-screen Show (4:3)</PresentationFormat>
  <Paragraphs>64</Paragraphs>
  <Slides>45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1507</cp:revision>
  <dcterms:created xsi:type="dcterms:W3CDTF">2008-09-20T13:47:00Z</dcterms:created>
  <dcterms:modified xsi:type="dcterms:W3CDTF">2011-07-26T15:03:33Z</dcterms:modified>
</cp:coreProperties>
</file>