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5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6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7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8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9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0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1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2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3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4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5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16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7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8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19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20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1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22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23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24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25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3" r:id="rId2"/>
    <p:sldId id="552" r:id="rId3"/>
    <p:sldId id="558" r:id="rId4"/>
    <p:sldId id="556" r:id="rId5"/>
    <p:sldId id="557" r:id="rId6"/>
    <p:sldId id="471" r:id="rId7"/>
    <p:sldId id="566" r:id="rId8"/>
    <p:sldId id="559" r:id="rId9"/>
    <p:sldId id="553" r:id="rId10"/>
    <p:sldId id="555" r:id="rId11"/>
    <p:sldId id="560" r:id="rId12"/>
    <p:sldId id="489" r:id="rId13"/>
    <p:sldId id="500" r:id="rId14"/>
    <p:sldId id="502" r:id="rId15"/>
    <p:sldId id="565" r:id="rId16"/>
    <p:sldId id="503" r:id="rId17"/>
    <p:sldId id="504" r:id="rId18"/>
    <p:sldId id="506" r:id="rId19"/>
    <p:sldId id="562" r:id="rId20"/>
    <p:sldId id="507" r:id="rId21"/>
    <p:sldId id="508" r:id="rId22"/>
    <p:sldId id="561" r:id="rId23"/>
    <p:sldId id="563" r:id="rId24"/>
    <p:sldId id="567" r:id="rId25"/>
    <p:sldId id="568" r:id="rId26"/>
    <p:sldId id="481" r:id="rId27"/>
    <p:sldId id="483" r:id="rId28"/>
    <p:sldId id="482" r:id="rId29"/>
    <p:sldId id="522" r:id="rId30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2" autoAdjust="0"/>
    <p:restoredTop sz="99811" autoAdjust="0"/>
  </p:normalViewPr>
  <p:slideViewPr>
    <p:cSldViewPr>
      <p:cViewPr varScale="1">
        <p:scale>
          <a:sx n="76" d="100"/>
          <a:sy n="76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8DB1E1BE-731E-4F1E-B1D2-E004703AB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26C2A-D7A5-4A31-B091-D54F61849AE4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F76E4-7741-45FD-B849-A389CF890FCE}" type="slidenum">
              <a:rPr lang="en-US"/>
              <a:pPr/>
              <a:t>10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F76E4-7741-45FD-B849-A389CF890FCE}" type="slidenum">
              <a:rPr lang="en-US"/>
              <a:pPr/>
              <a:t>11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D65AE-B5D2-482D-B07D-3F2DCC924E43}" type="slidenum">
              <a:rPr lang="en-US"/>
              <a:pPr/>
              <a:t>12</a:t>
            </a:fld>
            <a:endParaRPr lang="en-US"/>
          </a:p>
        </p:txBody>
      </p:sp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BB051-1247-42C2-8481-14085528817A}" type="slidenum">
              <a:rPr lang="en-US"/>
              <a:pPr/>
              <a:t>13</a:t>
            </a:fld>
            <a:endParaRPr lang="en-US"/>
          </a:p>
        </p:txBody>
      </p:sp>
      <p:sp>
        <p:nvSpPr>
          <p:cNvPr id="125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BD631-0293-4673-9F66-8BE84934616D}" type="slidenum">
              <a:rPr lang="en-US"/>
              <a:pPr/>
              <a:t>14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BD631-0293-4673-9F66-8BE84934616D}" type="slidenum">
              <a:rPr lang="en-US"/>
              <a:pPr/>
              <a:t>15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D1CD6-6706-4C90-B159-D32FF671699D}" type="slidenum">
              <a:rPr lang="en-US"/>
              <a:pPr/>
              <a:t>16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7946A-9036-49CD-AF03-0224E3509D1A}" type="slidenum">
              <a:rPr lang="en-US"/>
              <a:pPr/>
              <a:t>17</a:t>
            </a:fld>
            <a:endParaRPr lang="en-US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DF9F9-EB22-40CB-B2CF-C0AD82F123AE}" type="slidenum">
              <a:rPr lang="en-US"/>
              <a:pPr/>
              <a:t>18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DF9F9-EB22-40CB-B2CF-C0AD82F123AE}" type="slidenum">
              <a:rPr lang="en-US"/>
              <a:pPr/>
              <a:t>19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4010A-8812-48B8-A1AD-20C864A2B292}" type="slidenum">
              <a:rPr lang="en-US"/>
              <a:pPr/>
              <a:t>2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BF39C-C03B-4B12-AD16-D851967869B8}" type="slidenum">
              <a:rPr lang="en-US"/>
              <a:pPr/>
              <a:t>20</a:t>
            </a:fld>
            <a:endParaRPr lang="en-US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FF818-B505-46ED-B7BA-3F2B05617837}" type="slidenum">
              <a:rPr lang="en-US"/>
              <a:pPr/>
              <a:t>21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FF818-B505-46ED-B7BA-3F2B05617837}" type="slidenum">
              <a:rPr lang="en-US"/>
              <a:pPr/>
              <a:t>22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DF9F9-EB22-40CB-B2CF-C0AD82F123AE}" type="slidenum">
              <a:rPr lang="en-US"/>
              <a:pPr/>
              <a:t>23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DF9F9-EB22-40CB-B2CF-C0AD82F123AE}" type="slidenum">
              <a:rPr lang="en-US"/>
              <a:pPr/>
              <a:t>24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DF9F9-EB22-40CB-B2CF-C0AD82F123AE}" type="slidenum">
              <a:rPr lang="en-US"/>
              <a:pPr/>
              <a:t>25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4010A-8812-48B8-A1AD-20C864A2B292}" type="slidenum">
              <a:rPr lang="en-US"/>
              <a:pPr/>
              <a:t>3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4010A-8812-48B8-A1AD-20C864A2B292}" type="slidenum">
              <a:rPr lang="en-US"/>
              <a:pPr/>
              <a:t>4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4010A-8812-48B8-A1AD-20C864A2B292}" type="slidenum">
              <a:rPr lang="en-US"/>
              <a:pPr/>
              <a:t>5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F76E4-7741-45FD-B849-A389CF890FCE}" type="slidenum">
              <a:rPr lang="en-US"/>
              <a:pPr/>
              <a:t>6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F76E4-7741-45FD-B849-A389CF890FCE}" type="slidenum">
              <a:rPr lang="en-US"/>
              <a:pPr/>
              <a:t>7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F76E4-7741-45FD-B849-A389CF890FCE}" type="slidenum">
              <a:rPr lang="en-US"/>
              <a:pPr/>
              <a:t>8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F76E4-7741-45FD-B849-A389CF890FCE}" type="slidenum">
              <a:rPr lang="en-US"/>
              <a:pPr/>
              <a:t>9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C45D-45A8-48E1-AC7B-30D477E42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68FC0-6442-44DD-8321-A2FE8444D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358F-1119-4A3D-A035-95479A53B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2305-290C-48B5-9DF9-B6D29F3EB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AC17-FED2-46CE-A2E5-621FA3821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FB998-2785-41DB-B1A6-68FDDC39E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FAE08-508C-4C52-8F31-5E01C6E6E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6F6E9-7EBA-4444-BD1A-577B37AE9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65DB-F5D1-4DF5-8659-9E3B3C8A4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DA8C-6F88-49B6-9C1E-842CFE1A8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F1954-FB9C-46F9-91A8-3D4B7BB13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7FBD05F-F928-4D16-A03C-82F3A75087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image" Target="../media/image61.png"/><Relationship Id="rId26" Type="http://schemas.openxmlformats.org/officeDocument/2006/relationships/image" Target="../media/image66.png"/><Relationship Id="rId3" Type="http://schemas.openxmlformats.org/officeDocument/2006/relationships/tags" Target="../tags/tag208.xml"/><Relationship Id="rId21" Type="http://schemas.openxmlformats.org/officeDocument/2006/relationships/image" Target="../media/image59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notesSlide" Target="../notesSlides/notesSlide10.xml"/><Relationship Id="rId25" Type="http://schemas.openxmlformats.org/officeDocument/2006/relationships/image" Target="../media/image65.png"/><Relationship Id="rId2" Type="http://schemas.openxmlformats.org/officeDocument/2006/relationships/tags" Target="../tags/tag20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69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tags" Target="../tags/tag215.xml"/><Relationship Id="rId19" Type="http://schemas.openxmlformats.org/officeDocument/2006/relationships/image" Target="../media/image62.png"/><Relationship Id="rId31" Type="http://schemas.openxmlformats.org/officeDocument/2006/relationships/image" Target="../media/image71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image" Target="../media/image60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image" Target="../media/image4.png"/><Relationship Id="rId18" Type="http://schemas.openxmlformats.org/officeDocument/2006/relationships/image" Target="../media/image74.png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73.png"/><Relationship Id="rId2" Type="http://schemas.openxmlformats.org/officeDocument/2006/relationships/tags" Target="../tags/tag222.xml"/><Relationship Id="rId16" Type="http://schemas.openxmlformats.org/officeDocument/2006/relationships/image" Target="../media/image65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5.xml"/><Relationship Id="rId15" Type="http://schemas.openxmlformats.org/officeDocument/2006/relationships/image" Target="../media/image64.png"/><Relationship Id="rId10" Type="http://schemas.openxmlformats.org/officeDocument/2006/relationships/tags" Target="../tags/tag230.xml"/><Relationship Id="rId19" Type="http://schemas.openxmlformats.org/officeDocument/2006/relationships/image" Target="../media/image75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9" Type="http://schemas.openxmlformats.org/officeDocument/2006/relationships/image" Target="../media/image73.png"/><Relationship Id="rId21" Type="http://schemas.openxmlformats.org/officeDocument/2006/relationships/tags" Target="../tags/tag251.xml"/><Relationship Id="rId34" Type="http://schemas.openxmlformats.org/officeDocument/2006/relationships/image" Target="../media/image63.png"/><Relationship Id="rId42" Type="http://schemas.openxmlformats.org/officeDocument/2006/relationships/image" Target="../media/image76.png"/><Relationship Id="rId47" Type="http://schemas.openxmlformats.org/officeDocument/2006/relationships/image" Target="../media/image38.png"/><Relationship Id="rId50" Type="http://schemas.openxmlformats.org/officeDocument/2006/relationships/image" Target="../media/image78.png"/><Relationship Id="rId55" Type="http://schemas.openxmlformats.org/officeDocument/2006/relationships/image" Target="../media/image83.pn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notesSlide" Target="../notesSlides/notesSlide12.xml"/><Relationship Id="rId38" Type="http://schemas.openxmlformats.org/officeDocument/2006/relationships/image" Target="../media/image45.png"/><Relationship Id="rId46" Type="http://schemas.openxmlformats.org/officeDocument/2006/relationships/image" Target="../media/image39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41" Type="http://schemas.openxmlformats.org/officeDocument/2006/relationships/image" Target="../media/image75.png"/><Relationship Id="rId54" Type="http://schemas.openxmlformats.org/officeDocument/2006/relationships/image" Target="../media/image82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9.png"/><Relationship Id="rId40" Type="http://schemas.openxmlformats.org/officeDocument/2006/relationships/image" Target="../media/image74.png"/><Relationship Id="rId45" Type="http://schemas.openxmlformats.org/officeDocument/2006/relationships/image" Target="../media/image37.png"/><Relationship Id="rId53" Type="http://schemas.openxmlformats.org/officeDocument/2006/relationships/image" Target="../media/image81.png"/><Relationship Id="rId58" Type="http://schemas.openxmlformats.org/officeDocument/2006/relationships/image" Target="../media/image86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image" Target="../media/image65.png"/><Relationship Id="rId49" Type="http://schemas.openxmlformats.org/officeDocument/2006/relationships/image" Target="../media/image46.png"/><Relationship Id="rId57" Type="http://schemas.openxmlformats.org/officeDocument/2006/relationships/image" Target="../media/image85.png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4" Type="http://schemas.openxmlformats.org/officeDocument/2006/relationships/image" Target="../media/image77.png"/><Relationship Id="rId52" Type="http://schemas.openxmlformats.org/officeDocument/2006/relationships/image" Target="../media/image80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image" Target="../media/image64.png"/><Relationship Id="rId43" Type="http://schemas.openxmlformats.org/officeDocument/2006/relationships/image" Target="../media/image30.png"/><Relationship Id="rId48" Type="http://schemas.openxmlformats.org/officeDocument/2006/relationships/image" Target="../media/image41.png"/><Relationship Id="rId56" Type="http://schemas.openxmlformats.org/officeDocument/2006/relationships/image" Target="../media/image84.png"/><Relationship Id="rId8" Type="http://schemas.openxmlformats.org/officeDocument/2006/relationships/tags" Target="../tags/tag238.xml"/><Relationship Id="rId51" Type="http://schemas.openxmlformats.org/officeDocument/2006/relationships/image" Target="../media/image79.png"/><Relationship Id="rId3" Type="http://schemas.openxmlformats.org/officeDocument/2006/relationships/tags" Target="../tags/tag2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image" Target="../media/image65.png"/><Relationship Id="rId26" Type="http://schemas.openxmlformats.org/officeDocument/2006/relationships/image" Target="../media/image88.png"/><Relationship Id="rId3" Type="http://schemas.openxmlformats.org/officeDocument/2006/relationships/tags" Target="../tags/tag264.xml"/><Relationship Id="rId21" Type="http://schemas.openxmlformats.org/officeDocument/2006/relationships/image" Target="../media/image83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image" Target="../media/image64.png"/><Relationship Id="rId25" Type="http://schemas.openxmlformats.org/officeDocument/2006/relationships/image" Target="../media/image87.png"/><Relationship Id="rId2" Type="http://schemas.openxmlformats.org/officeDocument/2006/relationships/tags" Target="../tags/tag263.xml"/><Relationship Id="rId16" Type="http://schemas.openxmlformats.org/officeDocument/2006/relationships/image" Target="../media/image63.png"/><Relationship Id="rId20" Type="http://schemas.openxmlformats.org/officeDocument/2006/relationships/image" Target="../media/image74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86.png"/><Relationship Id="rId5" Type="http://schemas.openxmlformats.org/officeDocument/2006/relationships/tags" Target="../tags/tag266.xml"/><Relationship Id="rId15" Type="http://schemas.openxmlformats.org/officeDocument/2006/relationships/notesSlide" Target="../notesSlides/notesSlide13.xml"/><Relationship Id="rId23" Type="http://schemas.openxmlformats.org/officeDocument/2006/relationships/image" Target="../media/image84.png"/><Relationship Id="rId10" Type="http://schemas.openxmlformats.org/officeDocument/2006/relationships/tags" Target="../tags/tag271.xml"/><Relationship Id="rId19" Type="http://schemas.openxmlformats.org/officeDocument/2006/relationships/image" Target="../media/image73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74.png"/><Relationship Id="rId3" Type="http://schemas.openxmlformats.org/officeDocument/2006/relationships/tags" Target="../tags/tag277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94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73.png"/><Relationship Id="rId33" Type="http://schemas.openxmlformats.org/officeDocument/2006/relationships/image" Target="../media/image93.png"/><Relationship Id="rId38" Type="http://schemas.openxmlformats.org/officeDocument/2006/relationships/image" Target="../media/image84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1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65.png"/><Relationship Id="rId32" Type="http://schemas.openxmlformats.org/officeDocument/2006/relationships/image" Target="../media/image92.png"/><Relationship Id="rId37" Type="http://schemas.openxmlformats.org/officeDocument/2006/relationships/image" Target="../media/image80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64.png"/><Relationship Id="rId28" Type="http://schemas.openxmlformats.org/officeDocument/2006/relationships/image" Target="../media/image90.png"/><Relationship Id="rId36" Type="http://schemas.openxmlformats.org/officeDocument/2006/relationships/image" Target="../media/image83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30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63.png"/><Relationship Id="rId27" Type="http://schemas.openxmlformats.org/officeDocument/2006/relationships/image" Target="../media/image89.png"/><Relationship Id="rId30" Type="http://schemas.openxmlformats.org/officeDocument/2006/relationships/image" Target="../media/image45.png"/><Relationship Id="rId35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image" Target="../media/image63.png"/><Relationship Id="rId26" Type="http://schemas.openxmlformats.org/officeDocument/2006/relationships/image" Target="../media/image84.png"/><Relationship Id="rId3" Type="http://schemas.openxmlformats.org/officeDocument/2006/relationships/tags" Target="../tags/tag296.xml"/><Relationship Id="rId21" Type="http://schemas.openxmlformats.org/officeDocument/2006/relationships/image" Target="../media/image73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notesSlide" Target="../notesSlides/notesSlide15.xml"/><Relationship Id="rId25" Type="http://schemas.openxmlformats.org/officeDocument/2006/relationships/image" Target="../media/image95.png"/><Relationship Id="rId2" Type="http://schemas.openxmlformats.org/officeDocument/2006/relationships/tags" Target="../tags/tag29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5.png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80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image" Target="../media/image83.png"/><Relationship Id="rId28" Type="http://schemas.openxmlformats.org/officeDocument/2006/relationships/image" Target="../media/image97.png"/><Relationship Id="rId10" Type="http://schemas.openxmlformats.org/officeDocument/2006/relationships/tags" Target="../tags/tag303.xml"/><Relationship Id="rId19" Type="http://schemas.openxmlformats.org/officeDocument/2006/relationships/image" Target="../media/image64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image" Target="../media/image74.png"/><Relationship Id="rId27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9" Type="http://schemas.openxmlformats.org/officeDocument/2006/relationships/image" Target="../media/image29.png"/><Relationship Id="rId21" Type="http://schemas.openxmlformats.org/officeDocument/2006/relationships/tags" Target="../tags/tag329.xml"/><Relationship Id="rId34" Type="http://schemas.openxmlformats.org/officeDocument/2006/relationships/image" Target="../media/image63.png"/><Relationship Id="rId42" Type="http://schemas.openxmlformats.org/officeDocument/2006/relationships/image" Target="../media/image99.png"/><Relationship Id="rId47" Type="http://schemas.openxmlformats.org/officeDocument/2006/relationships/image" Target="../media/image38.png"/><Relationship Id="rId50" Type="http://schemas.openxmlformats.org/officeDocument/2006/relationships/image" Target="../media/image101.png"/><Relationship Id="rId55" Type="http://schemas.openxmlformats.org/officeDocument/2006/relationships/image" Target="../media/image105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33" Type="http://schemas.openxmlformats.org/officeDocument/2006/relationships/notesSlide" Target="../notesSlides/notesSlide16.xml"/><Relationship Id="rId38" Type="http://schemas.openxmlformats.org/officeDocument/2006/relationships/image" Target="../media/image74.png"/><Relationship Id="rId46" Type="http://schemas.openxmlformats.org/officeDocument/2006/relationships/image" Target="../media/image39.png"/><Relationship Id="rId59" Type="http://schemas.openxmlformats.org/officeDocument/2006/relationships/image" Target="../media/image86.pn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29" Type="http://schemas.openxmlformats.org/officeDocument/2006/relationships/tags" Target="../tags/tag337.xml"/><Relationship Id="rId41" Type="http://schemas.openxmlformats.org/officeDocument/2006/relationships/image" Target="../media/image98.png"/><Relationship Id="rId54" Type="http://schemas.openxmlformats.org/officeDocument/2006/relationships/image" Target="../media/image82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73.png"/><Relationship Id="rId40" Type="http://schemas.openxmlformats.org/officeDocument/2006/relationships/image" Target="../media/image45.png"/><Relationship Id="rId45" Type="http://schemas.openxmlformats.org/officeDocument/2006/relationships/image" Target="../media/image37.png"/><Relationship Id="rId53" Type="http://schemas.openxmlformats.org/officeDocument/2006/relationships/image" Target="../media/image104.png"/><Relationship Id="rId58" Type="http://schemas.openxmlformats.org/officeDocument/2006/relationships/image" Target="../media/image85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tags" Target="../tags/tag336.xml"/><Relationship Id="rId36" Type="http://schemas.openxmlformats.org/officeDocument/2006/relationships/image" Target="../media/image65.png"/><Relationship Id="rId49" Type="http://schemas.openxmlformats.org/officeDocument/2006/relationships/image" Target="../media/image46.png"/><Relationship Id="rId57" Type="http://schemas.openxmlformats.org/officeDocument/2006/relationships/image" Target="../media/image84.png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tags" Target="../tags/tag339.xml"/><Relationship Id="rId44" Type="http://schemas.openxmlformats.org/officeDocument/2006/relationships/image" Target="../media/image100.png"/><Relationship Id="rId52" Type="http://schemas.openxmlformats.org/officeDocument/2006/relationships/image" Target="../media/image103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tags" Target="../tags/tag335.xml"/><Relationship Id="rId30" Type="http://schemas.openxmlformats.org/officeDocument/2006/relationships/tags" Target="../tags/tag338.xml"/><Relationship Id="rId35" Type="http://schemas.openxmlformats.org/officeDocument/2006/relationships/image" Target="../media/image64.png"/><Relationship Id="rId43" Type="http://schemas.openxmlformats.org/officeDocument/2006/relationships/image" Target="../media/image30.png"/><Relationship Id="rId48" Type="http://schemas.openxmlformats.org/officeDocument/2006/relationships/image" Target="../media/image41.png"/><Relationship Id="rId56" Type="http://schemas.openxmlformats.org/officeDocument/2006/relationships/image" Target="../media/image56.png"/><Relationship Id="rId8" Type="http://schemas.openxmlformats.org/officeDocument/2006/relationships/tags" Target="../tags/tag316.xml"/><Relationship Id="rId51" Type="http://schemas.openxmlformats.org/officeDocument/2006/relationships/image" Target="../media/image102.png"/><Relationship Id="rId3" Type="http://schemas.openxmlformats.org/officeDocument/2006/relationships/tags" Target="../tags/tag3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image" Target="../media/image88.png"/><Relationship Id="rId26" Type="http://schemas.openxmlformats.org/officeDocument/2006/relationships/image" Target="../media/image84.png"/><Relationship Id="rId3" Type="http://schemas.openxmlformats.org/officeDocument/2006/relationships/tags" Target="../tags/tag342.xml"/><Relationship Id="rId21" Type="http://schemas.openxmlformats.org/officeDocument/2006/relationships/image" Target="../media/image65.pn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notesSlide" Target="../notesSlides/notesSlide17.xml"/><Relationship Id="rId25" Type="http://schemas.openxmlformats.org/officeDocument/2006/relationships/image" Target="../media/image103.png"/><Relationship Id="rId2" Type="http://schemas.openxmlformats.org/officeDocument/2006/relationships/tags" Target="../tags/tag34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4.png"/><Relationship Id="rId29" Type="http://schemas.openxmlformats.org/officeDocument/2006/relationships/image" Target="../media/image86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105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image" Target="../media/image74.png"/><Relationship Id="rId28" Type="http://schemas.openxmlformats.org/officeDocument/2006/relationships/image" Target="../media/image107.png"/><Relationship Id="rId10" Type="http://schemas.openxmlformats.org/officeDocument/2006/relationships/tags" Target="../tags/tag349.xml"/><Relationship Id="rId19" Type="http://schemas.openxmlformats.org/officeDocument/2006/relationships/image" Target="../media/image63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image" Target="../media/image73.png"/><Relationship Id="rId27" Type="http://schemas.openxmlformats.org/officeDocument/2006/relationships/image" Target="../media/image106.png"/><Relationship Id="rId30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notesSlide" Target="../notesSlides/notesSlide18.xml"/><Relationship Id="rId18" Type="http://schemas.openxmlformats.org/officeDocument/2006/relationships/image" Target="../media/image74.png"/><Relationship Id="rId3" Type="http://schemas.openxmlformats.org/officeDocument/2006/relationships/tags" Target="../tags/tag357.xml"/><Relationship Id="rId21" Type="http://schemas.openxmlformats.org/officeDocument/2006/relationships/image" Target="../media/image83.png"/><Relationship Id="rId7" Type="http://schemas.openxmlformats.org/officeDocument/2006/relationships/tags" Target="../tags/tag36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3.png"/><Relationship Id="rId2" Type="http://schemas.openxmlformats.org/officeDocument/2006/relationships/tags" Target="../tags/tag356.xml"/><Relationship Id="rId16" Type="http://schemas.openxmlformats.org/officeDocument/2006/relationships/image" Target="../media/image65.png"/><Relationship Id="rId20" Type="http://schemas.openxmlformats.org/officeDocument/2006/relationships/image" Target="../media/image106.png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5" Type="http://schemas.openxmlformats.org/officeDocument/2006/relationships/tags" Target="../tags/tag359.xml"/><Relationship Id="rId15" Type="http://schemas.openxmlformats.org/officeDocument/2006/relationships/image" Target="../media/image64.png"/><Relationship Id="rId23" Type="http://schemas.openxmlformats.org/officeDocument/2006/relationships/image" Target="../media/image84.png"/><Relationship Id="rId10" Type="http://schemas.openxmlformats.org/officeDocument/2006/relationships/tags" Target="../tags/tag364.xml"/><Relationship Id="rId19" Type="http://schemas.openxmlformats.org/officeDocument/2006/relationships/image" Target="../media/image105.png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image" Target="../media/image63.png"/><Relationship Id="rId22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image" Target="../media/image63.png"/><Relationship Id="rId39" Type="http://schemas.openxmlformats.org/officeDocument/2006/relationships/image" Target="../media/image115.png"/><Relationship Id="rId3" Type="http://schemas.openxmlformats.org/officeDocument/2006/relationships/tags" Target="../tags/tag368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111.png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image" Target="../media/image95.png"/><Relationship Id="rId33" Type="http://schemas.openxmlformats.org/officeDocument/2006/relationships/image" Target="../media/image110.png"/><Relationship Id="rId38" Type="http://schemas.openxmlformats.org/officeDocument/2006/relationships/image" Target="../media/image84.png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3.png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image" Target="../media/image83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6.png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image" Target="../media/image106.png"/><Relationship Id="rId28" Type="http://schemas.openxmlformats.org/officeDocument/2006/relationships/image" Target="../media/image65.png"/><Relationship Id="rId36" Type="http://schemas.openxmlformats.org/officeDocument/2006/relationships/image" Target="../media/image113.png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image" Target="../media/image108.png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image" Target="../media/image105.png"/><Relationship Id="rId27" Type="http://schemas.openxmlformats.org/officeDocument/2006/relationships/image" Target="../media/image64.png"/><Relationship Id="rId30" Type="http://schemas.openxmlformats.org/officeDocument/2006/relationships/image" Target="../media/image74.png"/><Relationship Id="rId35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5.png"/><Relationship Id="rId3" Type="http://schemas.openxmlformats.org/officeDocument/2006/relationships/tags" Target="../tags/tag5.xml"/><Relationship Id="rId21" Type="http://schemas.openxmlformats.org/officeDocument/2006/relationships/notesSlide" Target="../notesSlides/notesSlide2.xml"/><Relationship Id="rId34" Type="http://schemas.openxmlformats.org/officeDocument/2006/relationships/image" Target="../media/image13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97.xml"/><Relationship Id="rId18" Type="http://schemas.openxmlformats.org/officeDocument/2006/relationships/tags" Target="../tags/tag402.xml"/><Relationship Id="rId26" Type="http://schemas.openxmlformats.org/officeDocument/2006/relationships/tags" Target="../tags/tag410.xml"/><Relationship Id="rId39" Type="http://schemas.openxmlformats.org/officeDocument/2006/relationships/image" Target="../media/image118.png"/><Relationship Id="rId21" Type="http://schemas.openxmlformats.org/officeDocument/2006/relationships/tags" Target="../tags/tag405.xml"/><Relationship Id="rId34" Type="http://schemas.openxmlformats.org/officeDocument/2006/relationships/image" Target="../media/image65.png"/><Relationship Id="rId42" Type="http://schemas.openxmlformats.org/officeDocument/2006/relationships/image" Target="../media/image119.png"/><Relationship Id="rId47" Type="http://schemas.openxmlformats.org/officeDocument/2006/relationships/image" Target="../media/image46.png"/><Relationship Id="rId50" Type="http://schemas.openxmlformats.org/officeDocument/2006/relationships/image" Target="../media/image122.png"/><Relationship Id="rId55" Type="http://schemas.openxmlformats.org/officeDocument/2006/relationships/image" Target="../media/image84.png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tags" Target="../tags/tag409.xml"/><Relationship Id="rId33" Type="http://schemas.openxmlformats.org/officeDocument/2006/relationships/image" Target="../media/image64.png"/><Relationship Id="rId38" Type="http://schemas.openxmlformats.org/officeDocument/2006/relationships/image" Target="../media/image117.png"/><Relationship Id="rId46" Type="http://schemas.openxmlformats.org/officeDocument/2006/relationships/image" Target="../media/image120.png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tags" Target="../tags/tag404.xml"/><Relationship Id="rId29" Type="http://schemas.openxmlformats.org/officeDocument/2006/relationships/tags" Target="../tags/tag413.xml"/><Relationship Id="rId41" Type="http://schemas.openxmlformats.org/officeDocument/2006/relationships/image" Target="../media/image45.png"/><Relationship Id="rId54" Type="http://schemas.openxmlformats.org/officeDocument/2006/relationships/image" Target="../media/image56.png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tags" Target="../tags/tag408.xml"/><Relationship Id="rId32" Type="http://schemas.openxmlformats.org/officeDocument/2006/relationships/image" Target="../media/image63.png"/><Relationship Id="rId37" Type="http://schemas.openxmlformats.org/officeDocument/2006/relationships/image" Target="../media/image29.png"/><Relationship Id="rId40" Type="http://schemas.openxmlformats.org/officeDocument/2006/relationships/image" Target="../media/image30.png"/><Relationship Id="rId45" Type="http://schemas.openxmlformats.org/officeDocument/2006/relationships/image" Target="../media/image38.png"/><Relationship Id="rId53" Type="http://schemas.openxmlformats.org/officeDocument/2006/relationships/image" Target="../media/image124.png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tags" Target="../tags/tag407.xml"/><Relationship Id="rId28" Type="http://schemas.openxmlformats.org/officeDocument/2006/relationships/tags" Target="../tags/tag412.xml"/><Relationship Id="rId36" Type="http://schemas.openxmlformats.org/officeDocument/2006/relationships/image" Target="../media/image74.png"/><Relationship Id="rId49" Type="http://schemas.openxmlformats.org/officeDocument/2006/relationships/image" Target="../media/image121.png"/><Relationship Id="rId10" Type="http://schemas.openxmlformats.org/officeDocument/2006/relationships/tags" Target="../tags/tag394.xml"/><Relationship Id="rId19" Type="http://schemas.openxmlformats.org/officeDocument/2006/relationships/tags" Target="../tags/tag403.xml"/><Relationship Id="rId31" Type="http://schemas.openxmlformats.org/officeDocument/2006/relationships/notesSlide" Target="../notesSlides/notesSlide20.xml"/><Relationship Id="rId44" Type="http://schemas.openxmlformats.org/officeDocument/2006/relationships/image" Target="../media/image39.png"/><Relationship Id="rId52" Type="http://schemas.openxmlformats.org/officeDocument/2006/relationships/image" Target="../media/image82.png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tags" Target="../tags/tag406.xml"/><Relationship Id="rId27" Type="http://schemas.openxmlformats.org/officeDocument/2006/relationships/tags" Target="../tags/tag411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73.png"/><Relationship Id="rId43" Type="http://schemas.openxmlformats.org/officeDocument/2006/relationships/image" Target="../media/image37.png"/><Relationship Id="rId48" Type="http://schemas.openxmlformats.org/officeDocument/2006/relationships/image" Target="../media/image41.png"/><Relationship Id="rId8" Type="http://schemas.openxmlformats.org/officeDocument/2006/relationships/tags" Target="../tags/tag392.xml"/><Relationship Id="rId51" Type="http://schemas.openxmlformats.org/officeDocument/2006/relationships/image" Target="../media/image123.png"/><Relationship Id="rId3" Type="http://schemas.openxmlformats.org/officeDocument/2006/relationships/tags" Target="../tags/tag38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image" Target="../media/image64.png"/><Relationship Id="rId26" Type="http://schemas.openxmlformats.org/officeDocument/2006/relationships/image" Target="../media/image107.png"/><Relationship Id="rId3" Type="http://schemas.openxmlformats.org/officeDocument/2006/relationships/tags" Target="../tags/tag416.xml"/><Relationship Id="rId21" Type="http://schemas.openxmlformats.org/officeDocument/2006/relationships/image" Target="../media/image74.png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image" Target="../media/image63.png"/><Relationship Id="rId25" Type="http://schemas.openxmlformats.org/officeDocument/2006/relationships/image" Target="../media/image125.png"/><Relationship Id="rId2" Type="http://schemas.openxmlformats.org/officeDocument/2006/relationships/tags" Target="../tags/tag415.xml"/><Relationship Id="rId16" Type="http://schemas.openxmlformats.org/officeDocument/2006/relationships/image" Target="../media/image88.png"/><Relationship Id="rId20" Type="http://schemas.openxmlformats.org/officeDocument/2006/relationships/image" Target="../media/image73.png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image" Target="../media/image124.png"/><Relationship Id="rId5" Type="http://schemas.openxmlformats.org/officeDocument/2006/relationships/tags" Target="../tags/tag418.xml"/><Relationship Id="rId15" Type="http://schemas.openxmlformats.org/officeDocument/2006/relationships/notesSlide" Target="../notesSlides/notesSlide21.xml"/><Relationship Id="rId23" Type="http://schemas.openxmlformats.org/officeDocument/2006/relationships/image" Target="../media/image84.png"/><Relationship Id="rId10" Type="http://schemas.openxmlformats.org/officeDocument/2006/relationships/tags" Target="../tags/tag423.xml"/><Relationship Id="rId19" Type="http://schemas.openxmlformats.org/officeDocument/2006/relationships/image" Target="../media/image65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3.png"/><Relationship Id="rId3" Type="http://schemas.openxmlformats.org/officeDocument/2006/relationships/tags" Target="../tags/tag429.xml"/><Relationship Id="rId21" Type="http://schemas.openxmlformats.org/officeDocument/2006/relationships/image" Target="../media/image84.png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image" Target="../media/image65.png"/><Relationship Id="rId25" Type="http://schemas.openxmlformats.org/officeDocument/2006/relationships/image" Target="../media/image128.png"/><Relationship Id="rId2" Type="http://schemas.openxmlformats.org/officeDocument/2006/relationships/tags" Target="../tags/tag428.xml"/><Relationship Id="rId16" Type="http://schemas.openxmlformats.org/officeDocument/2006/relationships/image" Target="../media/image64.png"/><Relationship Id="rId20" Type="http://schemas.openxmlformats.org/officeDocument/2006/relationships/image" Target="../media/image124.png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image" Target="../media/image127.png"/><Relationship Id="rId5" Type="http://schemas.openxmlformats.org/officeDocument/2006/relationships/tags" Target="../tags/tag431.xml"/><Relationship Id="rId15" Type="http://schemas.openxmlformats.org/officeDocument/2006/relationships/image" Target="../media/image63.png"/><Relationship Id="rId23" Type="http://schemas.openxmlformats.org/officeDocument/2006/relationships/image" Target="../media/image126.png"/><Relationship Id="rId10" Type="http://schemas.openxmlformats.org/officeDocument/2006/relationships/tags" Target="../tags/tag436.xml"/><Relationship Id="rId19" Type="http://schemas.openxmlformats.org/officeDocument/2006/relationships/image" Target="../media/image74.png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notesSlide" Target="../notesSlides/notesSlide22.xml"/><Relationship Id="rId22" Type="http://schemas.openxmlformats.org/officeDocument/2006/relationships/image" Target="../media/image1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tags" Target="../tags/tag451.xml"/><Relationship Id="rId18" Type="http://schemas.openxmlformats.org/officeDocument/2006/relationships/tags" Target="../tags/tag456.xml"/><Relationship Id="rId26" Type="http://schemas.openxmlformats.org/officeDocument/2006/relationships/image" Target="../media/image63.png"/><Relationship Id="rId39" Type="http://schemas.openxmlformats.org/officeDocument/2006/relationships/image" Target="../media/image116.png"/><Relationship Id="rId3" Type="http://schemas.openxmlformats.org/officeDocument/2006/relationships/tags" Target="../tags/tag441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111.png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17" Type="http://schemas.openxmlformats.org/officeDocument/2006/relationships/tags" Target="../tags/tag455.xml"/><Relationship Id="rId25" Type="http://schemas.openxmlformats.org/officeDocument/2006/relationships/image" Target="../media/image127.png"/><Relationship Id="rId33" Type="http://schemas.openxmlformats.org/officeDocument/2006/relationships/image" Target="../media/image130.png"/><Relationship Id="rId38" Type="http://schemas.openxmlformats.org/officeDocument/2006/relationships/image" Target="../media/image84.png"/><Relationship Id="rId2" Type="http://schemas.openxmlformats.org/officeDocument/2006/relationships/tags" Target="../tags/tag440.xml"/><Relationship Id="rId16" Type="http://schemas.openxmlformats.org/officeDocument/2006/relationships/tags" Target="../tags/tag45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3.png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24" Type="http://schemas.openxmlformats.org/officeDocument/2006/relationships/image" Target="../media/image126.png"/><Relationship Id="rId32" Type="http://schemas.openxmlformats.org/officeDocument/2006/relationships/image" Target="../media/image129.png"/><Relationship Id="rId37" Type="http://schemas.openxmlformats.org/officeDocument/2006/relationships/image" Target="../media/image114.png"/><Relationship Id="rId5" Type="http://schemas.openxmlformats.org/officeDocument/2006/relationships/tags" Target="../tags/tag443.xml"/><Relationship Id="rId15" Type="http://schemas.openxmlformats.org/officeDocument/2006/relationships/tags" Target="../tags/tag453.xml"/><Relationship Id="rId23" Type="http://schemas.openxmlformats.org/officeDocument/2006/relationships/image" Target="../media/image125.png"/><Relationship Id="rId28" Type="http://schemas.openxmlformats.org/officeDocument/2006/relationships/image" Target="../media/image65.png"/><Relationship Id="rId36" Type="http://schemas.openxmlformats.org/officeDocument/2006/relationships/image" Target="../media/image131.png"/><Relationship Id="rId10" Type="http://schemas.openxmlformats.org/officeDocument/2006/relationships/tags" Target="../tags/tag448.xml"/><Relationship Id="rId19" Type="http://schemas.openxmlformats.org/officeDocument/2006/relationships/tags" Target="../tags/tag457.xml"/><Relationship Id="rId31" Type="http://schemas.openxmlformats.org/officeDocument/2006/relationships/image" Target="../media/image108.png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tags" Target="../tags/tag452.xml"/><Relationship Id="rId22" Type="http://schemas.openxmlformats.org/officeDocument/2006/relationships/image" Target="../media/image124.png"/><Relationship Id="rId27" Type="http://schemas.openxmlformats.org/officeDocument/2006/relationships/image" Target="../media/image64.png"/><Relationship Id="rId30" Type="http://schemas.openxmlformats.org/officeDocument/2006/relationships/image" Target="../media/image74.png"/><Relationship Id="rId35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image" Target="../media/image126.png"/><Relationship Id="rId26" Type="http://schemas.openxmlformats.org/officeDocument/2006/relationships/image" Target="../media/image106.png"/><Relationship Id="rId3" Type="http://schemas.openxmlformats.org/officeDocument/2006/relationships/tags" Target="../tags/tag460.xml"/><Relationship Id="rId21" Type="http://schemas.openxmlformats.org/officeDocument/2006/relationships/image" Target="../media/image125.png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notesSlide" Target="../notesSlides/notesSlide24.xml"/><Relationship Id="rId25" Type="http://schemas.openxmlformats.org/officeDocument/2006/relationships/image" Target="../media/image105.png"/><Relationship Id="rId2" Type="http://schemas.openxmlformats.org/officeDocument/2006/relationships/tags" Target="../tags/tag45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24.png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image" Target="../media/image84.pn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image" Target="../media/image74.png"/><Relationship Id="rId28" Type="http://schemas.openxmlformats.org/officeDocument/2006/relationships/image" Target="../media/image95.png"/><Relationship Id="rId10" Type="http://schemas.openxmlformats.org/officeDocument/2006/relationships/tags" Target="../tags/tag467.xml"/><Relationship Id="rId19" Type="http://schemas.openxmlformats.org/officeDocument/2006/relationships/image" Target="../media/image127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image" Target="../media/image73.png"/><Relationship Id="rId27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26" Type="http://schemas.openxmlformats.org/officeDocument/2006/relationships/image" Target="../media/image106.png"/><Relationship Id="rId39" Type="http://schemas.openxmlformats.org/officeDocument/2006/relationships/image" Target="../media/image135.png"/><Relationship Id="rId3" Type="http://schemas.openxmlformats.org/officeDocument/2006/relationships/tags" Target="../tags/tag475.xml"/><Relationship Id="rId21" Type="http://schemas.openxmlformats.org/officeDocument/2006/relationships/tags" Target="../tags/tag493.xml"/><Relationship Id="rId34" Type="http://schemas.openxmlformats.org/officeDocument/2006/relationships/image" Target="../media/image74.png"/><Relationship Id="rId42" Type="http://schemas.openxmlformats.org/officeDocument/2006/relationships/image" Target="../media/image138.png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image" Target="../media/image105.png"/><Relationship Id="rId33" Type="http://schemas.openxmlformats.org/officeDocument/2006/relationships/image" Target="../media/image73.png"/><Relationship Id="rId38" Type="http://schemas.openxmlformats.org/officeDocument/2006/relationships/image" Target="../media/image134.png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0" Type="http://schemas.openxmlformats.org/officeDocument/2006/relationships/tags" Target="../tags/tag492.xml"/><Relationship Id="rId29" Type="http://schemas.openxmlformats.org/officeDocument/2006/relationships/image" Target="../media/image124.png"/><Relationship Id="rId41" Type="http://schemas.openxmlformats.org/officeDocument/2006/relationships/image" Target="../media/image137.png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24" Type="http://schemas.openxmlformats.org/officeDocument/2006/relationships/notesSlide" Target="../notesSlides/notesSlide25.xml"/><Relationship Id="rId32" Type="http://schemas.openxmlformats.org/officeDocument/2006/relationships/image" Target="../media/image127.png"/><Relationship Id="rId37" Type="http://schemas.openxmlformats.org/officeDocument/2006/relationships/image" Target="../media/image133.png"/><Relationship Id="rId40" Type="http://schemas.openxmlformats.org/officeDocument/2006/relationships/image" Target="../media/image136.png"/><Relationship Id="rId45" Type="http://schemas.openxmlformats.org/officeDocument/2006/relationships/image" Target="../media/image141.png"/><Relationship Id="rId5" Type="http://schemas.openxmlformats.org/officeDocument/2006/relationships/tags" Target="../tags/tag477.xml"/><Relationship Id="rId15" Type="http://schemas.openxmlformats.org/officeDocument/2006/relationships/tags" Target="../tags/tag48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5.png"/><Relationship Id="rId36" Type="http://schemas.openxmlformats.org/officeDocument/2006/relationships/image" Target="../media/image132.png"/><Relationship Id="rId10" Type="http://schemas.openxmlformats.org/officeDocument/2006/relationships/tags" Target="../tags/tag482.xml"/><Relationship Id="rId19" Type="http://schemas.openxmlformats.org/officeDocument/2006/relationships/tags" Target="../tags/tag491.xml"/><Relationship Id="rId31" Type="http://schemas.openxmlformats.org/officeDocument/2006/relationships/image" Target="../media/image126.png"/><Relationship Id="rId44" Type="http://schemas.openxmlformats.org/officeDocument/2006/relationships/image" Target="../media/image140.png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tags" Target="../tags/tag494.xml"/><Relationship Id="rId27" Type="http://schemas.openxmlformats.org/officeDocument/2006/relationships/image" Target="../media/image83.png"/><Relationship Id="rId30" Type="http://schemas.openxmlformats.org/officeDocument/2006/relationships/image" Target="../media/image125.png"/><Relationship Id="rId35" Type="http://schemas.openxmlformats.org/officeDocument/2006/relationships/image" Target="../media/image84.png"/><Relationship Id="rId43" Type="http://schemas.openxmlformats.org/officeDocument/2006/relationships/image" Target="../media/image1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18" Type="http://schemas.openxmlformats.org/officeDocument/2006/relationships/image" Target="../media/image145.png"/><Relationship Id="rId26" Type="http://schemas.openxmlformats.org/officeDocument/2006/relationships/image" Target="../media/image84.png"/><Relationship Id="rId3" Type="http://schemas.openxmlformats.org/officeDocument/2006/relationships/tags" Target="../tags/tag497.xml"/><Relationship Id="rId21" Type="http://schemas.openxmlformats.org/officeDocument/2006/relationships/image" Target="../media/image148.png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image" Target="../media/image144.png"/><Relationship Id="rId25" Type="http://schemas.openxmlformats.org/officeDocument/2006/relationships/image" Target="../media/image152.png"/><Relationship Id="rId2" Type="http://schemas.openxmlformats.org/officeDocument/2006/relationships/tags" Target="../tags/tag496.xml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image" Target="../media/image151.png"/><Relationship Id="rId5" Type="http://schemas.openxmlformats.org/officeDocument/2006/relationships/tags" Target="../tags/tag499.xml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tags" Target="../tags/tag504.xml"/><Relationship Id="rId19" Type="http://schemas.openxmlformats.org/officeDocument/2006/relationships/image" Target="../media/image146.png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56.png"/><Relationship Id="rId3" Type="http://schemas.openxmlformats.org/officeDocument/2006/relationships/tags" Target="../tags/tag510.xml"/><Relationship Id="rId21" Type="http://schemas.openxmlformats.org/officeDocument/2006/relationships/image" Target="../media/image159.png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image" Target="../media/image155.png"/><Relationship Id="rId2" Type="http://schemas.openxmlformats.org/officeDocument/2006/relationships/tags" Target="../tags/tag509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image" Target="../media/image84.png"/><Relationship Id="rId5" Type="http://schemas.openxmlformats.org/officeDocument/2006/relationships/tags" Target="../tags/tag512.xml"/><Relationship Id="rId15" Type="http://schemas.openxmlformats.org/officeDocument/2006/relationships/image" Target="../media/image144.png"/><Relationship Id="rId23" Type="http://schemas.openxmlformats.org/officeDocument/2006/relationships/image" Target="../media/image161.png"/><Relationship Id="rId10" Type="http://schemas.openxmlformats.org/officeDocument/2006/relationships/tags" Target="../tags/tag517.xml"/><Relationship Id="rId19" Type="http://schemas.openxmlformats.org/officeDocument/2006/relationships/image" Target="../media/image157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image" Target="../media/image153.png"/><Relationship Id="rId22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13" Type="http://schemas.openxmlformats.org/officeDocument/2006/relationships/image" Target="../media/image162.png"/><Relationship Id="rId18" Type="http://schemas.openxmlformats.org/officeDocument/2006/relationships/image" Target="../media/image165.png"/><Relationship Id="rId3" Type="http://schemas.openxmlformats.org/officeDocument/2006/relationships/tags" Target="../tags/tag522.xml"/><Relationship Id="rId21" Type="http://schemas.openxmlformats.org/officeDocument/2006/relationships/image" Target="../media/image168.png"/><Relationship Id="rId7" Type="http://schemas.openxmlformats.org/officeDocument/2006/relationships/tags" Target="../tags/tag52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4.png"/><Relationship Id="rId2" Type="http://schemas.openxmlformats.org/officeDocument/2006/relationships/tags" Target="../tags/tag521.xml"/><Relationship Id="rId16" Type="http://schemas.openxmlformats.org/officeDocument/2006/relationships/image" Target="../media/image164.png"/><Relationship Id="rId20" Type="http://schemas.openxmlformats.org/officeDocument/2006/relationships/image" Target="../media/image167.png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5" Type="http://schemas.openxmlformats.org/officeDocument/2006/relationships/tags" Target="../tags/tag524.xml"/><Relationship Id="rId15" Type="http://schemas.openxmlformats.org/officeDocument/2006/relationships/image" Target="../media/image163.png"/><Relationship Id="rId10" Type="http://schemas.openxmlformats.org/officeDocument/2006/relationships/tags" Target="../tags/tag529.xml"/><Relationship Id="rId19" Type="http://schemas.openxmlformats.org/officeDocument/2006/relationships/image" Target="../media/image166.png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image" Target="../media/image144.png"/><Relationship Id="rId22" Type="http://schemas.openxmlformats.org/officeDocument/2006/relationships/image" Target="../media/image1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tags" Target="../tags/tag533.xml"/><Relationship Id="rId7" Type="http://schemas.openxmlformats.org/officeDocument/2006/relationships/image" Target="../media/image170.png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5.xml"/><Relationship Id="rId10" Type="http://schemas.openxmlformats.org/officeDocument/2006/relationships/image" Target="../media/image173.png"/><Relationship Id="rId4" Type="http://schemas.openxmlformats.org/officeDocument/2006/relationships/tags" Target="../tags/tag534.xml"/><Relationship Id="rId9" Type="http://schemas.openxmlformats.org/officeDocument/2006/relationships/image" Target="../media/image1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4.png"/><Relationship Id="rId3" Type="http://schemas.openxmlformats.org/officeDocument/2006/relationships/tags" Target="../tags/tag2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3.png"/><Relationship Id="rId33" Type="http://schemas.openxmlformats.org/officeDocument/2006/relationships/image" Target="../media/image13.png"/><Relationship Id="rId38" Type="http://schemas.openxmlformats.org/officeDocument/2006/relationships/image" Target="../media/image17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9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.png"/><Relationship Id="rId32" Type="http://schemas.openxmlformats.org/officeDocument/2006/relationships/image" Target="../media/image5.png"/><Relationship Id="rId37" Type="http://schemas.openxmlformats.org/officeDocument/2006/relationships/image" Target="../media/image16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.png"/><Relationship Id="rId28" Type="http://schemas.openxmlformats.org/officeDocument/2006/relationships/image" Target="../media/image8.png"/><Relationship Id="rId36" Type="http://schemas.openxmlformats.org/officeDocument/2006/relationships/image" Target="../media/image15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11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notesSlide" Target="../notesSlides/notesSlide3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image" Target="../media/image11.png"/><Relationship Id="rId3" Type="http://schemas.openxmlformats.org/officeDocument/2006/relationships/tags" Target="../tags/tag4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10.png"/><Relationship Id="rId33" Type="http://schemas.openxmlformats.org/officeDocument/2006/relationships/image" Target="../media/image8.png"/><Relationship Id="rId38" Type="http://schemas.openxmlformats.org/officeDocument/2006/relationships/image" Target="../media/image4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image" Target="../media/image2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17.png"/><Relationship Id="rId32" Type="http://schemas.openxmlformats.org/officeDocument/2006/relationships/image" Target="../media/image9.png"/><Relationship Id="rId37" Type="http://schemas.openxmlformats.org/officeDocument/2006/relationships/image" Target="../media/image19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image" Target="../media/image6.png"/><Relationship Id="rId28" Type="http://schemas.openxmlformats.org/officeDocument/2006/relationships/image" Target="../media/image1.png"/><Relationship Id="rId36" Type="http://schemas.openxmlformats.org/officeDocument/2006/relationships/image" Target="../media/image16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7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15.png"/><Relationship Id="rId30" Type="http://schemas.openxmlformats.org/officeDocument/2006/relationships/image" Target="../media/image3.png"/><Relationship Id="rId35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image" Target="../media/image11.png"/><Relationship Id="rId39" Type="http://schemas.openxmlformats.org/officeDocument/2006/relationships/image" Target="../media/image4.png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34" Type="http://schemas.openxmlformats.org/officeDocument/2006/relationships/image" Target="../media/image8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10.png"/><Relationship Id="rId33" Type="http://schemas.openxmlformats.org/officeDocument/2006/relationships/image" Target="../media/image9.png"/><Relationship Id="rId38" Type="http://schemas.openxmlformats.org/officeDocument/2006/relationships/image" Target="../media/image20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image" Target="../media/image1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16.png"/><Relationship Id="rId32" Type="http://schemas.openxmlformats.org/officeDocument/2006/relationships/image" Target="../media/image7.png"/><Relationship Id="rId37" Type="http://schemas.openxmlformats.org/officeDocument/2006/relationships/image" Target="../media/image19.png"/><Relationship Id="rId40" Type="http://schemas.openxmlformats.org/officeDocument/2006/relationships/image" Target="../media/image21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notesSlide" Target="../notesSlides/notesSlide5.xml"/><Relationship Id="rId28" Type="http://schemas.openxmlformats.org/officeDocument/2006/relationships/image" Target="../media/image15.png"/><Relationship Id="rId36" Type="http://schemas.openxmlformats.org/officeDocument/2006/relationships/image" Target="../media/image14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image" Target="../media/image3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6.png"/><Relationship Id="rId30" Type="http://schemas.openxmlformats.org/officeDocument/2006/relationships/image" Target="../media/image2.png"/><Relationship Id="rId35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image" Target="../media/image2.png"/><Relationship Id="rId39" Type="http://schemas.openxmlformats.org/officeDocument/2006/relationships/image" Target="../media/image30.png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34" Type="http://schemas.openxmlformats.org/officeDocument/2006/relationships/image" Target="../media/image25.png"/><Relationship Id="rId42" Type="http://schemas.openxmlformats.org/officeDocument/2006/relationships/image" Target="../media/image33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image" Target="../media/image1.png"/><Relationship Id="rId33" Type="http://schemas.openxmlformats.org/officeDocument/2006/relationships/image" Target="../media/image17.png"/><Relationship Id="rId38" Type="http://schemas.openxmlformats.org/officeDocument/2006/relationships/image" Target="../media/image29.pn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image" Target="../media/image23.png"/><Relationship Id="rId41" Type="http://schemas.openxmlformats.org/officeDocument/2006/relationships/image" Target="../media/image32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image" Target="../media/image4.png"/><Relationship Id="rId32" Type="http://schemas.openxmlformats.org/officeDocument/2006/relationships/image" Target="../media/image16.png"/><Relationship Id="rId37" Type="http://schemas.openxmlformats.org/officeDocument/2006/relationships/image" Target="../media/image28.png"/><Relationship Id="rId40" Type="http://schemas.openxmlformats.org/officeDocument/2006/relationships/image" Target="../media/image31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notesSlide" Target="../notesSlides/notesSlide6.xml"/><Relationship Id="rId28" Type="http://schemas.openxmlformats.org/officeDocument/2006/relationships/image" Target="../media/image7.png"/><Relationship Id="rId36" Type="http://schemas.openxmlformats.org/officeDocument/2006/relationships/image" Target="../media/image27.png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image" Target="../media/image9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2.png"/><Relationship Id="rId30" Type="http://schemas.openxmlformats.org/officeDocument/2006/relationships/image" Target="../media/image24.png"/><Relationship Id="rId35" Type="http://schemas.openxmlformats.org/officeDocument/2006/relationships/image" Target="../media/image26.png"/><Relationship Id="rId43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tags" Target="../tags/tag142.xml"/><Relationship Id="rId21" Type="http://schemas.openxmlformats.org/officeDocument/2006/relationships/tags" Target="../tags/tag124.xml"/><Relationship Id="rId34" Type="http://schemas.openxmlformats.org/officeDocument/2006/relationships/tags" Target="../tags/tag137.xml"/><Relationship Id="rId42" Type="http://schemas.openxmlformats.org/officeDocument/2006/relationships/tags" Target="../tags/tag145.xml"/><Relationship Id="rId47" Type="http://schemas.openxmlformats.org/officeDocument/2006/relationships/tags" Target="../tags/tag150.xml"/><Relationship Id="rId50" Type="http://schemas.openxmlformats.org/officeDocument/2006/relationships/notesSlide" Target="../notesSlides/notesSlide7.xml"/><Relationship Id="rId55" Type="http://schemas.openxmlformats.org/officeDocument/2006/relationships/image" Target="../media/image36.png"/><Relationship Id="rId63" Type="http://schemas.openxmlformats.org/officeDocument/2006/relationships/image" Target="../media/image9.png"/><Relationship Id="rId68" Type="http://schemas.openxmlformats.org/officeDocument/2006/relationships/image" Target="../media/image27.png"/><Relationship Id="rId76" Type="http://schemas.openxmlformats.org/officeDocument/2006/relationships/image" Target="../media/image42.png"/><Relationship Id="rId84" Type="http://schemas.openxmlformats.org/officeDocument/2006/relationships/image" Target="../media/image50.png"/><Relationship Id="rId7" Type="http://schemas.openxmlformats.org/officeDocument/2006/relationships/tags" Target="../tags/tag110.xml"/><Relationship Id="rId71" Type="http://schemas.openxmlformats.org/officeDocument/2006/relationships/image" Target="../media/image37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9" Type="http://schemas.openxmlformats.org/officeDocument/2006/relationships/tags" Target="../tags/tag132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40" Type="http://schemas.openxmlformats.org/officeDocument/2006/relationships/tags" Target="../tags/tag143.xml"/><Relationship Id="rId45" Type="http://schemas.openxmlformats.org/officeDocument/2006/relationships/tags" Target="../tags/tag148.xml"/><Relationship Id="rId53" Type="http://schemas.openxmlformats.org/officeDocument/2006/relationships/image" Target="../media/image30.png"/><Relationship Id="rId58" Type="http://schemas.openxmlformats.org/officeDocument/2006/relationships/image" Target="../media/image2.png"/><Relationship Id="rId66" Type="http://schemas.openxmlformats.org/officeDocument/2006/relationships/image" Target="../media/image25.png"/><Relationship Id="rId74" Type="http://schemas.openxmlformats.org/officeDocument/2006/relationships/image" Target="../media/image40.png"/><Relationship Id="rId79" Type="http://schemas.openxmlformats.org/officeDocument/2006/relationships/image" Target="../media/image45.png"/><Relationship Id="rId87" Type="http://schemas.openxmlformats.org/officeDocument/2006/relationships/image" Target="../media/image53.png"/><Relationship Id="rId5" Type="http://schemas.openxmlformats.org/officeDocument/2006/relationships/tags" Target="../tags/tag108.xml"/><Relationship Id="rId61" Type="http://schemas.openxmlformats.org/officeDocument/2006/relationships/image" Target="../media/image23.png"/><Relationship Id="rId82" Type="http://schemas.openxmlformats.org/officeDocument/2006/relationships/image" Target="../media/image48.png"/><Relationship Id="rId19" Type="http://schemas.openxmlformats.org/officeDocument/2006/relationships/tags" Target="../tags/tag122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tags" Target="../tags/tag146.xml"/><Relationship Id="rId48" Type="http://schemas.openxmlformats.org/officeDocument/2006/relationships/tags" Target="../tags/tag151.xml"/><Relationship Id="rId56" Type="http://schemas.openxmlformats.org/officeDocument/2006/relationships/image" Target="../media/image4.png"/><Relationship Id="rId64" Type="http://schemas.openxmlformats.org/officeDocument/2006/relationships/image" Target="../media/image16.png"/><Relationship Id="rId69" Type="http://schemas.openxmlformats.org/officeDocument/2006/relationships/image" Target="../media/image33.png"/><Relationship Id="rId77" Type="http://schemas.openxmlformats.org/officeDocument/2006/relationships/image" Target="../media/image43.png"/><Relationship Id="rId8" Type="http://schemas.openxmlformats.org/officeDocument/2006/relationships/tags" Target="../tags/tag111.xml"/><Relationship Id="rId51" Type="http://schemas.openxmlformats.org/officeDocument/2006/relationships/image" Target="../media/image28.png"/><Relationship Id="rId72" Type="http://schemas.openxmlformats.org/officeDocument/2006/relationships/image" Target="../media/image38.png"/><Relationship Id="rId80" Type="http://schemas.openxmlformats.org/officeDocument/2006/relationships/image" Target="../media/image46.png"/><Relationship Id="rId85" Type="http://schemas.openxmlformats.org/officeDocument/2006/relationships/image" Target="../media/image51.png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46" Type="http://schemas.openxmlformats.org/officeDocument/2006/relationships/tags" Target="../tags/tag149.xml"/><Relationship Id="rId59" Type="http://schemas.openxmlformats.org/officeDocument/2006/relationships/image" Target="../media/image22.png"/><Relationship Id="rId67" Type="http://schemas.openxmlformats.org/officeDocument/2006/relationships/image" Target="../media/image26.png"/><Relationship Id="rId20" Type="http://schemas.openxmlformats.org/officeDocument/2006/relationships/tags" Target="../tags/tag123.xml"/><Relationship Id="rId41" Type="http://schemas.openxmlformats.org/officeDocument/2006/relationships/tags" Target="../tags/tag144.xml"/><Relationship Id="rId54" Type="http://schemas.openxmlformats.org/officeDocument/2006/relationships/image" Target="../media/image35.png"/><Relationship Id="rId62" Type="http://schemas.openxmlformats.org/officeDocument/2006/relationships/image" Target="../media/image24.png"/><Relationship Id="rId70" Type="http://schemas.openxmlformats.org/officeDocument/2006/relationships/image" Target="../media/image34.png"/><Relationship Id="rId75" Type="http://schemas.openxmlformats.org/officeDocument/2006/relationships/image" Target="../media/image41.png"/><Relationship Id="rId83" Type="http://schemas.openxmlformats.org/officeDocument/2006/relationships/image" Target="../media/image49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1.png"/><Relationship Id="rId10" Type="http://schemas.openxmlformats.org/officeDocument/2006/relationships/tags" Target="../tags/tag113.xml"/><Relationship Id="rId31" Type="http://schemas.openxmlformats.org/officeDocument/2006/relationships/tags" Target="../tags/tag134.xml"/><Relationship Id="rId44" Type="http://schemas.openxmlformats.org/officeDocument/2006/relationships/tags" Target="../tags/tag147.xml"/><Relationship Id="rId52" Type="http://schemas.openxmlformats.org/officeDocument/2006/relationships/image" Target="../media/image29.png"/><Relationship Id="rId60" Type="http://schemas.openxmlformats.org/officeDocument/2006/relationships/image" Target="../media/image7.png"/><Relationship Id="rId65" Type="http://schemas.openxmlformats.org/officeDocument/2006/relationships/image" Target="../media/image17.png"/><Relationship Id="rId73" Type="http://schemas.openxmlformats.org/officeDocument/2006/relationships/image" Target="../media/image39.png"/><Relationship Id="rId78" Type="http://schemas.openxmlformats.org/officeDocument/2006/relationships/image" Target="../media/image44.png"/><Relationship Id="rId81" Type="http://schemas.openxmlformats.org/officeDocument/2006/relationships/image" Target="../media/image47.png"/><Relationship Id="rId86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tags" Target="../tags/tag190.xml"/><Relationship Id="rId21" Type="http://schemas.openxmlformats.org/officeDocument/2006/relationships/tags" Target="../tags/tag172.xml"/><Relationship Id="rId34" Type="http://schemas.openxmlformats.org/officeDocument/2006/relationships/tags" Target="../tags/tag185.xml"/><Relationship Id="rId42" Type="http://schemas.openxmlformats.org/officeDocument/2006/relationships/tags" Target="../tags/tag193.xml"/><Relationship Id="rId47" Type="http://schemas.openxmlformats.org/officeDocument/2006/relationships/tags" Target="../tags/tag198.xml"/><Relationship Id="rId50" Type="http://schemas.openxmlformats.org/officeDocument/2006/relationships/image" Target="../media/image26.png"/><Relationship Id="rId55" Type="http://schemas.openxmlformats.org/officeDocument/2006/relationships/image" Target="../media/image42.png"/><Relationship Id="rId63" Type="http://schemas.openxmlformats.org/officeDocument/2006/relationships/image" Target="../media/image50.png"/><Relationship Id="rId68" Type="http://schemas.openxmlformats.org/officeDocument/2006/relationships/image" Target="../media/image1.png"/><Relationship Id="rId76" Type="http://schemas.openxmlformats.org/officeDocument/2006/relationships/image" Target="../media/image30.png"/><Relationship Id="rId84" Type="http://schemas.openxmlformats.org/officeDocument/2006/relationships/image" Target="../media/image56.png"/><Relationship Id="rId7" Type="http://schemas.openxmlformats.org/officeDocument/2006/relationships/tags" Target="../tags/tag158.xml"/><Relationship Id="rId71" Type="http://schemas.openxmlformats.org/officeDocument/2006/relationships/image" Target="../media/image16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9" Type="http://schemas.openxmlformats.org/officeDocument/2006/relationships/tags" Target="../tags/tag180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tags" Target="../tags/tag191.xml"/><Relationship Id="rId45" Type="http://schemas.openxmlformats.org/officeDocument/2006/relationships/tags" Target="../tags/tag196.xml"/><Relationship Id="rId53" Type="http://schemas.openxmlformats.org/officeDocument/2006/relationships/image" Target="../media/image45.png"/><Relationship Id="rId58" Type="http://schemas.openxmlformats.org/officeDocument/2006/relationships/image" Target="../media/image44.png"/><Relationship Id="rId66" Type="http://schemas.openxmlformats.org/officeDocument/2006/relationships/image" Target="../media/image53.png"/><Relationship Id="rId74" Type="http://schemas.openxmlformats.org/officeDocument/2006/relationships/image" Target="../media/image34.png"/><Relationship Id="rId79" Type="http://schemas.openxmlformats.org/officeDocument/2006/relationships/image" Target="../media/image38.png"/><Relationship Id="rId5" Type="http://schemas.openxmlformats.org/officeDocument/2006/relationships/tags" Target="../tags/tag156.xml"/><Relationship Id="rId61" Type="http://schemas.openxmlformats.org/officeDocument/2006/relationships/image" Target="../media/image24.png"/><Relationship Id="rId82" Type="http://schemas.openxmlformats.org/officeDocument/2006/relationships/image" Target="../media/image20.png"/><Relationship Id="rId19" Type="http://schemas.openxmlformats.org/officeDocument/2006/relationships/tags" Target="../tags/tag170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43" Type="http://schemas.openxmlformats.org/officeDocument/2006/relationships/tags" Target="../tags/tag194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29.png"/><Relationship Id="rId64" Type="http://schemas.openxmlformats.org/officeDocument/2006/relationships/image" Target="../media/image51.png"/><Relationship Id="rId69" Type="http://schemas.openxmlformats.org/officeDocument/2006/relationships/image" Target="../media/image2.png"/><Relationship Id="rId77" Type="http://schemas.openxmlformats.org/officeDocument/2006/relationships/image" Target="../media/image37.png"/><Relationship Id="rId8" Type="http://schemas.openxmlformats.org/officeDocument/2006/relationships/tags" Target="../tags/tag159.xml"/><Relationship Id="rId51" Type="http://schemas.openxmlformats.org/officeDocument/2006/relationships/image" Target="../media/image27.png"/><Relationship Id="rId72" Type="http://schemas.openxmlformats.org/officeDocument/2006/relationships/image" Target="../media/image9.png"/><Relationship Id="rId80" Type="http://schemas.openxmlformats.org/officeDocument/2006/relationships/image" Target="../media/image39.png"/><Relationship Id="rId85" Type="http://schemas.openxmlformats.org/officeDocument/2006/relationships/image" Target="../media/image57.png"/><Relationship Id="rId3" Type="http://schemas.openxmlformats.org/officeDocument/2006/relationships/tags" Target="../tags/tag154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46" Type="http://schemas.openxmlformats.org/officeDocument/2006/relationships/tags" Target="../tags/tag197.xml"/><Relationship Id="rId59" Type="http://schemas.openxmlformats.org/officeDocument/2006/relationships/image" Target="../media/image48.png"/><Relationship Id="rId67" Type="http://schemas.openxmlformats.org/officeDocument/2006/relationships/image" Target="../media/image4.png"/><Relationship Id="rId20" Type="http://schemas.openxmlformats.org/officeDocument/2006/relationships/tags" Target="../tags/tag171.xml"/><Relationship Id="rId41" Type="http://schemas.openxmlformats.org/officeDocument/2006/relationships/tags" Target="../tags/tag192.xml"/><Relationship Id="rId54" Type="http://schemas.openxmlformats.org/officeDocument/2006/relationships/image" Target="../media/image41.png"/><Relationship Id="rId62" Type="http://schemas.openxmlformats.org/officeDocument/2006/relationships/image" Target="../media/image22.png"/><Relationship Id="rId70" Type="http://schemas.openxmlformats.org/officeDocument/2006/relationships/image" Target="../media/image7.png"/><Relationship Id="rId75" Type="http://schemas.openxmlformats.org/officeDocument/2006/relationships/image" Target="../media/image28.png"/><Relationship Id="rId83" Type="http://schemas.openxmlformats.org/officeDocument/2006/relationships/image" Target="../media/image55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49" Type="http://schemas.openxmlformats.org/officeDocument/2006/relationships/notesSlide" Target="../notesSlides/notesSlide8.xml"/><Relationship Id="rId57" Type="http://schemas.openxmlformats.org/officeDocument/2006/relationships/image" Target="../media/image43.png"/><Relationship Id="rId10" Type="http://schemas.openxmlformats.org/officeDocument/2006/relationships/tags" Target="../tags/tag161.xml"/><Relationship Id="rId31" Type="http://schemas.openxmlformats.org/officeDocument/2006/relationships/tags" Target="../tags/tag182.xml"/><Relationship Id="rId44" Type="http://schemas.openxmlformats.org/officeDocument/2006/relationships/tags" Target="../tags/tag195.xml"/><Relationship Id="rId52" Type="http://schemas.openxmlformats.org/officeDocument/2006/relationships/image" Target="../media/image49.png"/><Relationship Id="rId60" Type="http://schemas.openxmlformats.org/officeDocument/2006/relationships/image" Target="../media/image23.png"/><Relationship Id="rId65" Type="http://schemas.openxmlformats.org/officeDocument/2006/relationships/image" Target="../media/image52.png"/><Relationship Id="rId73" Type="http://schemas.openxmlformats.org/officeDocument/2006/relationships/image" Target="../media/image33.png"/><Relationship Id="rId78" Type="http://schemas.openxmlformats.org/officeDocument/2006/relationships/image" Target="../media/image46.png"/><Relationship Id="rId81" Type="http://schemas.openxmlformats.org/officeDocument/2006/relationships/image" Target="../media/image54.png"/><Relationship Id="rId86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1.png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image" Target="../media/image60.png"/><Relationship Id="rId2" Type="http://schemas.openxmlformats.org/officeDocument/2006/relationships/tags" Target="../tags/tag200.xml"/><Relationship Id="rId16" Type="http://schemas.openxmlformats.org/officeDocument/2006/relationships/image" Target="../media/image57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image" Target="../media/image59.png"/><Relationship Id="rId5" Type="http://schemas.openxmlformats.org/officeDocument/2006/relationships/tags" Target="../tags/tag203.xml"/><Relationship Id="rId15" Type="http://schemas.openxmlformats.org/officeDocument/2006/relationships/image" Target="../media/image58.png"/><Relationship Id="rId10" Type="http://schemas.openxmlformats.org/officeDocument/2006/relationships/image" Target="../media/image4.png"/><Relationship Id="rId4" Type="http://schemas.openxmlformats.org/officeDocument/2006/relationships/tags" Target="../tags/tag202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852FA-63C2-4A21-BBA7-2085D2ACAE98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Derivatives of inverse functions</a:t>
            </a:r>
          </a:p>
          <a:p>
            <a:pPr algn="ctr"/>
            <a:r>
              <a:rPr lang="en-US" sz="2400" dirty="0" smtClean="0"/>
              <a:t>(The Inverse Function Theorem)</a:t>
            </a:r>
            <a:endParaRPr lang="en-US" sz="2400" dirty="0"/>
          </a:p>
        </p:txBody>
      </p:sp>
      <p:sp>
        <p:nvSpPr>
          <p:cNvPr id="82024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65762"/>
            <a:ext cx="60356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512" y="533400"/>
            <a:ext cx="3559911" cy="278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622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2517" name="Rectangle 2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2520" name="Picture 2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0B7E7BBE-FE5F-47DB-81D1-B3B2CFAAB063}" type="slidenum">
              <a:rPr lang="en-US"/>
              <a:pPr/>
              <a:t>10</a:t>
            </a:fld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933" y="1463008"/>
            <a:ext cx="4233084" cy="688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512" y="882567"/>
            <a:ext cx="5156724" cy="3366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4300" y="2667000"/>
            <a:ext cx="8350633" cy="534753"/>
            <a:chOff x="114300" y="2667000"/>
            <a:chExt cx="8350633" cy="534753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710" y="3505200"/>
            <a:ext cx="1594667" cy="336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7921" y="3506244"/>
            <a:ext cx="2033679" cy="336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820" y="5257800"/>
            <a:ext cx="1316580" cy="307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27" y="4038600"/>
            <a:ext cx="1243843" cy="292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1681" y="4569496"/>
            <a:ext cx="1727043" cy="307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5784" y="5102896"/>
            <a:ext cx="1420014" cy="6876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5078" y="6094039"/>
            <a:ext cx="3352311" cy="687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4251960" y="3480146"/>
            <a:ext cx="1618488" cy="36576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08906" y="6437375"/>
            <a:ext cx="987552" cy="35661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53422" y="5219554"/>
            <a:ext cx="1320076" cy="574050"/>
            <a:chOff x="4153422" y="5219554"/>
            <a:chExt cx="1320076" cy="57405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281474" y="5565004"/>
              <a:ext cx="192024" cy="22860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153422" y="5219554"/>
              <a:ext cx="274320" cy="35661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6940296" y="3483864"/>
            <a:ext cx="2057400" cy="3657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86900" y="6181343"/>
            <a:ext cx="1335024" cy="393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072384" y="1435608"/>
            <a:ext cx="3392424" cy="72834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084534" y="6065981"/>
            <a:ext cx="3392424" cy="72834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30" grpId="0" animBg="1"/>
      <p:bldP spid="30" grpId="1" animBg="1"/>
      <p:bldP spid="16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2517" name="Rectangle 2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2520" name="Picture 28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BBE-FE5F-47DB-81D1-B3B2CFAAB063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5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14300" y="2667000"/>
            <a:ext cx="8350633" cy="534753"/>
            <a:chOff x="114300" y="2667000"/>
            <a:chExt cx="8350633" cy="534753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5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Group 119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28" name="Picture 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1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4002" y="1062038"/>
            <a:ext cx="1679871" cy="277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9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85 L -0.00104 0.4421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20D-8E79-4B27-A3A8-2734745C61F3}" type="slidenum">
              <a:rPr lang="en-US"/>
              <a:pPr/>
              <a:t>12</a:t>
            </a:fld>
            <a:endParaRPr lang="en-US"/>
          </a:p>
        </p:txBody>
      </p:sp>
      <p:sp>
        <p:nvSpPr>
          <p:cNvPr id="11816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1726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272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81817" name="Group 121"/>
          <p:cNvGrpSpPr>
            <a:grpSpLocks/>
          </p:cNvGrpSpPr>
          <p:nvPr/>
        </p:nvGrpSpPr>
        <p:grpSpPr bwMode="auto">
          <a:xfrm>
            <a:off x="4265613" y="2778125"/>
            <a:ext cx="533400" cy="204788"/>
            <a:chOff x="2687" y="1750"/>
            <a:chExt cx="336" cy="129"/>
          </a:xfrm>
        </p:grpSpPr>
        <p:pic>
          <p:nvPicPr>
            <p:cNvPr id="1181749" name="Picture 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1796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1751" name="Picture 5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1750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81815" name="Group 119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181701" name="Picture 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1814" name="Picture 1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4002" y="1062038"/>
            <a:ext cx="1679871" cy="277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4384" y="1836738"/>
            <a:ext cx="599783" cy="278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6038" y="1911350"/>
            <a:ext cx="174625" cy="14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416" y="2743200"/>
            <a:ext cx="628944" cy="307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 bwMode="auto">
          <a:xfrm>
            <a:off x="2914650" y="1654175"/>
            <a:ext cx="2484439" cy="628878"/>
            <a:chOff x="2914649" y="1654175"/>
            <a:chExt cx="2484439" cy="628878"/>
          </a:xfrm>
        </p:grpSpPr>
        <p:pic>
          <p:nvPicPr>
            <p:cNvPr id="1181732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650" y="1825625"/>
              <a:ext cx="58738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1733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00" y="1825625"/>
              <a:ext cx="58738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1734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825" y="1827213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1735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063" y="1827213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7250" y="1654175"/>
              <a:ext cx="350839" cy="6288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4649" y="1654175"/>
              <a:ext cx="350839" cy="6288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397" y="3733800"/>
            <a:ext cx="248945" cy="307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 bwMode="auto">
          <a:xfrm>
            <a:off x="2894013" y="2743200"/>
            <a:ext cx="1239838" cy="307976"/>
            <a:chOff x="2894013" y="2743200"/>
            <a:chExt cx="1239838" cy="307976"/>
          </a:xfrm>
        </p:grpSpPr>
        <p:pic>
          <p:nvPicPr>
            <p:cNvPr id="1181748" name="Picture 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013" y="2757488"/>
              <a:ext cx="58737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6800" y="2743200"/>
              <a:ext cx="527051" cy="3074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5758" y="3578225"/>
            <a:ext cx="1083971" cy="688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799" y="2744788"/>
            <a:ext cx="1666878" cy="307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8311" y="3765550"/>
            <a:ext cx="2197105" cy="292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565" y="3765550"/>
            <a:ext cx="1289345" cy="292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9" y="3581400"/>
            <a:ext cx="701676" cy="628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 bwMode="auto">
          <a:xfrm>
            <a:off x="914326" y="3581400"/>
            <a:ext cx="1981348" cy="628434"/>
            <a:chOff x="914252" y="3581400"/>
            <a:chExt cx="1981348" cy="628434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4252" y="3581400"/>
              <a:ext cx="1592559" cy="6284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81791" name="Picture 9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075" y="3856038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81797" name="Line 101"/>
          <p:cNvSpPr>
            <a:spLocks noChangeShapeType="1"/>
          </p:cNvSpPr>
          <p:nvPr/>
        </p:nvSpPr>
        <p:spPr bwMode="auto">
          <a:xfrm>
            <a:off x="1809750" y="2971800"/>
            <a:ext cx="2860675" cy="10969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98" name="Line 102"/>
          <p:cNvSpPr>
            <a:spLocks noChangeShapeType="1"/>
          </p:cNvSpPr>
          <p:nvPr/>
        </p:nvSpPr>
        <p:spPr bwMode="auto">
          <a:xfrm flipH="1" flipV="1">
            <a:off x="4130675" y="1316038"/>
            <a:ext cx="2322513" cy="25415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99" name="Line 103"/>
          <p:cNvSpPr>
            <a:spLocks noChangeShapeType="1"/>
          </p:cNvSpPr>
          <p:nvPr/>
        </p:nvSpPr>
        <p:spPr bwMode="auto">
          <a:xfrm>
            <a:off x="5257800" y="1295400"/>
            <a:ext cx="2895600" cy="2514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801" name="Line 105"/>
          <p:cNvSpPr>
            <a:spLocks noChangeShapeType="1"/>
          </p:cNvSpPr>
          <p:nvPr/>
        </p:nvSpPr>
        <p:spPr bwMode="auto">
          <a:xfrm>
            <a:off x="2967212" y="3033713"/>
            <a:ext cx="47466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802" name="Line 106"/>
          <p:cNvSpPr>
            <a:spLocks noChangeShapeType="1"/>
          </p:cNvSpPr>
          <p:nvPr/>
        </p:nvSpPr>
        <p:spPr bwMode="auto">
          <a:xfrm>
            <a:off x="1133475" y="3033713"/>
            <a:ext cx="47466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803" name="Line 107"/>
          <p:cNvSpPr>
            <a:spLocks noChangeShapeType="1"/>
          </p:cNvSpPr>
          <p:nvPr/>
        </p:nvSpPr>
        <p:spPr bwMode="auto">
          <a:xfrm flipV="1">
            <a:off x="3317875" y="1352550"/>
            <a:ext cx="722313" cy="22939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804" name="Line 108"/>
          <p:cNvSpPr>
            <a:spLocks noChangeShapeType="1"/>
          </p:cNvSpPr>
          <p:nvPr/>
        </p:nvSpPr>
        <p:spPr bwMode="auto">
          <a:xfrm flipH="1">
            <a:off x="2057400" y="1295400"/>
            <a:ext cx="2819400" cy="2438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811" name="Rectangle 1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1818" name="Picture 1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18" y="1853852"/>
            <a:ext cx="1959693" cy="248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18" y="1847088"/>
            <a:ext cx="1959982" cy="234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1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1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8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18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118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18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118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118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97" grpId="0" animBg="1"/>
      <p:bldP spid="1181797" grpId="1" animBg="1"/>
      <p:bldP spid="1181798" grpId="0" animBg="1"/>
      <p:bldP spid="1181798" grpId="1" animBg="1"/>
      <p:bldP spid="1181799" grpId="0" animBg="1"/>
      <p:bldP spid="1181799" grpId="1" animBg="1"/>
      <p:bldP spid="1181801" grpId="0" animBg="1"/>
      <p:bldP spid="1181801" grpId="1" animBg="1"/>
      <p:bldP spid="1181802" grpId="0" animBg="1"/>
      <p:bldP spid="1181802" grpId="1" animBg="1"/>
      <p:bldP spid="1181803" grpId="0" animBg="1"/>
      <p:bldP spid="11818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9DAC-C4DC-43C0-9C2F-82AEADB70D81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193014" name="Group 54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193015" name="Picture 5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3016" name="Picture 5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2968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390" y="904875"/>
            <a:ext cx="1592558" cy="628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923" y="1077913"/>
            <a:ext cx="2197105" cy="292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8311" y="3765550"/>
            <a:ext cx="2197105" cy="292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252" y="3581400"/>
            <a:ext cx="1592559" cy="628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3012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18" y="1847088"/>
            <a:ext cx="1959982" cy="234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829" y="2118791"/>
            <a:ext cx="1857891" cy="21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4709" y="1378919"/>
            <a:ext cx="3597269" cy="227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21666 -0.38889 " pathEditMode="relative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2408 -0.3925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5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F96A-42B0-4DCF-990A-2110EC6D33BA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195073" name="Group 65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195074" name="Picture 6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5075" name="Picture 6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501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5024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67238"/>
            <a:ext cx="1317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0282" y="2392363"/>
            <a:ext cx="1784061" cy="292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5026" name="AutoShape 18"/>
          <p:cNvSpPr>
            <a:spLocks noChangeArrowheads="1"/>
          </p:cNvSpPr>
          <p:nvPr/>
        </p:nvSpPr>
        <p:spPr bwMode="auto">
          <a:xfrm flipH="1">
            <a:off x="4487863" y="3168650"/>
            <a:ext cx="990600" cy="1644650"/>
          </a:xfrm>
          <a:prstGeom prst="rtTriangle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432" y="4905375"/>
            <a:ext cx="1120486" cy="465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5028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8481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0850" y="3927475"/>
            <a:ext cx="174625" cy="14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95030" name="Group 22"/>
          <p:cNvGrpSpPr>
            <a:grpSpLocks/>
          </p:cNvGrpSpPr>
          <p:nvPr/>
        </p:nvGrpSpPr>
        <p:grpSpPr bwMode="auto">
          <a:xfrm>
            <a:off x="4251325" y="2693987"/>
            <a:ext cx="1052513" cy="1901824"/>
            <a:chOff x="1785" y="2585"/>
            <a:chExt cx="663" cy="1198"/>
          </a:xfrm>
        </p:grpSpPr>
        <p:sp>
          <p:nvSpPr>
            <p:cNvPr id="1195031" name="Line 23"/>
            <p:cNvSpPr>
              <a:spLocks noChangeShapeType="1"/>
            </p:cNvSpPr>
            <p:nvPr/>
          </p:nvSpPr>
          <p:spPr bwMode="auto">
            <a:xfrm flipH="1">
              <a:off x="2091" y="3449"/>
              <a:ext cx="357" cy="33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032" name="Line 24"/>
            <p:cNvSpPr>
              <a:spLocks noChangeShapeType="1"/>
            </p:cNvSpPr>
            <p:nvPr/>
          </p:nvSpPr>
          <p:spPr bwMode="auto">
            <a:xfrm>
              <a:off x="1785" y="2585"/>
              <a:ext cx="662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033" name="Line 25"/>
            <p:cNvSpPr>
              <a:spLocks noChangeShapeType="1"/>
            </p:cNvSpPr>
            <p:nvPr/>
          </p:nvSpPr>
          <p:spPr bwMode="auto">
            <a:xfrm>
              <a:off x="2116" y="2585"/>
              <a:ext cx="332" cy="86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619" y="4543425"/>
            <a:ext cx="1206212" cy="218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5035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4543425"/>
            <a:ext cx="887412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8949" y="2392363"/>
            <a:ext cx="1228727" cy="2922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7519" y="2209800"/>
            <a:ext cx="1520536" cy="848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390" y="904875"/>
            <a:ext cx="1592558" cy="628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923" y="1077913"/>
            <a:ext cx="2197105" cy="292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7519" y="895350"/>
            <a:ext cx="1520536" cy="848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7519" y="2209800"/>
            <a:ext cx="1520536" cy="848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5071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1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9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3.05556E-6 -0.18889 " pathEditMode="relative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F96A-42B0-4DCF-990A-2110EC6D33BA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195073" name="Group 65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195074" name="Picture 6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5075" name="Picture 6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501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390" y="904875"/>
            <a:ext cx="1592558" cy="628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923" y="1077913"/>
            <a:ext cx="2197105" cy="292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7519" y="895350"/>
            <a:ext cx="1520536" cy="848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5071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1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390" y="2647950"/>
            <a:ext cx="1592558" cy="628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923" y="2820988"/>
            <a:ext cx="2197105" cy="292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3390" y="3733800"/>
            <a:ext cx="1592558" cy="628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7070" y="3724275"/>
            <a:ext cx="1520536" cy="848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581" y="2833553"/>
            <a:ext cx="1139419" cy="234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735" y="3931929"/>
            <a:ext cx="1417265" cy="219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89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74C-6651-467D-B129-FDD9647A4FD6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196099" name="Group 67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196100" name="Picture 6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101" name="Picture 6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604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6049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272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6061" name="Group 29"/>
          <p:cNvGrpSpPr>
            <a:grpSpLocks/>
          </p:cNvGrpSpPr>
          <p:nvPr/>
        </p:nvGrpSpPr>
        <p:grpSpPr bwMode="auto">
          <a:xfrm>
            <a:off x="4265613" y="2819400"/>
            <a:ext cx="533400" cy="204788"/>
            <a:chOff x="2687" y="1776"/>
            <a:chExt cx="336" cy="129"/>
          </a:xfrm>
        </p:grpSpPr>
        <p:pic>
          <p:nvPicPr>
            <p:cNvPr id="1196062" name="Picture 3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1807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063" name="Picture 3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1776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140" y="1062038"/>
            <a:ext cx="1767182" cy="233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4058" y="1873250"/>
            <a:ext cx="687096" cy="234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6038" y="1911350"/>
            <a:ext cx="174625" cy="14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724" y="2743200"/>
            <a:ext cx="701676" cy="306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 bwMode="auto">
          <a:xfrm>
            <a:off x="2914650" y="1654175"/>
            <a:ext cx="2484439" cy="628878"/>
            <a:chOff x="2914650" y="1654175"/>
            <a:chExt cx="2484439" cy="628878"/>
          </a:xfrm>
        </p:grpSpPr>
        <p:pic>
          <p:nvPicPr>
            <p:cNvPr id="1196053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651" y="1825625"/>
              <a:ext cx="58738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054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01" y="1825625"/>
              <a:ext cx="58738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055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826" y="1827213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056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064" y="1827213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4650" y="1654175"/>
              <a:ext cx="350839" cy="6288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7251" y="1654175"/>
              <a:ext cx="350839" cy="6288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4035" y="3733800"/>
            <a:ext cx="248944" cy="307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 bwMode="auto">
          <a:xfrm>
            <a:off x="2797175" y="2743200"/>
            <a:ext cx="1336676" cy="307976"/>
            <a:chOff x="2797175" y="2743200"/>
            <a:chExt cx="1336676" cy="307976"/>
          </a:xfrm>
        </p:grpSpPr>
        <p:pic>
          <p:nvPicPr>
            <p:cNvPr id="1196060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175" y="2757488"/>
              <a:ext cx="58738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6800" y="2743200"/>
              <a:ext cx="527051" cy="3074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8702" y="3578225"/>
            <a:ext cx="1289345" cy="68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507" y="2744788"/>
            <a:ext cx="1871373" cy="30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050" y="3765550"/>
            <a:ext cx="2564112" cy="292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098" y="3765550"/>
            <a:ext cx="1582741" cy="292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638" y="3581400"/>
            <a:ext cx="701676" cy="628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 bwMode="auto">
          <a:xfrm>
            <a:off x="152326" y="3581400"/>
            <a:ext cx="2024211" cy="628308"/>
            <a:chOff x="152326" y="3581400"/>
            <a:chExt cx="2024211" cy="628308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326" y="3581400"/>
              <a:ext cx="1679871" cy="628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3012" y="3856038"/>
              <a:ext cx="263525" cy="1027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96073" name="Line 41"/>
          <p:cNvSpPr>
            <a:spLocks noChangeShapeType="1"/>
          </p:cNvSpPr>
          <p:nvPr/>
        </p:nvSpPr>
        <p:spPr bwMode="auto">
          <a:xfrm>
            <a:off x="1918287" y="3037778"/>
            <a:ext cx="2194560" cy="98755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74" name="Line 42"/>
          <p:cNvSpPr>
            <a:spLocks noChangeShapeType="1"/>
          </p:cNvSpPr>
          <p:nvPr/>
        </p:nvSpPr>
        <p:spPr bwMode="auto">
          <a:xfrm flipH="1" flipV="1">
            <a:off x="4057650" y="1279525"/>
            <a:ext cx="2193925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75" name="Line 43"/>
          <p:cNvSpPr>
            <a:spLocks noChangeShapeType="1"/>
          </p:cNvSpPr>
          <p:nvPr/>
        </p:nvSpPr>
        <p:spPr bwMode="auto">
          <a:xfrm>
            <a:off x="5257800" y="1295400"/>
            <a:ext cx="2895600" cy="2514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76" name="Line 44"/>
          <p:cNvSpPr>
            <a:spLocks noChangeShapeType="1"/>
          </p:cNvSpPr>
          <p:nvPr/>
        </p:nvSpPr>
        <p:spPr bwMode="auto">
          <a:xfrm>
            <a:off x="2878138" y="3033713"/>
            <a:ext cx="5572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77" name="Line 45"/>
          <p:cNvSpPr>
            <a:spLocks noChangeShapeType="1"/>
          </p:cNvSpPr>
          <p:nvPr/>
        </p:nvSpPr>
        <p:spPr bwMode="auto">
          <a:xfrm>
            <a:off x="949325" y="3033713"/>
            <a:ext cx="64928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78" name="Line 46"/>
          <p:cNvSpPr>
            <a:spLocks noChangeShapeType="1"/>
          </p:cNvSpPr>
          <p:nvPr/>
        </p:nvSpPr>
        <p:spPr bwMode="auto">
          <a:xfrm flipV="1">
            <a:off x="2576513" y="1296988"/>
            <a:ext cx="1417637" cy="233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79" name="Line 47"/>
          <p:cNvSpPr>
            <a:spLocks noChangeShapeType="1"/>
          </p:cNvSpPr>
          <p:nvPr/>
        </p:nvSpPr>
        <p:spPr bwMode="auto">
          <a:xfrm flipH="1">
            <a:off x="1295400" y="1260475"/>
            <a:ext cx="3581400" cy="25320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6097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1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18" y="1853852"/>
            <a:ext cx="1959693" cy="248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18" y="1847088"/>
            <a:ext cx="1959982" cy="234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9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9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9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9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19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8" dur="500"/>
                                        <p:tgtEl>
                                          <p:spTgt spid="119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19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1" dur="500"/>
                                        <p:tgtEl>
                                          <p:spTgt spid="119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119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73" grpId="0" animBg="1"/>
      <p:bldP spid="1196073" grpId="1" animBg="1"/>
      <p:bldP spid="1196074" grpId="0" animBg="1"/>
      <p:bldP spid="1196074" grpId="1" animBg="1"/>
      <p:bldP spid="1196075" grpId="0" animBg="1"/>
      <p:bldP spid="1196075" grpId="1" animBg="1"/>
      <p:bldP spid="1196076" grpId="0" animBg="1"/>
      <p:bldP spid="1196076" grpId="1" animBg="1"/>
      <p:bldP spid="1196077" grpId="0" animBg="1"/>
      <p:bldP spid="1196077" grpId="1" animBg="1"/>
      <p:bldP spid="1196078" grpId="0" animBg="1"/>
      <p:bldP spid="11960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1871" y="1378919"/>
            <a:ext cx="3597269" cy="227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15D1D-C3E9-4E70-AD22-322419A6777B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1197100" name="Group 44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197101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7102" name="Picture 4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7064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1452" y="904875"/>
            <a:ext cx="1679871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4213" y="1077913"/>
            <a:ext cx="2564111" cy="292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050" y="3765550"/>
            <a:ext cx="2564112" cy="292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52" y="3581400"/>
            <a:ext cx="1679871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7098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100171" y="895350"/>
            <a:ext cx="1524920" cy="1522477"/>
            <a:chOff x="7100171" y="895350"/>
            <a:chExt cx="1524920" cy="1522477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04555" y="895350"/>
              <a:ext cx="1520536" cy="8484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639535" y="1737842"/>
              <a:ext cx="1140621" cy="2193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18" y="1847088"/>
            <a:ext cx="1959982" cy="234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829" y="2118791"/>
            <a:ext cx="1857891" cy="21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27482 -0.3902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-19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23177 -0.3925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7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5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1F95-03D4-4AC0-BF69-3B8D6911E826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1199178" name="Group 74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199179" name="Picture 7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9180" name="Picture 7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1452" y="904875"/>
            <a:ext cx="1679871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91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945" y="895350"/>
            <a:ext cx="1520536" cy="848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28765" y="1971675"/>
            <a:ext cx="3287716" cy="848446"/>
            <a:chOff x="2728765" y="1971675"/>
            <a:chExt cx="3287716" cy="848446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8765" y="1981200"/>
              <a:ext cx="1592558" cy="6284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945" y="1971675"/>
              <a:ext cx="1520536" cy="8484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4555" y="895350"/>
            <a:ext cx="1520536" cy="848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99176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1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33333E-6 L -0.28334 3.33333E-6 " pathEditMode="relative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1452" y="904875"/>
            <a:ext cx="1679871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945" y="895350"/>
            <a:ext cx="1520536" cy="848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728765" y="1971675"/>
            <a:ext cx="3287716" cy="848446"/>
            <a:chOff x="2728765" y="1971675"/>
            <a:chExt cx="3287716" cy="848446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8765" y="1981200"/>
              <a:ext cx="1592558" cy="6284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945" y="1971675"/>
              <a:ext cx="1520536" cy="8484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5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1F95-03D4-4AC0-BF69-3B8D6911E826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1199178" name="Group 74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199179" name="Picture 7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9180" name="Picture 7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91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09675" y="3505200"/>
            <a:ext cx="6497646" cy="554365"/>
            <a:chOff x="1209675" y="3505200"/>
            <a:chExt cx="6497646" cy="554365"/>
          </a:xfrm>
        </p:grpSpPr>
        <p:pic>
          <p:nvPicPr>
            <p:cNvPr id="1199142" name="Picture 3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675" y="3639790"/>
              <a:ext cx="715963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7544" y="3605213"/>
              <a:ext cx="1736437" cy="2915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9067" y="3505200"/>
              <a:ext cx="3678254" cy="5543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124200"/>
            <a:ext cx="1387761" cy="234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9164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260850"/>
            <a:ext cx="21923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847" y="4600575"/>
            <a:ext cx="5064870" cy="656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99171" name="Group 67"/>
          <p:cNvGrpSpPr>
            <a:grpSpLocks/>
          </p:cNvGrpSpPr>
          <p:nvPr/>
        </p:nvGrpSpPr>
        <p:grpSpPr bwMode="auto">
          <a:xfrm>
            <a:off x="6022975" y="1295400"/>
            <a:ext cx="2951163" cy="989013"/>
            <a:chOff x="3794" y="816"/>
            <a:chExt cx="1859" cy="623"/>
          </a:xfrm>
        </p:grpSpPr>
        <p:pic>
          <p:nvPicPr>
            <p:cNvPr id="1199165" name="Picture 6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1056"/>
              <a:ext cx="185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99166" name="Line 62"/>
            <p:cNvSpPr>
              <a:spLocks noChangeShapeType="1"/>
            </p:cNvSpPr>
            <p:nvPr/>
          </p:nvSpPr>
          <p:spPr bwMode="auto">
            <a:xfrm flipH="1" flipV="1">
              <a:off x="3840" y="816"/>
              <a:ext cx="288" cy="21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67" name="Line 63"/>
            <p:cNvSpPr>
              <a:spLocks noChangeShapeType="1"/>
            </p:cNvSpPr>
            <p:nvPr/>
          </p:nvSpPr>
          <p:spPr bwMode="auto">
            <a:xfrm flipH="1">
              <a:off x="3840" y="1220"/>
              <a:ext cx="288" cy="21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9176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1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5782" y="4787708"/>
            <a:ext cx="1809692" cy="291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9154" name="Picture 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4810125"/>
            <a:ext cx="525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7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1199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91E9EDBE-116A-4622-BCA4-BD304855FD5C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1178796" name="Group 172"/>
          <p:cNvGrpSpPr>
            <a:grpSpLocks/>
          </p:cNvGrpSpPr>
          <p:nvPr/>
        </p:nvGrpSpPr>
        <p:grpSpPr bwMode="auto">
          <a:xfrm>
            <a:off x="114300" y="76200"/>
            <a:ext cx="8915400" cy="263525"/>
            <a:chOff x="48" y="144"/>
            <a:chExt cx="5616" cy="166"/>
          </a:xfrm>
        </p:grpSpPr>
        <p:pic>
          <p:nvPicPr>
            <p:cNvPr id="1178797" name="Picture 17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414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8798" name="Picture 17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144"/>
              <a:ext cx="13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863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8698" name="Picture 7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471488"/>
            <a:ext cx="25114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8799" name="Rectangle 1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" name="Picture 2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2831" y="6139382"/>
            <a:ext cx="4818888" cy="32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606925" y="946150"/>
            <a:ext cx="4424363" cy="3382963"/>
            <a:chOff x="4606925" y="946150"/>
            <a:chExt cx="4424363" cy="3382963"/>
          </a:xfrm>
        </p:grpSpPr>
        <p:pic>
          <p:nvPicPr>
            <p:cNvPr id="1178754" name="Picture 1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7588" y="1822450"/>
              <a:ext cx="179388" cy="30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8636" name="Rectangle 12"/>
            <p:cNvSpPr>
              <a:spLocks noChangeArrowheads="1"/>
            </p:cNvSpPr>
            <p:nvPr/>
          </p:nvSpPr>
          <p:spPr bwMode="auto">
            <a:xfrm>
              <a:off x="4606925" y="946150"/>
              <a:ext cx="4424363" cy="338296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638" name="Line 14"/>
            <p:cNvSpPr>
              <a:spLocks noChangeAspect="1" noChangeShapeType="1"/>
            </p:cNvSpPr>
            <p:nvPr/>
          </p:nvSpPr>
          <p:spPr bwMode="auto">
            <a:xfrm>
              <a:off x="4730750" y="3725863"/>
              <a:ext cx="4186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9" name="Line 15"/>
            <p:cNvSpPr>
              <a:spLocks noChangeAspect="1" noChangeShapeType="1"/>
            </p:cNvSpPr>
            <p:nvPr/>
          </p:nvSpPr>
          <p:spPr bwMode="auto">
            <a:xfrm flipV="1">
              <a:off x="6699250" y="1000125"/>
              <a:ext cx="0" cy="2813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3" name="Freeform 139"/>
            <p:cNvSpPr>
              <a:spLocks noChangeAspect="1"/>
            </p:cNvSpPr>
            <p:nvPr/>
          </p:nvSpPr>
          <p:spPr bwMode="auto">
            <a:xfrm rot="5400000" flipH="1">
              <a:off x="6656388" y="1566863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6668022" y="368265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2" name="Picture 1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103813"/>
            <a:ext cx="2346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1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55613"/>
            <a:ext cx="2362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1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124450"/>
            <a:ext cx="2344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" name="Group 168"/>
          <p:cNvGrpSpPr>
            <a:grpSpLocks/>
          </p:cNvGrpSpPr>
          <p:nvPr/>
        </p:nvGrpSpPr>
        <p:grpSpPr bwMode="auto">
          <a:xfrm>
            <a:off x="1854200" y="2817813"/>
            <a:ext cx="1081088" cy="1419225"/>
            <a:chOff x="1168" y="1536"/>
            <a:chExt cx="681" cy="894"/>
          </a:xfrm>
        </p:grpSpPr>
        <p:sp>
          <p:nvSpPr>
            <p:cNvPr id="89" name="Line 126"/>
            <p:cNvSpPr>
              <a:spLocks noChangeShapeType="1"/>
            </p:cNvSpPr>
            <p:nvPr/>
          </p:nvSpPr>
          <p:spPr bwMode="auto">
            <a:xfrm rot="5400000">
              <a:off x="1307" y="1854"/>
              <a:ext cx="5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27"/>
            <p:cNvSpPr>
              <a:spLocks noChangeShapeType="1"/>
            </p:cNvSpPr>
            <p:nvPr/>
          </p:nvSpPr>
          <p:spPr bwMode="auto">
            <a:xfrm rot="5400000" flipH="1">
              <a:off x="1489" y="1481"/>
              <a:ext cx="0" cy="2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" name="Picture 1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1536"/>
              <a:ext cx="20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1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2304"/>
              <a:ext cx="2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" name="Line 144"/>
            <p:cNvSpPr>
              <a:spLocks noChangeShapeType="1"/>
            </p:cNvSpPr>
            <p:nvPr/>
          </p:nvSpPr>
          <p:spPr bwMode="auto">
            <a:xfrm flipH="1" flipV="1">
              <a:off x="1566" y="2112"/>
              <a:ext cx="91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Oval 91"/>
            <p:cNvSpPr>
              <a:spLocks noChangeArrowheads="1"/>
            </p:cNvSpPr>
            <p:nvPr/>
          </p:nvSpPr>
          <p:spPr bwMode="auto">
            <a:xfrm rot="5400000" flipH="1">
              <a:off x="1561" y="1571"/>
              <a:ext cx="23" cy="2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102" y="5583238"/>
            <a:ext cx="2231704" cy="374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328" y="6501663"/>
            <a:ext cx="5148072" cy="342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16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543425"/>
            <a:ext cx="26574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8788" name="Group 164"/>
          <p:cNvGrpSpPr>
            <a:grpSpLocks/>
          </p:cNvGrpSpPr>
          <p:nvPr/>
        </p:nvGrpSpPr>
        <p:grpSpPr bwMode="auto">
          <a:xfrm>
            <a:off x="6226175" y="3379788"/>
            <a:ext cx="1470025" cy="581025"/>
            <a:chOff x="3922" y="1890"/>
            <a:chExt cx="926" cy="366"/>
          </a:xfrm>
        </p:grpSpPr>
        <p:sp>
          <p:nvSpPr>
            <p:cNvPr id="1178761" name="Line 137"/>
            <p:cNvSpPr>
              <a:spLocks noChangeShapeType="1"/>
            </p:cNvSpPr>
            <p:nvPr/>
          </p:nvSpPr>
          <p:spPr bwMode="auto">
            <a:xfrm flipH="1">
              <a:off x="4217" y="1928"/>
              <a:ext cx="5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2" name="Line 138"/>
            <p:cNvSpPr>
              <a:spLocks noChangeShapeType="1"/>
            </p:cNvSpPr>
            <p:nvPr/>
          </p:nvSpPr>
          <p:spPr bwMode="auto">
            <a:xfrm>
              <a:off x="4731" y="1910"/>
              <a:ext cx="0" cy="2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8742" name="Picture 1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" y="2130"/>
              <a:ext cx="20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8743" name="Picture 1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1890"/>
              <a:ext cx="2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8651" name="Oval 27"/>
            <p:cNvSpPr>
              <a:spLocks noChangeArrowheads="1"/>
            </p:cNvSpPr>
            <p:nvPr/>
          </p:nvSpPr>
          <p:spPr bwMode="auto">
            <a:xfrm>
              <a:off x="4719" y="191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1125" y="946150"/>
            <a:ext cx="4773613" cy="3382963"/>
            <a:chOff x="111125" y="946150"/>
            <a:chExt cx="4773613" cy="3382963"/>
          </a:xfrm>
        </p:grpSpPr>
        <p:pic>
          <p:nvPicPr>
            <p:cNvPr id="67" name="Picture 7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822450"/>
              <a:ext cx="179388" cy="30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7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013" y="1598613"/>
              <a:ext cx="17938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" name="Line 71"/>
            <p:cNvSpPr>
              <a:spLocks noChangeShapeType="1"/>
            </p:cNvSpPr>
            <p:nvPr/>
          </p:nvSpPr>
          <p:spPr bwMode="auto">
            <a:xfrm rot="18900000">
              <a:off x="1531938" y="2727325"/>
              <a:ext cx="3352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3"/>
            <p:cNvSpPr>
              <a:spLocks noChangeAspect="1" noChangeShapeType="1"/>
            </p:cNvSpPr>
            <p:nvPr/>
          </p:nvSpPr>
          <p:spPr bwMode="auto">
            <a:xfrm flipV="1">
              <a:off x="2198688" y="1000125"/>
              <a:ext cx="0" cy="2813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3"/>
            <p:cNvSpPr>
              <a:spLocks noChangeAspect="1" noChangeShapeType="1"/>
            </p:cNvSpPr>
            <p:nvPr/>
          </p:nvSpPr>
          <p:spPr bwMode="auto">
            <a:xfrm>
              <a:off x="239713" y="3725863"/>
              <a:ext cx="4186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9"/>
            <p:cNvSpPr>
              <a:spLocks noChangeArrowheads="1"/>
            </p:cNvSpPr>
            <p:nvPr/>
          </p:nvSpPr>
          <p:spPr bwMode="auto">
            <a:xfrm>
              <a:off x="111125" y="946150"/>
              <a:ext cx="4424363" cy="338296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134"/>
            <p:cNvSpPr>
              <a:spLocks noChangeAspect="1"/>
            </p:cNvSpPr>
            <p:nvPr/>
          </p:nvSpPr>
          <p:spPr bwMode="auto">
            <a:xfrm rot="5400000" flipH="1">
              <a:off x="2171700" y="1566863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32"/>
            <p:cNvSpPr>
              <a:spLocks noChangeAspect="1"/>
            </p:cNvSpPr>
            <p:nvPr/>
          </p:nvSpPr>
          <p:spPr bwMode="auto">
            <a:xfrm>
              <a:off x="2206625" y="1622425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 bwMode="auto">
            <a:xfrm>
              <a:off x="2171178" y="368265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ine 145"/>
          <p:cNvSpPr>
            <a:spLocks noChangeAspect="1" noChangeShapeType="1"/>
          </p:cNvSpPr>
          <p:nvPr/>
        </p:nvSpPr>
        <p:spPr bwMode="auto">
          <a:xfrm flipV="1">
            <a:off x="6669088" y="2359025"/>
            <a:ext cx="2193925" cy="1754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8"/>
          <p:cNvSpPr>
            <a:spLocks noChangeAspect="1" noChangeShapeType="1"/>
          </p:cNvSpPr>
          <p:nvPr/>
        </p:nvSpPr>
        <p:spPr bwMode="auto">
          <a:xfrm rot="5400000" flipH="1" flipV="1">
            <a:off x="1641475" y="1628427"/>
            <a:ext cx="2286000" cy="18272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5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CDFA6-288E-4AAB-99B6-D7C0699B66AF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1200199" name="Group 71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200200" name="Picture 7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0201" name="Picture 7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0013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014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272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140" y="1062038"/>
            <a:ext cx="1767182" cy="2628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388" y="1854200"/>
            <a:ext cx="703263" cy="263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6038" y="1911350"/>
            <a:ext cx="174625" cy="14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00196" name="Group 68"/>
          <p:cNvGrpSpPr>
            <a:grpSpLocks/>
          </p:cNvGrpSpPr>
          <p:nvPr/>
        </p:nvGrpSpPr>
        <p:grpSpPr bwMode="auto">
          <a:xfrm>
            <a:off x="4265613" y="2778125"/>
            <a:ext cx="533400" cy="204788"/>
            <a:chOff x="2687" y="1750"/>
            <a:chExt cx="336" cy="129"/>
          </a:xfrm>
        </p:grpSpPr>
        <p:pic>
          <p:nvPicPr>
            <p:cNvPr id="1200158" name="Picture 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1802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0159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1750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8284" y="2743200"/>
            <a:ext cx="729959" cy="306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 bwMode="auto">
          <a:xfrm>
            <a:off x="2878138" y="1654175"/>
            <a:ext cx="2505075" cy="628878"/>
            <a:chOff x="2878138" y="1654175"/>
            <a:chExt cx="2505075" cy="628878"/>
          </a:xfrm>
        </p:grpSpPr>
        <p:pic>
          <p:nvPicPr>
            <p:cNvPr id="1200149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651" y="1825625"/>
              <a:ext cx="58738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0150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01" y="1825625"/>
              <a:ext cx="58738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0151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826" y="1827213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0152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188" y="1827213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8138" y="1654175"/>
              <a:ext cx="350839" cy="6288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7251" y="1654175"/>
              <a:ext cx="350839" cy="6288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4108" y="3578225"/>
            <a:ext cx="1215734" cy="688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 bwMode="auto">
          <a:xfrm>
            <a:off x="2824163" y="2743200"/>
            <a:ext cx="1309688" cy="307976"/>
            <a:chOff x="2824163" y="2743200"/>
            <a:chExt cx="1309688" cy="307976"/>
          </a:xfrm>
        </p:grpSpPr>
        <p:pic>
          <p:nvPicPr>
            <p:cNvPr id="1200156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163" y="2757488"/>
              <a:ext cx="58737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6800" y="2743200"/>
              <a:ext cx="527051" cy="3074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147" y="3733800"/>
            <a:ext cx="248945" cy="307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361" y="2705100"/>
            <a:ext cx="1798640" cy="336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0348" y="3692525"/>
            <a:ext cx="2460630" cy="366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9032" y="3692525"/>
            <a:ext cx="1479261" cy="366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1438" y="3581400"/>
            <a:ext cx="701676" cy="628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 bwMode="auto">
          <a:xfrm>
            <a:off x="457126" y="3581400"/>
            <a:ext cx="2024211" cy="628308"/>
            <a:chOff x="457126" y="3581400"/>
            <a:chExt cx="2024211" cy="628308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126" y="3581400"/>
              <a:ext cx="1679871" cy="628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7812" y="3856038"/>
              <a:ext cx="263525" cy="1027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00169" name="Line 41"/>
          <p:cNvSpPr>
            <a:spLocks noChangeShapeType="1"/>
          </p:cNvSpPr>
          <p:nvPr/>
        </p:nvSpPr>
        <p:spPr bwMode="auto">
          <a:xfrm>
            <a:off x="1836738" y="3024188"/>
            <a:ext cx="2286000" cy="10239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0170" name="Line 42"/>
          <p:cNvSpPr>
            <a:spLocks noChangeShapeType="1"/>
          </p:cNvSpPr>
          <p:nvPr/>
        </p:nvSpPr>
        <p:spPr bwMode="auto">
          <a:xfrm flipH="1" flipV="1">
            <a:off x="4054475" y="1295400"/>
            <a:ext cx="2220913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0171" name="Line 43"/>
          <p:cNvSpPr>
            <a:spLocks noChangeShapeType="1"/>
          </p:cNvSpPr>
          <p:nvPr/>
        </p:nvSpPr>
        <p:spPr bwMode="auto">
          <a:xfrm>
            <a:off x="5257800" y="1295400"/>
            <a:ext cx="2895600" cy="2514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0172" name="Line 44"/>
          <p:cNvSpPr>
            <a:spLocks noChangeShapeType="1"/>
          </p:cNvSpPr>
          <p:nvPr/>
        </p:nvSpPr>
        <p:spPr bwMode="auto">
          <a:xfrm>
            <a:off x="2878138" y="3033713"/>
            <a:ext cx="56673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0173" name="Line 45"/>
          <p:cNvSpPr>
            <a:spLocks noChangeShapeType="1"/>
          </p:cNvSpPr>
          <p:nvPr/>
        </p:nvSpPr>
        <p:spPr bwMode="auto">
          <a:xfrm>
            <a:off x="931863" y="3033713"/>
            <a:ext cx="6032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0174" name="Line 46"/>
          <p:cNvSpPr>
            <a:spLocks noChangeShapeType="1"/>
          </p:cNvSpPr>
          <p:nvPr/>
        </p:nvSpPr>
        <p:spPr bwMode="auto">
          <a:xfrm flipV="1">
            <a:off x="2870200" y="1316038"/>
            <a:ext cx="1106488" cy="232251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0175" name="Line 47"/>
          <p:cNvSpPr>
            <a:spLocks noChangeShapeType="1"/>
          </p:cNvSpPr>
          <p:nvPr/>
        </p:nvSpPr>
        <p:spPr bwMode="auto">
          <a:xfrm flipH="1">
            <a:off x="1524000" y="1260475"/>
            <a:ext cx="3352800" cy="25511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0197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1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0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0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00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20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5" dur="500"/>
                                        <p:tgtEl>
                                          <p:spTgt spid="120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20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20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20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69" grpId="0" animBg="1"/>
      <p:bldP spid="1200169" grpId="1" animBg="1"/>
      <p:bldP spid="1200170" grpId="0" animBg="1"/>
      <p:bldP spid="1200170" grpId="1" animBg="1"/>
      <p:bldP spid="1200171" grpId="0" animBg="1"/>
      <p:bldP spid="1200171" grpId="1" animBg="1"/>
      <p:bldP spid="1200172" grpId="0" animBg="1"/>
      <p:bldP spid="1200172" grpId="1" animBg="1"/>
      <p:bldP spid="1200173" grpId="0" animBg="1"/>
      <p:bldP spid="1200173" grpId="1" animBg="1"/>
      <p:bldP spid="1200174" grpId="0" animBg="1"/>
      <p:bldP spid="12001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923" y="1378919"/>
            <a:ext cx="3597269" cy="227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42EF-BA9C-4F14-A5E1-32C52193960C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1201188" name="Group 36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201189" name="Picture 3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1190" name="Picture 3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0116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481" y="1014413"/>
            <a:ext cx="2460630" cy="366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01186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8520" y="904875"/>
            <a:ext cx="1679871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996831" y="912813"/>
            <a:ext cx="1329803" cy="1517540"/>
            <a:chOff x="6996831" y="912813"/>
            <a:chExt cx="1329803" cy="151754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0595" y="912813"/>
              <a:ext cx="1316039" cy="672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536195" y="1750368"/>
              <a:ext cx="1140621" cy="2193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6548" y="3765550"/>
            <a:ext cx="2460630" cy="366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52" y="3581400"/>
            <a:ext cx="1679871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6.47549E-8 L 0.23872 -0.389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194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185 L -0.24358 -0.399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-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5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42EF-BA9C-4F14-A5E1-32C52193960C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1201188" name="Group 36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201189" name="Picture 3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1190" name="Picture 3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0116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8520" y="904875"/>
            <a:ext cx="1679871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01186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169" y="914400"/>
            <a:ext cx="1316039" cy="672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729" y="1974981"/>
            <a:ext cx="1664976" cy="6283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7930" y="1984506"/>
            <a:ext cx="1316041" cy="672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668" y="2159552"/>
            <a:ext cx="1257318" cy="219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595" y="912813"/>
            <a:ext cx="1316039" cy="672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8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115 L -0.2816 0.001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8520" y="904875"/>
            <a:ext cx="1679871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169" y="914400"/>
            <a:ext cx="1316039" cy="672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0729" y="1974981"/>
            <a:ext cx="1664976" cy="6283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7930" y="1984506"/>
            <a:ext cx="1316041" cy="672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14300" y="5711559"/>
            <a:ext cx="8350633" cy="534753"/>
            <a:chOff x="114300" y="2667000"/>
            <a:chExt cx="8350633" cy="534753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" y="2667000"/>
              <a:ext cx="5661460" cy="219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5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951163"/>
              <a:ext cx="40227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2938463"/>
              <a:ext cx="4197733" cy="263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1F95-03D4-4AC0-BF69-3B8D6911E826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1199178" name="Group 74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199179" name="Picture 7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9180" name="Picture 7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91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70037" y="3505200"/>
            <a:ext cx="5878065" cy="554280"/>
            <a:chOff x="1570037" y="3505200"/>
            <a:chExt cx="5878065" cy="554280"/>
          </a:xfrm>
        </p:grpSpPr>
        <p:pic>
          <p:nvPicPr>
            <p:cNvPr id="1199142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037" y="3639790"/>
              <a:ext cx="715963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98356" y="3630168"/>
              <a:ext cx="1006844" cy="2477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7735" y="3505200"/>
              <a:ext cx="3750367" cy="5542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124200"/>
            <a:ext cx="1387761" cy="234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9164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4260850"/>
            <a:ext cx="21923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200" y="4600575"/>
            <a:ext cx="5139614" cy="65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99171" name="Group 67"/>
          <p:cNvGrpSpPr>
            <a:grpSpLocks/>
          </p:cNvGrpSpPr>
          <p:nvPr/>
        </p:nvGrpSpPr>
        <p:grpSpPr bwMode="auto">
          <a:xfrm>
            <a:off x="5727700" y="1295400"/>
            <a:ext cx="2951163" cy="989013"/>
            <a:chOff x="3794" y="816"/>
            <a:chExt cx="1859" cy="623"/>
          </a:xfrm>
        </p:grpSpPr>
        <p:pic>
          <p:nvPicPr>
            <p:cNvPr id="1199165" name="Picture 6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1056"/>
              <a:ext cx="185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99166" name="Line 62"/>
            <p:cNvSpPr>
              <a:spLocks noChangeShapeType="1"/>
            </p:cNvSpPr>
            <p:nvPr/>
          </p:nvSpPr>
          <p:spPr bwMode="auto">
            <a:xfrm flipH="1" flipV="1">
              <a:off x="3840" y="816"/>
              <a:ext cx="288" cy="21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67" name="Line 63"/>
            <p:cNvSpPr>
              <a:spLocks noChangeShapeType="1"/>
            </p:cNvSpPr>
            <p:nvPr/>
          </p:nvSpPr>
          <p:spPr bwMode="auto">
            <a:xfrm flipH="1">
              <a:off x="3840" y="1220"/>
              <a:ext cx="288" cy="21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9176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1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644" y="4832577"/>
            <a:ext cx="1006844" cy="247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9154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4810125"/>
            <a:ext cx="525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5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1199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660729" y="4561769"/>
            <a:ext cx="3093242" cy="682461"/>
            <a:chOff x="2660729" y="1974981"/>
            <a:chExt cx="3093242" cy="682461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0729" y="1974981"/>
              <a:ext cx="1664976" cy="6283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7930" y="1984506"/>
              <a:ext cx="1316041" cy="672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2648520" y="2005208"/>
            <a:ext cx="3100688" cy="682460"/>
            <a:chOff x="2648520" y="904875"/>
            <a:chExt cx="3100688" cy="682460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8520" y="904875"/>
              <a:ext cx="1679871" cy="628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3169" y="914400"/>
              <a:ext cx="1316039" cy="672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648520" y="904875"/>
            <a:ext cx="3100688" cy="682460"/>
            <a:chOff x="2648520" y="904875"/>
            <a:chExt cx="3100688" cy="682460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8520" y="904875"/>
              <a:ext cx="1679871" cy="628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3169" y="914400"/>
              <a:ext cx="1316039" cy="672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660729" y="1974981"/>
            <a:ext cx="3093242" cy="682461"/>
            <a:chOff x="2660729" y="1974981"/>
            <a:chExt cx="3093242" cy="682461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0729" y="1974981"/>
              <a:ext cx="1664976" cy="6283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7930" y="1984506"/>
              <a:ext cx="1316041" cy="672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99178" name="Group 74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199179" name="Picture 7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9180" name="Picture 7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91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76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1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578822" y="3454244"/>
            <a:ext cx="3375029" cy="848446"/>
            <a:chOff x="2641452" y="1351829"/>
            <a:chExt cx="3375029" cy="848446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1452" y="1361354"/>
              <a:ext cx="1679871" cy="628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945" y="1351829"/>
              <a:ext cx="1520536" cy="8484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2653609" y="889348"/>
            <a:ext cx="3287716" cy="848446"/>
            <a:chOff x="2728765" y="1971675"/>
            <a:chExt cx="3287716" cy="848446"/>
          </a:xfrm>
        </p:grpSpPr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8765" y="1981200"/>
              <a:ext cx="1592558" cy="6284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945" y="1971675"/>
              <a:ext cx="1520536" cy="8484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12B91F95-03D4-4AC0-BF69-3B8D6911E826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7687E-6 L 3.33333E-6 0.377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86586E-6 L 0.00035 0.1598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7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578822" y="3454244"/>
            <a:ext cx="3375029" cy="848446"/>
            <a:chOff x="2641452" y="1351829"/>
            <a:chExt cx="3375029" cy="848446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1452" y="1361354"/>
              <a:ext cx="1679871" cy="628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945" y="1351829"/>
              <a:ext cx="1520536" cy="8484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2653609" y="889348"/>
            <a:ext cx="3287716" cy="848446"/>
            <a:chOff x="2728765" y="1971675"/>
            <a:chExt cx="3287716" cy="848446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8765" y="1981200"/>
              <a:ext cx="1592558" cy="6284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945" y="1971675"/>
              <a:ext cx="1520536" cy="8484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648520" y="2005208"/>
            <a:ext cx="3100688" cy="682460"/>
            <a:chOff x="2648520" y="904875"/>
            <a:chExt cx="3100688" cy="682460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8520" y="904875"/>
              <a:ext cx="1679871" cy="628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3169" y="914400"/>
              <a:ext cx="1316039" cy="672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660729" y="4561769"/>
            <a:ext cx="3093242" cy="682461"/>
            <a:chOff x="2660729" y="1974981"/>
            <a:chExt cx="3093242" cy="682461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0729" y="1974981"/>
              <a:ext cx="1664976" cy="6283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7930" y="1984506"/>
              <a:ext cx="1316041" cy="672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99178" name="Group 74"/>
          <p:cNvGrpSpPr>
            <a:grpSpLocks/>
          </p:cNvGrpSpPr>
          <p:nvPr/>
        </p:nvGrpSpPr>
        <p:grpSpPr bwMode="auto">
          <a:xfrm>
            <a:off x="1408113" y="152400"/>
            <a:ext cx="6634162" cy="538163"/>
            <a:chOff x="887" y="96"/>
            <a:chExt cx="4179" cy="339"/>
          </a:xfrm>
        </p:grpSpPr>
        <p:pic>
          <p:nvPicPr>
            <p:cNvPr id="1199179" name="Picture 7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288"/>
              <a:ext cx="41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9180" name="Picture 7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96"/>
              <a:ext cx="31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991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176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1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389956" y="765719"/>
            <a:ext cx="3749040" cy="205740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89956" y="3283451"/>
            <a:ext cx="3749040" cy="205740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72200" y="1557330"/>
            <a:ext cx="1841207" cy="474178"/>
            <a:chOff x="6819542" y="609600"/>
            <a:chExt cx="1841207" cy="474178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9542" y="609600"/>
              <a:ext cx="1841207" cy="234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9542" y="849682"/>
              <a:ext cx="1124890" cy="234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172200" y="3838178"/>
            <a:ext cx="1124890" cy="947946"/>
            <a:chOff x="6172200" y="4038600"/>
            <a:chExt cx="1124890" cy="947946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2200" y="4038600"/>
              <a:ext cx="701413" cy="234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2200" y="4278682"/>
              <a:ext cx="1124890" cy="234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2200" y="4517136"/>
              <a:ext cx="686332" cy="2340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2200" y="4782312"/>
              <a:ext cx="876542" cy="2042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4" name="Line 68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12B91F95-03D4-4AC0-BF69-3B8D6911E826}" type="slidenum">
              <a:rPr lang="en-US"/>
              <a:pPr/>
              <a:t>25</a:t>
            </a:fld>
            <a:endParaRPr lang="en-US"/>
          </a:p>
        </p:txBody>
      </p:sp>
      <p:pic>
        <p:nvPicPr>
          <p:cNvPr id="32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16563"/>
            <a:ext cx="10525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6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11800"/>
            <a:ext cx="71485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8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32475"/>
            <a:ext cx="67087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95400" y="6175897"/>
            <a:ext cx="6811963" cy="518221"/>
            <a:chOff x="1295400" y="6213475"/>
            <a:chExt cx="6811963" cy="518221"/>
          </a:xfrm>
        </p:grpSpPr>
        <p:pic>
          <p:nvPicPr>
            <p:cNvPr id="46" name="Picture 7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6213475"/>
              <a:ext cx="58324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7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363" y="6512621"/>
              <a:ext cx="20320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32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C7F9-A023-434B-92A1-3C6E298FC0A6}" type="slidenum">
              <a:rPr lang="en-US"/>
              <a:pPr/>
              <a:t>26</a:t>
            </a:fld>
            <a:endParaRPr lang="en-US"/>
          </a:p>
        </p:txBody>
      </p:sp>
      <p:sp>
        <p:nvSpPr>
          <p:cNvPr id="11724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2508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25860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2507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3"/>
            <a:ext cx="41338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2499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250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70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2510" name="Line 3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2520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869950"/>
            <a:ext cx="60753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2516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222375"/>
            <a:ext cx="2541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2525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793750"/>
            <a:ext cx="2770187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2527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811213"/>
            <a:ext cx="10668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2534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857250"/>
            <a:ext cx="584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2533" name="Group 53"/>
          <p:cNvGrpSpPr>
            <a:grpSpLocks/>
          </p:cNvGrpSpPr>
          <p:nvPr/>
        </p:nvGrpSpPr>
        <p:grpSpPr bwMode="auto">
          <a:xfrm>
            <a:off x="4440238" y="879475"/>
            <a:ext cx="609600" cy="219075"/>
            <a:chOff x="2797" y="554"/>
            <a:chExt cx="384" cy="138"/>
          </a:xfrm>
        </p:grpSpPr>
        <p:pic>
          <p:nvPicPr>
            <p:cNvPr id="1172522" name="Picture 4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" y="554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2531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626"/>
              <a:ext cx="119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2536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387" y="885825"/>
            <a:ext cx="33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2509" name="Rectangle 29"/>
          <p:cNvSpPr>
            <a:spLocks noChangeArrowheads="1"/>
          </p:cNvSpPr>
          <p:nvPr/>
        </p:nvSpPr>
        <p:spPr bwMode="auto">
          <a:xfrm>
            <a:off x="7543800" y="1981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470648" y="1216152"/>
            <a:ext cx="438912" cy="28346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2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72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72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510" grpId="0" animBg="1"/>
      <p:bldP spid="1172509" grpId="0" animBg="1"/>
      <p:bldP spid="2" grpId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F3AB-3D49-42F8-AFC7-8BF29D25E6A0}" type="slidenum">
              <a:rPr lang="en-US"/>
              <a:pPr/>
              <a:t>27</a:t>
            </a:fld>
            <a:endParaRPr lang="en-US"/>
          </a:p>
        </p:txBody>
      </p:sp>
      <p:pic>
        <p:nvPicPr>
          <p:cNvPr id="117454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1925"/>
            <a:ext cx="31845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45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3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4549" name="Group 21"/>
          <p:cNvGrpSpPr>
            <a:grpSpLocks/>
          </p:cNvGrpSpPr>
          <p:nvPr/>
        </p:nvGrpSpPr>
        <p:grpSpPr bwMode="auto">
          <a:xfrm>
            <a:off x="5105400" y="63500"/>
            <a:ext cx="3243263" cy="476250"/>
            <a:chOff x="3216" y="40"/>
            <a:chExt cx="2043" cy="300"/>
          </a:xfrm>
        </p:grpSpPr>
        <p:pic>
          <p:nvPicPr>
            <p:cNvPr id="1174546" name="Picture 1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46"/>
              <a:ext cx="2043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4548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40"/>
              <a:ext cx="83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4551" name="Line 23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4578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869950"/>
            <a:ext cx="505936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45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4541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4558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306513"/>
            <a:ext cx="1285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4561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763588"/>
            <a:ext cx="22796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4564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838200"/>
            <a:ext cx="5842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4570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830263"/>
            <a:ext cx="9207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4572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839788"/>
            <a:ext cx="6715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4550" name="Rectangle 22"/>
          <p:cNvSpPr>
            <a:spLocks noChangeArrowheads="1"/>
          </p:cNvSpPr>
          <p:nvPr/>
        </p:nvSpPr>
        <p:spPr bwMode="auto">
          <a:xfrm>
            <a:off x="7543800" y="2133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7863506" y="1274732"/>
            <a:ext cx="429768" cy="27432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7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51" grpId="0" animBg="1"/>
      <p:bldP spid="1174550" grpId="0" animBg="1"/>
      <p:bldP spid="20" grpId="0" animBg="1"/>
      <p:bldP spid="2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E44C-D11C-4A1B-9463-9A5214789F13}" type="slidenum">
              <a:rPr lang="en-US"/>
              <a:pPr/>
              <a:t>28</a:t>
            </a:fld>
            <a:endParaRPr lang="en-US"/>
          </a:p>
        </p:txBody>
      </p:sp>
      <p:sp>
        <p:nvSpPr>
          <p:cNvPr id="11735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3522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1626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3516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351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3524" name="Line 20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654175"/>
            <a:ext cx="8377986" cy="1228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2087" y="2087389"/>
            <a:ext cx="1726569" cy="746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606381"/>
            <a:ext cx="5111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035" y="1143000"/>
            <a:ext cx="2954092" cy="804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074" y="1225296"/>
            <a:ext cx="936150" cy="672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9731" y="1156570"/>
            <a:ext cx="4328091" cy="789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3541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76" y="1216895"/>
            <a:ext cx="3952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3543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76" y="1216895"/>
            <a:ext cx="3365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3523" name="Rectangle 19"/>
          <p:cNvSpPr>
            <a:spLocks noChangeArrowheads="1"/>
          </p:cNvSpPr>
          <p:nvPr/>
        </p:nvSpPr>
        <p:spPr bwMode="auto">
          <a:xfrm>
            <a:off x="7391400" y="3200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5760720" y="2057400"/>
            <a:ext cx="438912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7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7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7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24" grpId="0" animBg="1"/>
      <p:bldP spid="1173523" grpId="0" animBg="1"/>
      <p:bldP spid="25" grpId="0" animBg="1"/>
      <p:bldP spid="2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646A-3CEB-460F-AFF8-EA67C553DC1B}" type="slidenum">
              <a:rPr lang="en-US"/>
              <a:pPr/>
              <a:t>29</a:t>
            </a:fld>
            <a:endParaRPr lang="en-US"/>
          </a:p>
        </p:txBody>
      </p:sp>
      <p:sp>
        <p:nvSpPr>
          <p:cNvPr id="126874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3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875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752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990600"/>
            <a:ext cx="2328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753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258888"/>
            <a:ext cx="28860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754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677863"/>
            <a:ext cx="1854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68744" name="Group 8"/>
          <p:cNvGrpSpPr>
            <a:grpSpLocks/>
          </p:cNvGrpSpPr>
          <p:nvPr/>
        </p:nvGrpSpPr>
        <p:grpSpPr bwMode="auto">
          <a:xfrm>
            <a:off x="4119562" y="1828800"/>
            <a:ext cx="914400" cy="914400"/>
            <a:chOff x="4853" y="1680"/>
            <a:chExt cx="576" cy="576"/>
          </a:xfrm>
        </p:grpSpPr>
        <p:sp>
          <p:nvSpPr>
            <p:cNvPr id="1268745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8746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91E9EDBE-116A-4622-BCA4-BD304855FD5C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1178796" name="Group 172"/>
          <p:cNvGrpSpPr>
            <a:grpSpLocks/>
          </p:cNvGrpSpPr>
          <p:nvPr/>
        </p:nvGrpSpPr>
        <p:grpSpPr bwMode="auto">
          <a:xfrm>
            <a:off x="114300" y="76200"/>
            <a:ext cx="8915400" cy="263525"/>
            <a:chOff x="48" y="144"/>
            <a:chExt cx="5616" cy="166"/>
          </a:xfrm>
        </p:grpSpPr>
        <p:pic>
          <p:nvPicPr>
            <p:cNvPr id="1178797" name="Picture 17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414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8798" name="Picture 17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144"/>
              <a:ext cx="13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863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8698" name="Picture 7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471488"/>
            <a:ext cx="25114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8799" name="Rectangle 1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" name="Picture 2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1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103813"/>
            <a:ext cx="2346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1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55613"/>
            <a:ext cx="2362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1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124450"/>
            <a:ext cx="2344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" name="Group 168"/>
          <p:cNvGrpSpPr>
            <a:grpSpLocks/>
          </p:cNvGrpSpPr>
          <p:nvPr/>
        </p:nvGrpSpPr>
        <p:grpSpPr bwMode="auto">
          <a:xfrm>
            <a:off x="1854200" y="2817813"/>
            <a:ext cx="1081088" cy="1419225"/>
            <a:chOff x="1168" y="1536"/>
            <a:chExt cx="681" cy="894"/>
          </a:xfrm>
        </p:grpSpPr>
        <p:sp>
          <p:nvSpPr>
            <p:cNvPr id="89" name="Line 126"/>
            <p:cNvSpPr>
              <a:spLocks noChangeShapeType="1"/>
            </p:cNvSpPr>
            <p:nvPr/>
          </p:nvSpPr>
          <p:spPr bwMode="auto">
            <a:xfrm rot="5400000">
              <a:off x="1307" y="1854"/>
              <a:ext cx="5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27"/>
            <p:cNvSpPr>
              <a:spLocks noChangeShapeType="1"/>
            </p:cNvSpPr>
            <p:nvPr/>
          </p:nvSpPr>
          <p:spPr bwMode="auto">
            <a:xfrm rot="5400000" flipH="1">
              <a:off x="1489" y="1481"/>
              <a:ext cx="0" cy="2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1" name="Picture 1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1536"/>
              <a:ext cx="20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1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2304"/>
              <a:ext cx="2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" name="Line 144"/>
            <p:cNvSpPr>
              <a:spLocks noChangeShapeType="1"/>
            </p:cNvSpPr>
            <p:nvPr/>
          </p:nvSpPr>
          <p:spPr bwMode="auto">
            <a:xfrm flipH="1" flipV="1">
              <a:off x="1566" y="2112"/>
              <a:ext cx="91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Oval 91"/>
            <p:cNvSpPr>
              <a:spLocks noChangeArrowheads="1"/>
            </p:cNvSpPr>
            <p:nvPr/>
          </p:nvSpPr>
          <p:spPr bwMode="auto">
            <a:xfrm rot="5400000" flipH="1">
              <a:off x="1561" y="1571"/>
              <a:ext cx="23" cy="2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2831" y="6139382"/>
            <a:ext cx="4818888" cy="32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328" y="6501663"/>
            <a:ext cx="5148072" cy="342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16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543425"/>
            <a:ext cx="26574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8788" name="Group 164"/>
          <p:cNvGrpSpPr>
            <a:grpSpLocks/>
          </p:cNvGrpSpPr>
          <p:nvPr/>
        </p:nvGrpSpPr>
        <p:grpSpPr bwMode="auto">
          <a:xfrm>
            <a:off x="6226175" y="3379788"/>
            <a:ext cx="1470025" cy="581025"/>
            <a:chOff x="3922" y="1890"/>
            <a:chExt cx="926" cy="366"/>
          </a:xfrm>
        </p:grpSpPr>
        <p:sp>
          <p:nvSpPr>
            <p:cNvPr id="1178761" name="Line 137"/>
            <p:cNvSpPr>
              <a:spLocks noChangeShapeType="1"/>
            </p:cNvSpPr>
            <p:nvPr/>
          </p:nvSpPr>
          <p:spPr bwMode="auto">
            <a:xfrm flipH="1">
              <a:off x="4217" y="1928"/>
              <a:ext cx="5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2" name="Line 138"/>
            <p:cNvSpPr>
              <a:spLocks noChangeShapeType="1"/>
            </p:cNvSpPr>
            <p:nvPr/>
          </p:nvSpPr>
          <p:spPr bwMode="auto">
            <a:xfrm>
              <a:off x="4731" y="1910"/>
              <a:ext cx="0" cy="2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8742" name="Picture 1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" y="2130"/>
              <a:ext cx="20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8743" name="Picture 1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1890"/>
              <a:ext cx="2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8651" name="Oval 27"/>
            <p:cNvSpPr>
              <a:spLocks noChangeArrowheads="1"/>
            </p:cNvSpPr>
            <p:nvPr/>
          </p:nvSpPr>
          <p:spPr bwMode="auto">
            <a:xfrm>
              <a:off x="4719" y="191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6925" y="946150"/>
            <a:ext cx="4424363" cy="3382963"/>
            <a:chOff x="4606925" y="946150"/>
            <a:chExt cx="4424363" cy="3382963"/>
          </a:xfrm>
        </p:grpSpPr>
        <p:pic>
          <p:nvPicPr>
            <p:cNvPr id="1178754" name="Picture 13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7588" y="1822450"/>
              <a:ext cx="179388" cy="30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8636" name="Rectangle 12"/>
            <p:cNvSpPr>
              <a:spLocks noChangeArrowheads="1"/>
            </p:cNvSpPr>
            <p:nvPr/>
          </p:nvSpPr>
          <p:spPr bwMode="auto">
            <a:xfrm>
              <a:off x="4606925" y="946150"/>
              <a:ext cx="4424363" cy="338296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638" name="Line 14"/>
            <p:cNvSpPr>
              <a:spLocks noChangeAspect="1" noChangeShapeType="1"/>
            </p:cNvSpPr>
            <p:nvPr/>
          </p:nvSpPr>
          <p:spPr bwMode="auto">
            <a:xfrm>
              <a:off x="4730750" y="3725863"/>
              <a:ext cx="4186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9" name="Line 15"/>
            <p:cNvSpPr>
              <a:spLocks noChangeAspect="1" noChangeShapeType="1"/>
            </p:cNvSpPr>
            <p:nvPr/>
          </p:nvSpPr>
          <p:spPr bwMode="auto">
            <a:xfrm flipV="1">
              <a:off x="6699250" y="1000125"/>
              <a:ext cx="0" cy="2813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3" name="Freeform 139"/>
            <p:cNvSpPr>
              <a:spLocks noChangeAspect="1"/>
            </p:cNvSpPr>
            <p:nvPr/>
          </p:nvSpPr>
          <p:spPr bwMode="auto">
            <a:xfrm rot="5400000" flipH="1">
              <a:off x="6656388" y="1566863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6668022" y="368265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1125" y="946150"/>
            <a:ext cx="4773613" cy="3382963"/>
            <a:chOff x="111125" y="946150"/>
            <a:chExt cx="4773613" cy="3382963"/>
          </a:xfrm>
        </p:grpSpPr>
        <p:pic>
          <p:nvPicPr>
            <p:cNvPr id="67" name="Picture 7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822450"/>
              <a:ext cx="179388" cy="30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7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013" y="1598613"/>
              <a:ext cx="17938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9" name="Line 71"/>
            <p:cNvSpPr>
              <a:spLocks noChangeShapeType="1"/>
            </p:cNvSpPr>
            <p:nvPr/>
          </p:nvSpPr>
          <p:spPr bwMode="auto">
            <a:xfrm rot="18900000">
              <a:off x="1531938" y="2727325"/>
              <a:ext cx="3352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3"/>
            <p:cNvSpPr>
              <a:spLocks noChangeAspect="1" noChangeShapeType="1"/>
            </p:cNvSpPr>
            <p:nvPr/>
          </p:nvSpPr>
          <p:spPr bwMode="auto">
            <a:xfrm flipV="1">
              <a:off x="2198688" y="1000125"/>
              <a:ext cx="0" cy="2813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3"/>
            <p:cNvSpPr>
              <a:spLocks noChangeAspect="1" noChangeShapeType="1"/>
            </p:cNvSpPr>
            <p:nvPr/>
          </p:nvSpPr>
          <p:spPr bwMode="auto">
            <a:xfrm>
              <a:off x="239713" y="3725863"/>
              <a:ext cx="4186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9"/>
            <p:cNvSpPr>
              <a:spLocks noChangeArrowheads="1"/>
            </p:cNvSpPr>
            <p:nvPr/>
          </p:nvSpPr>
          <p:spPr bwMode="auto">
            <a:xfrm>
              <a:off x="111125" y="946150"/>
              <a:ext cx="4424363" cy="338296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134"/>
            <p:cNvSpPr>
              <a:spLocks noChangeAspect="1"/>
            </p:cNvSpPr>
            <p:nvPr/>
          </p:nvSpPr>
          <p:spPr bwMode="auto">
            <a:xfrm rot="5400000" flipH="1">
              <a:off x="2171700" y="1566863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32"/>
            <p:cNvSpPr>
              <a:spLocks noChangeAspect="1"/>
            </p:cNvSpPr>
            <p:nvPr/>
          </p:nvSpPr>
          <p:spPr bwMode="auto">
            <a:xfrm>
              <a:off x="2206625" y="1622425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 bwMode="auto">
            <a:xfrm>
              <a:off x="2171178" y="368265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8" name="Picture 1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02" y="5583238"/>
            <a:ext cx="22320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723" y="5583238"/>
            <a:ext cx="2426234" cy="37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Line 145"/>
          <p:cNvSpPr>
            <a:spLocks noChangeAspect="1" noChangeShapeType="1"/>
          </p:cNvSpPr>
          <p:nvPr/>
        </p:nvSpPr>
        <p:spPr bwMode="auto">
          <a:xfrm flipV="1">
            <a:off x="6669088" y="2359025"/>
            <a:ext cx="2193925" cy="1754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8"/>
          <p:cNvSpPr>
            <a:spLocks noChangeAspect="1" noChangeShapeType="1"/>
          </p:cNvSpPr>
          <p:nvPr/>
        </p:nvSpPr>
        <p:spPr bwMode="auto">
          <a:xfrm rot="5400000" flipH="1" flipV="1">
            <a:off x="1641475" y="1628427"/>
            <a:ext cx="2286000" cy="18272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AutoShape 100"/>
          <p:cNvSpPr>
            <a:spLocks noChangeArrowheads="1"/>
          </p:cNvSpPr>
          <p:nvPr/>
        </p:nvSpPr>
        <p:spPr bwMode="auto">
          <a:xfrm flipH="1">
            <a:off x="7815263" y="2498725"/>
            <a:ext cx="914400" cy="731838"/>
          </a:xfrm>
          <a:prstGeom prst="rtTriangle">
            <a:avLst/>
          </a:prstGeom>
          <a:solidFill>
            <a:schemeClr val="tx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96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606925" y="946150"/>
            <a:ext cx="4424363" cy="3382963"/>
            <a:chOff x="4606925" y="946150"/>
            <a:chExt cx="4424363" cy="3382963"/>
          </a:xfrm>
        </p:grpSpPr>
        <p:pic>
          <p:nvPicPr>
            <p:cNvPr id="62" name="Picture 1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7588" y="1822450"/>
              <a:ext cx="179388" cy="30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4606925" y="946150"/>
              <a:ext cx="4424363" cy="338296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Aspect="1" noChangeShapeType="1"/>
            </p:cNvSpPr>
            <p:nvPr/>
          </p:nvSpPr>
          <p:spPr bwMode="auto">
            <a:xfrm>
              <a:off x="4730750" y="3725863"/>
              <a:ext cx="4186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5"/>
            <p:cNvSpPr>
              <a:spLocks noChangeAspect="1" noChangeShapeType="1"/>
            </p:cNvSpPr>
            <p:nvPr/>
          </p:nvSpPr>
          <p:spPr bwMode="auto">
            <a:xfrm flipV="1">
              <a:off x="6699250" y="1000125"/>
              <a:ext cx="0" cy="2813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39"/>
            <p:cNvSpPr>
              <a:spLocks noChangeAspect="1"/>
            </p:cNvSpPr>
            <p:nvPr/>
          </p:nvSpPr>
          <p:spPr bwMode="auto">
            <a:xfrm rot="5400000" flipH="1">
              <a:off x="6656388" y="1566863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 bwMode="auto">
            <a:xfrm>
              <a:off x="6668022" y="368265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8" name="Picture 7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723" y="5583238"/>
            <a:ext cx="2426234" cy="37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78792" name="Group 168"/>
          <p:cNvGrpSpPr>
            <a:grpSpLocks/>
          </p:cNvGrpSpPr>
          <p:nvPr/>
        </p:nvGrpSpPr>
        <p:grpSpPr bwMode="auto">
          <a:xfrm>
            <a:off x="1854200" y="2817813"/>
            <a:ext cx="1081088" cy="1419225"/>
            <a:chOff x="1168" y="1536"/>
            <a:chExt cx="681" cy="894"/>
          </a:xfrm>
        </p:grpSpPr>
        <p:sp>
          <p:nvSpPr>
            <p:cNvPr id="1178750" name="Line 126"/>
            <p:cNvSpPr>
              <a:spLocks noChangeShapeType="1"/>
            </p:cNvSpPr>
            <p:nvPr/>
          </p:nvSpPr>
          <p:spPr bwMode="auto">
            <a:xfrm rot="5400000">
              <a:off x="1307" y="1854"/>
              <a:ext cx="5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51" name="Line 127"/>
            <p:cNvSpPr>
              <a:spLocks noChangeShapeType="1"/>
            </p:cNvSpPr>
            <p:nvPr/>
          </p:nvSpPr>
          <p:spPr bwMode="auto">
            <a:xfrm rot="5400000" flipH="1">
              <a:off x="1489" y="1481"/>
              <a:ext cx="0" cy="2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78746" name="Picture 1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1536"/>
              <a:ext cx="20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8747" name="Picture 1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2304"/>
              <a:ext cx="2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8768" name="Line 144"/>
            <p:cNvSpPr>
              <a:spLocks noChangeShapeType="1"/>
            </p:cNvSpPr>
            <p:nvPr/>
          </p:nvSpPr>
          <p:spPr bwMode="auto">
            <a:xfrm flipH="1" flipV="1">
              <a:off x="1566" y="2112"/>
              <a:ext cx="91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5" name="Oval 91"/>
            <p:cNvSpPr>
              <a:spLocks noChangeArrowheads="1"/>
            </p:cNvSpPr>
            <p:nvPr/>
          </p:nvSpPr>
          <p:spPr bwMode="auto">
            <a:xfrm rot="5400000" flipH="1">
              <a:off x="1561" y="1571"/>
              <a:ext cx="23" cy="2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11125" y="946150"/>
            <a:ext cx="4773613" cy="3382963"/>
            <a:chOff x="111125" y="946150"/>
            <a:chExt cx="4773613" cy="3382963"/>
          </a:xfrm>
        </p:grpSpPr>
        <p:pic>
          <p:nvPicPr>
            <p:cNvPr id="69" name="Picture 7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822450"/>
              <a:ext cx="179388" cy="30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7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013" y="1598613"/>
              <a:ext cx="17938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" name="Line 71"/>
            <p:cNvSpPr>
              <a:spLocks noChangeShapeType="1"/>
            </p:cNvSpPr>
            <p:nvPr/>
          </p:nvSpPr>
          <p:spPr bwMode="auto">
            <a:xfrm rot="18900000">
              <a:off x="1531938" y="2727325"/>
              <a:ext cx="3352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3"/>
            <p:cNvSpPr>
              <a:spLocks noChangeAspect="1" noChangeShapeType="1"/>
            </p:cNvSpPr>
            <p:nvPr/>
          </p:nvSpPr>
          <p:spPr bwMode="auto">
            <a:xfrm flipV="1">
              <a:off x="2198688" y="1000125"/>
              <a:ext cx="0" cy="2813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3"/>
            <p:cNvSpPr>
              <a:spLocks noChangeAspect="1" noChangeShapeType="1"/>
            </p:cNvSpPr>
            <p:nvPr/>
          </p:nvSpPr>
          <p:spPr bwMode="auto">
            <a:xfrm>
              <a:off x="239713" y="3725863"/>
              <a:ext cx="4186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111125" y="946150"/>
              <a:ext cx="4424363" cy="338296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134"/>
            <p:cNvSpPr>
              <a:spLocks noChangeAspect="1"/>
            </p:cNvSpPr>
            <p:nvPr/>
          </p:nvSpPr>
          <p:spPr bwMode="auto">
            <a:xfrm rot="5400000" flipH="1">
              <a:off x="2171700" y="1566863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2"/>
            <p:cNvSpPr>
              <a:spLocks noChangeAspect="1"/>
            </p:cNvSpPr>
            <p:nvPr/>
          </p:nvSpPr>
          <p:spPr bwMode="auto">
            <a:xfrm>
              <a:off x="2206625" y="1622425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2171178" y="368265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EDBE-116A-4622-BCA4-BD304855FD5C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178796" name="Group 172"/>
          <p:cNvGrpSpPr>
            <a:grpSpLocks/>
          </p:cNvGrpSpPr>
          <p:nvPr/>
        </p:nvGrpSpPr>
        <p:grpSpPr bwMode="auto">
          <a:xfrm>
            <a:off x="114300" y="76200"/>
            <a:ext cx="8915400" cy="263525"/>
            <a:chOff x="48" y="144"/>
            <a:chExt cx="5616" cy="166"/>
          </a:xfrm>
        </p:grpSpPr>
        <p:pic>
          <p:nvPicPr>
            <p:cNvPr id="1178797" name="Picture 17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414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8798" name="Picture 17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144"/>
              <a:ext cx="13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863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8698" name="Picture 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471488"/>
            <a:ext cx="25114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765" name="Picture 1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103813"/>
            <a:ext cx="2346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766" name="Picture 1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124450"/>
            <a:ext cx="2344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735" name="Picture 1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55613"/>
            <a:ext cx="2362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780" name="Picture 1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6180138"/>
            <a:ext cx="134143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97200" y="6323013"/>
            <a:ext cx="3144838" cy="304800"/>
            <a:chOff x="2997200" y="6323013"/>
            <a:chExt cx="3144838" cy="304800"/>
          </a:xfrm>
        </p:grpSpPr>
        <p:sp>
          <p:nvSpPr>
            <p:cNvPr id="1178781" name="Line 157"/>
            <p:cNvSpPr>
              <a:spLocks noChangeShapeType="1"/>
            </p:cNvSpPr>
            <p:nvPr/>
          </p:nvSpPr>
          <p:spPr bwMode="auto">
            <a:xfrm flipH="1" flipV="1">
              <a:off x="2997200" y="6323013"/>
              <a:ext cx="3144838" cy="3048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82" name="Line 158"/>
            <p:cNvSpPr>
              <a:spLocks noChangeShapeType="1"/>
            </p:cNvSpPr>
            <p:nvPr/>
          </p:nvSpPr>
          <p:spPr bwMode="auto">
            <a:xfrm flipH="1">
              <a:off x="2997200" y="6323013"/>
              <a:ext cx="3144838" cy="3048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78791" name="Picture 16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543425"/>
            <a:ext cx="26574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775" name="Picture 1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02" y="5583238"/>
            <a:ext cx="22320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8724" name="AutoShape 100"/>
          <p:cNvSpPr>
            <a:spLocks noChangeArrowheads="1"/>
          </p:cNvSpPr>
          <p:nvPr/>
        </p:nvSpPr>
        <p:spPr bwMode="auto">
          <a:xfrm flipH="1">
            <a:off x="7815263" y="2498725"/>
            <a:ext cx="914400" cy="731838"/>
          </a:xfrm>
          <a:prstGeom prst="rtTriangle">
            <a:avLst/>
          </a:prstGeom>
          <a:solidFill>
            <a:schemeClr val="tx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769" name="Line 145"/>
          <p:cNvSpPr>
            <a:spLocks noChangeAspect="1" noChangeShapeType="1"/>
          </p:cNvSpPr>
          <p:nvPr/>
        </p:nvSpPr>
        <p:spPr bwMode="auto">
          <a:xfrm flipV="1">
            <a:off x="6669088" y="2359025"/>
            <a:ext cx="2193925" cy="1754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8778" name="Picture 1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6180138"/>
            <a:ext cx="134143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78793" name="Group 169"/>
          <p:cNvGrpSpPr>
            <a:grpSpLocks/>
          </p:cNvGrpSpPr>
          <p:nvPr/>
        </p:nvGrpSpPr>
        <p:grpSpPr bwMode="auto">
          <a:xfrm>
            <a:off x="2173288" y="2359025"/>
            <a:ext cx="2193925" cy="1754188"/>
            <a:chOff x="1369" y="1247"/>
            <a:chExt cx="1382" cy="1105"/>
          </a:xfrm>
        </p:grpSpPr>
        <p:sp>
          <p:nvSpPr>
            <p:cNvPr id="1178737" name="Line 113"/>
            <p:cNvSpPr>
              <a:spLocks noChangeAspect="1" noChangeShapeType="1"/>
            </p:cNvSpPr>
            <p:nvPr/>
          </p:nvSpPr>
          <p:spPr bwMode="auto">
            <a:xfrm flipV="1">
              <a:off x="1369" y="1247"/>
              <a:ext cx="1382" cy="110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6" name="Oval 92"/>
            <p:cNvSpPr>
              <a:spLocks noChangeArrowheads="1"/>
            </p:cNvSpPr>
            <p:nvPr/>
          </p:nvSpPr>
          <p:spPr bwMode="auto">
            <a:xfrm>
              <a:off x="1915" y="1894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770" name="AutoShape 146"/>
            <p:cNvSpPr>
              <a:spLocks noChangeArrowheads="1"/>
            </p:cNvSpPr>
            <p:nvPr/>
          </p:nvSpPr>
          <p:spPr bwMode="auto">
            <a:xfrm flipH="1">
              <a:off x="2089" y="1335"/>
              <a:ext cx="576" cy="461"/>
            </a:xfrm>
            <a:prstGeom prst="rtTriangle">
              <a:avLst/>
            </a:prstGeom>
            <a:solidFill>
              <a:schemeClr val="tx1">
                <a:alpha val="0"/>
              </a:schemeClr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8752" name="Line 128"/>
          <p:cNvSpPr>
            <a:spLocks noChangeAspect="1" noChangeShapeType="1"/>
          </p:cNvSpPr>
          <p:nvPr/>
        </p:nvSpPr>
        <p:spPr bwMode="auto">
          <a:xfrm rot="5400000" flipH="1" flipV="1">
            <a:off x="1641475" y="1628427"/>
            <a:ext cx="2286000" cy="18272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764" name="AutoShape 140"/>
          <p:cNvSpPr>
            <a:spLocks noChangeArrowheads="1"/>
          </p:cNvSpPr>
          <p:nvPr/>
        </p:nvSpPr>
        <p:spPr bwMode="auto">
          <a:xfrm rot="5400000">
            <a:off x="2592388" y="1788764"/>
            <a:ext cx="914400" cy="731838"/>
          </a:xfrm>
          <a:prstGeom prst="rtTriangle">
            <a:avLst/>
          </a:prstGeom>
          <a:solidFill>
            <a:schemeClr val="tx1">
              <a:alpha val="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799" name="Rectangle 1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" name="Picture 2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" name="Group 164"/>
          <p:cNvGrpSpPr>
            <a:grpSpLocks/>
          </p:cNvGrpSpPr>
          <p:nvPr/>
        </p:nvGrpSpPr>
        <p:grpSpPr bwMode="auto">
          <a:xfrm>
            <a:off x="6226175" y="3379788"/>
            <a:ext cx="1470025" cy="581025"/>
            <a:chOff x="3922" y="1890"/>
            <a:chExt cx="926" cy="366"/>
          </a:xfrm>
        </p:grpSpPr>
        <p:sp>
          <p:nvSpPr>
            <p:cNvPr id="80" name="Line 137"/>
            <p:cNvSpPr>
              <a:spLocks noChangeShapeType="1"/>
            </p:cNvSpPr>
            <p:nvPr/>
          </p:nvSpPr>
          <p:spPr bwMode="auto">
            <a:xfrm flipH="1">
              <a:off x="4217" y="1928"/>
              <a:ext cx="5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38"/>
            <p:cNvSpPr>
              <a:spLocks noChangeShapeType="1"/>
            </p:cNvSpPr>
            <p:nvPr/>
          </p:nvSpPr>
          <p:spPr bwMode="auto">
            <a:xfrm>
              <a:off x="4731" y="1910"/>
              <a:ext cx="0" cy="2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" name="Picture 1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" y="2130"/>
              <a:ext cx="20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" name="Picture 1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1890"/>
              <a:ext cx="2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" name="Oval 27"/>
            <p:cNvSpPr>
              <a:spLocks noChangeArrowheads="1"/>
            </p:cNvSpPr>
            <p:nvPr/>
          </p:nvSpPr>
          <p:spPr bwMode="auto">
            <a:xfrm>
              <a:off x="4719" y="191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73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7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02" y="5583238"/>
            <a:ext cx="223202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" name="Group 168"/>
          <p:cNvGrpSpPr>
            <a:grpSpLocks/>
          </p:cNvGrpSpPr>
          <p:nvPr/>
        </p:nvGrpSpPr>
        <p:grpSpPr bwMode="auto">
          <a:xfrm>
            <a:off x="1854200" y="2817813"/>
            <a:ext cx="1081088" cy="1419225"/>
            <a:chOff x="1168" y="1536"/>
            <a:chExt cx="681" cy="894"/>
          </a:xfrm>
        </p:grpSpPr>
        <p:sp>
          <p:nvSpPr>
            <p:cNvPr id="59" name="Line 126"/>
            <p:cNvSpPr>
              <a:spLocks noChangeShapeType="1"/>
            </p:cNvSpPr>
            <p:nvPr/>
          </p:nvSpPr>
          <p:spPr bwMode="auto">
            <a:xfrm rot="5400000">
              <a:off x="1307" y="1854"/>
              <a:ext cx="5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27"/>
            <p:cNvSpPr>
              <a:spLocks noChangeShapeType="1"/>
            </p:cNvSpPr>
            <p:nvPr/>
          </p:nvSpPr>
          <p:spPr bwMode="auto">
            <a:xfrm rot="5400000" flipH="1">
              <a:off x="1489" y="1481"/>
              <a:ext cx="0" cy="2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" name="Picture 1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1536"/>
              <a:ext cx="20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1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2304"/>
              <a:ext cx="2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" name="Line 144"/>
            <p:cNvSpPr>
              <a:spLocks noChangeShapeType="1"/>
            </p:cNvSpPr>
            <p:nvPr/>
          </p:nvSpPr>
          <p:spPr bwMode="auto">
            <a:xfrm flipH="1" flipV="1">
              <a:off x="1566" y="2112"/>
              <a:ext cx="91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91"/>
            <p:cNvSpPr>
              <a:spLocks noChangeArrowheads="1"/>
            </p:cNvSpPr>
            <p:nvPr/>
          </p:nvSpPr>
          <p:spPr bwMode="auto">
            <a:xfrm rot="5400000" flipH="1">
              <a:off x="1561" y="1571"/>
              <a:ext cx="23" cy="2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" name="Group 164"/>
          <p:cNvGrpSpPr>
            <a:grpSpLocks/>
          </p:cNvGrpSpPr>
          <p:nvPr/>
        </p:nvGrpSpPr>
        <p:grpSpPr bwMode="auto">
          <a:xfrm>
            <a:off x="6226175" y="3379788"/>
            <a:ext cx="1470025" cy="581025"/>
            <a:chOff x="3922" y="1890"/>
            <a:chExt cx="926" cy="366"/>
          </a:xfrm>
        </p:grpSpPr>
        <p:sp>
          <p:nvSpPr>
            <p:cNvPr id="66" name="Line 137"/>
            <p:cNvSpPr>
              <a:spLocks noChangeShapeType="1"/>
            </p:cNvSpPr>
            <p:nvPr/>
          </p:nvSpPr>
          <p:spPr bwMode="auto">
            <a:xfrm flipH="1">
              <a:off x="4209" y="1928"/>
              <a:ext cx="5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38"/>
            <p:cNvSpPr>
              <a:spLocks noChangeShapeType="1"/>
            </p:cNvSpPr>
            <p:nvPr/>
          </p:nvSpPr>
          <p:spPr bwMode="auto">
            <a:xfrm>
              <a:off x="4731" y="1910"/>
              <a:ext cx="0" cy="2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" name="Picture 1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" y="2130"/>
              <a:ext cx="20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1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" y="1890"/>
              <a:ext cx="2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" name="Oval 27"/>
            <p:cNvSpPr>
              <a:spLocks noChangeArrowheads="1"/>
            </p:cNvSpPr>
            <p:nvPr/>
          </p:nvSpPr>
          <p:spPr bwMode="auto">
            <a:xfrm>
              <a:off x="4719" y="191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06925" y="946150"/>
            <a:ext cx="4424363" cy="3382963"/>
            <a:chOff x="4606925" y="946150"/>
            <a:chExt cx="4424363" cy="3382963"/>
          </a:xfrm>
        </p:grpSpPr>
        <p:pic>
          <p:nvPicPr>
            <p:cNvPr id="72" name="Picture 1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7588" y="1822450"/>
              <a:ext cx="179388" cy="30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" name="Rectangle 12"/>
            <p:cNvSpPr>
              <a:spLocks noChangeArrowheads="1"/>
            </p:cNvSpPr>
            <p:nvPr/>
          </p:nvSpPr>
          <p:spPr bwMode="auto">
            <a:xfrm>
              <a:off x="4606925" y="946150"/>
              <a:ext cx="4424363" cy="338296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4"/>
            <p:cNvSpPr>
              <a:spLocks noChangeAspect="1" noChangeShapeType="1"/>
            </p:cNvSpPr>
            <p:nvPr/>
          </p:nvSpPr>
          <p:spPr bwMode="auto">
            <a:xfrm>
              <a:off x="4730750" y="3725863"/>
              <a:ext cx="4186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5"/>
            <p:cNvSpPr>
              <a:spLocks noChangeAspect="1" noChangeShapeType="1"/>
            </p:cNvSpPr>
            <p:nvPr/>
          </p:nvSpPr>
          <p:spPr bwMode="auto">
            <a:xfrm flipV="1">
              <a:off x="6699250" y="1000125"/>
              <a:ext cx="0" cy="2813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9"/>
            <p:cNvSpPr>
              <a:spLocks noChangeAspect="1"/>
            </p:cNvSpPr>
            <p:nvPr/>
          </p:nvSpPr>
          <p:spPr bwMode="auto">
            <a:xfrm rot="5400000" flipH="1">
              <a:off x="6656388" y="1566863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6668022" y="368265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11125" y="946150"/>
            <a:ext cx="4773613" cy="3382963"/>
            <a:chOff x="111125" y="946150"/>
            <a:chExt cx="4773613" cy="3382963"/>
          </a:xfrm>
        </p:grpSpPr>
        <p:pic>
          <p:nvPicPr>
            <p:cNvPr id="79" name="Picture 7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822450"/>
              <a:ext cx="179388" cy="30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7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013" y="1598613"/>
              <a:ext cx="17938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" name="Line 71"/>
            <p:cNvSpPr>
              <a:spLocks noChangeShapeType="1"/>
            </p:cNvSpPr>
            <p:nvPr/>
          </p:nvSpPr>
          <p:spPr bwMode="auto">
            <a:xfrm rot="18900000">
              <a:off x="1531938" y="2727325"/>
              <a:ext cx="3352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63"/>
            <p:cNvSpPr>
              <a:spLocks noChangeAspect="1" noChangeShapeType="1"/>
            </p:cNvSpPr>
            <p:nvPr/>
          </p:nvSpPr>
          <p:spPr bwMode="auto">
            <a:xfrm flipV="1">
              <a:off x="2198688" y="1000125"/>
              <a:ext cx="0" cy="28130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3"/>
            <p:cNvSpPr>
              <a:spLocks noChangeAspect="1" noChangeShapeType="1"/>
            </p:cNvSpPr>
            <p:nvPr/>
          </p:nvSpPr>
          <p:spPr bwMode="auto">
            <a:xfrm>
              <a:off x="239713" y="3725863"/>
              <a:ext cx="4186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111125" y="946150"/>
              <a:ext cx="4424363" cy="338296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134"/>
            <p:cNvSpPr>
              <a:spLocks noChangeAspect="1"/>
            </p:cNvSpPr>
            <p:nvPr/>
          </p:nvSpPr>
          <p:spPr bwMode="auto">
            <a:xfrm rot="5400000" flipH="1">
              <a:off x="2171700" y="1566863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32"/>
            <p:cNvSpPr>
              <a:spLocks noChangeAspect="1"/>
            </p:cNvSpPr>
            <p:nvPr/>
          </p:nvSpPr>
          <p:spPr bwMode="auto">
            <a:xfrm>
              <a:off x="2206625" y="1622425"/>
              <a:ext cx="2195513" cy="2095500"/>
            </a:xfrm>
            <a:custGeom>
              <a:avLst/>
              <a:gdLst>
                <a:gd name="T0" fmla="*/ 0 w 1383"/>
                <a:gd name="T1" fmla="*/ 1320 h 1320"/>
                <a:gd name="T2" fmla="*/ 87 w 1383"/>
                <a:gd name="T3" fmla="*/ 963 h 1320"/>
                <a:gd name="T4" fmla="*/ 339 w 1383"/>
                <a:gd name="T5" fmla="*/ 639 h 1320"/>
                <a:gd name="T6" fmla="*/ 888 w 1383"/>
                <a:gd name="T7" fmla="*/ 225 h 1320"/>
                <a:gd name="T8" fmla="*/ 1383 w 1383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1320">
                  <a:moveTo>
                    <a:pt x="0" y="1320"/>
                  </a:moveTo>
                  <a:cubicBezTo>
                    <a:pt x="14" y="1261"/>
                    <a:pt x="31" y="1076"/>
                    <a:pt x="87" y="963"/>
                  </a:cubicBezTo>
                  <a:cubicBezTo>
                    <a:pt x="143" y="850"/>
                    <a:pt x="205" y="762"/>
                    <a:pt x="339" y="639"/>
                  </a:cubicBezTo>
                  <a:cubicBezTo>
                    <a:pt x="473" y="516"/>
                    <a:pt x="714" y="332"/>
                    <a:pt x="888" y="225"/>
                  </a:cubicBezTo>
                  <a:cubicBezTo>
                    <a:pt x="1062" y="118"/>
                    <a:pt x="1280" y="47"/>
                    <a:pt x="1383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 bwMode="auto">
            <a:xfrm>
              <a:off x="2171178" y="3682652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8" name="AutoShape 100"/>
          <p:cNvSpPr>
            <a:spLocks noChangeArrowheads="1"/>
          </p:cNvSpPr>
          <p:nvPr/>
        </p:nvSpPr>
        <p:spPr bwMode="auto">
          <a:xfrm flipH="1">
            <a:off x="7815263" y="2498725"/>
            <a:ext cx="914400" cy="731838"/>
          </a:xfrm>
          <a:prstGeom prst="rtTriangle">
            <a:avLst/>
          </a:prstGeom>
          <a:solidFill>
            <a:schemeClr val="tx1">
              <a:alpha val="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145"/>
          <p:cNvSpPr>
            <a:spLocks noChangeAspect="1" noChangeShapeType="1"/>
          </p:cNvSpPr>
          <p:nvPr/>
        </p:nvSpPr>
        <p:spPr bwMode="auto">
          <a:xfrm flipV="1">
            <a:off x="6669088" y="2359025"/>
            <a:ext cx="2193925" cy="1754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" name="Group 169"/>
          <p:cNvGrpSpPr>
            <a:grpSpLocks/>
          </p:cNvGrpSpPr>
          <p:nvPr/>
        </p:nvGrpSpPr>
        <p:grpSpPr bwMode="auto">
          <a:xfrm>
            <a:off x="2173288" y="2359025"/>
            <a:ext cx="2193925" cy="1754188"/>
            <a:chOff x="1369" y="1247"/>
            <a:chExt cx="1382" cy="1105"/>
          </a:xfrm>
        </p:grpSpPr>
        <p:sp>
          <p:nvSpPr>
            <p:cNvPr id="91" name="Line 113"/>
            <p:cNvSpPr>
              <a:spLocks noChangeAspect="1" noChangeShapeType="1"/>
            </p:cNvSpPr>
            <p:nvPr/>
          </p:nvSpPr>
          <p:spPr bwMode="auto">
            <a:xfrm flipV="1">
              <a:off x="1369" y="1247"/>
              <a:ext cx="1382" cy="110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915" y="1894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146"/>
            <p:cNvSpPr>
              <a:spLocks noChangeArrowheads="1"/>
            </p:cNvSpPr>
            <p:nvPr/>
          </p:nvSpPr>
          <p:spPr bwMode="auto">
            <a:xfrm flipH="1">
              <a:off x="2089" y="1335"/>
              <a:ext cx="576" cy="461"/>
            </a:xfrm>
            <a:prstGeom prst="rtTriangle">
              <a:avLst/>
            </a:prstGeom>
            <a:solidFill>
              <a:schemeClr val="tx1">
                <a:alpha val="0"/>
              </a:schemeClr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171"/>
          <p:cNvGrpSpPr>
            <a:grpSpLocks/>
          </p:cNvGrpSpPr>
          <p:nvPr/>
        </p:nvGrpSpPr>
        <p:grpSpPr bwMode="auto">
          <a:xfrm>
            <a:off x="1870075" y="1399827"/>
            <a:ext cx="1827213" cy="2286000"/>
            <a:chOff x="1178" y="624"/>
            <a:chExt cx="1151" cy="1440"/>
          </a:xfrm>
        </p:grpSpPr>
        <p:sp>
          <p:nvSpPr>
            <p:cNvPr id="95" name="Line 128"/>
            <p:cNvSpPr>
              <a:spLocks noChangeAspect="1" noChangeShapeType="1"/>
            </p:cNvSpPr>
            <p:nvPr/>
          </p:nvSpPr>
          <p:spPr bwMode="auto">
            <a:xfrm rot="5400000" flipH="1" flipV="1">
              <a:off x="1034" y="768"/>
              <a:ext cx="1440" cy="115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AutoShape 140"/>
            <p:cNvSpPr>
              <a:spLocks noChangeArrowheads="1"/>
            </p:cNvSpPr>
            <p:nvPr/>
          </p:nvSpPr>
          <p:spPr bwMode="auto">
            <a:xfrm rot="5400000">
              <a:off x="1633" y="869"/>
              <a:ext cx="576" cy="461"/>
            </a:xfrm>
            <a:prstGeom prst="rtTriangle">
              <a:avLst/>
            </a:prstGeom>
            <a:solidFill>
              <a:schemeClr val="tx1">
                <a:alpha val="0"/>
              </a:schemeClr>
            </a:solidFill>
            <a:ln w="571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EDBE-116A-4622-BCA4-BD304855FD5C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1178796" name="Group 172"/>
          <p:cNvGrpSpPr>
            <a:grpSpLocks/>
          </p:cNvGrpSpPr>
          <p:nvPr/>
        </p:nvGrpSpPr>
        <p:grpSpPr bwMode="auto">
          <a:xfrm>
            <a:off x="114300" y="76200"/>
            <a:ext cx="8915400" cy="263525"/>
            <a:chOff x="48" y="144"/>
            <a:chExt cx="5616" cy="166"/>
          </a:xfrm>
        </p:grpSpPr>
        <p:pic>
          <p:nvPicPr>
            <p:cNvPr id="1178797" name="Picture 17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414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8798" name="Picture 17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144"/>
              <a:ext cx="13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7863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8698" name="Picture 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471488"/>
            <a:ext cx="25114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765" name="Picture 1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103813"/>
            <a:ext cx="2346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766" name="Picture 1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124450"/>
            <a:ext cx="2344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735" name="Picture 1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55613"/>
            <a:ext cx="2362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780" name="Picture 1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6180138"/>
            <a:ext cx="134143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791" name="Picture 16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4543425"/>
            <a:ext cx="26574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778" name="Picture 1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6180138"/>
            <a:ext cx="134143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723" y="5583238"/>
            <a:ext cx="2443168" cy="374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78799" name="Rectangle 1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" name="Picture 2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314" y="4614058"/>
            <a:ext cx="4115900" cy="234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69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2517" name="Rectangle 2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2520" name="Picture 28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62515" name="Group 275"/>
          <p:cNvGrpSpPr>
            <a:grpSpLocks/>
          </p:cNvGrpSpPr>
          <p:nvPr/>
        </p:nvGrpSpPr>
        <p:grpSpPr bwMode="auto">
          <a:xfrm>
            <a:off x="114300" y="73025"/>
            <a:ext cx="8915400" cy="263525"/>
            <a:chOff x="48" y="144"/>
            <a:chExt cx="5616" cy="166"/>
          </a:xfrm>
        </p:grpSpPr>
        <p:pic>
          <p:nvPicPr>
            <p:cNvPr id="1162514" name="Picture 27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414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2513" name="Picture 27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144"/>
              <a:ext cx="13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BBE-FE5F-47DB-81D1-B3B2CFAAB063}" type="slidenum">
              <a:rPr lang="en-US"/>
              <a:pPr/>
              <a:t>6</a:t>
            </a:fld>
            <a:endParaRPr lang="en-US"/>
          </a:p>
        </p:txBody>
      </p:sp>
      <p:pic>
        <p:nvPicPr>
          <p:cNvPr id="1162339" name="Picture 11623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850726"/>
            <a:ext cx="2383319" cy="335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2470" name="Picture 2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78472"/>
            <a:ext cx="21066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356" name="Picture 1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38" y="838200"/>
            <a:ext cx="440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381" name="Picture 1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73" y="875060"/>
            <a:ext cx="15208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472" name="Picture 2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383082"/>
            <a:ext cx="21066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471" name="Picture 2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97050"/>
            <a:ext cx="2003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3455" y="1790178"/>
            <a:ext cx="2180345" cy="336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2350" name="Picture 11623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0774" y="4949553"/>
            <a:ext cx="1740525" cy="307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 bwMode="auto">
          <a:xfrm>
            <a:off x="76198" y="457200"/>
            <a:ext cx="8621717" cy="292100"/>
            <a:chOff x="76200" y="457200"/>
            <a:chExt cx="8621717" cy="292100"/>
          </a:xfrm>
        </p:grpSpPr>
        <p:pic>
          <p:nvPicPr>
            <p:cNvPr id="1162348" name="Picture 10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57200"/>
              <a:ext cx="3727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2395" y="457200"/>
              <a:ext cx="4735522" cy="2779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405981" y="3081338"/>
            <a:ext cx="2021035" cy="292602"/>
            <a:chOff x="2368403" y="3081338"/>
            <a:chExt cx="2021035" cy="292602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8403" y="3081338"/>
              <a:ext cx="586082" cy="2926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2393" name="Picture 1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488" y="3206750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4813" y="3176588"/>
              <a:ext cx="174625" cy="1458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62337" name="Group 1162336"/>
          <p:cNvGrpSpPr/>
          <p:nvPr/>
        </p:nvGrpSpPr>
        <p:grpSpPr>
          <a:xfrm>
            <a:off x="2423160" y="2404872"/>
            <a:ext cx="2249481" cy="299706"/>
            <a:chOff x="2423160" y="2404872"/>
            <a:chExt cx="2249481" cy="299706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3160" y="2404872"/>
              <a:ext cx="586376" cy="2927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2114" y="2411682"/>
              <a:ext cx="1040527" cy="2928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734139" y="2413968"/>
            <a:ext cx="1825335" cy="291654"/>
            <a:chOff x="2696561" y="2413968"/>
            <a:chExt cx="1825335" cy="29165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3699" y="2413968"/>
              <a:ext cx="598197" cy="2916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2415" name="Picture 17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153" y="2526681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6561" y="2501281"/>
              <a:ext cx="160046" cy="20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2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6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6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6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05981" y="3081338"/>
            <a:ext cx="2021035" cy="292602"/>
            <a:chOff x="2368403" y="3081338"/>
            <a:chExt cx="2021035" cy="292602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8403" y="3081338"/>
              <a:ext cx="586082" cy="2926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2393" name="Picture 15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488" y="3206750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4813" y="3176588"/>
              <a:ext cx="174625" cy="1458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152400" y="3032865"/>
            <a:ext cx="1175093" cy="357513"/>
            <a:chOff x="501307" y="3032865"/>
            <a:chExt cx="1175093" cy="357513"/>
          </a:xfrm>
        </p:grpSpPr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307" y="3032865"/>
              <a:ext cx="1175093" cy="1845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7220" y="3229306"/>
              <a:ext cx="1083266" cy="161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622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2517" name="Rectangle 2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2520" name="Picture 28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62515" name="Group 275"/>
          <p:cNvGrpSpPr>
            <a:grpSpLocks/>
          </p:cNvGrpSpPr>
          <p:nvPr/>
        </p:nvGrpSpPr>
        <p:grpSpPr bwMode="auto">
          <a:xfrm>
            <a:off x="114300" y="73025"/>
            <a:ext cx="8915400" cy="263525"/>
            <a:chOff x="48" y="144"/>
            <a:chExt cx="5616" cy="166"/>
          </a:xfrm>
        </p:grpSpPr>
        <p:pic>
          <p:nvPicPr>
            <p:cNvPr id="1162514" name="Picture 27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414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2513" name="Picture 27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144"/>
              <a:ext cx="13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BBE-FE5F-47DB-81D1-B3B2CFAAB063}" type="slidenum">
              <a:rPr lang="en-US"/>
              <a:pPr/>
              <a:t>7</a:t>
            </a:fld>
            <a:endParaRPr lang="en-US"/>
          </a:p>
        </p:txBody>
      </p:sp>
      <p:pic>
        <p:nvPicPr>
          <p:cNvPr id="1162339" name="Picture 11623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850726"/>
            <a:ext cx="2383319" cy="335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2470" name="Picture 2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78472"/>
            <a:ext cx="21066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356" name="Picture 1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38" y="838200"/>
            <a:ext cx="440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381" name="Picture 1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73" y="875060"/>
            <a:ext cx="15208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472" name="Picture 2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383082"/>
            <a:ext cx="21066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471" name="Picture 2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97050"/>
            <a:ext cx="2003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3455" y="1790178"/>
            <a:ext cx="2180345" cy="336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2350" name="Picture 11623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0774" y="4949553"/>
            <a:ext cx="1740525" cy="307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 bwMode="auto">
          <a:xfrm>
            <a:off x="76198" y="457200"/>
            <a:ext cx="8621717" cy="292100"/>
            <a:chOff x="76200" y="457200"/>
            <a:chExt cx="8621717" cy="292100"/>
          </a:xfrm>
        </p:grpSpPr>
        <p:pic>
          <p:nvPicPr>
            <p:cNvPr id="1162348" name="Picture 10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57200"/>
              <a:ext cx="3727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2395" y="457200"/>
              <a:ext cx="4735522" cy="2779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734139" y="2413968"/>
            <a:ext cx="1825335" cy="291654"/>
            <a:chOff x="2696561" y="2413968"/>
            <a:chExt cx="1825335" cy="29165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3699" y="2413968"/>
              <a:ext cx="598197" cy="2916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2415" name="Picture 17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153" y="2526681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6561" y="2501281"/>
              <a:ext cx="160046" cy="20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866378" y="2928938"/>
            <a:ext cx="2709863" cy="626032"/>
            <a:chOff x="1828800" y="2928938"/>
            <a:chExt cx="2709863" cy="626032"/>
          </a:xfrm>
        </p:grpSpPr>
        <p:pic>
          <p:nvPicPr>
            <p:cNvPr id="1162404" name="Picture 16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713" y="3092451"/>
              <a:ext cx="58738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81413" y="2928938"/>
              <a:ext cx="349251" cy="6260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8800" y="2928938"/>
              <a:ext cx="349251" cy="6260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2406" name="Picture 16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613" y="3092451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2409" name="Picture 16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38" y="3092451"/>
              <a:ext cx="58738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2410" name="Picture 17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38" y="3092451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62491" name="Rectangle 251"/>
          <p:cNvSpPr>
            <a:spLocks noChangeArrowheads="1"/>
          </p:cNvSpPr>
          <p:nvPr/>
        </p:nvSpPr>
        <p:spPr bwMode="auto">
          <a:xfrm>
            <a:off x="1866378" y="2895600"/>
            <a:ext cx="1270000" cy="6858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9" name="Group 18"/>
          <p:cNvGrpSpPr/>
          <p:nvPr/>
        </p:nvGrpSpPr>
        <p:grpSpPr>
          <a:xfrm>
            <a:off x="3699941" y="2895600"/>
            <a:ext cx="914400" cy="1243410"/>
            <a:chOff x="3662363" y="2895600"/>
            <a:chExt cx="914400" cy="1243410"/>
          </a:xfrm>
        </p:grpSpPr>
        <p:sp>
          <p:nvSpPr>
            <p:cNvPr id="1162479" name="Line 239"/>
            <p:cNvSpPr>
              <a:spLocks noChangeShapeType="1"/>
            </p:cNvSpPr>
            <p:nvPr/>
          </p:nvSpPr>
          <p:spPr bwMode="auto">
            <a:xfrm flipH="1">
              <a:off x="3977640" y="3581226"/>
              <a:ext cx="146304" cy="5577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62489" name="Rectangle 249"/>
            <p:cNvSpPr>
              <a:spLocks noChangeArrowheads="1"/>
            </p:cNvSpPr>
            <p:nvPr/>
          </p:nvSpPr>
          <p:spPr bwMode="auto">
            <a:xfrm>
              <a:off x="3662363" y="2895600"/>
              <a:ext cx="914400" cy="685800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  <p:pic>
        <p:nvPicPr>
          <p:cNvPr id="1162349" name="Picture 116234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576" y="3640486"/>
            <a:ext cx="1795467" cy="208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997873" y="3571701"/>
            <a:ext cx="1905001" cy="314499"/>
            <a:chOff x="6705599" y="3571701"/>
            <a:chExt cx="1905001" cy="314499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5599" y="3571701"/>
              <a:ext cx="247359" cy="3059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38794" y="3579639"/>
              <a:ext cx="671806" cy="3065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2495" name="Picture 25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928" y="3692351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713" y="4800600"/>
            <a:ext cx="1419649" cy="687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2072" y="4802187"/>
            <a:ext cx="1537976" cy="688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2420" name="Picture 18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66" y="4151487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926703" y="4094163"/>
            <a:ext cx="1639888" cy="312737"/>
            <a:chOff x="1889125" y="4094163"/>
            <a:chExt cx="1639888" cy="312737"/>
          </a:xfrm>
        </p:grpSpPr>
        <p:pic>
          <p:nvPicPr>
            <p:cNvPr id="1162418" name="Picture 1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488" y="4213225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2484" name="Picture 24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25" y="4113213"/>
              <a:ext cx="58738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8900" y="4094163"/>
              <a:ext cx="527051" cy="3074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064" y="4094163"/>
            <a:ext cx="674041" cy="307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022" y="4196459"/>
            <a:ext cx="160820" cy="204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62344" name="Group 1162343"/>
          <p:cNvGrpSpPr/>
          <p:nvPr/>
        </p:nvGrpSpPr>
        <p:grpSpPr>
          <a:xfrm>
            <a:off x="1895375" y="4069110"/>
            <a:ext cx="2104584" cy="490364"/>
            <a:chOff x="1857797" y="4069110"/>
            <a:chExt cx="2104584" cy="490364"/>
          </a:xfrm>
        </p:grpSpPr>
        <p:sp>
          <p:nvSpPr>
            <p:cNvPr id="1162336" name="Rectangle 1162335"/>
            <p:cNvSpPr/>
            <p:nvPr/>
          </p:nvSpPr>
          <p:spPr bwMode="auto">
            <a:xfrm>
              <a:off x="1857797" y="4069110"/>
              <a:ext cx="859536" cy="347472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62338" name="Straight Arrow Connector 1162337"/>
            <p:cNvCxnSpPr/>
            <p:nvPr/>
          </p:nvCxnSpPr>
          <p:spPr bwMode="auto">
            <a:xfrm>
              <a:off x="2717333" y="4413200"/>
              <a:ext cx="665056" cy="14627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2342" name="Straight Arrow Connector 1162341"/>
            <p:cNvCxnSpPr/>
            <p:nvPr/>
          </p:nvCxnSpPr>
          <p:spPr bwMode="auto">
            <a:xfrm flipV="1">
              <a:off x="3358877" y="4413200"/>
              <a:ext cx="603504" cy="14627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9" name="Rectangle 78"/>
          <p:cNvSpPr/>
          <p:nvPr/>
        </p:nvSpPr>
        <p:spPr bwMode="auto">
          <a:xfrm>
            <a:off x="4060938" y="5266944"/>
            <a:ext cx="182880" cy="22860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295378" y="5168030"/>
            <a:ext cx="621792" cy="32918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8886" y="4927948"/>
            <a:ext cx="1054228" cy="33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Rectangle 82"/>
          <p:cNvSpPr/>
          <p:nvPr/>
        </p:nvSpPr>
        <p:spPr bwMode="auto">
          <a:xfrm>
            <a:off x="6986016" y="3557016"/>
            <a:ext cx="1926119" cy="33832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945370" y="4919472"/>
            <a:ext cx="274320" cy="36576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765794" y="4906946"/>
            <a:ext cx="706919" cy="36576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2345" name="Smiley Face 1162344"/>
          <p:cNvSpPr>
            <a:spLocks noChangeAspect="1"/>
          </p:cNvSpPr>
          <p:nvPr/>
        </p:nvSpPr>
        <p:spPr bwMode="auto">
          <a:xfrm>
            <a:off x="8314433" y="5271370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5351503" y="1773936"/>
            <a:ext cx="2194560" cy="356616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452" y="5686095"/>
            <a:ext cx="1213951" cy="257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133600" y="6079417"/>
            <a:ext cx="3414471" cy="703427"/>
            <a:chOff x="2133600" y="6129521"/>
            <a:chExt cx="3414471" cy="703427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3600" y="6326371"/>
              <a:ext cx="1200225" cy="3362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48415" y="6129521"/>
              <a:ext cx="1699656" cy="703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20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531" y="6421795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42497" y="6084897"/>
            <a:ext cx="1447278" cy="703263"/>
            <a:chOff x="5642497" y="6135001"/>
            <a:chExt cx="1447278" cy="703263"/>
          </a:xfrm>
        </p:grpSpPr>
        <p:pic>
          <p:nvPicPr>
            <p:cNvPr id="1162504" name="Picture 26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6135001"/>
              <a:ext cx="1069975" cy="70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2447" name="Picture 20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497" y="6427275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7208838" y="6083474"/>
            <a:ext cx="935037" cy="703263"/>
            <a:chOff x="7208838" y="6133578"/>
            <a:chExt cx="935037" cy="703263"/>
          </a:xfrm>
        </p:grpSpPr>
        <p:pic>
          <p:nvPicPr>
            <p:cNvPr id="1162475" name="Picture 2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838" y="6425852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2505" name="Picture 26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825" y="6133578"/>
              <a:ext cx="527050" cy="70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" name="Smiley Face 90"/>
          <p:cNvSpPr>
            <a:spLocks noChangeAspect="1"/>
          </p:cNvSpPr>
          <p:nvPr/>
        </p:nvSpPr>
        <p:spPr bwMode="auto">
          <a:xfrm>
            <a:off x="7061548" y="2172222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413248" y="1362456"/>
            <a:ext cx="2139696" cy="34747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115568" y="1783080"/>
            <a:ext cx="2048256" cy="356616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4233672" y="6455664"/>
            <a:ext cx="1152144" cy="33832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409944" y="6473952"/>
            <a:ext cx="530352" cy="32918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019800" y="6455664"/>
            <a:ext cx="1051560" cy="34747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598664" y="6464808"/>
            <a:ext cx="539496" cy="33832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2347" name="Rectangle 1162346"/>
          <p:cNvSpPr/>
          <p:nvPr/>
        </p:nvSpPr>
        <p:spPr bwMode="auto">
          <a:xfrm>
            <a:off x="2716770" y="2388916"/>
            <a:ext cx="1856232" cy="32918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6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6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6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6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6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6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491" grpId="0" animBg="1"/>
      <p:bldP spid="1162491" grpId="1" animBg="1"/>
      <p:bldP spid="79" grpId="0" animBg="1"/>
      <p:bldP spid="79" grpId="1" animBg="1"/>
      <p:bldP spid="80" grpId="0" animBg="1"/>
      <p:bldP spid="80" grpId="1" animBg="1"/>
      <p:bldP spid="83" grpId="0" animBg="1"/>
      <p:bldP spid="83" grpId="1" animBg="1"/>
      <p:bldP spid="81" grpId="0" animBg="1"/>
      <p:bldP spid="81" grpId="1" animBg="1"/>
      <p:bldP spid="82" grpId="0" animBg="1"/>
      <p:bldP spid="82" grpId="1" animBg="1"/>
      <p:bldP spid="1162345" grpId="0" animBg="1"/>
      <p:bldP spid="1162345" grpId="1" animBg="1"/>
      <p:bldP spid="90" grpId="0" animBg="1"/>
      <p:bldP spid="91" grpId="0" animBg="1"/>
      <p:bldP spid="78" grpId="0" animBg="1"/>
      <p:bldP spid="78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1162347" grpId="0" animBg="1"/>
      <p:bldP spid="11623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 bwMode="auto">
          <a:xfrm>
            <a:off x="76198" y="457200"/>
            <a:ext cx="8621717" cy="292100"/>
            <a:chOff x="76200" y="457200"/>
            <a:chExt cx="8621717" cy="292100"/>
          </a:xfrm>
        </p:grpSpPr>
        <p:pic>
          <p:nvPicPr>
            <p:cNvPr id="68" name="Picture 10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57200"/>
              <a:ext cx="3727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2395" y="457200"/>
              <a:ext cx="4735522" cy="2779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9" name="Picture 8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452" y="5686095"/>
            <a:ext cx="1213951" cy="257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18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66" y="4151487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6997873" y="3571701"/>
            <a:ext cx="1905001" cy="314499"/>
            <a:chOff x="6705599" y="3571701"/>
            <a:chExt cx="1905001" cy="314499"/>
          </a:xfrm>
        </p:grpSpPr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5599" y="3571701"/>
              <a:ext cx="247359" cy="3059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38794" y="3579639"/>
              <a:ext cx="671806" cy="3065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25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928" y="3692351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" name="Picture 6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713" y="4800600"/>
            <a:ext cx="1419649" cy="687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2072" y="4802187"/>
            <a:ext cx="1537976" cy="688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8886" y="4927948"/>
            <a:ext cx="1054228" cy="33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1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38" y="838200"/>
            <a:ext cx="440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" name="Picture 1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73" y="875060"/>
            <a:ext cx="15208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850726"/>
            <a:ext cx="2383319" cy="335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2133600" y="6079417"/>
            <a:ext cx="3414471" cy="703427"/>
            <a:chOff x="2133600" y="6129521"/>
            <a:chExt cx="3414471" cy="703427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3600" y="6326371"/>
              <a:ext cx="1200225" cy="3362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48415" y="6129521"/>
              <a:ext cx="1699656" cy="7034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20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531" y="6421795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5642497" y="6084897"/>
            <a:ext cx="1447278" cy="703263"/>
            <a:chOff x="5642497" y="6135001"/>
            <a:chExt cx="1447278" cy="703263"/>
          </a:xfrm>
        </p:grpSpPr>
        <p:pic>
          <p:nvPicPr>
            <p:cNvPr id="75" name="Picture 26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6135001"/>
              <a:ext cx="1069975" cy="70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20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497" y="6427275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7208838" y="6083474"/>
            <a:ext cx="935037" cy="703263"/>
            <a:chOff x="7208838" y="6133578"/>
            <a:chExt cx="935037" cy="703263"/>
          </a:xfrm>
        </p:grpSpPr>
        <p:pic>
          <p:nvPicPr>
            <p:cNvPr id="78" name="Picture 23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838" y="6425852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26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825" y="6133578"/>
              <a:ext cx="527050" cy="70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622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2517" name="Rectangle 2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2520" name="Picture 2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62515" name="Group 275"/>
          <p:cNvGrpSpPr>
            <a:grpSpLocks/>
          </p:cNvGrpSpPr>
          <p:nvPr/>
        </p:nvGrpSpPr>
        <p:grpSpPr bwMode="auto">
          <a:xfrm>
            <a:off x="114300" y="73025"/>
            <a:ext cx="8915400" cy="263525"/>
            <a:chOff x="48" y="144"/>
            <a:chExt cx="5616" cy="166"/>
          </a:xfrm>
        </p:grpSpPr>
        <p:pic>
          <p:nvPicPr>
            <p:cNvPr id="1162514" name="Picture 27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"/>
              <a:ext cx="414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2513" name="Picture 27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144"/>
              <a:ext cx="13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62470" name="Picture 2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78472"/>
            <a:ext cx="21066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2471" name="Picture 2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97050"/>
            <a:ext cx="2003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BBE-FE5F-47DB-81D1-B3B2CFAAB063}" type="slidenum">
              <a:rPr lang="en-US"/>
              <a:pPr/>
              <a:t>8</a:t>
            </a:fld>
            <a:endParaRPr lang="en-US"/>
          </a:p>
        </p:txBody>
      </p:sp>
      <p:pic>
        <p:nvPicPr>
          <p:cNvPr id="1162472" name="Picture 2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383082"/>
            <a:ext cx="21066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734139" y="2413968"/>
            <a:ext cx="1825335" cy="291654"/>
            <a:chOff x="2696561" y="2413968"/>
            <a:chExt cx="1825335" cy="29165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3699" y="2413968"/>
              <a:ext cx="598197" cy="2916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2415" name="Picture 17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153" y="2526681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6561" y="2501281"/>
              <a:ext cx="160046" cy="20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405981" y="3081338"/>
            <a:ext cx="2021035" cy="292602"/>
            <a:chOff x="2368403" y="3081338"/>
            <a:chExt cx="2021035" cy="292602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8403" y="3081338"/>
              <a:ext cx="586082" cy="2926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2393" name="Picture 1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488" y="3206750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4813" y="3176588"/>
              <a:ext cx="174625" cy="1458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926703" y="4094163"/>
            <a:ext cx="1639888" cy="312737"/>
            <a:chOff x="1889125" y="4094163"/>
            <a:chExt cx="1639888" cy="312737"/>
          </a:xfrm>
        </p:grpSpPr>
        <p:pic>
          <p:nvPicPr>
            <p:cNvPr id="1162418" name="Picture 17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488" y="4213225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2484" name="Picture 24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25" y="4113213"/>
              <a:ext cx="58738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8900" y="4094163"/>
              <a:ext cx="527051" cy="3074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866378" y="2928938"/>
            <a:ext cx="2709863" cy="626032"/>
            <a:chOff x="1828800" y="2928938"/>
            <a:chExt cx="2709863" cy="626032"/>
          </a:xfrm>
        </p:grpSpPr>
        <p:pic>
          <p:nvPicPr>
            <p:cNvPr id="1162404" name="Picture 16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713" y="3092451"/>
              <a:ext cx="58738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81413" y="2928938"/>
              <a:ext cx="349251" cy="6260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8800" y="2928938"/>
              <a:ext cx="349251" cy="6260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2406" name="Picture 16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613" y="3092451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2409" name="Picture 16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38" y="3092451"/>
              <a:ext cx="58738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2410" name="Picture 17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38" y="3092451"/>
              <a:ext cx="73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211" y="4094163"/>
            <a:ext cx="673747" cy="307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3455" y="1790178"/>
            <a:ext cx="2194983" cy="336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652" y="4531693"/>
            <a:ext cx="3420897" cy="205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7661" y="4940474"/>
            <a:ext cx="1671265" cy="336460"/>
            <a:chOff x="17661" y="4940474"/>
            <a:chExt cx="1671265" cy="336460"/>
          </a:xfrm>
        </p:grpSpPr>
        <p:pic>
          <p:nvPicPr>
            <p:cNvPr id="1162336" name="Picture 116233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25323" y="5078795"/>
              <a:ext cx="263603" cy="1028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2337" name="Picture 116233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61" y="4940474"/>
              <a:ext cx="1302791" cy="3364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0059" y="4800600"/>
            <a:ext cx="1918519" cy="688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Rectangle 89"/>
          <p:cNvSpPr/>
          <p:nvPr/>
        </p:nvSpPr>
        <p:spPr bwMode="auto">
          <a:xfrm>
            <a:off x="3635177" y="813815"/>
            <a:ext cx="1261872" cy="372873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773936" y="5037327"/>
            <a:ext cx="192024" cy="23774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18872" y="4915422"/>
            <a:ext cx="548640" cy="37490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881382" y="5138928"/>
            <a:ext cx="548640" cy="356616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5294376" y="5264883"/>
            <a:ext cx="182880" cy="22860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1" grpId="1" animBg="1"/>
      <p:bldP spid="92" grpId="0" animBg="1"/>
      <p:bldP spid="92" grpId="1" animBg="1"/>
      <p:bldP spid="93" grpId="1" animBg="1"/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2517" name="Rectangle 2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2520" name="Picture 28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7BBE-FE5F-47DB-81D1-B3B2CFAAB063}" type="slidenum">
              <a:rPr lang="en-US"/>
              <a:pPr/>
              <a:t>9</a:t>
            </a:fld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933" y="1463008"/>
            <a:ext cx="4233084" cy="688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512" y="882567"/>
            <a:ext cx="5156724" cy="3366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65762"/>
            <a:ext cx="60356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512" y="533400"/>
            <a:ext cx="3559911" cy="278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481" y="4800600"/>
            <a:ext cx="1918519" cy="688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1" y="4965526"/>
            <a:ext cx="1302791" cy="336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55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185 L 0.33524 -0.490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-24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185 L -0.16997 -0.4847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9411&quot;&gt;&lt;property id=&quot;20148&quot; value=&quot;5&quot;/&gt;&lt;property id=&quot;20300&quot; value=&quot;Slide 30&quot;/&gt;&lt;property id=&quot;20307&quot; value=&quot;449&quot;/&gt;&lt;/object&gt;&lt;object type=&quot;3&quot; unique_id=&quot;50887&quot;&gt;&lt;property id=&quot;20148&quot; value=&quot;5&quot;/&gt;&lt;property id=&quot;20300&quot; value=&quot;Slide 2&quot;/&gt;&lt;property id=&quot;20307&quot; value=&quot;470&quot;/&gt;&lt;/object&gt;&lt;object type=&quot;3&quot; unique_id=&quot;51826&quot;&gt;&lt;property id=&quot;20148&quot; value=&quot;5&quot;/&gt;&lt;property id=&quot;20300&quot; value=&quot;Slide 11&quot;/&gt;&lt;property id=&quot;20307&quot; value=&quot;471&quot;/&gt;&lt;/object&gt;&lt;object type=&quot;3&quot; unique_id=&quot;51894&quot;&gt;&lt;property id=&quot;20148&quot; value=&quot;5&quot;/&gt;&lt;property id=&quot;20300&quot; value=&quot;Slide 10&quot;/&gt;&lt;property id=&quot;20307&quot; value=&quot;473&quot;/&gt;&lt;/object&gt;&lt;object type=&quot;3&quot; unique_id=&quot;51955&quot;&gt;&lt;property id=&quot;20148&quot; value=&quot;5&quot;/&gt;&lt;property id=&quot;20300&quot; value=&quot;Slide 9&quot;/&gt;&lt;property id=&quot;20307&quot; value=&quot;474&quot;/&gt;&lt;/object&gt;&lt;object type=&quot;3&quot; unique_id=&quot;52047&quot;&gt;&lt;property id=&quot;20148&quot; value=&quot;5&quot;/&gt;&lt;property id=&quot;20300&quot; value=&quot;Slide 31&quot;/&gt;&lt;property id=&quot;20307&quot; value=&quot;475&quot;/&gt;&lt;/object&gt;&lt;object type=&quot;3&quot; unique_id=&quot;52090&quot;&gt;&lt;property id=&quot;20148&quot; value=&quot;5&quot;/&gt;&lt;property id=&quot;20300&quot; value=&quot;Slide 32&quot;/&gt;&lt;property id=&quot;20307&quot; value=&quot;476&quot;/&gt;&lt;/object&gt;&lt;object type=&quot;3&quot; unique_id=&quot;52136&quot;&gt;&lt;property id=&quot;20148&quot; value=&quot;5&quot;/&gt;&lt;property id=&quot;20300&quot; value=&quot;Slide 35&quot;/&gt;&lt;property id=&quot;20307&quot; value=&quot;477&quot;/&gt;&lt;/object&gt;&lt;object type=&quot;3&quot; unique_id=&quot;52185&quot;&gt;&lt;property id=&quot;20148&quot; value=&quot;5&quot;/&gt;&lt;property id=&quot;20300&quot; value=&quot;Slide 36&quot;/&gt;&lt;property id=&quot;20307&quot; value=&quot;478&quot;/&gt;&lt;/object&gt;&lt;object type=&quot;3&quot; unique_id=&quot;52254&quot;&gt;&lt;property id=&quot;20148&quot; value=&quot;5&quot;/&gt;&lt;property id=&quot;20300&quot; value=&quot;Slide 38&quot;/&gt;&lt;property id=&quot;20307&quot; value=&quot;479&quot;/&gt;&lt;/object&gt;&lt;object type=&quot;3&quot; unique_id=&quot;52255&quot;&gt;&lt;property id=&quot;20148&quot; value=&quot;5&quot;/&gt;&lt;property id=&quot;20300&quot; value=&quot;Slide 40&quot;/&gt;&lt;property id=&quot;20307&quot; value=&quot;480&quot;/&gt;&lt;/object&gt;&lt;object type=&quot;3&quot; unique_id=&quot;52351&quot;&gt;&lt;property id=&quot;20148&quot; value=&quot;5&quot;/&gt;&lt;property id=&quot;20300&quot; value=&quot;Slide 41&quot;/&gt;&lt;property id=&quot;20307&quot; value=&quot;481&quot;/&gt;&lt;/object&gt;&lt;object type=&quot;3&quot; unique_id=&quot;52352&quot;&gt;&lt;property id=&quot;20148&quot; value=&quot;5&quot;/&gt;&lt;property id=&quot;20300&quot; value=&quot;Slide 42&quot;/&gt;&lt;property id=&quot;20307&quot; value=&quot;483&quot;/&gt;&lt;/object&gt;&lt;object type=&quot;3&quot; unique_id=&quot;52353&quot;&gt;&lt;property id=&quot;20148&quot; value=&quot;5&quot;/&gt;&lt;property id=&quot;20300&quot; value=&quot;Slide 43&quot;/&gt;&lt;property id=&quot;20307&quot; value=&quot;482&quot;/&gt;&lt;/object&gt;&lt;object type=&quot;3&quot; unique_id=&quot;52420&quot;&gt;&lt;property id=&quot;20148&quot; value=&quot;5&quot;/&gt;&lt;property id=&quot;20300&quot; value=&quot;Slide 44&quot;/&gt;&lt;property id=&quot;20307&quot; value=&quot;484&quot;/&gt;&lt;/object&gt;&lt;object type=&quot;3&quot; unique_id=&quot;52467&quot;&gt;&lt;property id=&quot;20148&quot; value=&quot;5&quot;/&gt;&lt;property id=&quot;20300&quot; value=&quot;Slide 14&quot;/&gt;&lt;property id=&quot;20307&quot; value=&quot;486&quot;/&gt;&lt;/object&gt;&lt;object type=&quot;3&quot; unique_id=&quot;52468&quot;&gt;&lt;property id=&quot;20148&quot; value=&quot;5&quot;/&gt;&lt;property id=&quot;20300&quot; value=&quot;Slide 15&quot;/&gt;&lt;property id=&quot;20307&quot; value=&quot;485&quot;/&gt;&lt;/object&gt;&lt;object type=&quot;3&quot; unique_id=&quot;52688&quot;&gt;&lt;property id=&quot;20148&quot; value=&quot;5&quot;/&gt;&lt;property id=&quot;20300&quot; value=&quot;Slide 13&quot;/&gt;&lt;property id=&quot;20307&quot; value=&quot;487&quot;/&gt;&lt;/object&gt;&lt;object type=&quot;3&quot; unique_id=&quot;52789&quot;&gt;&lt;property id=&quot;20148&quot; value=&quot;5&quot;/&gt;&lt;property id=&quot;20300&quot; value=&quot;Slide 12&quot;/&gt;&lt;property id=&quot;20307&quot; value=&quot;488&quot;/&gt;&lt;/object&gt;&lt;object type=&quot;3&quot; unique_id=&quot;53104&quot;&gt;&lt;property id=&quot;20148&quot; value=&quot;5&quot;/&gt;&lt;property id=&quot;20300&quot; value=&quot;Slide 16&quot;/&gt;&lt;property id=&quot;20307&quot; value=&quot;489&quot;/&gt;&lt;/object&gt;&lt;object type=&quot;3&quot; unique_id=&quot;53437&quot;&gt;&lt;property id=&quot;20148&quot; value=&quot;5&quot;/&gt;&lt;property id=&quot;20300&quot; value=&quot;Slide 3&quot;/&gt;&lt;property id=&quot;20307&quot; value=&quot;495&quot;/&gt;&lt;/object&gt;&lt;object type=&quot;3&quot; unique_id=&quot;53438&quot;&gt;&lt;property id=&quot;20148&quot; value=&quot;5&quot;/&gt;&lt;property id=&quot;20300&quot; value=&quot;Slide 4&quot;/&gt;&lt;property id=&quot;20307&quot; value=&quot;494&quot;/&gt;&lt;/object&gt;&lt;object type=&quot;3&quot; unique_id=&quot;53535&quot;&gt;&lt;property id=&quot;20148&quot; value=&quot;5&quot;/&gt;&lt;property id=&quot;20300&quot; value=&quot;Slide 5&quot;/&gt;&lt;property id=&quot;20307&quot; value=&quot;496&quot;/&gt;&lt;/object&gt;&lt;object type=&quot;3&quot; unique_id=&quot;53734&quot;&gt;&lt;property id=&quot;20148&quot; value=&quot;5&quot;/&gt;&lt;property id=&quot;20300&quot; value=&quot;Slide 6&quot;/&gt;&lt;property id=&quot;20307&quot; value=&quot;497&quot;/&gt;&lt;/object&gt;&lt;object type=&quot;3&quot; unique_id=&quot;53735&quot;&gt;&lt;property id=&quot;20148&quot; value=&quot;5&quot;/&gt;&lt;property id=&quot;20300&quot; value=&quot;Slide 7&quot;/&gt;&lt;property id=&quot;20307&quot; value=&quot;498&quot;/&gt;&lt;/object&gt;&lt;object type=&quot;3&quot; unique_id=&quot;53911&quot;&gt;&lt;property id=&quot;20148&quot; value=&quot;5&quot;/&gt;&lt;property id=&quot;20300&quot; value=&quot;Slide 8&quot;/&gt;&lt;property id=&quot;20307&quot; value=&quot;499&quot;/&gt;&lt;/object&gt;&lt;object type=&quot;3&quot; unique_id=&quot;54542&quot;&gt;&lt;property id=&quot;20148&quot; value=&quot;5&quot;/&gt;&lt;property id=&quot;20300&quot; value=&quot;Slide 17&quot;/&gt;&lt;property id=&quot;20307&quot; value=&quot;500&quot;/&gt;&lt;/object&gt;&lt;object type=&quot;3&quot; unique_id=&quot;54687&quot;&gt;&lt;property id=&quot;20148&quot; value=&quot;5&quot;/&gt;&lt;property id=&quot;20300&quot; value=&quot;Slide 18&quot;/&gt;&lt;property id=&quot;20307&quot; value=&quot;502&quot;/&gt;&lt;/object&gt;&lt;object type=&quot;3&quot; unique_id=&quot;55095&quot;&gt;&lt;property id=&quot;20148&quot; value=&quot;5&quot;/&gt;&lt;property id=&quot;20300&quot; value=&quot;Slide 19&quot;/&gt;&lt;property id=&quot;20307&quot; value=&quot;503&quot;/&gt;&lt;/object&gt;&lt;object type=&quot;3&quot; unique_id=&quot;55096&quot;&gt;&lt;property id=&quot;20148&quot; value=&quot;5&quot;/&gt;&lt;property id=&quot;20300&quot; value=&quot;Slide 20&quot;/&gt;&lt;property id=&quot;20307&quot; value=&quot;504&quot;/&gt;&lt;/object&gt;&lt;object type=&quot;3&quot; unique_id=&quot;55097&quot;&gt;&lt;property id=&quot;20148&quot; value=&quot;5&quot;/&gt;&lt;property id=&quot;20300&quot; value=&quot;Slide 21&quot;/&gt;&lt;property id=&quot;20307&quot; value=&quot;505&quot;/&gt;&lt;/object&gt;&lt;object type=&quot;3&quot; unique_id=&quot;55298&quot;&gt;&lt;property id=&quot;20148&quot; value=&quot;5&quot;/&gt;&lt;property id=&quot;20300&quot; value=&quot;Slide 22&quot;/&gt;&lt;property id=&quot;20307&quot; value=&quot;506&quot;/&gt;&lt;/object&gt;&lt;object type=&quot;3&quot; unique_id=&quot;55832&quot;&gt;&lt;property id=&quot;20148&quot; value=&quot;5&quot;/&gt;&lt;property id=&quot;20300&quot; value=&quot;Slide 23&quot;/&gt;&lt;property id=&quot;20307&quot; value=&quot;507&quot;/&gt;&lt;/object&gt;&lt;object type=&quot;3&quot; unique_id=&quot;55833&quot;&gt;&lt;property id=&quot;20148&quot; value=&quot;5&quot;/&gt;&lt;property id=&quot;20300&quot; value=&quot;Slide 24&quot;/&gt;&lt;property id=&quot;20307&quot; value=&quot;508&quot;/&gt;&lt;/object&gt;&lt;object type=&quot;3&quot; unique_id=&quot;55834&quot;&gt;&lt;property id=&quot;20148&quot; value=&quot;5&quot;/&gt;&lt;property id=&quot;20300&quot; value=&quot;Slide 25&quot;/&gt;&lt;property id=&quot;20307&quot; value=&quot;509&quot;/&gt;&lt;/object&gt;&lt;object type=&quot;3&quot; unique_id=&quot;56101&quot;&gt;&lt;property id=&quot;20148&quot; value=&quot;5&quot;/&gt;&lt;property id=&quot;20300&quot; value=&quot;Slide 27&quot;/&gt;&lt;property id=&quot;20307&quot; value=&quot;512&quot;/&gt;&lt;/object&gt;&lt;object type=&quot;3&quot; unique_id=&quot;57483&quot;&gt;&lt;property id=&quot;20148&quot; value=&quot;5&quot;/&gt;&lt;property id=&quot;20300&quot; value=&quot;Slide 26&quot;/&gt;&lt;property id=&quot;20307&quot; value=&quot;519&quot;/&gt;&lt;/object&gt;&lt;object type=&quot;3&quot; unique_id=&quot;58226&quot;&gt;&lt;property id=&quot;20148&quot; value=&quot;5&quot;/&gt;&lt;property id=&quot;20300&quot; value=&quot;Slide 28&quot;/&gt;&lt;property id=&quot;20307&quot; value=&quot;520&quot;/&gt;&lt;/object&gt;&lt;object type=&quot;3&quot; unique_id=&quot;58389&quot;&gt;&lt;property id=&quot;20148&quot; value=&quot;5&quot;/&gt;&lt;property id=&quot;20300&quot; value=&quot;Slide 29&quot;/&gt;&lt;property id=&quot;20307&quot; value=&quot;521&quot;/&gt;&lt;/object&gt;&lt;object type=&quot;3&quot; unique_id=&quot;58445&quot;&gt;&lt;property id=&quot;20148&quot; value=&quot;5&quot;/&gt;&lt;property id=&quot;20300&quot; value=&quot;Slide 55&quot;/&gt;&lt;property id=&quot;20307&quot; value=&quot;522&quot;/&gt;&lt;/object&gt;&lt;object type=&quot;3&quot; unique_id=&quot;58923&quot;&gt;&lt;property id=&quot;20148&quot; value=&quot;5&quot;/&gt;&lt;property id=&quot;20300&quot; value=&quot;Slide 45&quot;/&gt;&lt;property id=&quot;20307&quot; value=&quot;523&quot;/&gt;&lt;/object&gt;&lt;object type=&quot;3&quot; unique_id=&quot;59410&quot;&gt;&lt;property id=&quot;20148&quot; value=&quot;5&quot;/&gt;&lt;property id=&quot;20300&quot; value=&quot;Slide 46&quot;/&gt;&lt;property id=&quot;20307&quot; value=&quot;524&quot;/&gt;&lt;/object&gt;&lt;object type=&quot;3&quot; unique_id=&quot;59691&quot;&gt;&lt;property id=&quot;20148&quot; value=&quot;5&quot;/&gt;&lt;property id=&quot;20300&quot; value=&quot;Slide 52&quot;/&gt;&lt;property id=&quot;20307&quot; value=&quot;526&quot;/&gt;&lt;/object&gt;&lt;object type=&quot;3&quot; unique_id=&quot;60205&quot;&gt;&lt;property id=&quot;20148&quot; value=&quot;5&quot;/&gt;&lt;property id=&quot;20300&quot; value=&quot;Slide 53&quot;/&gt;&lt;property id=&quot;20307&quot; value=&quot;527&quot;/&gt;&lt;/object&gt;&lt;object type=&quot;3&quot; unique_id=&quot;60438&quot;&gt;&lt;property id=&quot;20148&quot; value=&quot;5&quot;/&gt;&lt;property id=&quot;20300&quot; value=&quot;Slide 54&quot;/&gt;&lt;property id=&quot;20307&quot; value=&quot;528&quot;/&gt;&lt;/object&gt;&lt;object type=&quot;3&quot; unique_id=&quot;60976&quot;&gt;&lt;property id=&quot;20148&quot; value=&quot;5&quot;/&gt;&lt;property id=&quot;20300&quot; value=&quot;Slide 34&quot;/&gt;&lt;property id=&quot;20307&quot; value=&quot;529&quot;/&gt;&lt;/object&gt;&lt;object type=&quot;3&quot; unique_id=&quot;62057&quot;&gt;&lt;property id=&quot;20148&quot; value=&quot;5&quot;/&gt;&lt;property id=&quot;20300&quot; value=&quot;Slide 39&quot;/&gt;&lt;property id=&quot;20307&quot; value=&quot;530&quot;/&gt;&lt;/object&gt;&lt;object type=&quot;3&quot; unique_id=&quot;62363&quot;&gt;&lt;property id=&quot;20148&quot; value=&quot;5&quot;/&gt;&lt;property id=&quot;20300&quot; value=&quot;Slide 47&quot;/&gt;&lt;property id=&quot;20307&quot; value=&quot;532&quot;/&gt;&lt;/object&gt;&lt;object type=&quot;3&quot; unique_id=&quot;62364&quot;&gt;&lt;property id=&quot;20148&quot; value=&quot;5&quot;/&gt;&lt;property id=&quot;20300&quot; value=&quot;Slide 50&quot;/&gt;&lt;property id=&quot;20307&quot; value=&quot;531&quot;/&gt;&lt;/object&gt;&lt;object type=&quot;3&quot; unique_id=&quot;62554&quot;&gt;&lt;property id=&quot;20148&quot; value=&quot;5&quot;/&gt;&lt;property id=&quot;20300&quot; value=&quot;Slide 48&quot;/&gt;&lt;property id=&quot;20307&quot; value=&quot;533&quot;/&gt;&lt;/object&gt;&lt;object type=&quot;3&quot; unique_id=&quot;62875&quot;&gt;&lt;property id=&quot;20148&quot; value=&quot;5&quot;/&gt;&lt;property id=&quot;20300&quot; value=&quot;Slide 49&quot;/&gt;&lt;property id=&quot;20307&quot; value=&quot;534&quot;/&gt;&lt;/object&gt;&lt;object type=&quot;3&quot; unique_id=&quot;63136&quot;&gt;&lt;property id=&quot;20148&quot; value=&quot;5&quot;/&gt;&lt;property id=&quot;20300&quot; value=&quot;Slide 51&quot;/&gt;&lt;property id=&quot;20307&quot; value=&quot;535&quot;/&gt;&lt;/object&gt;&lt;object type=&quot;3&quot; unique_id=&quot;63267&quot;&gt;&lt;property id=&quot;20148&quot; value=&quot;5&quot;/&gt;&lt;property id=&quot;20300&quot; value=&quot;Slide 37&quot;/&gt;&lt;property id=&quot;20307&quot; value=&quot;536&quot;/&gt;&lt;/object&gt;&lt;object type=&quot;3&quot; unique_id=&quot;63532&quot;&gt;&lt;property id=&quot;20148&quot; value=&quot;5&quot;/&gt;&lt;property id=&quot;20300&quot; value=&quot;Slide 33&quot;/&gt;&lt;property id=&quot;20307&quot; value=&quot;537&quot;/&gt;&lt;/object&gt;&lt;object type=&quot;3&quot; unique_id=&quot;107034&quot;&gt;&lt;property id=&quot;20148&quot; value=&quot;5&quot;/&gt;&lt;property id=&quot;20300&quot; value=&quot;Slide 56&quot;/&gt;&lt;property id=&quot;20307&quot; value=&quot;538&quot;/&gt;&lt;/object&gt;&lt;object type=&quot;3&quot; unique_id=&quot;107035&quot;&gt;&lt;property id=&quot;20148&quot; value=&quot;5&quot;/&gt;&lt;property id=&quot;20300&quot; value=&quot;Slide 57&quot;/&gt;&lt;property id=&quot;20307&quot; value=&quot;539&quot;/&gt;&lt;/object&gt;&lt;object type=&quot;3&quot; unique_id=&quot;107519&quot;&gt;&lt;property id=&quot;20148&quot; value=&quot;5&quot;/&gt;&lt;property id=&quot;20300&quot; value=&quot;Slide 58&quot;/&gt;&lt;property id=&quot;20307&quot; value=&quot;540&quot;/&gt;&lt;/object&gt;&lt;object type=&quot;3&quot; unique_id=&quot;107520&quot;&gt;&lt;property id=&quot;20148&quot; value=&quot;5&quot;/&gt;&lt;property id=&quot;20300&quot; value=&quot;Slide 59&quot;/&gt;&lt;property id=&quot;20307&quot; value=&quot;541&quot;/&gt;&lt;/object&gt;&lt;object type=&quot;3&quot; unique_id=&quot;107521&quot;&gt;&lt;property id=&quot;20148&quot; value=&quot;5&quot;/&gt;&lt;property id=&quot;20300&quot; value=&quot;Slide 60&quot;/&gt;&lt;property id=&quot;20307&quot; value=&quot;542&quot;/&gt;&lt;/object&gt;&lt;object type=&quot;3&quot; unique_id=&quot;107522&quot;&gt;&lt;property id=&quot;20148&quot; value=&quot;5&quot;/&gt;&lt;property id=&quot;20300&quot; value=&quot;Slide 61&quot;/&gt;&lt;property id=&quot;20307&quot; value=&quot;54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{\color{blue}2/5})={\color{red}?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03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f}:{\color{blue}[0,\infty)}\to{\color{red}[0,\infty)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85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stricted squaring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95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RIVATIVES OF INVERSE FUNC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245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 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:=(2\bullet)|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82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{\color{blue}2/5})={\color{red}4/2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39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blue}g}:={\color{red}f}^{-1}:{\color{red}[0,\infty)}\to{\color{blue}[0,\infty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1996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&#10;${\color{blue}g}={\color{blue}\sqrt{{\color{red}\bulle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96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{\color{red}4/25})={\color{blue}2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5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-1)$ and ${\color{red}f}'(0)$ are undefin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500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{\color{blue}2/5})={\color{red}4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72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'({\color{red}4/25})={\color{blue}?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7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${\color{blue}g}'({\color{red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5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53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y}'=\frac{1}{{\color{red}f}'({\color{blue}y}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23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{\color{red}f}'({\color{blue}g}({\color{red}x})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184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\phantom{{\color{blue}y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4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g}'({\color{red}x})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:=(2\bullet)|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82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}:\to{\color{red}4/2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2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{\color{red}4/5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620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{\color{red}f}'({\color{blue}2/5}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957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'({\color{red}4/25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7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{\color{red}f}'({\color{blue}g}({\color{red}4/25})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45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{\color{blue}y}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67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6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'({\color{red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4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{\color{red}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8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{\color{red}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8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{\color{red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67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f}:{\color{blue}[0,\infty)}\to{\color{red}[0,\infty)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85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stricted squaring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95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RIVATIVES OF INVERSE FUNC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245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 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1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MPLIC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4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FF.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44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}:\to{\color{red}4/2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2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y}'=\frac{1}{{\color{red}f}'({\color{blue}y}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23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{\color{red}f}'({\color{blue}g}({\color{red}x})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184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g}'({\color{red}x})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9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blue}g}:={\color{red}f}^{-1}:{\color{red}[0,\infty)}\to{\color{blue}[0,\infty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1996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&#10;${\color{blue}g}={\color{blue}\sqrt{{\color{red}\bulle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96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:=(2\bullet)|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8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/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9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{\color{blue}2/5})={\color{red}4/2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39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{\color{blue}2/5})={\color{red}4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72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{\color{red}4/25})={\color{blue}2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52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06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'({\color{red}4/25})={\color{blue}5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332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GENERAL FORMULA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802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{\color{red}f}'({\color{red}f}^{-1}({\color{red}x})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348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red}f}^{-1})'({\color{red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5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{\color{red}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8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{\color{red}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8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{\color{blue}y}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67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/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9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{\color{red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67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RIVATIVES OF INVERSE FUNC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245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 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{\color{red}4/5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620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{\color{red}f}'({\color{blue}2/5}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95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'({\color{red}4/25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71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{\color{red}f}'({\color{blue}g}({\color{red}4/25})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45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6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'({\color{red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4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red}f}:{\color{blue}[0,\infty)}\to{\color{red}[0,\infty)}$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85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stricted squaring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95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RIVATIVES OF INVERSE FUNC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245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(f^{-1})'(x)&#10;=\frac{1}{f'(f^{-1}(x)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677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f^{-1}(x))$&#10;{\color[rgb]{0,.8,0}exists} and is {\color{red}nonzero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815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 INVERSE FUNCTION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2858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1-1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84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{\color{red}f}'({\color{red}f}^{-1}({\color{red}x})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348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red}f}^{-1})'({\color{red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53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 INVERSE FUNCTION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2858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1-1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84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(f^{-1})'(x)&#10;=\frac{1}{f'(f^{-1}(x)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67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 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1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f^{-1}(x))$&#10;{\color[rgb]{0,.8,0}exists} and is {\color{red}nonzero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815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f^{-1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37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'=(f^{-1})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44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$y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6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y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09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y)]y'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90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'=\frac{1}{f'(y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119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^{-1})'(x)=\frac{1}{f'(f^{-1}(x)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245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={\color{blue}\arcsin}\,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4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:=(\bullet)^2|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22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={\color{blue}\arcsin}\,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4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sin}\,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35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sin}'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76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6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{\color{red}\cos}\,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99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red}\cos}\,{\color{blue}y}][{\color{blue}y}'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6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sec}\,({\color{blue}\arcsin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sec}\,({\color{blue}y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88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{\color{red}x}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34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\,\,\le\,\,{\color{red}x}\,\,\le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566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\,\,&lt;\,\,{\color{red}x}\,\,&lt;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537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si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8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{\color{blue}y}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67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{\color{blue}2/5})={\color{red}4/2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39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{\color{red}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8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{\color{red}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8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:={\color{red}f}^{-1}={\color{blue}\sqrt{{\color{red}\bullet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823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si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8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sec}\,({\color{blue}\arcsin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2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sec}\,({\color{blue}\arcsin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2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si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8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\,\,&lt;\,\,{\color{red}x}\,\,&lt;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537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860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orrect, but not preferre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{\color{red}4/25})={\color{blue}2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52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{\color{red}\sec}}({\color{blue}\arcsin}\,{\color{red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30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1-{\color{red}x}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81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-1)$ is undefined; ${\color{red}f}(0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15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n}\,\theta=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94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\sec}(\th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4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36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si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8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sec}\,({\color{blue}\arcsin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2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36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36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-1)$ and ${\color{red}f}'(0)$ are undefin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500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si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8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sec}\,({\color{blue}\arcsin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2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36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si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8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sec}\,({\color{blue}\arcsin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:=(2\bullet)|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82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si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8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36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eferre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58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{\color{blue}2/5})={\color{red}4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72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={\color{blue}\arccos}\,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0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cos}\,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3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cos}'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8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6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{\color{red}-\sin}\,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74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red}-\sin}\,{\color{blue}y}][{\color{blue}y}'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02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-\csc}\,({\color{blue}\arccos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04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-\csc}\,({\color{blue}y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13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{\color{red}x}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3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'({\color{red}4/25})={\color{blue}?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72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\,\,\le\,\,{\color{red}x}\,\,\le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566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\,\,&lt;\,\,{\color{red}x}\,\,&lt;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537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cos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02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{\color{blue}y}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67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{\color{red}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8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{\color{red}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8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orrect, but not preferre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9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cos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02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-\csc}\,({\color{blue}\arccos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04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-\csc}\,({\color{blue}\arccos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04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cos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02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\,\,&lt;\,\,{\color{red}x}\,\,&lt;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537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860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44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76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cos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0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44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44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si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36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cos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02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44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26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REF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98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/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9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blue}\arcsin}\,{\color{red}x}]+&#10;\frac{d}{dx}[{\color{blue}\arccos}\,{\color{red}x}]=&#10;\frac{d}{d{\color{red}x}}\left[\frac{\pi}{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469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x}\in(-1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28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SE ADD TO}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277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x}\in[-1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97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{\color{blue}\arcsin}\,{\color{red}x}]+&#10;[{\color{blue}\arccos}\,{\color{red}x}]=\frac{\pi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68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si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8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36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={\color{blue}\arctan}\,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46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tan}\,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41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tan}'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/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9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{\color{red}\sec^2}\,{\color{blue}y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63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76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{\color{red}\sec^2}\,{\color{blue}y}][{\color{blue}y}'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0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cos^2}\,({\color{blue}\arctan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91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cos^2}\,({\color{blue}y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19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y}}{d{\color{red}x}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34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ta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45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:=(\bullet)^2|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2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RIVATIVES OF INVERSE FUNC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245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[{\color{blue}y}'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67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{\color{red}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8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{\color{red}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98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 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1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orrect, but not preferre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9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cos^2}\,({\color{blue}\arctan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91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ta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45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cos^2}\,({\color{blue}\arctan}\,{\color{red}x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91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ta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4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05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76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ta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45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05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'({\color{red}4/25})={\color{blue}?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72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hbox{arccot}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96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3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47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05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ta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4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:=(\bullet)^2|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22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05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hbox{arccot}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96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3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26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REF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988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{\color{blue}\arctan}\,{\color{red}x}]+&#10;\frac{d}{dx}[{\color{blue}\hbox{arccot}}\,{\color{red}x}]=&#10;\frac{d}{d{\color{red}x}}\left[\frac{\pi}{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3381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x}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13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SE ADD TO}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277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{\color{blue}2/5})={\color{red}4/2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39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red}x}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13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{\color{blue}\arctan}\,{\color{red}x}]+&#10;[{\color{blue}\hbox{arccot}}\,{\color{red}x}]=\frac{\pi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34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don't need to remember {\color[rgb]{0,.8,0}the IF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87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quickly rederive i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113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implicit differentiation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89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si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8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{\color{red}4/25})={\color{blue}2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52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36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cos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02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44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hbox{arccot}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96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3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ta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45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05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ta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45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:={\color{red}f}^{-1}={\color{blue}\sqrt{{\color{red}\bullet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823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05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hbox{arccot}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96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3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fferences of opinion about how to define $\hbox{arcsec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9"/>
  <p:tag name="PICTUREFILESIZE" val="3564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e {\color[rgb]{0,.8,0}STEWART \S3.6, p.~214} Homework \#58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453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'll leave $\hbox{arcsec}$ and $\hbox{arccsc}$ undef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873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his cour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1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8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RISE}}{\hbox{RUN}}=\frac{5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341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HE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41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8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F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89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EMOR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9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HE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41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VERSE TRIGONOMETR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37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10, p.~89}&#10;{\color{blue}(DERIVATIVES O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51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hbox{arccot}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96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3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ta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45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:=(2\bullet)|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82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1+{\color{red}x}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05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sin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328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36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{\color{blue}}}{d{\color{red}x}}[{\color{blue}\arccos}\,{\color{red}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302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\sqrt{1-{\color{red}x}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44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.~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8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arctan\left(3x-\sqrt{1+4x^2}\righ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603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}{1+\left(\hskip4in\right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17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{\color{blue}2/5})={\color{red}4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72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-(1+4x^2)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66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/2)(\hskip1.05in)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178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85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phantom{8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92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3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40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frac{\hbox{RISE}}{\hbox{RUN}}=\frac{4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361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\theta}[F(\theta)]=&#10;\frac{\hskip3.2in}{\sqrt{1-(\phantom{(\sin\theta)^{1/3}})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512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\theta)^{1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56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/3)(\phantom{\sin\theta})^{-2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68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517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phantom{\cos\theta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311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70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theta)=\arcsin\left(\sqrt{\sin\theta}\righ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170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4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&#10;$\displaystyle{y=\arctan\sqrt{\frac{1-3x}{1+x^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4115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&#10;\frac{&#10;\phantom{\displaystyle{&#10;[1/2]\left[\left(\frac{1-3x}{1+x^2}\right)^{-1/2}\right]&#10;\left[\frac{(1+x^2)(-3)-(1-3x)(2x)}{(1+x^2)^2}\right]}}&#10;}&#10;{1+\left(\phantom{\displaystyle{\left(\frac{1-3x}{1+x^2}\right)^{1/2}}}\right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3"/>
  <p:tag name="PICTUREFILESIZE" val="2955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(\frac{1-3x}{1+x^2}\right)^{1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650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1/2]&#10;\left[\left(&#10;\phantom{\frac{1-3x}{1+x^2}}&#10;\right)^{-1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962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-3x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57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(1+x^2)(\phantom{-3})-(1-3x)(\phantom{2x})}{(1+x^2)^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3044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10, p.~91--92, \#1-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54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verse trig 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3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/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9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RIVATIVES OF INVERSE FUNC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24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 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-1)$ is undefined; ${\color{red}f}(0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1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/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9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{\color{blue}2/5})={\color{red}4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7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:=(\bullet)^2|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2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{\color{blue}2/5})={\color{red}4/2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39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{\color{red}4/25})={\color{blue}2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52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:={\color{red}f}^{-1}={\color{blue}\sqrt{{\color{red}\bullet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823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RISE}}{\hbox{RUN}}=\frac{5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34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:=(2\bullet)|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8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{\color{blue}2/5})={\color{red}4/2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39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frac{\hbox{RISE}}{\hbox{RUN}}=\frac{4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36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'({\color{red}4/25})={\color{blue}5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332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A ``symbolic'' appro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195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RIVATIVES OF INVERSE FUNC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24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 EXAMP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:={\color{red}f}^{-1}={\color{blue}\sqrt{{\color{red}\bullet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823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/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9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/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9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6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:=(2\bullet)|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82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{\color{blue}2/5})={\color{red}4/2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39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{\color{blue}g}:={\color{red}f}^{-1}:{\color{red}[0,\infty)}\to{\color{blue}[0,\infty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1996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&#10;${\color{blue}g}={\color{blue}\sqrt{{\color{red}\bulle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96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{\color{red}4/25})={\color{blue}2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52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'({\color{blue}2/5})={\color{red}4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7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{\color{red}4/25})={\color{blue}2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52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'({\color{red}4/25})={\color{blue}?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72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 ${\color{blue}g}'({\color{red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53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g}({\color{red}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67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\phantom{{\color{blue}y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\phantom{{\color{blue}g}({\color{red}x})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0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({\color{blue}y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49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12428</TotalTime>
  <Words>66</Words>
  <Application>Microsoft Office PowerPoint</Application>
  <PresentationFormat>On-screen Show (4:3)</PresentationFormat>
  <Paragraphs>58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1491</cp:revision>
  <dcterms:created xsi:type="dcterms:W3CDTF">2008-09-20T13:47:00Z</dcterms:created>
  <dcterms:modified xsi:type="dcterms:W3CDTF">2011-07-27T19:03:44Z</dcterms:modified>
</cp:coreProperties>
</file>