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4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6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7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8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9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1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2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3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14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15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16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17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18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19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20.xml" ContentType="application/vnd.openxmlformats-officedocument.presentationml.notesSlide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21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22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23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24.xml" ContentType="application/vnd.openxmlformats-officedocument.presentationml.notesSlide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notesSlides/notesSlide25.xml" ContentType="application/vnd.openxmlformats-officedocument.presentationml.notesSlide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notesSlides/notesSlide26.xml" ContentType="application/vnd.openxmlformats-officedocument.presentationml.notesSlide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notesSlides/notesSlide27.xml" ContentType="application/vnd.openxmlformats-officedocument.presentationml.notesSlide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notesSlides/notesSlide28.xml" ContentType="application/vnd.openxmlformats-officedocument.presentationml.notesSlid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notesSlides/notesSlide29.xml" ContentType="application/vnd.openxmlformats-officedocument.presentationml.notesSlide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30.xml" ContentType="application/vnd.openxmlformats-officedocument.presentationml.notesSlide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notesSlides/notesSlide31.xml" ContentType="application/vnd.openxmlformats-officedocument.presentationml.notesSlide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notesSlides/notesSlide32.xml" ContentType="application/vnd.openxmlformats-officedocument.presentationml.notesSlide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notesSlides/notesSlide33.xml" ContentType="application/vnd.openxmlformats-officedocument.presentationml.notesSlide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notesSlides/notesSlide34.xml" ContentType="application/vnd.openxmlformats-officedocument.presentationml.notesSlide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notesSlides/notesSlide35.xml" ContentType="application/vnd.openxmlformats-officedocument.presentationml.notesSlide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notesSlides/notesSlide36.xml" ContentType="application/vnd.openxmlformats-officedocument.presentationml.notesSlide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notesSlides/notesSlide37.xml" ContentType="application/vnd.openxmlformats-officedocument.presentationml.notesSlide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notesSlides/notesSlide38.xml" ContentType="application/vnd.openxmlformats-officedocument.presentationml.notesSlide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notesSlides/notesSlide39.xml" ContentType="application/vnd.openxmlformats-officedocument.presentationml.notesSlide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670" r:id="rId2"/>
    <p:sldId id="695" r:id="rId3"/>
    <p:sldId id="696" r:id="rId4"/>
    <p:sldId id="697" r:id="rId5"/>
    <p:sldId id="698" r:id="rId6"/>
    <p:sldId id="699" r:id="rId7"/>
    <p:sldId id="648" r:id="rId8"/>
    <p:sldId id="650" r:id="rId9"/>
    <p:sldId id="651" r:id="rId10"/>
    <p:sldId id="653" r:id="rId11"/>
    <p:sldId id="654" r:id="rId12"/>
    <p:sldId id="711" r:id="rId13"/>
    <p:sldId id="712" r:id="rId14"/>
    <p:sldId id="729" r:id="rId15"/>
    <p:sldId id="713" r:id="rId16"/>
    <p:sldId id="714" r:id="rId17"/>
    <p:sldId id="723" r:id="rId18"/>
    <p:sldId id="715" r:id="rId19"/>
    <p:sldId id="730" r:id="rId20"/>
    <p:sldId id="724" r:id="rId21"/>
    <p:sldId id="718" r:id="rId22"/>
    <p:sldId id="717" r:id="rId23"/>
    <p:sldId id="719" r:id="rId24"/>
    <p:sldId id="716" r:id="rId25"/>
    <p:sldId id="720" r:id="rId26"/>
    <p:sldId id="722" r:id="rId27"/>
    <p:sldId id="721" r:id="rId28"/>
    <p:sldId id="726" r:id="rId29"/>
    <p:sldId id="728" r:id="rId30"/>
    <p:sldId id="727" r:id="rId31"/>
    <p:sldId id="655" r:id="rId32"/>
    <p:sldId id="732" r:id="rId33"/>
    <p:sldId id="731" r:id="rId34"/>
    <p:sldId id="657" r:id="rId35"/>
    <p:sldId id="694" r:id="rId36"/>
    <p:sldId id="658" r:id="rId37"/>
    <p:sldId id="733" r:id="rId38"/>
    <p:sldId id="705" r:id="rId39"/>
    <p:sldId id="706" r:id="rId40"/>
    <p:sldId id="660" r:id="rId41"/>
    <p:sldId id="692" r:id="rId42"/>
    <p:sldId id="691" r:id="rId43"/>
    <p:sldId id="689" r:id="rId44"/>
    <p:sldId id="669" r:id="rId45"/>
  </p:sldIdLst>
  <p:sldSz cx="9144000" cy="6858000" type="screen4x3"/>
  <p:notesSz cx="7315200" cy="9601200"/>
  <p:custDataLst>
    <p:tags r:id="rId4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9485" autoAdjust="0"/>
  </p:normalViewPr>
  <p:slideViewPr>
    <p:cSldViewPr>
      <p:cViewPr varScale="1">
        <p:scale>
          <a:sx n="76" d="100"/>
          <a:sy n="76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2F7D8AA-5088-4E98-9BED-855B52B2C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24436-132B-4F65-8443-A11D06D43468}" type="slidenum">
              <a:rPr lang="en-US"/>
              <a:pPr/>
              <a:t>1</a:t>
            </a:fld>
            <a:endParaRPr lang="en-US"/>
          </a:p>
        </p:txBody>
      </p:sp>
      <p:sp>
        <p:nvSpPr>
          <p:cNvPr id="169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82ED-D420-4697-9F79-30C075CFD7FE}" type="slidenum">
              <a:rPr lang="en-US"/>
              <a:pPr/>
              <a:t>14</a:t>
            </a:fld>
            <a:endParaRPr lang="en-US"/>
          </a:p>
        </p:txBody>
      </p:sp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82ED-D420-4697-9F79-30C075CFD7FE}" type="slidenum">
              <a:rPr lang="en-US"/>
              <a:pPr/>
              <a:t>15</a:t>
            </a:fld>
            <a:endParaRPr lang="en-US"/>
          </a:p>
        </p:txBody>
      </p:sp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82ED-D420-4697-9F79-30C075CFD7FE}" type="slidenum">
              <a:rPr lang="en-US"/>
              <a:pPr/>
              <a:t>16</a:t>
            </a:fld>
            <a:endParaRPr lang="en-US"/>
          </a:p>
        </p:txBody>
      </p:sp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82ED-D420-4697-9F79-30C075CFD7FE}" type="slidenum">
              <a:rPr lang="en-US"/>
              <a:pPr/>
              <a:t>17</a:t>
            </a:fld>
            <a:endParaRPr lang="en-US"/>
          </a:p>
        </p:txBody>
      </p:sp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18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19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20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21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22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23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7D8AA-5088-4E98-9BED-855B52B2C9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33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24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25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26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27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28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29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B2542-131A-49B5-8668-6D03434B6784}" type="slidenum">
              <a:rPr lang="en-US"/>
              <a:pPr/>
              <a:t>30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C810C-C647-4B80-9BC8-5925043DBEB0}" type="slidenum">
              <a:rPr lang="en-US"/>
              <a:pPr/>
              <a:t>31</a:t>
            </a:fld>
            <a:endParaRPr lang="en-US"/>
          </a:p>
        </p:txBody>
      </p:sp>
      <p:sp>
        <p:nvSpPr>
          <p:cNvPr id="167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C810C-C647-4B80-9BC8-5925043DBEB0}" type="slidenum">
              <a:rPr lang="en-US"/>
              <a:pPr/>
              <a:t>32</a:t>
            </a:fld>
            <a:endParaRPr lang="en-US"/>
          </a:p>
        </p:txBody>
      </p:sp>
      <p:sp>
        <p:nvSpPr>
          <p:cNvPr id="167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C810C-C647-4B80-9BC8-5925043DBEB0}" type="slidenum">
              <a:rPr lang="en-US"/>
              <a:pPr/>
              <a:t>33</a:t>
            </a:fld>
            <a:endParaRPr lang="en-US"/>
          </a:p>
        </p:txBody>
      </p:sp>
      <p:sp>
        <p:nvSpPr>
          <p:cNvPr id="167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A2AD3-EB7F-41CA-A1E8-CECD27FD342C}" type="slidenum">
              <a:rPr lang="en-US"/>
              <a:pPr/>
              <a:t>7</a:t>
            </a:fld>
            <a:endParaRPr lang="en-US"/>
          </a:p>
        </p:txBody>
      </p:sp>
      <p:sp>
        <p:nvSpPr>
          <p:cNvPr id="166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DBD9B-357F-421B-8314-BC3F76D50DA2}" type="slidenum">
              <a:rPr lang="en-US"/>
              <a:pPr/>
              <a:t>34</a:t>
            </a:fld>
            <a:endParaRPr lang="en-US"/>
          </a:p>
        </p:txBody>
      </p:sp>
      <p:sp>
        <p:nvSpPr>
          <p:cNvPr id="16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DBD9B-357F-421B-8314-BC3F76D50DA2}" type="slidenum">
              <a:rPr lang="en-US"/>
              <a:pPr/>
              <a:t>35</a:t>
            </a:fld>
            <a:endParaRPr lang="en-US"/>
          </a:p>
        </p:txBody>
      </p:sp>
      <p:sp>
        <p:nvSpPr>
          <p:cNvPr id="16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D74C3-58B5-4942-B33D-5E9F398603BF}" type="slidenum">
              <a:rPr lang="en-US"/>
              <a:pPr/>
              <a:t>36</a:t>
            </a:fld>
            <a:endParaRPr lang="en-US"/>
          </a:p>
        </p:txBody>
      </p:sp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D74C3-58B5-4942-B33D-5E9F398603BF}" type="slidenum">
              <a:rPr lang="en-US"/>
              <a:pPr/>
              <a:t>37</a:t>
            </a:fld>
            <a:endParaRPr lang="en-US"/>
          </a:p>
        </p:txBody>
      </p:sp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A7C6C-EB31-4E36-9F9B-60BD6A47F78F}" type="slidenum">
              <a:rPr lang="en-US"/>
              <a:pPr/>
              <a:t>38</a:t>
            </a:fld>
            <a:endParaRPr lang="en-US"/>
          </a:p>
        </p:txBody>
      </p:sp>
      <p:sp>
        <p:nvSpPr>
          <p:cNvPr id="168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A7C6C-EB31-4E36-9F9B-60BD6A47F78F}" type="slidenum">
              <a:rPr lang="en-US"/>
              <a:pPr/>
              <a:t>39</a:t>
            </a:fld>
            <a:endParaRPr lang="en-US"/>
          </a:p>
        </p:txBody>
      </p:sp>
      <p:sp>
        <p:nvSpPr>
          <p:cNvPr id="168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52FBA-B9C7-4BA5-B94A-A8D85019FB82}" type="slidenum">
              <a:rPr lang="en-US"/>
              <a:pPr/>
              <a:t>40</a:t>
            </a:fld>
            <a:endParaRPr lang="en-US"/>
          </a:p>
        </p:txBody>
      </p:sp>
      <p:sp>
        <p:nvSpPr>
          <p:cNvPr id="167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52FBA-B9C7-4BA5-B94A-A8D85019FB82}" type="slidenum">
              <a:rPr lang="en-US"/>
              <a:pPr/>
              <a:t>41</a:t>
            </a:fld>
            <a:endParaRPr lang="en-US"/>
          </a:p>
        </p:txBody>
      </p:sp>
      <p:sp>
        <p:nvSpPr>
          <p:cNvPr id="167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52FBA-B9C7-4BA5-B94A-A8D85019FB82}" type="slidenum">
              <a:rPr lang="en-US"/>
              <a:pPr/>
              <a:t>42</a:t>
            </a:fld>
            <a:endParaRPr lang="en-US"/>
          </a:p>
        </p:txBody>
      </p:sp>
      <p:sp>
        <p:nvSpPr>
          <p:cNvPr id="167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52FBA-B9C7-4BA5-B94A-A8D85019FB82}" type="slidenum">
              <a:rPr lang="en-US"/>
              <a:pPr/>
              <a:t>43</a:t>
            </a:fld>
            <a:endParaRPr lang="en-US"/>
          </a:p>
        </p:txBody>
      </p:sp>
      <p:sp>
        <p:nvSpPr>
          <p:cNvPr id="167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296D3-EE25-453A-8B6F-12A8C7B4C86A}" type="slidenum">
              <a:rPr lang="en-US"/>
              <a:pPr/>
              <a:t>8</a:t>
            </a:fld>
            <a:endParaRPr lang="en-US"/>
          </a:p>
        </p:txBody>
      </p:sp>
      <p:sp>
        <p:nvSpPr>
          <p:cNvPr id="166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02DD8-5BA0-4D27-B661-1BA8A2BC2547}" type="slidenum">
              <a:rPr lang="en-US"/>
              <a:pPr/>
              <a:t>44</a:t>
            </a:fld>
            <a:endParaRPr lang="en-US"/>
          </a:p>
        </p:txBody>
      </p:sp>
      <p:sp>
        <p:nvSpPr>
          <p:cNvPr id="168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0B722-5D73-4363-89B2-189B7D783071}" type="slidenum">
              <a:rPr lang="en-US"/>
              <a:pPr/>
              <a:t>9</a:t>
            </a:fld>
            <a:endParaRPr lang="en-US"/>
          </a:p>
        </p:txBody>
      </p:sp>
      <p:sp>
        <p:nvSpPr>
          <p:cNvPr id="167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1ED73-9191-4333-B1C7-187DBEE52690}" type="slidenum">
              <a:rPr lang="en-US"/>
              <a:pPr/>
              <a:t>10</a:t>
            </a:fld>
            <a:endParaRPr lang="en-US"/>
          </a:p>
        </p:txBody>
      </p:sp>
      <p:sp>
        <p:nvSpPr>
          <p:cNvPr id="167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82ED-D420-4697-9F79-30C075CFD7FE}" type="slidenum">
              <a:rPr lang="en-US"/>
              <a:pPr/>
              <a:t>11</a:t>
            </a:fld>
            <a:endParaRPr lang="en-US"/>
          </a:p>
        </p:txBody>
      </p:sp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82ED-D420-4697-9F79-30C075CFD7FE}" type="slidenum">
              <a:rPr lang="en-US"/>
              <a:pPr/>
              <a:t>12</a:t>
            </a:fld>
            <a:endParaRPr lang="en-US"/>
          </a:p>
        </p:txBody>
      </p:sp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82ED-D420-4697-9F79-30C075CFD7FE}" type="slidenum">
              <a:rPr lang="en-US"/>
              <a:pPr/>
              <a:t>13</a:t>
            </a:fld>
            <a:endParaRPr lang="en-US"/>
          </a:p>
        </p:txBody>
      </p:sp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ABF5-DA63-49FC-AFBE-2CF27B6F6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BFEF-1220-428F-AE8E-18400FF0C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0BC8-0FC2-4583-AA1C-E35B09BA4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B727-8D38-47E7-8331-8FB6B9EAA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4B3F-1FE5-48DE-A866-E55E91E27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1FBD-E03B-4E39-A3BF-1D3601165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9C8E3-E82D-4DB2-BAD4-BC2204F55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5812-4CEB-487D-A352-83484D3CE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3AE07-E5FD-42F4-A596-9DFE8A25C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C42A-C913-4F59-8175-CA4669466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B5AC7-87E1-4F0B-8A0A-D3423D492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484113-CBC7-4117-8876-1153C0A9AF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9" Type="http://schemas.openxmlformats.org/officeDocument/2006/relationships/tags" Target="../tags/tag211.xml"/><Relationship Id="rId21" Type="http://schemas.openxmlformats.org/officeDocument/2006/relationships/tags" Target="../tags/tag193.xml"/><Relationship Id="rId34" Type="http://schemas.openxmlformats.org/officeDocument/2006/relationships/tags" Target="../tags/tag206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38.png"/><Relationship Id="rId50" Type="http://schemas.openxmlformats.org/officeDocument/2006/relationships/image" Target="../media/image41.png"/><Relationship Id="rId55" Type="http://schemas.openxmlformats.org/officeDocument/2006/relationships/image" Target="../media/image49.png"/><Relationship Id="rId63" Type="http://schemas.openxmlformats.org/officeDocument/2006/relationships/image" Target="../media/image59.png"/><Relationship Id="rId68" Type="http://schemas.openxmlformats.org/officeDocument/2006/relationships/image" Target="../media/image63.png"/><Relationship Id="rId76" Type="http://schemas.openxmlformats.org/officeDocument/2006/relationships/image" Target="../media/image71.png"/><Relationship Id="rId7" Type="http://schemas.openxmlformats.org/officeDocument/2006/relationships/tags" Target="../tags/tag179.xml"/><Relationship Id="rId71" Type="http://schemas.openxmlformats.org/officeDocument/2006/relationships/image" Target="../media/image66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9" Type="http://schemas.openxmlformats.org/officeDocument/2006/relationships/tags" Target="../tags/tag201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tags" Target="../tags/tag204.xml"/><Relationship Id="rId37" Type="http://schemas.openxmlformats.org/officeDocument/2006/relationships/tags" Target="../tags/tag209.xml"/><Relationship Id="rId40" Type="http://schemas.openxmlformats.org/officeDocument/2006/relationships/tags" Target="../tags/tag212.xml"/><Relationship Id="rId45" Type="http://schemas.openxmlformats.org/officeDocument/2006/relationships/image" Target="../media/image36.png"/><Relationship Id="rId53" Type="http://schemas.openxmlformats.org/officeDocument/2006/relationships/image" Target="../media/image44.png"/><Relationship Id="rId58" Type="http://schemas.openxmlformats.org/officeDocument/2006/relationships/image" Target="../media/image53.png"/><Relationship Id="rId66" Type="http://schemas.openxmlformats.org/officeDocument/2006/relationships/image" Target="../media/image57.png"/><Relationship Id="rId74" Type="http://schemas.openxmlformats.org/officeDocument/2006/relationships/image" Target="../media/image69.png"/><Relationship Id="rId79" Type="http://schemas.openxmlformats.org/officeDocument/2006/relationships/image" Target="../media/image74.png"/><Relationship Id="rId5" Type="http://schemas.openxmlformats.org/officeDocument/2006/relationships/tags" Target="../tags/tag177.xml"/><Relationship Id="rId61" Type="http://schemas.openxmlformats.org/officeDocument/2006/relationships/image" Target="../media/image56.png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tags" Target="../tags/tag203.xml"/><Relationship Id="rId44" Type="http://schemas.openxmlformats.org/officeDocument/2006/relationships/image" Target="../media/image52.png"/><Relationship Id="rId52" Type="http://schemas.openxmlformats.org/officeDocument/2006/relationships/image" Target="../media/image43.png"/><Relationship Id="rId60" Type="http://schemas.openxmlformats.org/officeDocument/2006/relationships/image" Target="../media/image55.png"/><Relationship Id="rId65" Type="http://schemas.openxmlformats.org/officeDocument/2006/relationships/image" Target="../media/image61.png"/><Relationship Id="rId73" Type="http://schemas.openxmlformats.org/officeDocument/2006/relationships/image" Target="../media/image68.png"/><Relationship Id="rId78" Type="http://schemas.openxmlformats.org/officeDocument/2006/relationships/image" Target="../media/image73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Relationship Id="rId35" Type="http://schemas.openxmlformats.org/officeDocument/2006/relationships/tags" Target="../tags/tag207.xml"/><Relationship Id="rId43" Type="http://schemas.openxmlformats.org/officeDocument/2006/relationships/notesSlide" Target="../notesSlides/notesSlide6.xml"/><Relationship Id="rId48" Type="http://schemas.openxmlformats.org/officeDocument/2006/relationships/image" Target="../media/image39.png"/><Relationship Id="rId56" Type="http://schemas.openxmlformats.org/officeDocument/2006/relationships/image" Target="../media/image50.png"/><Relationship Id="rId64" Type="http://schemas.openxmlformats.org/officeDocument/2006/relationships/image" Target="../media/image60.png"/><Relationship Id="rId69" Type="http://schemas.openxmlformats.org/officeDocument/2006/relationships/image" Target="../media/image64.png"/><Relationship Id="rId77" Type="http://schemas.openxmlformats.org/officeDocument/2006/relationships/image" Target="../media/image72.png"/><Relationship Id="rId8" Type="http://schemas.openxmlformats.org/officeDocument/2006/relationships/tags" Target="../tags/tag180.xml"/><Relationship Id="rId51" Type="http://schemas.openxmlformats.org/officeDocument/2006/relationships/image" Target="../media/image42.png"/><Relationship Id="rId72" Type="http://schemas.openxmlformats.org/officeDocument/2006/relationships/image" Target="../media/image67.png"/><Relationship Id="rId80" Type="http://schemas.openxmlformats.org/officeDocument/2006/relationships/image" Target="../media/image75.png"/><Relationship Id="rId3" Type="http://schemas.openxmlformats.org/officeDocument/2006/relationships/tags" Target="../tags/tag175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33" Type="http://schemas.openxmlformats.org/officeDocument/2006/relationships/tags" Target="../tags/tag205.xml"/><Relationship Id="rId38" Type="http://schemas.openxmlformats.org/officeDocument/2006/relationships/tags" Target="../tags/tag210.xml"/><Relationship Id="rId46" Type="http://schemas.openxmlformats.org/officeDocument/2006/relationships/image" Target="../media/image37.png"/><Relationship Id="rId59" Type="http://schemas.openxmlformats.org/officeDocument/2006/relationships/image" Target="../media/image54.png"/><Relationship Id="rId67" Type="http://schemas.openxmlformats.org/officeDocument/2006/relationships/image" Target="../media/image62.png"/><Relationship Id="rId20" Type="http://schemas.openxmlformats.org/officeDocument/2006/relationships/tags" Target="../tags/tag192.xml"/><Relationship Id="rId41" Type="http://schemas.openxmlformats.org/officeDocument/2006/relationships/tags" Target="../tags/tag213.xml"/><Relationship Id="rId54" Type="http://schemas.openxmlformats.org/officeDocument/2006/relationships/image" Target="../media/image45.png"/><Relationship Id="rId62" Type="http://schemas.openxmlformats.org/officeDocument/2006/relationships/image" Target="../media/image58.png"/><Relationship Id="rId70" Type="http://schemas.openxmlformats.org/officeDocument/2006/relationships/image" Target="../media/image65.png"/><Relationship Id="rId75" Type="http://schemas.openxmlformats.org/officeDocument/2006/relationships/image" Target="../media/image70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36" Type="http://schemas.openxmlformats.org/officeDocument/2006/relationships/tags" Target="../tags/tag208.xml"/><Relationship Id="rId49" Type="http://schemas.openxmlformats.org/officeDocument/2006/relationships/image" Target="../media/image40.png"/><Relationship Id="rId57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tags" Target="../tags/tag239.xml"/><Relationship Id="rId39" Type="http://schemas.openxmlformats.org/officeDocument/2006/relationships/image" Target="../media/image62.png"/><Relationship Id="rId21" Type="http://schemas.openxmlformats.org/officeDocument/2006/relationships/tags" Target="../tags/tag234.xml"/><Relationship Id="rId34" Type="http://schemas.openxmlformats.org/officeDocument/2006/relationships/tags" Target="../tags/tag247.xml"/><Relationship Id="rId42" Type="http://schemas.openxmlformats.org/officeDocument/2006/relationships/image" Target="../media/image65.png"/><Relationship Id="rId47" Type="http://schemas.openxmlformats.org/officeDocument/2006/relationships/image" Target="../media/image70.png"/><Relationship Id="rId50" Type="http://schemas.openxmlformats.org/officeDocument/2006/relationships/image" Target="../media/image37.png"/><Relationship Id="rId55" Type="http://schemas.openxmlformats.org/officeDocument/2006/relationships/image" Target="../media/image42.png"/><Relationship Id="rId63" Type="http://schemas.openxmlformats.org/officeDocument/2006/relationships/image" Target="../media/image15.png"/><Relationship Id="rId68" Type="http://schemas.openxmlformats.org/officeDocument/2006/relationships/image" Target="../media/image84.png"/><Relationship Id="rId7" Type="http://schemas.openxmlformats.org/officeDocument/2006/relationships/tags" Target="../tags/tag220.xml"/><Relationship Id="rId71" Type="http://schemas.openxmlformats.org/officeDocument/2006/relationships/image" Target="../media/image87.png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9" Type="http://schemas.openxmlformats.org/officeDocument/2006/relationships/tags" Target="../tags/tag242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tags" Target="../tags/tag245.xml"/><Relationship Id="rId37" Type="http://schemas.openxmlformats.org/officeDocument/2006/relationships/notesSlide" Target="../notesSlides/notesSlide7.xml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3" Type="http://schemas.openxmlformats.org/officeDocument/2006/relationships/image" Target="../media/image40.png"/><Relationship Id="rId58" Type="http://schemas.openxmlformats.org/officeDocument/2006/relationships/image" Target="../media/image76.png"/><Relationship Id="rId66" Type="http://schemas.openxmlformats.org/officeDocument/2006/relationships/image" Target="../media/image82.png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36.png"/><Relationship Id="rId57" Type="http://schemas.openxmlformats.org/officeDocument/2006/relationships/image" Target="../media/image75.png"/><Relationship Id="rId61" Type="http://schemas.openxmlformats.org/officeDocument/2006/relationships/image" Target="../media/image43.png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tags" Target="../tags/tag244.xml"/><Relationship Id="rId44" Type="http://schemas.openxmlformats.org/officeDocument/2006/relationships/image" Target="../media/image67.png"/><Relationship Id="rId52" Type="http://schemas.openxmlformats.org/officeDocument/2006/relationships/image" Target="../media/image39.png"/><Relationship Id="rId60" Type="http://schemas.openxmlformats.org/officeDocument/2006/relationships/image" Target="../media/image78.png"/><Relationship Id="rId65" Type="http://schemas.openxmlformats.org/officeDocument/2006/relationships/image" Target="../media/image81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tags" Target="../tags/tag243.xml"/><Relationship Id="rId35" Type="http://schemas.openxmlformats.org/officeDocument/2006/relationships/tags" Target="../tags/tag248.xml"/><Relationship Id="rId43" Type="http://schemas.openxmlformats.org/officeDocument/2006/relationships/image" Target="../media/image66.png"/><Relationship Id="rId48" Type="http://schemas.openxmlformats.org/officeDocument/2006/relationships/image" Target="../media/image71.png"/><Relationship Id="rId56" Type="http://schemas.openxmlformats.org/officeDocument/2006/relationships/image" Target="../media/image74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8" Type="http://schemas.openxmlformats.org/officeDocument/2006/relationships/tags" Target="../tags/tag221.xml"/><Relationship Id="rId51" Type="http://schemas.openxmlformats.org/officeDocument/2006/relationships/image" Target="../media/image38.png"/><Relationship Id="rId3" Type="http://schemas.openxmlformats.org/officeDocument/2006/relationships/tags" Target="../tags/tag216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33" Type="http://schemas.openxmlformats.org/officeDocument/2006/relationships/tags" Target="../tags/tag246.xml"/><Relationship Id="rId38" Type="http://schemas.openxmlformats.org/officeDocument/2006/relationships/image" Target="../media/image52.png"/><Relationship Id="rId46" Type="http://schemas.openxmlformats.org/officeDocument/2006/relationships/image" Target="../media/image69.png"/><Relationship Id="rId59" Type="http://schemas.openxmlformats.org/officeDocument/2006/relationships/image" Target="../media/image77.png"/><Relationship Id="rId67" Type="http://schemas.openxmlformats.org/officeDocument/2006/relationships/image" Target="../media/image83.png"/><Relationship Id="rId20" Type="http://schemas.openxmlformats.org/officeDocument/2006/relationships/tags" Target="../tags/tag233.xml"/><Relationship Id="rId41" Type="http://schemas.openxmlformats.org/officeDocument/2006/relationships/image" Target="../media/image64.png"/><Relationship Id="rId54" Type="http://schemas.openxmlformats.org/officeDocument/2006/relationships/image" Target="../media/image41.png"/><Relationship Id="rId62" Type="http://schemas.openxmlformats.org/officeDocument/2006/relationships/image" Target="../media/image79.png"/><Relationship Id="rId70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tags" Target="../tags/tag274.xml"/><Relationship Id="rId39" Type="http://schemas.openxmlformats.org/officeDocument/2006/relationships/image" Target="../media/image75.png"/><Relationship Id="rId3" Type="http://schemas.openxmlformats.org/officeDocument/2006/relationships/tags" Target="../tags/tag251.xml"/><Relationship Id="rId21" Type="http://schemas.openxmlformats.org/officeDocument/2006/relationships/tags" Target="../tags/tag269.xml"/><Relationship Id="rId34" Type="http://schemas.openxmlformats.org/officeDocument/2006/relationships/image" Target="../media/image40.png"/><Relationship Id="rId42" Type="http://schemas.openxmlformats.org/officeDocument/2006/relationships/image" Target="../media/image78.png"/><Relationship Id="rId47" Type="http://schemas.openxmlformats.org/officeDocument/2006/relationships/image" Target="../media/image83.png"/><Relationship Id="rId50" Type="http://schemas.openxmlformats.org/officeDocument/2006/relationships/image" Target="../media/image86.png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image" Target="../media/image39.png"/><Relationship Id="rId38" Type="http://schemas.openxmlformats.org/officeDocument/2006/relationships/image" Target="../media/image74.png"/><Relationship Id="rId46" Type="http://schemas.openxmlformats.org/officeDocument/2006/relationships/image" Target="../media/image82.png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29" Type="http://schemas.openxmlformats.org/officeDocument/2006/relationships/image" Target="../media/image52.png"/><Relationship Id="rId41" Type="http://schemas.openxmlformats.org/officeDocument/2006/relationships/image" Target="../media/image77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image" Target="../media/image38.png"/><Relationship Id="rId37" Type="http://schemas.openxmlformats.org/officeDocument/2006/relationships/image" Target="../media/image87.png"/><Relationship Id="rId40" Type="http://schemas.openxmlformats.org/officeDocument/2006/relationships/image" Target="../media/image76.png"/><Relationship Id="rId45" Type="http://schemas.openxmlformats.org/officeDocument/2006/relationships/image" Target="../media/image15.png"/><Relationship Id="rId53" Type="http://schemas.openxmlformats.org/officeDocument/2006/relationships/image" Target="../media/image90.png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notesSlide" Target="../notesSlides/notesSlide8.xml"/><Relationship Id="rId36" Type="http://schemas.openxmlformats.org/officeDocument/2006/relationships/image" Target="../media/image42.png"/><Relationship Id="rId49" Type="http://schemas.openxmlformats.org/officeDocument/2006/relationships/image" Target="../media/image85.png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31" Type="http://schemas.openxmlformats.org/officeDocument/2006/relationships/image" Target="../media/image37.png"/><Relationship Id="rId44" Type="http://schemas.openxmlformats.org/officeDocument/2006/relationships/image" Target="../media/image79.png"/><Relationship Id="rId52" Type="http://schemas.openxmlformats.org/officeDocument/2006/relationships/image" Target="../media/image89.pn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3.png"/><Relationship Id="rId48" Type="http://schemas.openxmlformats.org/officeDocument/2006/relationships/image" Target="../media/image84.png"/><Relationship Id="rId8" Type="http://schemas.openxmlformats.org/officeDocument/2006/relationships/tags" Target="../tags/tag256.xml"/><Relationship Id="rId51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9" Type="http://schemas.openxmlformats.org/officeDocument/2006/relationships/image" Target="../media/image39.png"/><Relationship Id="rId21" Type="http://schemas.openxmlformats.org/officeDocument/2006/relationships/tags" Target="../tags/tag295.xml"/><Relationship Id="rId34" Type="http://schemas.openxmlformats.org/officeDocument/2006/relationships/image" Target="../media/image89.png"/><Relationship Id="rId42" Type="http://schemas.openxmlformats.org/officeDocument/2006/relationships/image" Target="../media/image42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55" Type="http://schemas.openxmlformats.org/officeDocument/2006/relationships/image" Target="../media/image103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image" Target="../media/image88.png"/><Relationship Id="rId38" Type="http://schemas.openxmlformats.org/officeDocument/2006/relationships/image" Target="../media/image38.png"/><Relationship Id="rId46" Type="http://schemas.openxmlformats.org/officeDocument/2006/relationships/image" Target="../media/image94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tags" Target="../tags/tag303.xml"/><Relationship Id="rId41" Type="http://schemas.openxmlformats.org/officeDocument/2006/relationships/image" Target="../media/image41.png"/><Relationship Id="rId54" Type="http://schemas.openxmlformats.org/officeDocument/2006/relationships/image" Target="../media/image102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image" Target="../media/image5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93.png"/><Relationship Id="rId53" Type="http://schemas.openxmlformats.org/officeDocument/2006/relationships/image" Target="../media/image101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36" Type="http://schemas.openxmlformats.org/officeDocument/2006/relationships/image" Target="../media/image36.png"/><Relationship Id="rId49" Type="http://schemas.openxmlformats.org/officeDocument/2006/relationships/image" Target="../media/image97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notesSlide" Target="../notesSlides/notesSlide9.xml"/><Relationship Id="rId44" Type="http://schemas.openxmlformats.org/officeDocument/2006/relationships/image" Target="../media/image92.png"/><Relationship Id="rId52" Type="http://schemas.openxmlformats.org/officeDocument/2006/relationships/image" Target="../media/image100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90.png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8" Type="http://schemas.openxmlformats.org/officeDocument/2006/relationships/tags" Target="../tags/tag282.xml"/><Relationship Id="rId51" Type="http://schemas.openxmlformats.org/officeDocument/2006/relationships/image" Target="../media/image99.png"/><Relationship Id="rId3" Type="http://schemas.openxmlformats.org/officeDocument/2006/relationships/tags" Target="../tags/tag27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26" Type="http://schemas.openxmlformats.org/officeDocument/2006/relationships/tags" Target="../tags/tag329.xml"/><Relationship Id="rId39" Type="http://schemas.openxmlformats.org/officeDocument/2006/relationships/image" Target="../media/image39.png"/><Relationship Id="rId3" Type="http://schemas.openxmlformats.org/officeDocument/2006/relationships/tags" Target="../tags/tag306.xml"/><Relationship Id="rId21" Type="http://schemas.openxmlformats.org/officeDocument/2006/relationships/tags" Target="../tags/tag324.xml"/><Relationship Id="rId34" Type="http://schemas.openxmlformats.org/officeDocument/2006/relationships/image" Target="../media/image89.png"/><Relationship Id="rId42" Type="http://schemas.openxmlformats.org/officeDocument/2006/relationships/image" Target="../media/image42.png"/><Relationship Id="rId47" Type="http://schemas.openxmlformats.org/officeDocument/2006/relationships/image" Target="../media/image103.png"/><Relationship Id="rId50" Type="http://schemas.openxmlformats.org/officeDocument/2006/relationships/image" Target="../media/image106.png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33" Type="http://schemas.openxmlformats.org/officeDocument/2006/relationships/image" Target="../media/image88.png"/><Relationship Id="rId38" Type="http://schemas.openxmlformats.org/officeDocument/2006/relationships/image" Target="../media/image38.png"/><Relationship Id="rId46" Type="http://schemas.openxmlformats.org/officeDocument/2006/relationships/image" Target="../media/image95.png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29" Type="http://schemas.openxmlformats.org/officeDocument/2006/relationships/tags" Target="../tags/tag332.xml"/><Relationship Id="rId41" Type="http://schemas.openxmlformats.org/officeDocument/2006/relationships/image" Target="../media/image41.png"/><Relationship Id="rId54" Type="http://schemas.openxmlformats.org/officeDocument/2006/relationships/image" Target="../media/image110.png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32" Type="http://schemas.openxmlformats.org/officeDocument/2006/relationships/image" Target="../media/image5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94.png"/><Relationship Id="rId53" Type="http://schemas.openxmlformats.org/officeDocument/2006/relationships/image" Target="../media/image109.png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36" Type="http://schemas.openxmlformats.org/officeDocument/2006/relationships/image" Target="../media/image36.png"/><Relationship Id="rId49" Type="http://schemas.openxmlformats.org/officeDocument/2006/relationships/image" Target="../media/image105.png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31" Type="http://schemas.openxmlformats.org/officeDocument/2006/relationships/notesSlide" Target="../notesSlides/notesSlide10.xml"/><Relationship Id="rId44" Type="http://schemas.openxmlformats.org/officeDocument/2006/relationships/image" Target="../media/image93.png"/><Relationship Id="rId52" Type="http://schemas.openxmlformats.org/officeDocument/2006/relationships/image" Target="../media/image108.png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90.png"/><Relationship Id="rId43" Type="http://schemas.openxmlformats.org/officeDocument/2006/relationships/image" Target="../media/image91.png"/><Relationship Id="rId48" Type="http://schemas.openxmlformats.org/officeDocument/2006/relationships/image" Target="../media/image104.png"/><Relationship Id="rId8" Type="http://schemas.openxmlformats.org/officeDocument/2006/relationships/tags" Target="../tags/tag311.xml"/><Relationship Id="rId51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tags" Target="../tags/tag358.xml"/><Relationship Id="rId39" Type="http://schemas.openxmlformats.org/officeDocument/2006/relationships/image" Target="../media/image37.png"/><Relationship Id="rId3" Type="http://schemas.openxmlformats.org/officeDocument/2006/relationships/tags" Target="../tags/tag335.xml"/><Relationship Id="rId21" Type="http://schemas.openxmlformats.org/officeDocument/2006/relationships/tags" Target="../tags/tag353.xml"/><Relationship Id="rId34" Type="http://schemas.openxmlformats.org/officeDocument/2006/relationships/image" Target="../media/image93.png"/><Relationship Id="rId42" Type="http://schemas.openxmlformats.org/officeDocument/2006/relationships/image" Target="../media/image40.png"/><Relationship Id="rId47" Type="http://schemas.openxmlformats.org/officeDocument/2006/relationships/image" Target="../media/image104.png"/><Relationship Id="rId50" Type="http://schemas.openxmlformats.org/officeDocument/2006/relationships/image" Target="../media/image113.png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tags" Target="../tags/tag357.xml"/><Relationship Id="rId33" Type="http://schemas.openxmlformats.org/officeDocument/2006/relationships/image" Target="../media/image89.png"/><Relationship Id="rId38" Type="http://schemas.openxmlformats.org/officeDocument/2006/relationships/image" Target="../media/image36.png"/><Relationship Id="rId46" Type="http://schemas.openxmlformats.org/officeDocument/2006/relationships/image" Target="../media/image110.png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39.pn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tags" Target="../tags/tag356.xml"/><Relationship Id="rId32" Type="http://schemas.openxmlformats.org/officeDocument/2006/relationships/image" Target="../media/image88.png"/><Relationship Id="rId37" Type="http://schemas.openxmlformats.org/officeDocument/2006/relationships/image" Target="../media/image90.png"/><Relationship Id="rId40" Type="http://schemas.openxmlformats.org/officeDocument/2006/relationships/image" Target="../media/image38.png"/><Relationship Id="rId45" Type="http://schemas.openxmlformats.org/officeDocument/2006/relationships/image" Target="../media/image109.png"/><Relationship Id="rId53" Type="http://schemas.openxmlformats.org/officeDocument/2006/relationships/image" Target="../media/image115.png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tags" Target="../tags/tag355.xml"/><Relationship Id="rId28" Type="http://schemas.openxmlformats.org/officeDocument/2006/relationships/tags" Target="../tags/tag360.xml"/><Relationship Id="rId36" Type="http://schemas.openxmlformats.org/officeDocument/2006/relationships/image" Target="../media/image95.png"/><Relationship Id="rId49" Type="http://schemas.openxmlformats.org/officeDocument/2006/relationships/image" Target="../media/image112.png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31" Type="http://schemas.openxmlformats.org/officeDocument/2006/relationships/image" Target="../media/image52.png"/><Relationship Id="rId44" Type="http://schemas.openxmlformats.org/officeDocument/2006/relationships/image" Target="../media/image42.png"/><Relationship Id="rId52" Type="http://schemas.openxmlformats.org/officeDocument/2006/relationships/image" Target="../media/image114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4.xml"/><Relationship Id="rId27" Type="http://schemas.openxmlformats.org/officeDocument/2006/relationships/tags" Target="../tags/tag359.xml"/><Relationship Id="rId30" Type="http://schemas.openxmlformats.org/officeDocument/2006/relationships/notesSlide" Target="../notesSlides/notesSlide11.xml"/><Relationship Id="rId35" Type="http://schemas.openxmlformats.org/officeDocument/2006/relationships/image" Target="../media/image94.png"/><Relationship Id="rId43" Type="http://schemas.openxmlformats.org/officeDocument/2006/relationships/image" Target="../media/image41.png"/><Relationship Id="rId48" Type="http://schemas.openxmlformats.org/officeDocument/2006/relationships/image" Target="../media/image111.png"/><Relationship Id="rId8" Type="http://schemas.openxmlformats.org/officeDocument/2006/relationships/tags" Target="../tags/tag340.xml"/><Relationship Id="rId51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tags" Target="../tags/tag386.xml"/><Relationship Id="rId39" Type="http://schemas.openxmlformats.org/officeDocument/2006/relationships/image" Target="../media/image38.png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34" Type="http://schemas.openxmlformats.org/officeDocument/2006/relationships/image" Target="../media/image94.png"/><Relationship Id="rId42" Type="http://schemas.openxmlformats.org/officeDocument/2006/relationships/image" Target="../media/image41.png"/><Relationship Id="rId47" Type="http://schemas.openxmlformats.org/officeDocument/2006/relationships/image" Target="../media/image111.png"/><Relationship Id="rId50" Type="http://schemas.openxmlformats.org/officeDocument/2006/relationships/image" Target="../media/image108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tags" Target="../tags/tag385.xml"/><Relationship Id="rId33" Type="http://schemas.openxmlformats.org/officeDocument/2006/relationships/image" Target="../media/image93.png"/><Relationship Id="rId38" Type="http://schemas.openxmlformats.org/officeDocument/2006/relationships/image" Target="../media/image37.png"/><Relationship Id="rId46" Type="http://schemas.openxmlformats.org/officeDocument/2006/relationships/image" Target="../media/image104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notesSlide" Target="../notesSlides/notesSlide12.xml"/><Relationship Id="rId41" Type="http://schemas.openxmlformats.org/officeDocument/2006/relationships/image" Target="../media/image40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image" Target="../media/image89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116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90.png"/><Relationship Id="rId49" Type="http://schemas.openxmlformats.org/officeDocument/2006/relationships/image" Target="../media/image113.png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image" Target="../media/image88.png"/><Relationship Id="rId44" Type="http://schemas.openxmlformats.org/officeDocument/2006/relationships/image" Target="../media/image109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tags" Target="../tags/tag387.xml"/><Relationship Id="rId30" Type="http://schemas.openxmlformats.org/officeDocument/2006/relationships/image" Target="../media/image52.png"/><Relationship Id="rId35" Type="http://schemas.openxmlformats.org/officeDocument/2006/relationships/image" Target="../media/image95.png"/><Relationship Id="rId43" Type="http://schemas.openxmlformats.org/officeDocument/2006/relationships/image" Target="../media/image42.png"/><Relationship Id="rId48" Type="http://schemas.openxmlformats.org/officeDocument/2006/relationships/image" Target="../media/image112.png"/><Relationship Id="rId8" Type="http://schemas.openxmlformats.org/officeDocument/2006/relationships/tags" Target="../tags/tag368.xml"/><Relationship Id="rId51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tags" Target="../tags/tag413.xml"/><Relationship Id="rId39" Type="http://schemas.openxmlformats.org/officeDocument/2006/relationships/image" Target="../media/image40.png"/><Relationship Id="rId3" Type="http://schemas.openxmlformats.org/officeDocument/2006/relationships/tags" Target="../tags/tag390.xml"/><Relationship Id="rId21" Type="http://schemas.openxmlformats.org/officeDocument/2006/relationships/tags" Target="../tags/tag408.xml"/><Relationship Id="rId34" Type="http://schemas.openxmlformats.org/officeDocument/2006/relationships/image" Target="../media/image94.png"/><Relationship Id="rId42" Type="http://schemas.openxmlformats.org/officeDocument/2006/relationships/image" Target="../media/image111.png"/><Relationship Id="rId47" Type="http://schemas.openxmlformats.org/officeDocument/2006/relationships/image" Target="../media/image76.png"/><Relationship Id="rId50" Type="http://schemas.openxmlformats.org/officeDocument/2006/relationships/image" Target="../media/image43.png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33" Type="http://schemas.openxmlformats.org/officeDocument/2006/relationships/image" Target="../media/image93.png"/><Relationship Id="rId38" Type="http://schemas.openxmlformats.org/officeDocument/2006/relationships/image" Target="../media/image116.png"/><Relationship Id="rId46" Type="http://schemas.openxmlformats.org/officeDocument/2006/relationships/image" Target="../media/image114.png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29" Type="http://schemas.openxmlformats.org/officeDocument/2006/relationships/notesSlide" Target="../notesSlides/notesSlide13.xml"/><Relationship Id="rId41" Type="http://schemas.openxmlformats.org/officeDocument/2006/relationships/image" Target="../media/image104.png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tags" Target="../tags/tag411.xml"/><Relationship Id="rId32" Type="http://schemas.openxmlformats.org/officeDocument/2006/relationships/image" Target="../media/image89.png"/><Relationship Id="rId37" Type="http://schemas.openxmlformats.org/officeDocument/2006/relationships/image" Target="../media/image109.png"/><Relationship Id="rId40" Type="http://schemas.openxmlformats.org/officeDocument/2006/relationships/image" Target="../media/image41.png"/><Relationship Id="rId45" Type="http://schemas.openxmlformats.org/officeDocument/2006/relationships/image" Target="../media/image108.png"/><Relationship Id="rId53" Type="http://schemas.openxmlformats.org/officeDocument/2006/relationships/image" Target="../media/image117.png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90.png"/><Relationship Id="rId49" Type="http://schemas.openxmlformats.org/officeDocument/2006/relationships/image" Target="../media/image78.png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31" Type="http://schemas.openxmlformats.org/officeDocument/2006/relationships/image" Target="../media/image88.png"/><Relationship Id="rId44" Type="http://schemas.openxmlformats.org/officeDocument/2006/relationships/image" Target="../media/image113.png"/><Relationship Id="rId52" Type="http://schemas.openxmlformats.org/officeDocument/2006/relationships/image" Target="../media/image15.png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30" Type="http://schemas.openxmlformats.org/officeDocument/2006/relationships/image" Target="../media/image52.png"/><Relationship Id="rId35" Type="http://schemas.openxmlformats.org/officeDocument/2006/relationships/image" Target="../media/image95.png"/><Relationship Id="rId43" Type="http://schemas.openxmlformats.org/officeDocument/2006/relationships/image" Target="../media/image112.png"/><Relationship Id="rId48" Type="http://schemas.openxmlformats.org/officeDocument/2006/relationships/image" Target="../media/image77.png"/><Relationship Id="rId8" Type="http://schemas.openxmlformats.org/officeDocument/2006/relationships/tags" Target="../tags/tag395.xml"/><Relationship Id="rId51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tags" Target="../tags/tag432.xml"/><Relationship Id="rId26" Type="http://schemas.openxmlformats.org/officeDocument/2006/relationships/image" Target="../media/image76.png"/><Relationship Id="rId39" Type="http://schemas.openxmlformats.org/officeDocument/2006/relationships/image" Target="../media/image126.png"/><Relationship Id="rId3" Type="http://schemas.openxmlformats.org/officeDocument/2006/relationships/tags" Target="../tags/tag417.xml"/><Relationship Id="rId21" Type="http://schemas.openxmlformats.org/officeDocument/2006/relationships/tags" Target="../tags/tag435.xml"/><Relationship Id="rId34" Type="http://schemas.openxmlformats.org/officeDocument/2006/relationships/image" Target="../media/image121.png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5" Type="http://schemas.openxmlformats.org/officeDocument/2006/relationships/image" Target="../media/image43.png"/><Relationship Id="rId33" Type="http://schemas.openxmlformats.org/officeDocument/2006/relationships/image" Target="../media/image120.png"/><Relationship Id="rId38" Type="http://schemas.openxmlformats.org/officeDocument/2006/relationships/image" Target="../media/image125.png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0" Type="http://schemas.openxmlformats.org/officeDocument/2006/relationships/tags" Target="../tags/tag434.xml"/><Relationship Id="rId29" Type="http://schemas.openxmlformats.org/officeDocument/2006/relationships/image" Target="../media/image79.png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image" Target="../media/image118.png"/><Relationship Id="rId32" Type="http://schemas.openxmlformats.org/officeDocument/2006/relationships/image" Target="../media/image119.png"/><Relationship Id="rId37" Type="http://schemas.openxmlformats.org/officeDocument/2006/relationships/image" Target="../media/image124.png"/><Relationship Id="rId40" Type="http://schemas.openxmlformats.org/officeDocument/2006/relationships/image" Target="../media/image127.png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23" Type="http://schemas.openxmlformats.org/officeDocument/2006/relationships/notesSlide" Target="../notesSlides/notesSlide14.xml"/><Relationship Id="rId28" Type="http://schemas.openxmlformats.org/officeDocument/2006/relationships/image" Target="../media/image78.png"/><Relationship Id="rId36" Type="http://schemas.openxmlformats.org/officeDocument/2006/relationships/image" Target="../media/image123.png"/><Relationship Id="rId10" Type="http://schemas.openxmlformats.org/officeDocument/2006/relationships/tags" Target="../tags/tag424.xml"/><Relationship Id="rId19" Type="http://schemas.openxmlformats.org/officeDocument/2006/relationships/tags" Target="../tags/tag433.xml"/><Relationship Id="rId31" Type="http://schemas.openxmlformats.org/officeDocument/2006/relationships/image" Target="../media/image117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7.png"/><Relationship Id="rId30" Type="http://schemas.openxmlformats.org/officeDocument/2006/relationships/image" Target="../media/image15.png"/><Relationship Id="rId35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26" Type="http://schemas.openxmlformats.org/officeDocument/2006/relationships/image" Target="../media/image119.png"/><Relationship Id="rId3" Type="http://schemas.openxmlformats.org/officeDocument/2006/relationships/tags" Target="../tags/tag43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8.png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5" Type="http://schemas.openxmlformats.org/officeDocument/2006/relationships/image" Target="../media/image43.png"/><Relationship Id="rId33" Type="http://schemas.openxmlformats.org/officeDocument/2006/relationships/image" Target="../media/image77.png"/><Relationship Id="rId38" Type="http://schemas.openxmlformats.org/officeDocument/2006/relationships/image" Target="../media/image128.png"/><Relationship Id="rId2" Type="http://schemas.openxmlformats.org/officeDocument/2006/relationships/tags" Target="../tags/tag437.xml"/><Relationship Id="rId16" Type="http://schemas.openxmlformats.org/officeDocument/2006/relationships/tags" Target="../tags/tag451.xml"/><Relationship Id="rId20" Type="http://schemas.openxmlformats.org/officeDocument/2006/relationships/tags" Target="../tags/tag455.xml"/><Relationship Id="rId29" Type="http://schemas.openxmlformats.org/officeDocument/2006/relationships/image" Target="../media/image123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24" Type="http://schemas.openxmlformats.org/officeDocument/2006/relationships/image" Target="../media/image121.png"/><Relationship Id="rId32" Type="http://schemas.openxmlformats.org/officeDocument/2006/relationships/image" Target="../media/image76.png"/><Relationship Id="rId37" Type="http://schemas.openxmlformats.org/officeDocument/2006/relationships/image" Target="../media/image126.png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23" Type="http://schemas.openxmlformats.org/officeDocument/2006/relationships/image" Target="../media/image118.png"/><Relationship Id="rId28" Type="http://schemas.openxmlformats.org/officeDocument/2006/relationships/image" Target="../media/image15.png"/><Relationship Id="rId36" Type="http://schemas.openxmlformats.org/officeDocument/2006/relationships/image" Target="../media/image117.png"/><Relationship Id="rId10" Type="http://schemas.openxmlformats.org/officeDocument/2006/relationships/tags" Target="../tags/tag445.xml"/><Relationship Id="rId19" Type="http://schemas.openxmlformats.org/officeDocument/2006/relationships/tags" Target="../tags/tag454.xml"/><Relationship Id="rId31" Type="http://schemas.openxmlformats.org/officeDocument/2006/relationships/image" Target="../media/image127.png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120.png"/><Relationship Id="rId30" Type="http://schemas.openxmlformats.org/officeDocument/2006/relationships/image" Target="../media/image124.png"/><Relationship Id="rId35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6.png"/><Relationship Id="rId39" Type="http://schemas.openxmlformats.org/officeDocument/2006/relationships/image" Target="../media/image19.png"/><Relationship Id="rId3" Type="http://schemas.openxmlformats.org/officeDocument/2006/relationships/tags" Target="../tags/tag5.xml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tags" Target="../tags/tag468.xml"/><Relationship Id="rId18" Type="http://schemas.openxmlformats.org/officeDocument/2006/relationships/tags" Target="../tags/tag473.xml"/><Relationship Id="rId26" Type="http://schemas.openxmlformats.org/officeDocument/2006/relationships/image" Target="../media/image43.png"/><Relationship Id="rId39" Type="http://schemas.openxmlformats.org/officeDocument/2006/relationships/image" Target="../media/image133.png"/><Relationship Id="rId3" Type="http://schemas.openxmlformats.org/officeDocument/2006/relationships/tags" Target="../tags/tag458.xml"/><Relationship Id="rId21" Type="http://schemas.openxmlformats.org/officeDocument/2006/relationships/tags" Target="../tags/tag476.xml"/><Relationship Id="rId34" Type="http://schemas.openxmlformats.org/officeDocument/2006/relationships/image" Target="../media/image79.png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25" Type="http://schemas.openxmlformats.org/officeDocument/2006/relationships/image" Target="../media/image121.png"/><Relationship Id="rId33" Type="http://schemas.openxmlformats.org/officeDocument/2006/relationships/image" Target="../media/image78.png"/><Relationship Id="rId38" Type="http://schemas.openxmlformats.org/officeDocument/2006/relationships/image" Target="../media/image132.png"/><Relationship Id="rId2" Type="http://schemas.openxmlformats.org/officeDocument/2006/relationships/tags" Target="../tags/tag457.xml"/><Relationship Id="rId16" Type="http://schemas.openxmlformats.org/officeDocument/2006/relationships/tags" Target="../tags/tag471.xml"/><Relationship Id="rId20" Type="http://schemas.openxmlformats.org/officeDocument/2006/relationships/tags" Target="../tags/tag475.xml"/><Relationship Id="rId29" Type="http://schemas.openxmlformats.org/officeDocument/2006/relationships/image" Target="../media/image15.png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image" Target="../media/image129.png"/><Relationship Id="rId32" Type="http://schemas.openxmlformats.org/officeDocument/2006/relationships/image" Target="../media/image77.png"/><Relationship Id="rId37" Type="http://schemas.openxmlformats.org/officeDocument/2006/relationships/image" Target="../media/image131.png"/><Relationship Id="rId40" Type="http://schemas.openxmlformats.org/officeDocument/2006/relationships/image" Target="../media/image128.png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23" Type="http://schemas.openxmlformats.org/officeDocument/2006/relationships/notesSlide" Target="../notesSlides/notesSlide16.xml"/><Relationship Id="rId28" Type="http://schemas.openxmlformats.org/officeDocument/2006/relationships/image" Target="../media/image120.png"/><Relationship Id="rId36" Type="http://schemas.openxmlformats.org/officeDocument/2006/relationships/image" Target="../media/image130.png"/><Relationship Id="rId10" Type="http://schemas.openxmlformats.org/officeDocument/2006/relationships/tags" Target="../tags/tag465.xml"/><Relationship Id="rId19" Type="http://schemas.openxmlformats.org/officeDocument/2006/relationships/tags" Target="../tags/tag474.xml"/><Relationship Id="rId31" Type="http://schemas.openxmlformats.org/officeDocument/2006/relationships/image" Target="../media/image76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19.png"/><Relationship Id="rId30" Type="http://schemas.openxmlformats.org/officeDocument/2006/relationships/image" Target="../media/image126.png"/><Relationship Id="rId35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tags" Target="../tags/tag494.xml"/><Relationship Id="rId26" Type="http://schemas.openxmlformats.org/officeDocument/2006/relationships/image" Target="../media/image121.png"/><Relationship Id="rId39" Type="http://schemas.openxmlformats.org/officeDocument/2006/relationships/image" Target="../media/image120.png"/><Relationship Id="rId3" Type="http://schemas.openxmlformats.org/officeDocument/2006/relationships/tags" Target="../tags/tag479.xml"/><Relationship Id="rId21" Type="http://schemas.openxmlformats.org/officeDocument/2006/relationships/tags" Target="../tags/tag497.xml"/><Relationship Id="rId34" Type="http://schemas.openxmlformats.org/officeDocument/2006/relationships/image" Target="../media/image132.png"/><Relationship Id="rId42" Type="http://schemas.openxmlformats.org/officeDocument/2006/relationships/image" Target="../media/image136.png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25" Type="http://schemas.openxmlformats.org/officeDocument/2006/relationships/image" Target="../media/image129.png"/><Relationship Id="rId33" Type="http://schemas.openxmlformats.org/officeDocument/2006/relationships/image" Target="../media/image78.png"/><Relationship Id="rId38" Type="http://schemas.openxmlformats.org/officeDocument/2006/relationships/image" Target="../media/image119.png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tags" Target="../tags/tag496.xml"/><Relationship Id="rId29" Type="http://schemas.openxmlformats.org/officeDocument/2006/relationships/image" Target="../media/image79.png"/><Relationship Id="rId41" Type="http://schemas.openxmlformats.org/officeDocument/2006/relationships/image" Target="../media/image135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notesSlide" Target="../notesSlides/notesSlide17.xml"/><Relationship Id="rId32" Type="http://schemas.openxmlformats.org/officeDocument/2006/relationships/image" Target="../media/image77.png"/><Relationship Id="rId37" Type="http://schemas.openxmlformats.org/officeDocument/2006/relationships/image" Target="../media/image133.png"/><Relationship Id="rId40" Type="http://schemas.openxmlformats.org/officeDocument/2006/relationships/image" Target="../media/image128.png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3.png"/><Relationship Id="rId36" Type="http://schemas.openxmlformats.org/officeDocument/2006/relationships/image" Target="../media/image134.png"/><Relationship Id="rId10" Type="http://schemas.openxmlformats.org/officeDocument/2006/relationships/tags" Target="../tags/tag486.xml"/><Relationship Id="rId19" Type="http://schemas.openxmlformats.org/officeDocument/2006/relationships/tags" Target="../tags/tag495.xml"/><Relationship Id="rId31" Type="http://schemas.openxmlformats.org/officeDocument/2006/relationships/image" Target="../media/image76.pn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tags" Target="../tags/tag498.xml"/><Relationship Id="rId27" Type="http://schemas.openxmlformats.org/officeDocument/2006/relationships/image" Target="../media/image126.png"/><Relationship Id="rId30" Type="http://schemas.openxmlformats.org/officeDocument/2006/relationships/image" Target="../media/image15.png"/><Relationship Id="rId35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26" Type="http://schemas.openxmlformats.org/officeDocument/2006/relationships/image" Target="../media/image132.png"/><Relationship Id="rId39" Type="http://schemas.openxmlformats.org/officeDocument/2006/relationships/image" Target="../media/image69.png"/><Relationship Id="rId3" Type="http://schemas.openxmlformats.org/officeDocument/2006/relationships/tags" Target="../tags/tag501.xml"/><Relationship Id="rId21" Type="http://schemas.openxmlformats.org/officeDocument/2006/relationships/tags" Target="../tags/tag519.xml"/><Relationship Id="rId34" Type="http://schemas.openxmlformats.org/officeDocument/2006/relationships/image" Target="../media/image64.png"/><Relationship Id="rId42" Type="http://schemas.openxmlformats.org/officeDocument/2006/relationships/image" Target="../media/image137.png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image" Target="../media/image43.png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tags" Target="../tags/tag518.xml"/><Relationship Id="rId29" Type="http://schemas.openxmlformats.org/officeDocument/2006/relationships/image" Target="../media/image133.png"/><Relationship Id="rId41" Type="http://schemas.openxmlformats.org/officeDocument/2006/relationships/image" Target="../media/image71.png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image" Target="../media/image129.png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notesSlide" Target="../notesSlides/notesSlide18.xml"/><Relationship Id="rId28" Type="http://schemas.openxmlformats.org/officeDocument/2006/relationships/image" Target="../media/image134.png"/><Relationship Id="rId36" Type="http://schemas.openxmlformats.org/officeDocument/2006/relationships/image" Target="../media/image66.png"/><Relationship Id="rId10" Type="http://schemas.openxmlformats.org/officeDocument/2006/relationships/tags" Target="../tags/tag508.xml"/><Relationship Id="rId19" Type="http://schemas.openxmlformats.org/officeDocument/2006/relationships/tags" Target="../tags/tag517.xml"/><Relationship Id="rId31" Type="http://schemas.openxmlformats.org/officeDocument/2006/relationships/image" Target="../media/image136.png"/><Relationship Id="rId44" Type="http://schemas.openxmlformats.org/officeDocument/2006/relationships/image" Target="../media/image139.png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5.png"/><Relationship Id="rId30" Type="http://schemas.openxmlformats.org/officeDocument/2006/relationships/image" Target="../media/image135.png"/><Relationship Id="rId35" Type="http://schemas.openxmlformats.org/officeDocument/2006/relationships/image" Target="../media/image65.png"/><Relationship Id="rId43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13" Type="http://schemas.openxmlformats.org/officeDocument/2006/relationships/tags" Target="../tags/tag5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7.png"/><Relationship Id="rId3" Type="http://schemas.openxmlformats.org/officeDocument/2006/relationships/tags" Target="../tags/tag522.xml"/><Relationship Id="rId21" Type="http://schemas.openxmlformats.org/officeDocument/2006/relationships/image" Target="../media/image62.png"/><Relationship Id="rId34" Type="http://schemas.openxmlformats.org/officeDocument/2006/relationships/image" Target="../media/image130.png"/><Relationship Id="rId7" Type="http://schemas.openxmlformats.org/officeDocument/2006/relationships/tags" Target="../tags/tag526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image" Target="../media/image66.png"/><Relationship Id="rId33" Type="http://schemas.openxmlformats.org/officeDocument/2006/relationships/image" Target="../media/image15.png"/><Relationship Id="rId2" Type="http://schemas.openxmlformats.org/officeDocument/2006/relationships/tags" Target="../tags/tag521.xml"/><Relationship Id="rId16" Type="http://schemas.openxmlformats.org/officeDocument/2006/relationships/tags" Target="../tags/tag535.xml"/><Relationship Id="rId20" Type="http://schemas.openxmlformats.org/officeDocument/2006/relationships/image" Target="../media/image129.png"/><Relationship Id="rId29" Type="http://schemas.openxmlformats.org/officeDocument/2006/relationships/image" Target="../media/image70.png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24" Type="http://schemas.openxmlformats.org/officeDocument/2006/relationships/image" Target="../media/image65.png"/><Relationship Id="rId32" Type="http://schemas.openxmlformats.org/officeDocument/2006/relationships/image" Target="../media/image132.png"/><Relationship Id="rId5" Type="http://schemas.openxmlformats.org/officeDocument/2006/relationships/tags" Target="../tags/tag524.xml"/><Relationship Id="rId15" Type="http://schemas.openxmlformats.org/officeDocument/2006/relationships/tags" Target="../tags/tag534.xml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133.png"/><Relationship Id="rId10" Type="http://schemas.openxmlformats.org/officeDocument/2006/relationships/tags" Target="../tags/tag529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43.png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49.xml"/><Relationship Id="rId18" Type="http://schemas.openxmlformats.org/officeDocument/2006/relationships/tags" Target="../tags/tag554.xml"/><Relationship Id="rId26" Type="http://schemas.openxmlformats.org/officeDocument/2006/relationships/notesSlide" Target="../notesSlides/notesSlide20.xml"/><Relationship Id="rId39" Type="http://schemas.openxmlformats.org/officeDocument/2006/relationships/image" Target="../media/image132.png"/><Relationship Id="rId3" Type="http://schemas.openxmlformats.org/officeDocument/2006/relationships/tags" Target="../tags/tag539.xml"/><Relationship Id="rId21" Type="http://schemas.openxmlformats.org/officeDocument/2006/relationships/tags" Target="../tags/tag557.xml"/><Relationship Id="rId34" Type="http://schemas.openxmlformats.org/officeDocument/2006/relationships/image" Target="../media/image68.png"/><Relationship Id="rId42" Type="http://schemas.openxmlformats.org/officeDocument/2006/relationships/image" Target="../media/image140.png"/><Relationship Id="rId47" Type="http://schemas.openxmlformats.org/officeDocument/2006/relationships/image" Target="../media/image131.png"/><Relationship Id="rId50" Type="http://schemas.openxmlformats.org/officeDocument/2006/relationships/image" Target="../media/image146.png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7.png"/><Relationship Id="rId38" Type="http://schemas.openxmlformats.org/officeDocument/2006/relationships/image" Target="../media/image43.png"/><Relationship Id="rId46" Type="http://schemas.openxmlformats.org/officeDocument/2006/relationships/image" Target="../media/image130.png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0" Type="http://schemas.openxmlformats.org/officeDocument/2006/relationships/tags" Target="../tags/tag556.xml"/><Relationship Id="rId29" Type="http://schemas.openxmlformats.org/officeDocument/2006/relationships/image" Target="../media/image63.png"/><Relationship Id="rId41" Type="http://schemas.openxmlformats.org/officeDocument/2006/relationships/image" Target="../media/image133.png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24" Type="http://schemas.openxmlformats.org/officeDocument/2006/relationships/tags" Target="../tags/tag560.xml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15.png"/><Relationship Id="rId45" Type="http://schemas.openxmlformats.org/officeDocument/2006/relationships/image" Target="../media/image143.png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23" Type="http://schemas.openxmlformats.org/officeDocument/2006/relationships/tags" Target="../tags/tag559.xml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49" Type="http://schemas.openxmlformats.org/officeDocument/2006/relationships/image" Target="../media/image145.png"/><Relationship Id="rId10" Type="http://schemas.openxmlformats.org/officeDocument/2006/relationships/tags" Target="../tags/tag546.xml"/><Relationship Id="rId19" Type="http://schemas.openxmlformats.org/officeDocument/2006/relationships/tags" Target="../tags/tag555.xml"/><Relationship Id="rId31" Type="http://schemas.openxmlformats.org/officeDocument/2006/relationships/image" Target="../media/image65.png"/><Relationship Id="rId44" Type="http://schemas.openxmlformats.org/officeDocument/2006/relationships/image" Target="../media/image142.png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Relationship Id="rId22" Type="http://schemas.openxmlformats.org/officeDocument/2006/relationships/tags" Target="../tags/tag558.xml"/><Relationship Id="rId27" Type="http://schemas.openxmlformats.org/officeDocument/2006/relationships/image" Target="../media/image129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141.png"/><Relationship Id="rId48" Type="http://schemas.openxmlformats.org/officeDocument/2006/relationships/image" Target="../media/image144.png"/><Relationship Id="rId8" Type="http://schemas.openxmlformats.org/officeDocument/2006/relationships/tags" Target="../tags/tag54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26" Type="http://schemas.openxmlformats.org/officeDocument/2006/relationships/image" Target="../media/image62.png"/><Relationship Id="rId39" Type="http://schemas.openxmlformats.org/officeDocument/2006/relationships/image" Target="../media/image133.png"/><Relationship Id="rId3" Type="http://schemas.openxmlformats.org/officeDocument/2006/relationships/tags" Target="../tags/tag563.xml"/><Relationship Id="rId21" Type="http://schemas.openxmlformats.org/officeDocument/2006/relationships/tags" Target="../tags/tag581.xml"/><Relationship Id="rId34" Type="http://schemas.openxmlformats.org/officeDocument/2006/relationships/image" Target="../media/image70.png"/><Relationship Id="rId42" Type="http://schemas.openxmlformats.org/officeDocument/2006/relationships/image" Target="../media/image146.png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image" Target="../media/image129.png"/><Relationship Id="rId33" Type="http://schemas.openxmlformats.org/officeDocument/2006/relationships/image" Target="../media/image69.png"/><Relationship Id="rId38" Type="http://schemas.openxmlformats.org/officeDocument/2006/relationships/image" Target="../media/image15.png"/><Relationship Id="rId46" Type="http://schemas.openxmlformats.org/officeDocument/2006/relationships/image" Target="../media/image150.png"/><Relationship Id="rId2" Type="http://schemas.openxmlformats.org/officeDocument/2006/relationships/tags" Target="../tags/tag562.xml"/><Relationship Id="rId16" Type="http://schemas.openxmlformats.org/officeDocument/2006/relationships/tags" Target="../tags/tag576.xml"/><Relationship Id="rId20" Type="http://schemas.openxmlformats.org/officeDocument/2006/relationships/tags" Target="../tags/tag580.xml"/><Relationship Id="rId29" Type="http://schemas.openxmlformats.org/officeDocument/2006/relationships/image" Target="../media/image65.png"/><Relationship Id="rId41" Type="http://schemas.openxmlformats.org/officeDocument/2006/relationships/image" Target="../media/image145.png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24" Type="http://schemas.openxmlformats.org/officeDocument/2006/relationships/notesSlide" Target="../notesSlides/notesSlide21.xml"/><Relationship Id="rId32" Type="http://schemas.openxmlformats.org/officeDocument/2006/relationships/image" Target="../media/image68.png"/><Relationship Id="rId37" Type="http://schemas.openxmlformats.org/officeDocument/2006/relationships/image" Target="../media/image132.png"/><Relationship Id="rId40" Type="http://schemas.openxmlformats.org/officeDocument/2006/relationships/image" Target="../media/image144.png"/><Relationship Id="rId45" Type="http://schemas.openxmlformats.org/officeDocument/2006/relationships/image" Target="../media/image149.png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4.png"/><Relationship Id="rId36" Type="http://schemas.openxmlformats.org/officeDocument/2006/relationships/image" Target="../media/image43.png"/><Relationship Id="rId10" Type="http://schemas.openxmlformats.org/officeDocument/2006/relationships/tags" Target="../tags/tag570.xml"/><Relationship Id="rId19" Type="http://schemas.openxmlformats.org/officeDocument/2006/relationships/tags" Target="../tags/tag579.xml"/><Relationship Id="rId31" Type="http://schemas.openxmlformats.org/officeDocument/2006/relationships/image" Target="../media/image67.png"/><Relationship Id="rId44" Type="http://schemas.openxmlformats.org/officeDocument/2006/relationships/image" Target="../media/image148.png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tags" Target="../tags/tag582.xml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43" Type="http://schemas.openxmlformats.org/officeDocument/2006/relationships/image" Target="../media/image1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notesSlide" Target="../notesSlides/notesSlide22.xml"/><Relationship Id="rId26" Type="http://schemas.openxmlformats.org/officeDocument/2006/relationships/image" Target="../media/image146.png"/><Relationship Id="rId3" Type="http://schemas.openxmlformats.org/officeDocument/2006/relationships/tags" Target="../tags/tag585.xml"/><Relationship Id="rId21" Type="http://schemas.openxmlformats.org/officeDocument/2006/relationships/image" Target="../media/image132.png"/><Relationship Id="rId34" Type="http://schemas.openxmlformats.org/officeDocument/2006/relationships/image" Target="../media/image154.png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45.png"/><Relationship Id="rId33" Type="http://schemas.openxmlformats.org/officeDocument/2006/relationships/image" Target="../media/image153.png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image" Target="../media/image43.png"/><Relationship Id="rId29" Type="http://schemas.openxmlformats.org/officeDocument/2006/relationships/image" Target="../media/image149.png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image" Target="../media/image144.png"/><Relationship Id="rId32" Type="http://schemas.openxmlformats.org/officeDocument/2006/relationships/image" Target="../media/image152.png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image" Target="../media/image133.png"/><Relationship Id="rId28" Type="http://schemas.openxmlformats.org/officeDocument/2006/relationships/image" Target="../media/image148.png"/><Relationship Id="rId10" Type="http://schemas.openxmlformats.org/officeDocument/2006/relationships/tags" Target="../tags/tag592.xml"/><Relationship Id="rId19" Type="http://schemas.openxmlformats.org/officeDocument/2006/relationships/image" Target="../media/image129.png"/><Relationship Id="rId31" Type="http://schemas.openxmlformats.org/officeDocument/2006/relationships/image" Target="../media/image151.png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image" Target="../media/image15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611.xml"/><Relationship Id="rId18" Type="http://schemas.openxmlformats.org/officeDocument/2006/relationships/tags" Target="../tags/tag61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53.png"/><Relationship Id="rId3" Type="http://schemas.openxmlformats.org/officeDocument/2006/relationships/tags" Target="../tags/tag601.xml"/><Relationship Id="rId21" Type="http://schemas.openxmlformats.org/officeDocument/2006/relationships/tags" Target="../tags/tag619.xml"/><Relationship Id="rId34" Type="http://schemas.openxmlformats.org/officeDocument/2006/relationships/image" Target="../media/image144.png"/><Relationship Id="rId42" Type="http://schemas.openxmlformats.org/officeDocument/2006/relationships/image" Target="../media/image157.png"/><Relationship Id="rId47" Type="http://schemas.openxmlformats.org/officeDocument/2006/relationships/image" Target="../media/image160.png"/><Relationship Id="rId50" Type="http://schemas.openxmlformats.org/officeDocument/2006/relationships/image" Target="../media/image127.png"/><Relationship Id="rId7" Type="http://schemas.openxmlformats.org/officeDocument/2006/relationships/tags" Target="../tags/tag605.xml"/><Relationship Id="rId12" Type="http://schemas.openxmlformats.org/officeDocument/2006/relationships/tags" Target="../tags/tag610.xml"/><Relationship Id="rId17" Type="http://schemas.openxmlformats.org/officeDocument/2006/relationships/tags" Target="../tags/tag615.xml"/><Relationship Id="rId25" Type="http://schemas.openxmlformats.org/officeDocument/2006/relationships/tags" Target="../tags/tag623.xml"/><Relationship Id="rId33" Type="http://schemas.openxmlformats.org/officeDocument/2006/relationships/image" Target="../media/image133.png"/><Relationship Id="rId38" Type="http://schemas.openxmlformats.org/officeDocument/2006/relationships/image" Target="../media/image152.png"/><Relationship Id="rId46" Type="http://schemas.openxmlformats.org/officeDocument/2006/relationships/image" Target="../media/image159.png"/><Relationship Id="rId2" Type="http://schemas.openxmlformats.org/officeDocument/2006/relationships/tags" Target="../tags/tag600.xml"/><Relationship Id="rId16" Type="http://schemas.openxmlformats.org/officeDocument/2006/relationships/tags" Target="../tags/tag614.xml"/><Relationship Id="rId20" Type="http://schemas.openxmlformats.org/officeDocument/2006/relationships/tags" Target="../tags/tag618.xml"/><Relationship Id="rId29" Type="http://schemas.openxmlformats.org/officeDocument/2006/relationships/image" Target="../media/image154.png"/><Relationship Id="rId41" Type="http://schemas.openxmlformats.org/officeDocument/2006/relationships/image" Target="../media/image156.png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tags" Target="../tags/tag609.xml"/><Relationship Id="rId24" Type="http://schemas.openxmlformats.org/officeDocument/2006/relationships/tags" Target="../tags/tag622.xml"/><Relationship Id="rId32" Type="http://schemas.openxmlformats.org/officeDocument/2006/relationships/image" Target="../media/image15.png"/><Relationship Id="rId37" Type="http://schemas.openxmlformats.org/officeDocument/2006/relationships/image" Target="../media/image151.png"/><Relationship Id="rId40" Type="http://schemas.openxmlformats.org/officeDocument/2006/relationships/image" Target="../media/image155.png"/><Relationship Id="rId45" Type="http://schemas.openxmlformats.org/officeDocument/2006/relationships/image" Target="../media/image120.png"/><Relationship Id="rId5" Type="http://schemas.openxmlformats.org/officeDocument/2006/relationships/tags" Target="../tags/tag603.xml"/><Relationship Id="rId15" Type="http://schemas.openxmlformats.org/officeDocument/2006/relationships/tags" Target="../tags/tag613.xml"/><Relationship Id="rId23" Type="http://schemas.openxmlformats.org/officeDocument/2006/relationships/tags" Target="../tags/tag621.xml"/><Relationship Id="rId28" Type="http://schemas.openxmlformats.org/officeDocument/2006/relationships/image" Target="../media/image118.png"/><Relationship Id="rId36" Type="http://schemas.openxmlformats.org/officeDocument/2006/relationships/image" Target="../media/image146.png"/><Relationship Id="rId49" Type="http://schemas.openxmlformats.org/officeDocument/2006/relationships/image" Target="../media/image162.png"/><Relationship Id="rId10" Type="http://schemas.openxmlformats.org/officeDocument/2006/relationships/tags" Target="../tags/tag608.xml"/><Relationship Id="rId19" Type="http://schemas.openxmlformats.org/officeDocument/2006/relationships/tags" Target="../tags/tag617.xml"/><Relationship Id="rId31" Type="http://schemas.openxmlformats.org/officeDocument/2006/relationships/image" Target="../media/image132.png"/><Relationship Id="rId44" Type="http://schemas.openxmlformats.org/officeDocument/2006/relationships/image" Target="../media/image119.png"/><Relationship Id="rId4" Type="http://schemas.openxmlformats.org/officeDocument/2006/relationships/tags" Target="../tags/tag602.xml"/><Relationship Id="rId9" Type="http://schemas.openxmlformats.org/officeDocument/2006/relationships/tags" Target="../tags/tag607.xml"/><Relationship Id="rId14" Type="http://schemas.openxmlformats.org/officeDocument/2006/relationships/tags" Target="../tags/tag612.xml"/><Relationship Id="rId22" Type="http://schemas.openxmlformats.org/officeDocument/2006/relationships/tags" Target="../tags/tag620.xml"/><Relationship Id="rId27" Type="http://schemas.openxmlformats.org/officeDocument/2006/relationships/notesSlide" Target="../notesSlides/notesSlide23.xml"/><Relationship Id="rId30" Type="http://schemas.openxmlformats.org/officeDocument/2006/relationships/image" Target="../media/image43.png"/><Relationship Id="rId35" Type="http://schemas.openxmlformats.org/officeDocument/2006/relationships/image" Target="../media/image145.png"/><Relationship Id="rId43" Type="http://schemas.openxmlformats.org/officeDocument/2006/relationships/image" Target="../media/image158.png"/><Relationship Id="rId48" Type="http://schemas.openxmlformats.org/officeDocument/2006/relationships/image" Target="../media/image161.png"/><Relationship Id="rId8" Type="http://schemas.openxmlformats.org/officeDocument/2006/relationships/tags" Target="../tags/tag60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26" Type="http://schemas.openxmlformats.org/officeDocument/2006/relationships/tags" Target="../tags/tag649.xml"/><Relationship Id="rId39" Type="http://schemas.openxmlformats.org/officeDocument/2006/relationships/image" Target="../media/image120.png"/><Relationship Id="rId3" Type="http://schemas.openxmlformats.org/officeDocument/2006/relationships/tags" Target="../tags/tag626.xml"/><Relationship Id="rId21" Type="http://schemas.openxmlformats.org/officeDocument/2006/relationships/tags" Target="../tags/tag644.xml"/><Relationship Id="rId34" Type="http://schemas.openxmlformats.org/officeDocument/2006/relationships/image" Target="../media/image161.png"/><Relationship Id="rId42" Type="http://schemas.openxmlformats.org/officeDocument/2006/relationships/image" Target="../media/image123.png"/><Relationship Id="rId47" Type="http://schemas.openxmlformats.org/officeDocument/2006/relationships/image" Target="../media/image166.png"/><Relationship Id="rId50" Type="http://schemas.openxmlformats.org/officeDocument/2006/relationships/image" Target="../media/image169.png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tags" Target="../tags/tag648.xml"/><Relationship Id="rId33" Type="http://schemas.openxmlformats.org/officeDocument/2006/relationships/image" Target="../media/image118.png"/><Relationship Id="rId38" Type="http://schemas.openxmlformats.org/officeDocument/2006/relationships/image" Target="../media/image119.png"/><Relationship Id="rId46" Type="http://schemas.openxmlformats.org/officeDocument/2006/relationships/image" Target="../media/image165.png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tags" Target="../tags/tag643.xml"/><Relationship Id="rId29" Type="http://schemas.openxmlformats.org/officeDocument/2006/relationships/tags" Target="../tags/tag652.xml"/><Relationship Id="rId41" Type="http://schemas.openxmlformats.org/officeDocument/2006/relationships/image" Target="../media/image160.png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tags" Target="../tags/tag647.xml"/><Relationship Id="rId32" Type="http://schemas.openxmlformats.org/officeDocument/2006/relationships/notesSlide" Target="../notesSlides/notesSlide24.xml"/><Relationship Id="rId37" Type="http://schemas.openxmlformats.org/officeDocument/2006/relationships/image" Target="../media/image127.png"/><Relationship Id="rId40" Type="http://schemas.openxmlformats.org/officeDocument/2006/relationships/image" Target="../media/image159.png"/><Relationship Id="rId45" Type="http://schemas.openxmlformats.org/officeDocument/2006/relationships/image" Target="../media/image164.png"/><Relationship Id="rId53" Type="http://schemas.openxmlformats.org/officeDocument/2006/relationships/image" Target="../media/image172.png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tags" Target="../tags/tag651.xml"/><Relationship Id="rId36" Type="http://schemas.openxmlformats.org/officeDocument/2006/relationships/image" Target="../media/image15.png"/><Relationship Id="rId49" Type="http://schemas.openxmlformats.org/officeDocument/2006/relationships/image" Target="../media/image168.png"/><Relationship Id="rId10" Type="http://schemas.openxmlformats.org/officeDocument/2006/relationships/tags" Target="../tags/tag633.xml"/><Relationship Id="rId19" Type="http://schemas.openxmlformats.org/officeDocument/2006/relationships/tags" Target="../tags/tag64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63.png"/><Relationship Id="rId52" Type="http://schemas.openxmlformats.org/officeDocument/2006/relationships/image" Target="../media/image171.png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tags" Target="../tags/tag650.xml"/><Relationship Id="rId30" Type="http://schemas.openxmlformats.org/officeDocument/2006/relationships/tags" Target="../tags/tag653.xml"/><Relationship Id="rId35" Type="http://schemas.openxmlformats.org/officeDocument/2006/relationships/image" Target="../media/image162.png"/><Relationship Id="rId43" Type="http://schemas.openxmlformats.org/officeDocument/2006/relationships/image" Target="../media/image124.png"/><Relationship Id="rId48" Type="http://schemas.openxmlformats.org/officeDocument/2006/relationships/image" Target="../media/image167.png"/><Relationship Id="rId8" Type="http://schemas.openxmlformats.org/officeDocument/2006/relationships/tags" Target="../tags/tag631.xml"/><Relationship Id="rId51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26" Type="http://schemas.openxmlformats.org/officeDocument/2006/relationships/tags" Target="../tags/tag679.xml"/><Relationship Id="rId39" Type="http://schemas.openxmlformats.org/officeDocument/2006/relationships/image" Target="../media/image120.png"/><Relationship Id="rId3" Type="http://schemas.openxmlformats.org/officeDocument/2006/relationships/tags" Target="../tags/tag656.xml"/><Relationship Id="rId21" Type="http://schemas.openxmlformats.org/officeDocument/2006/relationships/tags" Target="../tags/tag674.xml"/><Relationship Id="rId34" Type="http://schemas.openxmlformats.org/officeDocument/2006/relationships/image" Target="../media/image161.png"/><Relationship Id="rId42" Type="http://schemas.openxmlformats.org/officeDocument/2006/relationships/image" Target="../media/image123.png"/><Relationship Id="rId47" Type="http://schemas.openxmlformats.org/officeDocument/2006/relationships/image" Target="../media/image166.png"/><Relationship Id="rId50" Type="http://schemas.openxmlformats.org/officeDocument/2006/relationships/image" Target="../media/image170.png"/><Relationship Id="rId7" Type="http://schemas.openxmlformats.org/officeDocument/2006/relationships/tags" Target="../tags/tag660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5" Type="http://schemas.openxmlformats.org/officeDocument/2006/relationships/tags" Target="../tags/tag678.xml"/><Relationship Id="rId33" Type="http://schemas.openxmlformats.org/officeDocument/2006/relationships/image" Target="../media/image118.png"/><Relationship Id="rId38" Type="http://schemas.openxmlformats.org/officeDocument/2006/relationships/image" Target="../media/image119.png"/><Relationship Id="rId46" Type="http://schemas.openxmlformats.org/officeDocument/2006/relationships/image" Target="../media/image165.png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0" Type="http://schemas.openxmlformats.org/officeDocument/2006/relationships/tags" Target="../tags/tag673.xml"/><Relationship Id="rId29" Type="http://schemas.openxmlformats.org/officeDocument/2006/relationships/tags" Target="../tags/tag682.xml"/><Relationship Id="rId41" Type="http://schemas.openxmlformats.org/officeDocument/2006/relationships/image" Target="../media/image160.png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1" Type="http://schemas.openxmlformats.org/officeDocument/2006/relationships/tags" Target="../tags/tag664.xml"/><Relationship Id="rId24" Type="http://schemas.openxmlformats.org/officeDocument/2006/relationships/tags" Target="../tags/tag677.xml"/><Relationship Id="rId32" Type="http://schemas.openxmlformats.org/officeDocument/2006/relationships/notesSlide" Target="../notesSlides/notesSlide25.xml"/><Relationship Id="rId37" Type="http://schemas.openxmlformats.org/officeDocument/2006/relationships/image" Target="../media/image127.png"/><Relationship Id="rId40" Type="http://schemas.openxmlformats.org/officeDocument/2006/relationships/image" Target="../media/image159.png"/><Relationship Id="rId45" Type="http://schemas.openxmlformats.org/officeDocument/2006/relationships/image" Target="../media/image164.png"/><Relationship Id="rId53" Type="http://schemas.openxmlformats.org/officeDocument/2006/relationships/image" Target="../media/image169.png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23" Type="http://schemas.openxmlformats.org/officeDocument/2006/relationships/tags" Target="../tags/tag676.xml"/><Relationship Id="rId28" Type="http://schemas.openxmlformats.org/officeDocument/2006/relationships/tags" Target="../tags/tag681.xml"/><Relationship Id="rId36" Type="http://schemas.openxmlformats.org/officeDocument/2006/relationships/image" Target="../media/image15.png"/><Relationship Id="rId49" Type="http://schemas.openxmlformats.org/officeDocument/2006/relationships/image" Target="../media/image168.png"/><Relationship Id="rId10" Type="http://schemas.openxmlformats.org/officeDocument/2006/relationships/tags" Target="../tags/tag663.xml"/><Relationship Id="rId19" Type="http://schemas.openxmlformats.org/officeDocument/2006/relationships/tags" Target="../tags/tag67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63.png"/><Relationship Id="rId52" Type="http://schemas.openxmlformats.org/officeDocument/2006/relationships/image" Target="../media/image174.png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Relationship Id="rId22" Type="http://schemas.openxmlformats.org/officeDocument/2006/relationships/tags" Target="../tags/tag675.xml"/><Relationship Id="rId27" Type="http://schemas.openxmlformats.org/officeDocument/2006/relationships/tags" Target="../tags/tag680.xml"/><Relationship Id="rId30" Type="http://schemas.openxmlformats.org/officeDocument/2006/relationships/tags" Target="../tags/tag683.xml"/><Relationship Id="rId35" Type="http://schemas.openxmlformats.org/officeDocument/2006/relationships/image" Target="../media/image162.png"/><Relationship Id="rId43" Type="http://schemas.openxmlformats.org/officeDocument/2006/relationships/image" Target="../media/image124.png"/><Relationship Id="rId48" Type="http://schemas.openxmlformats.org/officeDocument/2006/relationships/image" Target="../media/image167.png"/><Relationship Id="rId8" Type="http://schemas.openxmlformats.org/officeDocument/2006/relationships/tags" Target="../tags/tag661.xml"/><Relationship Id="rId51" Type="http://schemas.openxmlformats.org/officeDocument/2006/relationships/image" Target="../media/image1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.png"/><Relationship Id="rId39" Type="http://schemas.openxmlformats.org/officeDocument/2006/relationships/image" Target="../media/image21.png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17.png"/><Relationship Id="rId42" Type="http://schemas.openxmlformats.org/officeDocument/2006/relationships/image" Target="../media/image24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1.png"/><Relationship Id="rId33" Type="http://schemas.openxmlformats.org/officeDocument/2006/relationships/image" Target="../media/image16.png"/><Relationship Id="rId38" Type="http://schemas.openxmlformats.org/officeDocument/2006/relationships/image" Target="../media/image20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6.png"/><Relationship Id="rId41" Type="http://schemas.openxmlformats.org/officeDocument/2006/relationships/image" Target="../media/image23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4.png"/><Relationship Id="rId32" Type="http://schemas.openxmlformats.org/officeDocument/2006/relationships/image" Target="../media/image14.png"/><Relationship Id="rId37" Type="http://schemas.openxmlformats.org/officeDocument/2006/relationships/image" Target="../media/image7.png"/><Relationship Id="rId40" Type="http://schemas.openxmlformats.org/officeDocument/2006/relationships/image" Target="../media/image22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9.png"/><Relationship Id="rId28" Type="http://schemas.openxmlformats.org/officeDocument/2006/relationships/image" Target="../media/image5.png"/><Relationship Id="rId36" Type="http://schemas.openxmlformats.org/officeDocument/2006/relationships/image" Target="../media/image15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1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.png"/><Relationship Id="rId30" Type="http://schemas.openxmlformats.org/officeDocument/2006/relationships/image" Target="../media/image12.png"/><Relationship Id="rId35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91.xml"/><Relationship Id="rId13" Type="http://schemas.openxmlformats.org/officeDocument/2006/relationships/tags" Target="../tags/tag696.xml"/><Relationship Id="rId18" Type="http://schemas.openxmlformats.org/officeDocument/2006/relationships/tags" Target="../tags/tag70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67.png"/><Relationship Id="rId3" Type="http://schemas.openxmlformats.org/officeDocument/2006/relationships/tags" Target="../tags/tag686.xml"/><Relationship Id="rId21" Type="http://schemas.openxmlformats.org/officeDocument/2006/relationships/tags" Target="../tags/tag704.xml"/><Relationship Id="rId34" Type="http://schemas.openxmlformats.org/officeDocument/2006/relationships/image" Target="../media/image159.png"/><Relationship Id="rId42" Type="http://schemas.openxmlformats.org/officeDocument/2006/relationships/image" Target="../media/image174.png"/><Relationship Id="rId47" Type="http://schemas.openxmlformats.org/officeDocument/2006/relationships/image" Target="../media/image179.png"/><Relationship Id="rId7" Type="http://schemas.openxmlformats.org/officeDocument/2006/relationships/tags" Target="../tags/tag690.xml"/><Relationship Id="rId12" Type="http://schemas.openxmlformats.org/officeDocument/2006/relationships/tags" Target="../tags/tag695.xml"/><Relationship Id="rId17" Type="http://schemas.openxmlformats.org/officeDocument/2006/relationships/tags" Target="../tags/tag700.xml"/><Relationship Id="rId25" Type="http://schemas.openxmlformats.org/officeDocument/2006/relationships/tags" Target="../tags/tag708.xml"/><Relationship Id="rId33" Type="http://schemas.openxmlformats.org/officeDocument/2006/relationships/image" Target="../media/image120.png"/><Relationship Id="rId38" Type="http://schemas.openxmlformats.org/officeDocument/2006/relationships/image" Target="../media/image166.png"/><Relationship Id="rId46" Type="http://schemas.openxmlformats.org/officeDocument/2006/relationships/image" Target="../media/image178.png"/><Relationship Id="rId2" Type="http://schemas.openxmlformats.org/officeDocument/2006/relationships/tags" Target="../tags/tag685.xml"/><Relationship Id="rId16" Type="http://schemas.openxmlformats.org/officeDocument/2006/relationships/tags" Target="../tags/tag699.xml"/><Relationship Id="rId20" Type="http://schemas.openxmlformats.org/officeDocument/2006/relationships/tags" Target="../tags/tag703.xml"/><Relationship Id="rId29" Type="http://schemas.openxmlformats.org/officeDocument/2006/relationships/image" Target="../media/image161.png"/><Relationship Id="rId41" Type="http://schemas.openxmlformats.org/officeDocument/2006/relationships/image" Target="../media/image173.png"/><Relationship Id="rId1" Type="http://schemas.openxmlformats.org/officeDocument/2006/relationships/tags" Target="../tags/tag684.xml"/><Relationship Id="rId6" Type="http://schemas.openxmlformats.org/officeDocument/2006/relationships/tags" Target="../tags/tag689.xml"/><Relationship Id="rId11" Type="http://schemas.openxmlformats.org/officeDocument/2006/relationships/tags" Target="../tags/tag694.xml"/><Relationship Id="rId24" Type="http://schemas.openxmlformats.org/officeDocument/2006/relationships/tags" Target="../tags/tag707.xml"/><Relationship Id="rId32" Type="http://schemas.openxmlformats.org/officeDocument/2006/relationships/image" Target="../media/image119.png"/><Relationship Id="rId37" Type="http://schemas.openxmlformats.org/officeDocument/2006/relationships/image" Target="../media/image165.png"/><Relationship Id="rId40" Type="http://schemas.openxmlformats.org/officeDocument/2006/relationships/image" Target="../media/image168.png"/><Relationship Id="rId45" Type="http://schemas.openxmlformats.org/officeDocument/2006/relationships/image" Target="../media/image177.png"/><Relationship Id="rId5" Type="http://schemas.openxmlformats.org/officeDocument/2006/relationships/tags" Target="../tags/tag688.xml"/><Relationship Id="rId15" Type="http://schemas.openxmlformats.org/officeDocument/2006/relationships/tags" Target="../tags/tag698.xml"/><Relationship Id="rId23" Type="http://schemas.openxmlformats.org/officeDocument/2006/relationships/tags" Target="../tags/tag706.xml"/><Relationship Id="rId28" Type="http://schemas.openxmlformats.org/officeDocument/2006/relationships/image" Target="../media/image118.png"/><Relationship Id="rId36" Type="http://schemas.openxmlformats.org/officeDocument/2006/relationships/image" Target="../media/image124.png"/><Relationship Id="rId10" Type="http://schemas.openxmlformats.org/officeDocument/2006/relationships/tags" Target="../tags/tag693.xml"/><Relationship Id="rId19" Type="http://schemas.openxmlformats.org/officeDocument/2006/relationships/tags" Target="../tags/tag702.xml"/><Relationship Id="rId31" Type="http://schemas.openxmlformats.org/officeDocument/2006/relationships/image" Target="../media/image15.png"/><Relationship Id="rId44" Type="http://schemas.openxmlformats.org/officeDocument/2006/relationships/image" Target="../media/image176.png"/><Relationship Id="rId4" Type="http://schemas.openxmlformats.org/officeDocument/2006/relationships/tags" Target="../tags/tag687.xml"/><Relationship Id="rId9" Type="http://schemas.openxmlformats.org/officeDocument/2006/relationships/tags" Target="../tags/tag692.xml"/><Relationship Id="rId14" Type="http://schemas.openxmlformats.org/officeDocument/2006/relationships/tags" Target="../tags/tag697.xml"/><Relationship Id="rId22" Type="http://schemas.openxmlformats.org/officeDocument/2006/relationships/tags" Target="../tags/tag705.xml"/><Relationship Id="rId27" Type="http://schemas.openxmlformats.org/officeDocument/2006/relationships/notesSlide" Target="../notesSlides/notesSlide26.xml"/><Relationship Id="rId30" Type="http://schemas.openxmlformats.org/officeDocument/2006/relationships/image" Target="../media/image162.png"/><Relationship Id="rId35" Type="http://schemas.openxmlformats.org/officeDocument/2006/relationships/image" Target="../media/image123.png"/><Relationship Id="rId43" Type="http://schemas.openxmlformats.org/officeDocument/2006/relationships/image" Target="../media/image175.png"/><Relationship Id="rId48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21.xml"/><Relationship Id="rId18" Type="http://schemas.openxmlformats.org/officeDocument/2006/relationships/tags" Target="../tags/tag726.xml"/><Relationship Id="rId26" Type="http://schemas.openxmlformats.org/officeDocument/2006/relationships/tags" Target="../tags/tag734.xml"/><Relationship Id="rId39" Type="http://schemas.openxmlformats.org/officeDocument/2006/relationships/notesSlide" Target="../notesSlides/notesSlide27.xml"/><Relationship Id="rId21" Type="http://schemas.openxmlformats.org/officeDocument/2006/relationships/tags" Target="../tags/tag729.xml"/><Relationship Id="rId34" Type="http://schemas.openxmlformats.org/officeDocument/2006/relationships/tags" Target="../tags/tag742.xml"/><Relationship Id="rId42" Type="http://schemas.openxmlformats.org/officeDocument/2006/relationships/image" Target="../media/image183.png"/><Relationship Id="rId47" Type="http://schemas.openxmlformats.org/officeDocument/2006/relationships/image" Target="../media/image118.png"/><Relationship Id="rId50" Type="http://schemas.openxmlformats.org/officeDocument/2006/relationships/image" Target="../media/image190.png"/><Relationship Id="rId55" Type="http://schemas.openxmlformats.org/officeDocument/2006/relationships/image" Target="../media/image195.png"/><Relationship Id="rId63" Type="http://schemas.openxmlformats.org/officeDocument/2006/relationships/image" Target="../media/image203.png"/><Relationship Id="rId68" Type="http://schemas.openxmlformats.org/officeDocument/2006/relationships/image" Target="../media/image208.png"/><Relationship Id="rId7" Type="http://schemas.openxmlformats.org/officeDocument/2006/relationships/tags" Target="../tags/tag715.xml"/><Relationship Id="rId71" Type="http://schemas.openxmlformats.org/officeDocument/2006/relationships/image" Target="../media/image211.png"/><Relationship Id="rId2" Type="http://schemas.openxmlformats.org/officeDocument/2006/relationships/tags" Target="../tags/tag710.xml"/><Relationship Id="rId16" Type="http://schemas.openxmlformats.org/officeDocument/2006/relationships/tags" Target="../tags/tag724.xml"/><Relationship Id="rId29" Type="http://schemas.openxmlformats.org/officeDocument/2006/relationships/tags" Target="../tags/tag737.xml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11" Type="http://schemas.openxmlformats.org/officeDocument/2006/relationships/tags" Target="../tags/tag719.xml"/><Relationship Id="rId24" Type="http://schemas.openxmlformats.org/officeDocument/2006/relationships/tags" Target="../tags/tag732.xml"/><Relationship Id="rId32" Type="http://schemas.openxmlformats.org/officeDocument/2006/relationships/tags" Target="../tags/tag740.xml"/><Relationship Id="rId37" Type="http://schemas.openxmlformats.org/officeDocument/2006/relationships/tags" Target="../tags/tag745.xml"/><Relationship Id="rId40" Type="http://schemas.openxmlformats.org/officeDocument/2006/relationships/image" Target="../media/image181.png"/><Relationship Id="rId45" Type="http://schemas.openxmlformats.org/officeDocument/2006/relationships/image" Target="../media/image186.png"/><Relationship Id="rId53" Type="http://schemas.openxmlformats.org/officeDocument/2006/relationships/image" Target="../media/image193.png"/><Relationship Id="rId58" Type="http://schemas.openxmlformats.org/officeDocument/2006/relationships/image" Target="../media/image198.png"/><Relationship Id="rId66" Type="http://schemas.openxmlformats.org/officeDocument/2006/relationships/image" Target="../media/image206.png"/><Relationship Id="rId5" Type="http://schemas.openxmlformats.org/officeDocument/2006/relationships/tags" Target="../tags/tag713.xml"/><Relationship Id="rId15" Type="http://schemas.openxmlformats.org/officeDocument/2006/relationships/tags" Target="../tags/tag723.xml"/><Relationship Id="rId23" Type="http://schemas.openxmlformats.org/officeDocument/2006/relationships/tags" Target="../tags/tag731.xml"/><Relationship Id="rId28" Type="http://schemas.openxmlformats.org/officeDocument/2006/relationships/tags" Target="../tags/tag736.xml"/><Relationship Id="rId36" Type="http://schemas.openxmlformats.org/officeDocument/2006/relationships/tags" Target="../tags/tag744.xml"/><Relationship Id="rId49" Type="http://schemas.openxmlformats.org/officeDocument/2006/relationships/image" Target="../media/image189.png"/><Relationship Id="rId57" Type="http://schemas.openxmlformats.org/officeDocument/2006/relationships/image" Target="../media/image197.png"/><Relationship Id="rId61" Type="http://schemas.openxmlformats.org/officeDocument/2006/relationships/image" Target="../media/image201.png"/><Relationship Id="rId10" Type="http://schemas.openxmlformats.org/officeDocument/2006/relationships/tags" Target="../tags/tag718.xml"/><Relationship Id="rId19" Type="http://schemas.openxmlformats.org/officeDocument/2006/relationships/tags" Target="../tags/tag727.xml"/><Relationship Id="rId31" Type="http://schemas.openxmlformats.org/officeDocument/2006/relationships/tags" Target="../tags/tag739.xml"/><Relationship Id="rId44" Type="http://schemas.openxmlformats.org/officeDocument/2006/relationships/image" Target="../media/image185.png"/><Relationship Id="rId52" Type="http://schemas.openxmlformats.org/officeDocument/2006/relationships/image" Target="../media/image192.png"/><Relationship Id="rId60" Type="http://schemas.openxmlformats.org/officeDocument/2006/relationships/image" Target="../media/image200.png"/><Relationship Id="rId65" Type="http://schemas.openxmlformats.org/officeDocument/2006/relationships/image" Target="../media/image205.png"/><Relationship Id="rId4" Type="http://schemas.openxmlformats.org/officeDocument/2006/relationships/tags" Target="../tags/tag712.xml"/><Relationship Id="rId9" Type="http://schemas.openxmlformats.org/officeDocument/2006/relationships/tags" Target="../tags/tag717.xml"/><Relationship Id="rId14" Type="http://schemas.openxmlformats.org/officeDocument/2006/relationships/tags" Target="../tags/tag722.xml"/><Relationship Id="rId22" Type="http://schemas.openxmlformats.org/officeDocument/2006/relationships/tags" Target="../tags/tag730.xml"/><Relationship Id="rId27" Type="http://schemas.openxmlformats.org/officeDocument/2006/relationships/tags" Target="../tags/tag735.xml"/><Relationship Id="rId30" Type="http://schemas.openxmlformats.org/officeDocument/2006/relationships/tags" Target="../tags/tag738.xml"/><Relationship Id="rId35" Type="http://schemas.openxmlformats.org/officeDocument/2006/relationships/tags" Target="../tags/tag743.xml"/><Relationship Id="rId43" Type="http://schemas.openxmlformats.org/officeDocument/2006/relationships/image" Target="../media/image184.png"/><Relationship Id="rId48" Type="http://schemas.openxmlformats.org/officeDocument/2006/relationships/image" Target="../media/image188.png"/><Relationship Id="rId56" Type="http://schemas.openxmlformats.org/officeDocument/2006/relationships/image" Target="../media/image196.png"/><Relationship Id="rId64" Type="http://schemas.openxmlformats.org/officeDocument/2006/relationships/image" Target="../media/image204.png"/><Relationship Id="rId69" Type="http://schemas.openxmlformats.org/officeDocument/2006/relationships/image" Target="../media/image209.png"/><Relationship Id="rId8" Type="http://schemas.openxmlformats.org/officeDocument/2006/relationships/tags" Target="../tags/tag716.xml"/><Relationship Id="rId51" Type="http://schemas.openxmlformats.org/officeDocument/2006/relationships/image" Target="../media/image191.png"/><Relationship Id="rId3" Type="http://schemas.openxmlformats.org/officeDocument/2006/relationships/tags" Target="../tags/tag711.xml"/><Relationship Id="rId12" Type="http://schemas.openxmlformats.org/officeDocument/2006/relationships/tags" Target="../tags/tag720.xml"/><Relationship Id="rId17" Type="http://schemas.openxmlformats.org/officeDocument/2006/relationships/tags" Target="../tags/tag725.xml"/><Relationship Id="rId25" Type="http://schemas.openxmlformats.org/officeDocument/2006/relationships/tags" Target="../tags/tag733.xml"/><Relationship Id="rId33" Type="http://schemas.openxmlformats.org/officeDocument/2006/relationships/tags" Target="../tags/tag741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87.png"/><Relationship Id="rId59" Type="http://schemas.openxmlformats.org/officeDocument/2006/relationships/image" Target="../media/image199.png"/><Relationship Id="rId67" Type="http://schemas.openxmlformats.org/officeDocument/2006/relationships/image" Target="../media/image207.png"/><Relationship Id="rId20" Type="http://schemas.openxmlformats.org/officeDocument/2006/relationships/tags" Target="../tags/tag728.xml"/><Relationship Id="rId41" Type="http://schemas.openxmlformats.org/officeDocument/2006/relationships/image" Target="../media/image182.png"/><Relationship Id="rId54" Type="http://schemas.openxmlformats.org/officeDocument/2006/relationships/image" Target="../media/image194.png"/><Relationship Id="rId62" Type="http://schemas.openxmlformats.org/officeDocument/2006/relationships/image" Target="../media/image202.png"/><Relationship Id="rId70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758.xml"/><Relationship Id="rId18" Type="http://schemas.openxmlformats.org/officeDocument/2006/relationships/tags" Target="../tags/tag763.xml"/><Relationship Id="rId26" Type="http://schemas.openxmlformats.org/officeDocument/2006/relationships/tags" Target="../tags/tag771.xml"/><Relationship Id="rId39" Type="http://schemas.openxmlformats.org/officeDocument/2006/relationships/image" Target="../media/image181.png"/><Relationship Id="rId21" Type="http://schemas.openxmlformats.org/officeDocument/2006/relationships/tags" Target="../tags/tag766.xml"/><Relationship Id="rId34" Type="http://schemas.openxmlformats.org/officeDocument/2006/relationships/tags" Target="../tags/tag779.xml"/><Relationship Id="rId42" Type="http://schemas.openxmlformats.org/officeDocument/2006/relationships/image" Target="../media/image190.png"/><Relationship Id="rId47" Type="http://schemas.openxmlformats.org/officeDocument/2006/relationships/image" Target="../media/image193.png"/><Relationship Id="rId50" Type="http://schemas.openxmlformats.org/officeDocument/2006/relationships/image" Target="../media/image186.png"/><Relationship Id="rId55" Type="http://schemas.openxmlformats.org/officeDocument/2006/relationships/image" Target="../media/image199.png"/><Relationship Id="rId63" Type="http://schemas.openxmlformats.org/officeDocument/2006/relationships/image" Target="../media/image189.png"/><Relationship Id="rId7" Type="http://schemas.openxmlformats.org/officeDocument/2006/relationships/tags" Target="../tags/tag752.xml"/><Relationship Id="rId2" Type="http://schemas.openxmlformats.org/officeDocument/2006/relationships/tags" Target="../tags/tag747.xml"/><Relationship Id="rId16" Type="http://schemas.openxmlformats.org/officeDocument/2006/relationships/tags" Target="../tags/tag761.xml"/><Relationship Id="rId20" Type="http://schemas.openxmlformats.org/officeDocument/2006/relationships/tags" Target="../tags/tag765.xml"/><Relationship Id="rId29" Type="http://schemas.openxmlformats.org/officeDocument/2006/relationships/tags" Target="../tags/tag774.xml"/><Relationship Id="rId41" Type="http://schemas.openxmlformats.org/officeDocument/2006/relationships/image" Target="../media/image183.png"/><Relationship Id="rId54" Type="http://schemas.openxmlformats.org/officeDocument/2006/relationships/image" Target="../media/image198.png"/><Relationship Id="rId62" Type="http://schemas.openxmlformats.org/officeDocument/2006/relationships/image" Target="../media/image188.png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11" Type="http://schemas.openxmlformats.org/officeDocument/2006/relationships/tags" Target="../tags/tag756.xml"/><Relationship Id="rId24" Type="http://schemas.openxmlformats.org/officeDocument/2006/relationships/tags" Target="../tags/tag769.xml"/><Relationship Id="rId32" Type="http://schemas.openxmlformats.org/officeDocument/2006/relationships/tags" Target="../tags/tag777.xml"/><Relationship Id="rId37" Type="http://schemas.openxmlformats.org/officeDocument/2006/relationships/notesSlide" Target="../notesSlides/notesSlide28.xml"/><Relationship Id="rId40" Type="http://schemas.openxmlformats.org/officeDocument/2006/relationships/image" Target="../media/image182.png"/><Relationship Id="rId45" Type="http://schemas.openxmlformats.org/officeDocument/2006/relationships/image" Target="../media/image185.png"/><Relationship Id="rId53" Type="http://schemas.openxmlformats.org/officeDocument/2006/relationships/image" Target="../media/image197.png"/><Relationship Id="rId58" Type="http://schemas.openxmlformats.org/officeDocument/2006/relationships/image" Target="../media/image202.png"/><Relationship Id="rId5" Type="http://schemas.openxmlformats.org/officeDocument/2006/relationships/tags" Target="../tags/tag750.xml"/><Relationship Id="rId15" Type="http://schemas.openxmlformats.org/officeDocument/2006/relationships/tags" Target="../tags/tag760.xml"/><Relationship Id="rId23" Type="http://schemas.openxmlformats.org/officeDocument/2006/relationships/tags" Target="../tags/tag768.xml"/><Relationship Id="rId28" Type="http://schemas.openxmlformats.org/officeDocument/2006/relationships/tags" Target="../tags/tag773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95.png"/><Relationship Id="rId57" Type="http://schemas.openxmlformats.org/officeDocument/2006/relationships/image" Target="../media/image201.png"/><Relationship Id="rId61" Type="http://schemas.openxmlformats.org/officeDocument/2006/relationships/image" Target="../media/image205.png"/><Relationship Id="rId10" Type="http://schemas.openxmlformats.org/officeDocument/2006/relationships/tags" Target="../tags/tag755.xml"/><Relationship Id="rId19" Type="http://schemas.openxmlformats.org/officeDocument/2006/relationships/tags" Target="../tags/tag764.xml"/><Relationship Id="rId31" Type="http://schemas.openxmlformats.org/officeDocument/2006/relationships/tags" Target="../tags/tag776.xml"/><Relationship Id="rId44" Type="http://schemas.openxmlformats.org/officeDocument/2006/relationships/image" Target="../media/image191.png"/><Relationship Id="rId52" Type="http://schemas.openxmlformats.org/officeDocument/2006/relationships/image" Target="../media/image187.png"/><Relationship Id="rId60" Type="http://schemas.openxmlformats.org/officeDocument/2006/relationships/image" Target="../media/image204.png"/><Relationship Id="rId65" Type="http://schemas.openxmlformats.org/officeDocument/2006/relationships/image" Target="../media/image212.png"/><Relationship Id="rId4" Type="http://schemas.openxmlformats.org/officeDocument/2006/relationships/tags" Target="../tags/tag749.xml"/><Relationship Id="rId9" Type="http://schemas.openxmlformats.org/officeDocument/2006/relationships/tags" Target="../tags/tag754.xml"/><Relationship Id="rId14" Type="http://schemas.openxmlformats.org/officeDocument/2006/relationships/tags" Target="../tags/tag759.xml"/><Relationship Id="rId22" Type="http://schemas.openxmlformats.org/officeDocument/2006/relationships/tags" Target="../tags/tag767.xml"/><Relationship Id="rId27" Type="http://schemas.openxmlformats.org/officeDocument/2006/relationships/tags" Target="../tags/tag772.xml"/><Relationship Id="rId30" Type="http://schemas.openxmlformats.org/officeDocument/2006/relationships/tags" Target="../tags/tag775.xml"/><Relationship Id="rId35" Type="http://schemas.openxmlformats.org/officeDocument/2006/relationships/tags" Target="../tags/tag780.xml"/><Relationship Id="rId43" Type="http://schemas.openxmlformats.org/officeDocument/2006/relationships/image" Target="../media/image184.png"/><Relationship Id="rId48" Type="http://schemas.openxmlformats.org/officeDocument/2006/relationships/image" Target="../media/image194.png"/><Relationship Id="rId56" Type="http://schemas.openxmlformats.org/officeDocument/2006/relationships/image" Target="../media/image200.png"/><Relationship Id="rId64" Type="http://schemas.openxmlformats.org/officeDocument/2006/relationships/image" Target="../media/image209.png"/><Relationship Id="rId8" Type="http://schemas.openxmlformats.org/officeDocument/2006/relationships/tags" Target="../tags/tag753.xml"/><Relationship Id="rId51" Type="http://schemas.openxmlformats.org/officeDocument/2006/relationships/image" Target="../media/image196.png"/><Relationship Id="rId3" Type="http://schemas.openxmlformats.org/officeDocument/2006/relationships/tags" Target="../tags/tag748.xml"/><Relationship Id="rId12" Type="http://schemas.openxmlformats.org/officeDocument/2006/relationships/tags" Target="../tags/tag757.xml"/><Relationship Id="rId17" Type="http://schemas.openxmlformats.org/officeDocument/2006/relationships/tags" Target="../tags/tag762.xml"/><Relationship Id="rId25" Type="http://schemas.openxmlformats.org/officeDocument/2006/relationships/tags" Target="../tags/tag770.xml"/><Relationship Id="rId33" Type="http://schemas.openxmlformats.org/officeDocument/2006/relationships/tags" Target="../tags/tag778.xml"/><Relationship Id="rId38" Type="http://schemas.openxmlformats.org/officeDocument/2006/relationships/image" Target="../media/image118.png"/><Relationship Id="rId46" Type="http://schemas.openxmlformats.org/officeDocument/2006/relationships/image" Target="../media/image192.png"/><Relationship Id="rId59" Type="http://schemas.openxmlformats.org/officeDocument/2006/relationships/image" Target="../media/image203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26" Type="http://schemas.openxmlformats.org/officeDocument/2006/relationships/tags" Target="../tags/tag806.xml"/><Relationship Id="rId39" Type="http://schemas.openxmlformats.org/officeDocument/2006/relationships/notesSlide" Target="../notesSlides/notesSlide29.xml"/><Relationship Id="rId21" Type="http://schemas.openxmlformats.org/officeDocument/2006/relationships/tags" Target="../tags/tag801.xml"/><Relationship Id="rId34" Type="http://schemas.openxmlformats.org/officeDocument/2006/relationships/tags" Target="../tags/tag814.xml"/><Relationship Id="rId42" Type="http://schemas.openxmlformats.org/officeDocument/2006/relationships/image" Target="../media/image203.png"/><Relationship Id="rId47" Type="http://schemas.openxmlformats.org/officeDocument/2006/relationships/image" Target="../media/image190.png"/><Relationship Id="rId50" Type="http://schemas.openxmlformats.org/officeDocument/2006/relationships/image" Target="../media/image185.png"/><Relationship Id="rId55" Type="http://schemas.openxmlformats.org/officeDocument/2006/relationships/image" Target="../media/image186.png"/><Relationship Id="rId63" Type="http://schemas.openxmlformats.org/officeDocument/2006/relationships/image" Target="../media/image212.png"/><Relationship Id="rId68" Type="http://schemas.openxmlformats.org/officeDocument/2006/relationships/image" Target="../media/image215.png"/><Relationship Id="rId7" Type="http://schemas.openxmlformats.org/officeDocument/2006/relationships/tags" Target="../tags/tag787.xml"/><Relationship Id="rId71" Type="http://schemas.openxmlformats.org/officeDocument/2006/relationships/image" Target="../media/image189.png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9" Type="http://schemas.openxmlformats.org/officeDocument/2006/relationships/tags" Target="../tags/tag809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tags" Target="../tags/tag804.xml"/><Relationship Id="rId32" Type="http://schemas.openxmlformats.org/officeDocument/2006/relationships/tags" Target="../tags/tag812.xml"/><Relationship Id="rId37" Type="http://schemas.openxmlformats.org/officeDocument/2006/relationships/tags" Target="../tags/tag817.xml"/><Relationship Id="rId40" Type="http://schemas.openxmlformats.org/officeDocument/2006/relationships/image" Target="../media/image118.png"/><Relationship Id="rId45" Type="http://schemas.openxmlformats.org/officeDocument/2006/relationships/image" Target="../media/image182.png"/><Relationship Id="rId53" Type="http://schemas.openxmlformats.org/officeDocument/2006/relationships/image" Target="../media/image194.png"/><Relationship Id="rId58" Type="http://schemas.openxmlformats.org/officeDocument/2006/relationships/image" Target="../media/image197.png"/><Relationship Id="rId66" Type="http://schemas.openxmlformats.org/officeDocument/2006/relationships/image" Target="../media/image213.png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tags" Target="../tags/tag803.xml"/><Relationship Id="rId28" Type="http://schemas.openxmlformats.org/officeDocument/2006/relationships/tags" Target="../tags/tag808.xml"/><Relationship Id="rId36" Type="http://schemas.openxmlformats.org/officeDocument/2006/relationships/tags" Target="../tags/tag816.xml"/><Relationship Id="rId49" Type="http://schemas.openxmlformats.org/officeDocument/2006/relationships/image" Target="../media/image191.png"/><Relationship Id="rId57" Type="http://schemas.openxmlformats.org/officeDocument/2006/relationships/image" Target="../media/image187.png"/><Relationship Id="rId61" Type="http://schemas.openxmlformats.org/officeDocument/2006/relationships/image" Target="../media/image200.png"/><Relationship Id="rId10" Type="http://schemas.openxmlformats.org/officeDocument/2006/relationships/tags" Target="../tags/tag790.xml"/><Relationship Id="rId19" Type="http://schemas.openxmlformats.org/officeDocument/2006/relationships/tags" Target="../tags/tag799.xml"/><Relationship Id="rId31" Type="http://schemas.openxmlformats.org/officeDocument/2006/relationships/tags" Target="../tags/tag811.xml"/><Relationship Id="rId44" Type="http://schemas.openxmlformats.org/officeDocument/2006/relationships/image" Target="../media/image181.png"/><Relationship Id="rId52" Type="http://schemas.openxmlformats.org/officeDocument/2006/relationships/image" Target="../media/image193.png"/><Relationship Id="rId60" Type="http://schemas.openxmlformats.org/officeDocument/2006/relationships/image" Target="../media/image199.png"/><Relationship Id="rId65" Type="http://schemas.openxmlformats.org/officeDocument/2006/relationships/image" Target="../media/image205.png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tags" Target="../tags/tag802.xml"/><Relationship Id="rId27" Type="http://schemas.openxmlformats.org/officeDocument/2006/relationships/tags" Target="../tags/tag807.xml"/><Relationship Id="rId30" Type="http://schemas.openxmlformats.org/officeDocument/2006/relationships/tags" Target="../tags/tag810.xml"/><Relationship Id="rId35" Type="http://schemas.openxmlformats.org/officeDocument/2006/relationships/tags" Target="../tags/tag815.xml"/><Relationship Id="rId43" Type="http://schemas.openxmlformats.org/officeDocument/2006/relationships/image" Target="../media/image209.png"/><Relationship Id="rId48" Type="http://schemas.openxmlformats.org/officeDocument/2006/relationships/image" Target="../media/image184.png"/><Relationship Id="rId56" Type="http://schemas.openxmlformats.org/officeDocument/2006/relationships/image" Target="../media/image196.png"/><Relationship Id="rId64" Type="http://schemas.openxmlformats.org/officeDocument/2006/relationships/image" Target="../media/image204.png"/><Relationship Id="rId69" Type="http://schemas.openxmlformats.org/officeDocument/2006/relationships/image" Target="../media/image216.png"/><Relationship Id="rId8" Type="http://schemas.openxmlformats.org/officeDocument/2006/relationships/tags" Target="../tags/tag788.xml"/><Relationship Id="rId51" Type="http://schemas.openxmlformats.org/officeDocument/2006/relationships/image" Target="../media/image192.png"/><Relationship Id="rId3" Type="http://schemas.openxmlformats.org/officeDocument/2006/relationships/tags" Target="../tags/tag783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5" Type="http://schemas.openxmlformats.org/officeDocument/2006/relationships/tags" Target="../tags/tag805.xml"/><Relationship Id="rId33" Type="http://schemas.openxmlformats.org/officeDocument/2006/relationships/tags" Target="../tags/tag813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83.png"/><Relationship Id="rId59" Type="http://schemas.openxmlformats.org/officeDocument/2006/relationships/image" Target="../media/image198.png"/><Relationship Id="rId67" Type="http://schemas.openxmlformats.org/officeDocument/2006/relationships/image" Target="../media/image214.png"/><Relationship Id="rId20" Type="http://schemas.openxmlformats.org/officeDocument/2006/relationships/tags" Target="../tags/tag800.xml"/><Relationship Id="rId41" Type="http://schemas.openxmlformats.org/officeDocument/2006/relationships/image" Target="../media/image202.png"/><Relationship Id="rId54" Type="http://schemas.openxmlformats.org/officeDocument/2006/relationships/image" Target="../media/image195.png"/><Relationship Id="rId62" Type="http://schemas.openxmlformats.org/officeDocument/2006/relationships/image" Target="../media/image201.png"/><Relationship Id="rId70" Type="http://schemas.openxmlformats.org/officeDocument/2006/relationships/image" Target="../media/image188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843.xml"/><Relationship Id="rId21" Type="http://schemas.openxmlformats.org/officeDocument/2006/relationships/tags" Target="../tags/tag838.xml"/><Relationship Id="rId42" Type="http://schemas.openxmlformats.org/officeDocument/2006/relationships/tags" Target="../tags/tag859.xml"/><Relationship Id="rId47" Type="http://schemas.openxmlformats.org/officeDocument/2006/relationships/tags" Target="../tags/tag864.xml"/><Relationship Id="rId63" Type="http://schemas.openxmlformats.org/officeDocument/2006/relationships/image" Target="../media/image203.png"/><Relationship Id="rId68" Type="http://schemas.openxmlformats.org/officeDocument/2006/relationships/image" Target="../media/image186.png"/><Relationship Id="rId84" Type="http://schemas.openxmlformats.org/officeDocument/2006/relationships/image" Target="../media/image199.png"/><Relationship Id="rId89" Type="http://schemas.openxmlformats.org/officeDocument/2006/relationships/image" Target="../media/image196.png"/><Relationship Id="rId112" Type="http://schemas.openxmlformats.org/officeDocument/2006/relationships/image" Target="../media/image236.png"/><Relationship Id="rId2" Type="http://schemas.openxmlformats.org/officeDocument/2006/relationships/tags" Target="../tags/tag819.xml"/><Relationship Id="rId16" Type="http://schemas.openxmlformats.org/officeDocument/2006/relationships/tags" Target="../tags/tag833.xml"/><Relationship Id="rId29" Type="http://schemas.openxmlformats.org/officeDocument/2006/relationships/tags" Target="../tags/tag846.xml"/><Relationship Id="rId107" Type="http://schemas.openxmlformats.org/officeDocument/2006/relationships/image" Target="../media/image231.png"/><Relationship Id="rId11" Type="http://schemas.openxmlformats.org/officeDocument/2006/relationships/tags" Target="../tags/tag828.xml"/><Relationship Id="rId24" Type="http://schemas.openxmlformats.org/officeDocument/2006/relationships/tags" Target="../tags/tag841.xml"/><Relationship Id="rId32" Type="http://schemas.openxmlformats.org/officeDocument/2006/relationships/tags" Target="../tags/tag849.xml"/><Relationship Id="rId37" Type="http://schemas.openxmlformats.org/officeDocument/2006/relationships/tags" Target="../tags/tag854.xml"/><Relationship Id="rId40" Type="http://schemas.openxmlformats.org/officeDocument/2006/relationships/tags" Target="../tags/tag857.xml"/><Relationship Id="rId45" Type="http://schemas.openxmlformats.org/officeDocument/2006/relationships/tags" Target="../tags/tag862.xml"/><Relationship Id="rId53" Type="http://schemas.openxmlformats.org/officeDocument/2006/relationships/tags" Target="../tags/tag870.xml"/><Relationship Id="rId58" Type="http://schemas.openxmlformats.org/officeDocument/2006/relationships/tags" Target="../tags/tag875.xml"/><Relationship Id="rId66" Type="http://schemas.openxmlformats.org/officeDocument/2006/relationships/image" Target="../media/image189.png"/><Relationship Id="rId74" Type="http://schemas.openxmlformats.org/officeDocument/2006/relationships/image" Target="../media/image190.png"/><Relationship Id="rId79" Type="http://schemas.openxmlformats.org/officeDocument/2006/relationships/image" Target="../media/image200.png"/><Relationship Id="rId87" Type="http://schemas.openxmlformats.org/officeDocument/2006/relationships/image" Target="../media/image216.png"/><Relationship Id="rId102" Type="http://schemas.openxmlformats.org/officeDocument/2006/relationships/image" Target="../media/image226.png"/><Relationship Id="rId110" Type="http://schemas.openxmlformats.org/officeDocument/2006/relationships/image" Target="../media/image234.png"/><Relationship Id="rId5" Type="http://schemas.openxmlformats.org/officeDocument/2006/relationships/tags" Target="../tags/tag822.xml"/><Relationship Id="rId61" Type="http://schemas.openxmlformats.org/officeDocument/2006/relationships/image" Target="../media/image118.png"/><Relationship Id="rId82" Type="http://schemas.openxmlformats.org/officeDocument/2006/relationships/image" Target="../media/image212.png"/><Relationship Id="rId90" Type="http://schemas.openxmlformats.org/officeDocument/2006/relationships/image" Target="../media/image192.png"/><Relationship Id="rId95" Type="http://schemas.openxmlformats.org/officeDocument/2006/relationships/image" Target="../media/image219.png"/><Relationship Id="rId19" Type="http://schemas.openxmlformats.org/officeDocument/2006/relationships/tags" Target="../tags/tag836.xml"/><Relationship Id="rId14" Type="http://schemas.openxmlformats.org/officeDocument/2006/relationships/tags" Target="../tags/tag831.xml"/><Relationship Id="rId22" Type="http://schemas.openxmlformats.org/officeDocument/2006/relationships/tags" Target="../tags/tag839.xml"/><Relationship Id="rId27" Type="http://schemas.openxmlformats.org/officeDocument/2006/relationships/tags" Target="../tags/tag844.xml"/><Relationship Id="rId30" Type="http://schemas.openxmlformats.org/officeDocument/2006/relationships/tags" Target="../tags/tag847.xml"/><Relationship Id="rId35" Type="http://schemas.openxmlformats.org/officeDocument/2006/relationships/tags" Target="../tags/tag852.xml"/><Relationship Id="rId43" Type="http://schemas.openxmlformats.org/officeDocument/2006/relationships/tags" Target="../tags/tag860.xml"/><Relationship Id="rId48" Type="http://schemas.openxmlformats.org/officeDocument/2006/relationships/tags" Target="../tags/tag865.xml"/><Relationship Id="rId56" Type="http://schemas.openxmlformats.org/officeDocument/2006/relationships/tags" Target="../tags/tag873.xml"/><Relationship Id="rId64" Type="http://schemas.openxmlformats.org/officeDocument/2006/relationships/image" Target="../media/image209.png"/><Relationship Id="rId69" Type="http://schemas.openxmlformats.org/officeDocument/2006/relationships/image" Target="../media/image213.png"/><Relationship Id="rId77" Type="http://schemas.openxmlformats.org/officeDocument/2006/relationships/image" Target="../media/image197.png"/><Relationship Id="rId100" Type="http://schemas.openxmlformats.org/officeDocument/2006/relationships/image" Target="../media/image224.png"/><Relationship Id="rId105" Type="http://schemas.openxmlformats.org/officeDocument/2006/relationships/image" Target="../media/image229.png"/><Relationship Id="rId8" Type="http://schemas.openxmlformats.org/officeDocument/2006/relationships/tags" Target="../tags/tag825.xml"/><Relationship Id="rId51" Type="http://schemas.openxmlformats.org/officeDocument/2006/relationships/tags" Target="../tags/tag868.xml"/><Relationship Id="rId72" Type="http://schemas.openxmlformats.org/officeDocument/2006/relationships/image" Target="../media/image182.png"/><Relationship Id="rId80" Type="http://schemas.openxmlformats.org/officeDocument/2006/relationships/image" Target="../media/image201.png"/><Relationship Id="rId85" Type="http://schemas.openxmlformats.org/officeDocument/2006/relationships/image" Target="../media/image204.png"/><Relationship Id="rId93" Type="http://schemas.openxmlformats.org/officeDocument/2006/relationships/image" Target="../media/image217.png"/><Relationship Id="rId98" Type="http://schemas.openxmlformats.org/officeDocument/2006/relationships/image" Target="../media/image222.png"/><Relationship Id="rId3" Type="http://schemas.openxmlformats.org/officeDocument/2006/relationships/tags" Target="../tags/tag820.xml"/><Relationship Id="rId12" Type="http://schemas.openxmlformats.org/officeDocument/2006/relationships/tags" Target="../tags/tag829.xml"/><Relationship Id="rId17" Type="http://schemas.openxmlformats.org/officeDocument/2006/relationships/tags" Target="../tags/tag834.xml"/><Relationship Id="rId25" Type="http://schemas.openxmlformats.org/officeDocument/2006/relationships/tags" Target="../tags/tag842.xml"/><Relationship Id="rId33" Type="http://schemas.openxmlformats.org/officeDocument/2006/relationships/tags" Target="../tags/tag850.xml"/><Relationship Id="rId38" Type="http://schemas.openxmlformats.org/officeDocument/2006/relationships/tags" Target="../tags/tag855.xml"/><Relationship Id="rId46" Type="http://schemas.openxmlformats.org/officeDocument/2006/relationships/tags" Target="../tags/tag863.xml"/><Relationship Id="rId59" Type="http://schemas.openxmlformats.org/officeDocument/2006/relationships/slideLayout" Target="../slideLayouts/slideLayout2.xml"/><Relationship Id="rId67" Type="http://schemas.openxmlformats.org/officeDocument/2006/relationships/image" Target="../media/image187.png"/><Relationship Id="rId103" Type="http://schemas.openxmlformats.org/officeDocument/2006/relationships/image" Target="../media/image227.png"/><Relationship Id="rId108" Type="http://schemas.openxmlformats.org/officeDocument/2006/relationships/image" Target="../media/image232.png"/><Relationship Id="rId20" Type="http://schemas.openxmlformats.org/officeDocument/2006/relationships/tags" Target="../tags/tag837.xml"/><Relationship Id="rId41" Type="http://schemas.openxmlformats.org/officeDocument/2006/relationships/tags" Target="../tags/tag858.xml"/><Relationship Id="rId54" Type="http://schemas.openxmlformats.org/officeDocument/2006/relationships/tags" Target="../tags/tag871.xml"/><Relationship Id="rId62" Type="http://schemas.openxmlformats.org/officeDocument/2006/relationships/image" Target="../media/image202.png"/><Relationship Id="rId70" Type="http://schemas.openxmlformats.org/officeDocument/2006/relationships/image" Target="../media/image214.png"/><Relationship Id="rId75" Type="http://schemas.openxmlformats.org/officeDocument/2006/relationships/image" Target="../media/image184.png"/><Relationship Id="rId83" Type="http://schemas.openxmlformats.org/officeDocument/2006/relationships/image" Target="../media/image215.png"/><Relationship Id="rId88" Type="http://schemas.openxmlformats.org/officeDocument/2006/relationships/image" Target="../media/image194.png"/><Relationship Id="rId91" Type="http://schemas.openxmlformats.org/officeDocument/2006/relationships/image" Target="../media/image193.png"/><Relationship Id="rId96" Type="http://schemas.openxmlformats.org/officeDocument/2006/relationships/image" Target="../media/image220.png"/><Relationship Id="rId111" Type="http://schemas.openxmlformats.org/officeDocument/2006/relationships/image" Target="../media/image235.png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15" Type="http://schemas.openxmlformats.org/officeDocument/2006/relationships/tags" Target="../tags/tag832.xml"/><Relationship Id="rId23" Type="http://schemas.openxmlformats.org/officeDocument/2006/relationships/tags" Target="../tags/tag840.xml"/><Relationship Id="rId28" Type="http://schemas.openxmlformats.org/officeDocument/2006/relationships/tags" Target="../tags/tag845.xml"/><Relationship Id="rId36" Type="http://schemas.openxmlformats.org/officeDocument/2006/relationships/tags" Target="../tags/tag853.xml"/><Relationship Id="rId49" Type="http://schemas.openxmlformats.org/officeDocument/2006/relationships/tags" Target="../tags/tag866.xml"/><Relationship Id="rId57" Type="http://schemas.openxmlformats.org/officeDocument/2006/relationships/tags" Target="../tags/tag874.xml"/><Relationship Id="rId106" Type="http://schemas.openxmlformats.org/officeDocument/2006/relationships/image" Target="../media/image230.png"/><Relationship Id="rId10" Type="http://schemas.openxmlformats.org/officeDocument/2006/relationships/tags" Target="../tags/tag827.xml"/><Relationship Id="rId31" Type="http://schemas.openxmlformats.org/officeDocument/2006/relationships/tags" Target="../tags/tag848.xml"/><Relationship Id="rId44" Type="http://schemas.openxmlformats.org/officeDocument/2006/relationships/tags" Target="../tags/tag861.xml"/><Relationship Id="rId52" Type="http://schemas.openxmlformats.org/officeDocument/2006/relationships/tags" Target="../tags/tag869.xml"/><Relationship Id="rId60" Type="http://schemas.openxmlformats.org/officeDocument/2006/relationships/notesSlide" Target="../notesSlides/notesSlide30.xml"/><Relationship Id="rId65" Type="http://schemas.openxmlformats.org/officeDocument/2006/relationships/image" Target="../media/image188.png"/><Relationship Id="rId73" Type="http://schemas.openxmlformats.org/officeDocument/2006/relationships/image" Target="../media/image183.png"/><Relationship Id="rId78" Type="http://schemas.openxmlformats.org/officeDocument/2006/relationships/image" Target="../media/image198.png"/><Relationship Id="rId81" Type="http://schemas.openxmlformats.org/officeDocument/2006/relationships/image" Target="../media/image185.png"/><Relationship Id="rId86" Type="http://schemas.openxmlformats.org/officeDocument/2006/relationships/image" Target="../media/image205.png"/><Relationship Id="rId94" Type="http://schemas.openxmlformats.org/officeDocument/2006/relationships/image" Target="../media/image218.png"/><Relationship Id="rId99" Type="http://schemas.openxmlformats.org/officeDocument/2006/relationships/image" Target="../media/image223.png"/><Relationship Id="rId101" Type="http://schemas.openxmlformats.org/officeDocument/2006/relationships/image" Target="../media/image225.png"/><Relationship Id="rId4" Type="http://schemas.openxmlformats.org/officeDocument/2006/relationships/tags" Target="../tags/tag821.xml"/><Relationship Id="rId9" Type="http://schemas.openxmlformats.org/officeDocument/2006/relationships/tags" Target="../tags/tag826.xml"/><Relationship Id="rId13" Type="http://schemas.openxmlformats.org/officeDocument/2006/relationships/tags" Target="../tags/tag830.xml"/><Relationship Id="rId18" Type="http://schemas.openxmlformats.org/officeDocument/2006/relationships/tags" Target="../tags/tag835.xml"/><Relationship Id="rId39" Type="http://schemas.openxmlformats.org/officeDocument/2006/relationships/tags" Target="../tags/tag856.xml"/><Relationship Id="rId109" Type="http://schemas.openxmlformats.org/officeDocument/2006/relationships/image" Target="../media/image233.png"/><Relationship Id="rId34" Type="http://schemas.openxmlformats.org/officeDocument/2006/relationships/tags" Target="../tags/tag851.xml"/><Relationship Id="rId50" Type="http://schemas.openxmlformats.org/officeDocument/2006/relationships/tags" Target="../tags/tag867.xml"/><Relationship Id="rId55" Type="http://schemas.openxmlformats.org/officeDocument/2006/relationships/tags" Target="../tags/tag872.xml"/><Relationship Id="rId76" Type="http://schemas.openxmlformats.org/officeDocument/2006/relationships/image" Target="../media/image191.png"/><Relationship Id="rId97" Type="http://schemas.openxmlformats.org/officeDocument/2006/relationships/image" Target="../media/image221.png"/><Relationship Id="rId104" Type="http://schemas.openxmlformats.org/officeDocument/2006/relationships/image" Target="../media/image228.png"/><Relationship Id="rId7" Type="http://schemas.openxmlformats.org/officeDocument/2006/relationships/tags" Target="../tags/tag824.xml"/><Relationship Id="rId71" Type="http://schemas.openxmlformats.org/officeDocument/2006/relationships/image" Target="../media/image181.png"/><Relationship Id="rId92" Type="http://schemas.openxmlformats.org/officeDocument/2006/relationships/image" Target="../media/image195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901.xml"/><Relationship Id="rId21" Type="http://schemas.openxmlformats.org/officeDocument/2006/relationships/tags" Target="../tags/tag896.xml"/><Relationship Id="rId42" Type="http://schemas.openxmlformats.org/officeDocument/2006/relationships/tags" Target="../tags/tag917.xml"/><Relationship Id="rId47" Type="http://schemas.openxmlformats.org/officeDocument/2006/relationships/tags" Target="../tags/tag922.xml"/><Relationship Id="rId63" Type="http://schemas.openxmlformats.org/officeDocument/2006/relationships/image" Target="../media/image189.png"/><Relationship Id="rId68" Type="http://schemas.openxmlformats.org/officeDocument/2006/relationships/image" Target="../media/image181.png"/><Relationship Id="rId84" Type="http://schemas.openxmlformats.org/officeDocument/2006/relationships/image" Target="../media/image216.png"/><Relationship Id="rId89" Type="http://schemas.openxmlformats.org/officeDocument/2006/relationships/image" Target="../media/image195.png"/><Relationship Id="rId7" Type="http://schemas.openxmlformats.org/officeDocument/2006/relationships/tags" Target="../tags/tag882.xml"/><Relationship Id="rId71" Type="http://schemas.openxmlformats.org/officeDocument/2006/relationships/image" Target="../media/image190.png"/><Relationship Id="rId92" Type="http://schemas.openxmlformats.org/officeDocument/2006/relationships/image" Target="../media/image219.png"/><Relationship Id="rId2" Type="http://schemas.openxmlformats.org/officeDocument/2006/relationships/tags" Target="../tags/tag877.xml"/><Relationship Id="rId16" Type="http://schemas.openxmlformats.org/officeDocument/2006/relationships/tags" Target="../tags/tag891.xml"/><Relationship Id="rId29" Type="http://schemas.openxmlformats.org/officeDocument/2006/relationships/tags" Target="../tags/tag904.xml"/><Relationship Id="rId107" Type="http://schemas.openxmlformats.org/officeDocument/2006/relationships/image" Target="../media/image239.png"/><Relationship Id="rId11" Type="http://schemas.openxmlformats.org/officeDocument/2006/relationships/tags" Target="../tags/tag886.xml"/><Relationship Id="rId24" Type="http://schemas.openxmlformats.org/officeDocument/2006/relationships/tags" Target="../tags/tag899.xml"/><Relationship Id="rId32" Type="http://schemas.openxmlformats.org/officeDocument/2006/relationships/tags" Target="../tags/tag907.xml"/><Relationship Id="rId37" Type="http://schemas.openxmlformats.org/officeDocument/2006/relationships/tags" Target="../tags/tag912.xml"/><Relationship Id="rId40" Type="http://schemas.openxmlformats.org/officeDocument/2006/relationships/tags" Target="../tags/tag915.xml"/><Relationship Id="rId45" Type="http://schemas.openxmlformats.org/officeDocument/2006/relationships/tags" Target="../tags/tag920.xml"/><Relationship Id="rId53" Type="http://schemas.openxmlformats.org/officeDocument/2006/relationships/tags" Target="../tags/tag928.xml"/><Relationship Id="rId58" Type="http://schemas.openxmlformats.org/officeDocument/2006/relationships/image" Target="../media/image118.png"/><Relationship Id="rId66" Type="http://schemas.openxmlformats.org/officeDocument/2006/relationships/image" Target="../media/image213.png"/><Relationship Id="rId74" Type="http://schemas.openxmlformats.org/officeDocument/2006/relationships/image" Target="../media/image197.png"/><Relationship Id="rId79" Type="http://schemas.openxmlformats.org/officeDocument/2006/relationships/image" Target="../media/image212.png"/><Relationship Id="rId87" Type="http://schemas.openxmlformats.org/officeDocument/2006/relationships/image" Target="../media/image192.png"/><Relationship Id="rId102" Type="http://schemas.openxmlformats.org/officeDocument/2006/relationships/image" Target="../media/image229.png"/><Relationship Id="rId5" Type="http://schemas.openxmlformats.org/officeDocument/2006/relationships/tags" Target="../tags/tag880.xml"/><Relationship Id="rId61" Type="http://schemas.openxmlformats.org/officeDocument/2006/relationships/image" Target="../media/image209.png"/><Relationship Id="rId82" Type="http://schemas.openxmlformats.org/officeDocument/2006/relationships/image" Target="../media/image204.png"/><Relationship Id="rId90" Type="http://schemas.openxmlformats.org/officeDocument/2006/relationships/image" Target="../media/image217.png"/><Relationship Id="rId95" Type="http://schemas.openxmlformats.org/officeDocument/2006/relationships/image" Target="../media/image222.png"/><Relationship Id="rId19" Type="http://schemas.openxmlformats.org/officeDocument/2006/relationships/tags" Target="../tags/tag894.xml"/><Relationship Id="rId14" Type="http://schemas.openxmlformats.org/officeDocument/2006/relationships/tags" Target="../tags/tag889.xml"/><Relationship Id="rId22" Type="http://schemas.openxmlformats.org/officeDocument/2006/relationships/tags" Target="../tags/tag897.xml"/><Relationship Id="rId27" Type="http://schemas.openxmlformats.org/officeDocument/2006/relationships/tags" Target="../tags/tag902.xml"/><Relationship Id="rId30" Type="http://schemas.openxmlformats.org/officeDocument/2006/relationships/tags" Target="../tags/tag905.xml"/><Relationship Id="rId35" Type="http://schemas.openxmlformats.org/officeDocument/2006/relationships/tags" Target="../tags/tag910.xml"/><Relationship Id="rId43" Type="http://schemas.openxmlformats.org/officeDocument/2006/relationships/tags" Target="../tags/tag918.xml"/><Relationship Id="rId48" Type="http://schemas.openxmlformats.org/officeDocument/2006/relationships/tags" Target="../tags/tag923.xml"/><Relationship Id="rId56" Type="http://schemas.openxmlformats.org/officeDocument/2006/relationships/slideLayout" Target="../slideLayouts/slideLayout2.xml"/><Relationship Id="rId64" Type="http://schemas.openxmlformats.org/officeDocument/2006/relationships/image" Target="../media/image187.png"/><Relationship Id="rId69" Type="http://schemas.openxmlformats.org/officeDocument/2006/relationships/image" Target="../media/image182.png"/><Relationship Id="rId77" Type="http://schemas.openxmlformats.org/officeDocument/2006/relationships/image" Target="../media/image201.png"/><Relationship Id="rId100" Type="http://schemas.openxmlformats.org/officeDocument/2006/relationships/image" Target="../media/image227.png"/><Relationship Id="rId105" Type="http://schemas.openxmlformats.org/officeDocument/2006/relationships/image" Target="../media/image127.png"/><Relationship Id="rId8" Type="http://schemas.openxmlformats.org/officeDocument/2006/relationships/tags" Target="../tags/tag883.xml"/><Relationship Id="rId51" Type="http://schemas.openxmlformats.org/officeDocument/2006/relationships/tags" Target="../tags/tag926.xml"/><Relationship Id="rId72" Type="http://schemas.openxmlformats.org/officeDocument/2006/relationships/image" Target="../media/image184.png"/><Relationship Id="rId80" Type="http://schemas.openxmlformats.org/officeDocument/2006/relationships/image" Target="../media/image215.png"/><Relationship Id="rId85" Type="http://schemas.openxmlformats.org/officeDocument/2006/relationships/image" Target="../media/image194.png"/><Relationship Id="rId93" Type="http://schemas.openxmlformats.org/officeDocument/2006/relationships/image" Target="../media/image220.png"/><Relationship Id="rId98" Type="http://schemas.openxmlformats.org/officeDocument/2006/relationships/image" Target="../media/image225.png"/><Relationship Id="rId3" Type="http://schemas.openxmlformats.org/officeDocument/2006/relationships/tags" Target="../tags/tag878.xml"/><Relationship Id="rId12" Type="http://schemas.openxmlformats.org/officeDocument/2006/relationships/tags" Target="../tags/tag887.xml"/><Relationship Id="rId17" Type="http://schemas.openxmlformats.org/officeDocument/2006/relationships/tags" Target="../tags/tag892.xml"/><Relationship Id="rId25" Type="http://schemas.openxmlformats.org/officeDocument/2006/relationships/tags" Target="../tags/tag900.xml"/><Relationship Id="rId33" Type="http://schemas.openxmlformats.org/officeDocument/2006/relationships/tags" Target="../tags/tag908.xml"/><Relationship Id="rId38" Type="http://schemas.openxmlformats.org/officeDocument/2006/relationships/tags" Target="../tags/tag913.xml"/><Relationship Id="rId46" Type="http://schemas.openxmlformats.org/officeDocument/2006/relationships/tags" Target="../tags/tag921.xml"/><Relationship Id="rId59" Type="http://schemas.openxmlformats.org/officeDocument/2006/relationships/image" Target="../media/image202.png"/><Relationship Id="rId67" Type="http://schemas.openxmlformats.org/officeDocument/2006/relationships/image" Target="../media/image214.png"/><Relationship Id="rId103" Type="http://schemas.openxmlformats.org/officeDocument/2006/relationships/image" Target="../media/image230.png"/><Relationship Id="rId20" Type="http://schemas.openxmlformats.org/officeDocument/2006/relationships/tags" Target="../tags/tag895.xml"/><Relationship Id="rId41" Type="http://schemas.openxmlformats.org/officeDocument/2006/relationships/tags" Target="../tags/tag916.xml"/><Relationship Id="rId54" Type="http://schemas.openxmlformats.org/officeDocument/2006/relationships/tags" Target="../tags/tag929.xml"/><Relationship Id="rId62" Type="http://schemas.openxmlformats.org/officeDocument/2006/relationships/image" Target="../media/image188.png"/><Relationship Id="rId70" Type="http://schemas.openxmlformats.org/officeDocument/2006/relationships/image" Target="../media/image183.png"/><Relationship Id="rId75" Type="http://schemas.openxmlformats.org/officeDocument/2006/relationships/image" Target="../media/image198.png"/><Relationship Id="rId83" Type="http://schemas.openxmlformats.org/officeDocument/2006/relationships/image" Target="../media/image205.png"/><Relationship Id="rId88" Type="http://schemas.openxmlformats.org/officeDocument/2006/relationships/image" Target="../media/image193.png"/><Relationship Id="rId91" Type="http://schemas.openxmlformats.org/officeDocument/2006/relationships/image" Target="../media/image218.png"/><Relationship Id="rId96" Type="http://schemas.openxmlformats.org/officeDocument/2006/relationships/image" Target="../media/image223.png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15" Type="http://schemas.openxmlformats.org/officeDocument/2006/relationships/tags" Target="../tags/tag890.xml"/><Relationship Id="rId23" Type="http://schemas.openxmlformats.org/officeDocument/2006/relationships/tags" Target="../tags/tag898.xml"/><Relationship Id="rId28" Type="http://schemas.openxmlformats.org/officeDocument/2006/relationships/tags" Target="../tags/tag903.xml"/><Relationship Id="rId36" Type="http://schemas.openxmlformats.org/officeDocument/2006/relationships/tags" Target="../tags/tag911.xml"/><Relationship Id="rId49" Type="http://schemas.openxmlformats.org/officeDocument/2006/relationships/tags" Target="../tags/tag924.xml"/><Relationship Id="rId57" Type="http://schemas.openxmlformats.org/officeDocument/2006/relationships/notesSlide" Target="../notesSlides/notesSlide31.xml"/><Relationship Id="rId106" Type="http://schemas.openxmlformats.org/officeDocument/2006/relationships/image" Target="../media/image238.png"/><Relationship Id="rId10" Type="http://schemas.openxmlformats.org/officeDocument/2006/relationships/tags" Target="../tags/tag885.xml"/><Relationship Id="rId31" Type="http://schemas.openxmlformats.org/officeDocument/2006/relationships/tags" Target="../tags/tag906.xml"/><Relationship Id="rId44" Type="http://schemas.openxmlformats.org/officeDocument/2006/relationships/tags" Target="../tags/tag919.xml"/><Relationship Id="rId52" Type="http://schemas.openxmlformats.org/officeDocument/2006/relationships/tags" Target="../tags/tag927.xml"/><Relationship Id="rId60" Type="http://schemas.openxmlformats.org/officeDocument/2006/relationships/image" Target="../media/image203.png"/><Relationship Id="rId65" Type="http://schemas.openxmlformats.org/officeDocument/2006/relationships/image" Target="../media/image186.png"/><Relationship Id="rId73" Type="http://schemas.openxmlformats.org/officeDocument/2006/relationships/image" Target="../media/image191.png"/><Relationship Id="rId78" Type="http://schemas.openxmlformats.org/officeDocument/2006/relationships/image" Target="../media/image185.png"/><Relationship Id="rId81" Type="http://schemas.openxmlformats.org/officeDocument/2006/relationships/image" Target="../media/image199.png"/><Relationship Id="rId86" Type="http://schemas.openxmlformats.org/officeDocument/2006/relationships/image" Target="../media/image196.png"/><Relationship Id="rId94" Type="http://schemas.openxmlformats.org/officeDocument/2006/relationships/image" Target="../media/image221.png"/><Relationship Id="rId99" Type="http://schemas.openxmlformats.org/officeDocument/2006/relationships/image" Target="../media/image226.png"/><Relationship Id="rId101" Type="http://schemas.openxmlformats.org/officeDocument/2006/relationships/image" Target="../media/image228.png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3" Type="http://schemas.openxmlformats.org/officeDocument/2006/relationships/tags" Target="../tags/tag888.xml"/><Relationship Id="rId18" Type="http://schemas.openxmlformats.org/officeDocument/2006/relationships/tags" Target="../tags/tag893.xml"/><Relationship Id="rId39" Type="http://schemas.openxmlformats.org/officeDocument/2006/relationships/tags" Target="../tags/tag914.xml"/><Relationship Id="rId34" Type="http://schemas.openxmlformats.org/officeDocument/2006/relationships/tags" Target="../tags/tag909.xml"/><Relationship Id="rId50" Type="http://schemas.openxmlformats.org/officeDocument/2006/relationships/tags" Target="../tags/tag925.xml"/><Relationship Id="rId55" Type="http://schemas.openxmlformats.org/officeDocument/2006/relationships/tags" Target="../tags/tag930.xml"/><Relationship Id="rId76" Type="http://schemas.openxmlformats.org/officeDocument/2006/relationships/image" Target="../media/image200.png"/><Relationship Id="rId97" Type="http://schemas.openxmlformats.org/officeDocument/2006/relationships/image" Target="../media/image224.png"/><Relationship Id="rId104" Type="http://schemas.openxmlformats.org/officeDocument/2006/relationships/image" Target="../media/image237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943.xml"/><Relationship Id="rId18" Type="http://schemas.openxmlformats.org/officeDocument/2006/relationships/tags" Target="../tags/tag948.xml"/><Relationship Id="rId26" Type="http://schemas.openxmlformats.org/officeDocument/2006/relationships/tags" Target="../tags/tag956.xml"/><Relationship Id="rId39" Type="http://schemas.openxmlformats.org/officeDocument/2006/relationships/tags" Target="../tags/tag969.xml"/><Relationship Id="rId21" Type="http://schemas.openxmlformats.org/officeDocument/2006/relationships/tags" Target="../tags/tag951.xml"/><Relationship Id="rId34" Type="http://schemas.openxmlformats.org/officeDocument/2006/relationships/tags" Target="../tags/tag964.xml"/><Relationship Id="rId42" Type="http://schemas.openxmlformats.org/officeDocument/2006/relationships/tags" Target="../tags/tag972.xml"/><Relationship Id="rId47" Type="http://schemas.openxmlformats.org/officeDocument/2006/relationships/tags" Target="../tags/tag977.xml"/><Relationship Id="rId50" Type="http://schemas.openxmlformats.org/officeDocument/2006/relationships/image" Target="../media/image118.png"/><Relationship Id="rId55" Type="http://schemas.openxmlformats.org/officeDocument/2006/relationships/image" Target="../media/image189.png"/><Relationship Id="rId63" Type="http://schemas.openxmlformats.org/officeDocument/2006/relationships/image" Target="../media/image190.png"/><Relationship Id="rId68" Type="http://schemas.openxmlformats.org/officeDocument/2006/relationships/image" Target="../media/image200.png"/><Relationship Id="rId76" Type="http://schemas.openxmlformats.org/officeDocument/2006/relationships/image" Target="../media/image216.png"/><Relationship Id="rId84" Type="http://schemas.openxmlformats.org/officeDocument/2006/relationships/image" Target="../media/image241.png"/><Relationship Id="rId89" Type="http://schemas.openxmlformats.org/officeDocument/2006/relationships/image" Target="../media/image245.png"/><Relationship Id="rId7" Type="http://schemas.openxmlformats.org/officeDocument/2006/relationships/tags" Target="../tags/tag937.xml"/><Relationship Id="rId71" Type="http://schemas.openxmlformats.org/officeDocument/2006/relationships/image" Target="../media/image212.png"/><Relationship Id="rId2" Type="http://schemas.openxmlformats.org/officeDocument/2006/relationships/tags" Target="../tags/tag932.xml"/><Relationship Id="rId16" Type="http://schemas.openxmlformats.org/officeDocument/2006/relationships/tags" Target="../tags/tag946.xml"/><Relationship Id="rId29" Type="http://schemas.openxmlformats.org/officeDocument/2006/relationships/tags" Target="../tags/tag959.xml"/><Relationship Id="rId11" Type="http://schemas.openxmlformats.org/officeDocument/2006/relationships/tags" Target="../tags/tag941.xml"/><Relationship Id="rId24" Type="http://schemas.openxmlformats.org/officeDocument/2006/relationships/tags" Target="../tags/tag954.xml"/><Relationship Id="rId32" Type="http://schemas.openxmlformats.org/officeDocument/2006/relationships/tags" Target="../tags/tag962.xml"/><Relationship Id="rId37" Type="http://schemas.openxmlformats.org/officeDocument/2006/relationships/tags" Target="../tags/tag967.xml"/><Relationship Id="rId40" Type="http://schemas.openxmlformats.org/officeDocument/2006/relationships/tags" Target="../tags/tag970.xml"/><Relationship Id="rId45" Type="http://schemas.openxmlformats.org/officeDocument/2006/relationships/tags" Target="../tags/tag975.xml"/><Relationship Id="rId53" Type="http://schemas.openxmlformats.org/officeDocument/2006/relationships/image" Target="../media/image209.png"/><Relationship Id="rId58" Type="http://schemas.openxmlformats.org/officeDocument/2006/relationships/image" Target="../media/image213.png"/><Relationship Id="rId66" Type="http://schemas.openxmlformats.org/officeDocument/2006/relationships/image" Target="../media/image197.png"/><Relationship Id="rId74" Type="http://schemas.openxmlformats.org/officeDocument/2006/relationships/image" Target="../media/image204.png"/><Relationship Id="rId79" Type="http://schemas.openxmlformats.org/officeDocument/2006/relationships/image" Target="../media/image192.png"/><Relationship Id="rId87" Type="http://schemas.openxmlformats.org/officeDocument/2006/relationships/image" Target="../media/image243.png"/><Relationship Id="rId5" Type="http://schemas.openxmlformats.org/officeDocument/2006/relationships/tags" Target="../tags/tag935.xml"/><Relationship Id="rId61" Type="http://schemas.openxmlformats.org/officeDocument/2006/relationships/image" Target="../media/image182.png"/><Relationship Id="rId82" Type="http://schemas.openxmlformats.org/officeDocument/2006/relationships/image" Target="../media/image220.png"/><Relationship Id="rId90" Type="http://schemas.openxmlformats.org/officeDocument/2006/relationships/image" Target="../media/image246.png"/><Relationship Id="rId19" Type="http://schemas.openxmlformats.org/officeDocument/2006/relationships/tags" Target="../tags/tag949.xml"/><Relationship Id="rId14" Type="http://schemas.openxmlformats.org/officeDocument/2006/relationships/tags" Target="../tags/tag944.xml"/><Relationship Id="rId22" Type="http://schemas.openxmlformats.org/officeDocument/2006/relationships/tags" Target="../tags/tag952.xml"/><Relationship Id="rId27" Type="http://schemas.openxmlformats.org/officeDocument/2006/relationships/tags" Target="../tags/tag957.xml"/><Relationship Id="rId30" Type="http://schemas.openxmlformats.org/officeDocument/2006/relationships/tags" Target="../tags/tag960.xml"/><Relationship Id="rId35" Type="http://schemas.openxmlformats.org/officeDocument/2006/relationships/tags" Target="../tags/tag965.xml"/><Relationship Id="rId43" Type="http://schemas.openxmlformats.org/officeDocument/2006/relationships/tags" Target="../tags/tag973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87.png"/><Relationship Id="rId64" Type="http://schemas.openxmlformats.org/officeDocument/2006/relationships/image" Target="../media/image184.png"/><Relationship Id="rId69" Type="http://schemas.openxmlformats.org/officeDocument/2006/relationships/image" Target="../media/image201.png"/><Relationship Id="rId77" Type="http://schemas.openxmlformats.org/officeDocument/2006/relationships/image" Target="../media/image194.png"/><Relationship Id="rId8" Type="http://schemas.openxmlformats.org/officeDocument/2006/relationships/tags" Target="../tags/tag938.xml"/><Relationship Id="rId51" Type="http://schemas.openxmlformats.org/officeDocument/2006/relationships/image" Target="../media/image202.png"/><Relationship Id="rId72" Type="http://schemas.openxmlformats.org/officeDocument/2006/relationships/image" Target="../media/image215.png"/><Relationship Id="rId80" Type="http://schemas.openxmlformats.org/officeDocument/2006/relationships/image" Target="../media/image193.png"/><Relationship Id="rId85" Type="http://schemas.openxmlformats.org/officeDocument/2006/relationships/image" Target="../media/image242.png"/><Relationship Id="rId3" Type="http://schemas.openxmlformats.org/officeDocument/2006/relationships/tags" Target="../tags/tag933.xml"/><Relationship Id="rId12" Type="http://schemas.openxmlformats.org/officeDocument/2006/relationships/tags" Target="../tags/tag942.xml"/><Relationship Id="rId17" Type="http://schemas.openxmlformats.org/officeDocument/2006/relationships/tags" Target="../tags/tag947.xml"/><Relationship Id="rId25" Type="http://schemas.openxmlformats.org/officeDocument/2006/relationships/tags" Target="../tags/tag955.xml"/><Relationship Id="rId33" Type="http://schemas.openxmlformats.org/officeDocument/2006/relationships/tags" Target="../tags/tag963.xml"/><Relationship Id="rId38" Type="http://schemas.openxmlformats.org/officeDocument/2006/relationships/tags" Target="../tags/tag968.xml"/><Relationship Id="rId46" Type="http://schemas.openxmlformats.org/officeDocument/2006/relationships/tags" Target="../tags/tag976.xml"/><Relationship Id="rId59" Type="http://schemas.openxmlformats.org/officeDocument/2006/relationships/image" Target="../media/image214.png"/><Relationship Id="rId67" Type="http://schemas.openxmlformats.org/officeDocument/2006/relationships/image" Target="../media/image198.png"/><Relationship Id="rId20" Type="http://schemas.openxmlformats.org/officeDocument/2006/relationships/tags" Target="../tags/tag950.xml"/><Relationship Id="rId41" Type="http://schemas.openxmlformats.org/officeDocument/2006/relationships/tags" Target="../tags/tag971.xml"/><Relationship Id="rId54" Type="http://schemas.openxmlformats.org/officeDocument/2006/relationships/image" Target="../media/image188.png"/><Relationship Id="rId62" Type="http://schemas.openxmlformats.org/officeDocument/2006/relationships/image" Target="../media/image183.png"/><Relationship Id="rId70" Type="http://schemas.openxmlformats.org/officeDocument/2006/relationships/image" Target="../media/image185.png"/><Relationship Id="rId75" Type="http://schemas.openxmlformats.org/officeDocument/2006/relationships/image" Target="../media/image205.png"/><Relationship Id="rId83" Type="http://schemas.openxmlformats.org/officeDocument/2006/relationships/image" Target="../media/image240.png"/><Relationship Id="rId88" Type="http://schemas.openxmlformats.org/officeDocument/2006/relationships/image" Target="../media/image244.png"/><Relationship Id="rId91" Type="http://schemas.openxmlformats.org/officeDocument/2006/relationships/image" Target="../media/image234.png"/><Relationship Id="rId1" Type="http://schemas.openxmlformats.org/officeDocument/2006/relationships/tags" Target="../tags/tag931.xml"/><Relationship Id="rId6" Type="http://schemas.openxmlformats.org/officeDocument/2006/relationships/tags" Target="../tags/tag936.xml"/><Relationship Id="rId15" Type="http://schemas.openxmlformats.org/officeDocument/2006/relationships/tags" Target="../tags/tag945.xml"/><Relationship Id="rId23" Type="http://schemas.openxmlformats.org/officeDocument/2006/relationships/tags" Target="../tags/tag953.xml"/><Relationship Id="rId28" Type="http://schemas.openxmlformats.org/officeDocument/2006/relationships/tags" Target="../tags/tag958.xml"/><Relationship Id="rId36" Type="http://schemas.openxmlformats.org/officeDocument/2006/relationships/tags" Target="../tags/tag966.xml"/><Relationship Id="rId49" Type="http://schemas.openxmlformats.org/officeDocument/2006/relationships/notesSlide" Target="../notesSlides/notesSlide32.xml"/><Relationship Id="rId57" Type="http://schemas.openxmlformats.org/officeDocument/2006/relationships/image" Target="../media/image186.png"/><Relationship Id="rId10" Type="http://schemas.openxmlformats.org/officeDocument/2006/relationships/tags" Target="../tags/tag940.xml"/><Relationship Id="rId31" Type="http://schemas.openxmlformats.org/officeDocument/2006/relationships/tags" Target="../tags/tag961.xml"/><Relationship Id="rId44" Type="http://schemas.openxmlformats.org/officeDocument/2006/relationships/tags" Target="../tags/tag974.xml"/><Relationship Id="rId52" Type="http://schemas.openxmlformats.org/officeDocument/2006/relationships/image" Target="../media/image203.png"/><Relationship Id="rId60" Type="http://schemas.openxmlformats.org/officeDocument/2006/relationships/image" Target="../media/image181.png"/><Relationship Id="rId65" Type="http://schemas.openxmlformats.org/officeDocument/2006/relationships/image" Target="../media/image191.png"/><Relationship Id="rId73" Type="http://schemas.openxmlformats.org/officeDocument/2006/relationships/image" Target="../media/image199.png"/><Relationship Id="rId78" Type="http://schemas.openxmlformats.org/officeDocument/2006/relationships/image" Target="../media/image196.png"/><Relationship Id="rId81" Type="http://schemas.openxmlformats.org/officeDocument/2006/relationships/image" Target="../media/image195.png"/><Relationship Id="rId86" Type="http://schemas.openxmlformats.org/officeDocument/2006/relationships/image" Target="../media/image231.png"/><Relationship Id="rId4" Type="http://schemas.openxmlformats.org/officeDocument/2006/relationships/tags" Target="../tags/tag934.xml"/><Relationship Id="rId9" Type="http://schemas.openxmlformats.org/officeDocument/2006/relationships/tags" Target="../tags/tag939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1003.xml"/><Relationship Id="rId117" Type="http://schemas.openxmlformats.org/officeDocument/2006/relationships/image" Target="../media/image260.png"/><Relationship Id="rId21" Type="http://schemas.openxmlformats.org/officeDocument/2006/relationships/tags" Target="../tags/tag998.xml"/><Relationship Id="rId42" Type="http://schemas.openxmlformats.org/officeDocument/2006/relationships/tags" Target="../tags/tag1019.xml"/><Relationship Id="rId47" Type="http://schemas.openxmlformats.org/officeDocument/2006/relationships/tags" Target="../tags/tag1024.xml"/><Relationship Id="rId63" Type="http://schemas.openxmlformats.org/officeDocument/2006/relationships/notesSlide" Target="../notesSlides/notesSlide33.xml"/><Relationship Id="rId68" Type="http://schemas.openxmlformats.org/officeDocument/2006/relationships/image" Target="../media/image188.png"/><Relationship Id="rId84" Type="http://schemas.openxmlformats.org/officeDocument/2006/relationships/image" Target="../media/image185.png"/><Relationship Id="rId89" Type="http://schemas.openxmlformats.org/officeDocument/2006/relationships/image" Target="../media/image205.png"/><Relationship Id="rId112" Type="http://schemas.openxmlformats.org/officeDocument/2006/relationships/image" Target="../media/image231.png"/><Relationship Id="rId16" Type="http://schemas.openxmlformats.org/officeDocument/2006/relationships/tags" Target="../tags/tag993.xml"/><Relationship Id="rId107" Type="http://schemas.openxmlformats.org/officeDocument/2006/relationships/image" Target="../media/image252.png"/><Relationship Id="rId11" Type="http://schemas.openxmlformats.org/officeDocument/2006/relationships/tags" Target="../tags/tag988.xml"/><Relationship Id="rId24" Type="http://schemas.openxmlformats.org/officeDocument/2006/relationships/tags" Target="../tags/tag1001.xml"/><Relationship Id="rId32" Type="http://schemas.openxmlformats.org/officeDocument/2006/relationships/tags" Target="../tags/tag1009.xml"/><Relationship Id="rId37" Type="http://schemas.openxmlformats.org/officeDocument/2006/relationships/tags" Target="../tags/tag1014.xml"/><Relationship Id="rId40" Type="http://schemas.openxmlformats.org/officeDocument/2006/relationships/tags" Target="../tags/tag1017.xml"/><Relationship Id="rId45" Type="http://schemas.openxmlformats.org/officeDocument/2006/relationships/tags" Target="../tags/tag1022.xml"/><Relationship Id="rId53" Type="http://schemas.openxmlformats.org/officeDocument/2006/relationships/tags" Target="../tags/tag1030.xml"/><Relationship Id="rId58" Type="http://schemas.openxmlformats.org/officeDocument/2006/relationships/tags" Target="../tags/tag1035.xml"/><Relationship Id="rId66" Type="http://schemas.openxmlformats.org/officeDocument/2006/relationships/image" Target="../media/image203.png"/><Relationship Id="rId74" Type="http://schemas.openxmlformats.org/officeDocument/2006/relationships/image" Target="../media/image181.png"/><Relationship Id="rId79" Type="http://schemas.openxmlformats.org/officeDocument/2006/relationships/image" Target="../media/image191.png"/><Relationship Id="rId87" Type="http://schemas.openxmlformats.org/officeDocument/2006/relationships/image" Target="../media/image199.png"/><Relationship Id="rId102" Type="http://schemas.openxmlformats.org/officeDocument/2006/relationships/image" Target="../media/image234.png"/><Relationship Id="rId110" Type="http://schemas.openxmlformats.org/officeDocument/2006/relationships/image" Target="../media/image255.png"/><Relationship Id="rId115" Type="http://schemas.openxmlformats.org/officeDocument/2006/relationships/image" Target="../media/image258.png"/><Relationship Id="rId5" Type="http://schemas.openxmlformats.org/officeDocument/2006/relationships/tags" Target="../tags/tag982.xml"/><Relationship Id="rId61" Type="http://schemas.openxmlformats.org/officeDocument/2006/relationships/tags" Target="../tags/tag1038.xml"/><Relationship Id="rId82" Type="http://schemas.openxmlformats.org/officeDocument/2006/relationships/image" Target="../media/image200.png"/><Relationship Id="rId90" Type="http://schemas.openxmlformats.org/officeDocument/2006/relationships/image" Target="../media/image216.png"/><Relationship Id="rId95" Type="http://schemas.openxmlformats.org/officeDocument/2006/relationships/image" Target="../media/image195.png"/><Relationship Id="rId19" Type="http://schemas.openxmlformats.org/officeDocument/2006/relationships/tags" Target="../tags/tag996.xml"/><Relationship Id="rId14" Type="http://schemas.openxmlformats.org/officeDocument/2006/relationships/tags" Target="../tags/tag991.xml"/><Relationship Id="rId22" Type="http://schemas.openxmlformats.org/officeDocument/2006/relationships/tags" Target="../tags/tag999.xml"/><Relationship Id="rId27" Type="http://schemas.openxmlformats.org/officeDocument/2006/relationships/tags" Target="../tags/tag1004.xml"/><Relationship Id="rId30" Type="http://schemas.openxmlformats.org/officeDocument/2006/relationships/tags" Target="../tags/tag1007.xml"/><Relationship Id="rId35" Type="http://schemas.openxmlformats.org/officeDocument/2006/relationships/tags" Target="../tags/tag1012.xml"/><Relationship Id="rId43" Type="http://schemas.openxmlformats.org/officeDocument/2006/relationships/tags" Target="../tags/tag1020.xml"/><Relationship Id="rId48" Type="http://schemas.openxmlformats.org/officeDocument/2006/relationships/tags" Target="../tags/tag1025.xml"/><Relationship Id="rId56" Type="http://schemas.openxmlformats.org/officeDocument/2006/relationships/tags" Target="../tags/tag1033.xml"/><Relationship Id="rId64" Type="http://schemas.openxmlformats.org/officeDocument/2006/relationships/image" Target="../media/image118.png"/><Relationship Id="rId69" Type="http://schemas.openxmlformats.org/officeDocument/2006/relationships/image" Target="../media/image189.png"/><Relationship Id="rId77" Type="http://schemas.openxmlformats.org/officeDocument/2006/relationships/image" Target="../media/image190.png"/><Relationship Id="rId100" Type="http://schemas.openxmlformats.org/officeDocument/2006/relationships/image" Target="../media/image247.png"/><Relationship Id="rId105" Type="http://schemas.openxmlformats.org/officeDocument/2006/relationships/image" Target="../media/image250.png"/><Relationship Id="rId113" Type="http://schemas.openxmlformats.org/officeDocument/2006/relationships/image" Target="../media/image257.png"/><Relationship Id="rId118" Type="http://schemas.openxmlformats.org/officeDocument/2006/relationships/image" Target="../media/image261.png"/><Relationship Id="rId8" Type="http://schemas.openxmlformats.org/officeDocument/2006/relationships/tags" Target="../tags/tag985.xml"/><Relationship Id="rId51" Type="http://schemas.openxmlformats.org/officeDocument/2006/relationships/tags" Target="../tags/tag1028.xml"/><Relationship Id="rId72" Type="http://schemas.openxmlformats.org/officeDocument/2006/relationships/image" Target="../media/image213.png"/><Relationship Id="rId80" Type="http://schemas.openxmlformats.org/officeDocument/2006/relationships/image" Target="../media/image197.png"/><Relationship Id="rId85" Type="http://schemas.openxmlformats.org/officeDocument/2006/relationships/image" Target="../media/image212.png"/><Relationship Id="rId93" Type="http://schemas.openxmlformats.org/officeDocument/2006/relationships/image" Target="../media/image192.png"/><Relationship Id="rId98" Type="http://schemas.openxmlformats.org/officeDocument/2006/relationships/image" Target="../media/image241.png"/><Relationship Id="rId3" Type="http://schemas.openxmlformats.org/officeDocument/2006/relationships/tags" Target="../tags/tag980.xml"/><Relationship Id="rId12" Type="http://schemas.openxmlformats.org/officeDocument/2006/relationships/tags" Target="../tags/tag989.xml"/><Relationship Id="rId17" Type="http://schemas.openxmlformats.org/officeDocument/2006/relationships/tags" Target="../tags/tag994.xml"/><Relationship Id="rId25" Type="http://schemas.openxmlformats.org/officeDocument/2006/relationships/tags" Target="../tags/tag1002.xml"/><Relationship Id="rId33" Type="http://schemas.openxmlformats.org/officeDocument/2006/relationships/tags" Target="../tags/tag1010.xml"/><Relationship Id="rId38" Type="http://schemas.openxmlformats.org/officeDocument/2006/relationships/tags" Target="../tags/tag1015.xml"/><Relationship Id="rId46" Type="http://schemas.openxmlformats.org/officeDocument/2006/relationships/tags" Target="../tags/tag1023.xml"/><Relationship Id="rId59" Type="http://schemas.openxmlformats.org/officeDocument/2006/relationships/tags" Target="../tags/tag1036.xml"/><Relationship Id="rId67" Type="http://schemas.openxmlformats.org/officeDocument/2006/relationships/image" Target="../media/image209.png"/><Relationship Id="rId103" Type="http://schemas.openxmlformats.org/officeDocument/2006/relationships/image" Target="../media/image248.png"/><Relationship Id="rId108" Type="http://schemas.openxmlformats.org/officeDocument/2006/relationships/image" Target="../media/image253.png"/><Relationship Id="rId116" Type="http://schemas.openxmlformats.org/officeDocument/2006/relationships/image" Target="../media/image259.png"/><Relationship Id="rId20" Type="http://schemas.openxmlformats.org/officeDocument/2006/relationships/tags" Target="../tags/tag997.xml"/><Relationship Id="rId41" Type="http://schemas.openxmlformats.org/officeDocument/2006/relationships/tags" Target="../tags/tag1018.xml"/><Relationship Id="rId54" Type="http://schemas.openxmlformats.org/officeDocument/2006/relationships/tags" Target="../tags/tag1031.xml"/><Relationship Id="rId62" Type="http://schemas.openxmlformats.org/officeDocument/2006/relationships/slideLayout" Target="../slideLayouts/slideLayout2.xml"/><Relationship Id="rId70" Type="http://schemas.openxmlformats.org/officeDocument/2006/relationships/image" Target="../media/image187.png"/><Relationship Id="rId75" Type="http://schemas.openxmlformats.org/officeDocument/2006/relationships/image" Target="../media/image182.png"/><Relationship Id="rId83" Type="http://schemas.openxmlformats.org/officeDocument/2006/relationships/image" Target="../media/image201.png"/><Relationship Id="rId88" Type="http://schemas.openxmlformats.org/officeDocument/2006/relationships/image" Target="../media/image204.png"/><Relationship Id="rId91" Type="http://schemas.openxmlformats.org/officeDocument/2006/relationships/image" Target="../media/image194.png"/><Relationship Id="rId96" Type="http://schemas.openxmlformats.org/officeDocument/2006/relationships/image" Target="../media/image220.png"/><Relationship Id="rId111" Type="http://schemas.openxmlformats.org/officeDocument/2006/relationships/image" Target="../media/image256.png"/><Relationship Id="rId1" Type="http://schemas.openxmlformats.org/officeDocument/2006/relationships/tags" Target="../tags/tag978.xml"/><Relationship Id="rId6" Type="http://schemas.openxmlformats.org/officeDocument/2006/relationships/tags" Target="../tags/tag983.xml"/><Relationship Id="rId15" Type="http://schemas.openxmlformats.org/officeDocument/2006/relationships/tags" Target="../tags/tag992.xml"/><Relationship Id="rId23" Type="http://schemas.openxmlformats.org/officeDocument/2006/relationships/tags" Target="../tags/tag1000.xml"/><Relationship Id="rId28" Type="http://schemas.openxmlformats.org/officeDocument/2006/relationships/tags" Target="../tags/tag1005.xml"/><Relationship Id="rId36" Type="http://schemas.openxmlformats.org/officeDocument/2006/relationships/tags" Target="../tags/tag1013.xml"/><Relationship Id="rId49" Type="http://schemas.openxmlformats.org/officeDocument/2006/relationships/tags" Target="../tags/tag1026.xml"/><Relationship Id="rId57" Type="http://schemas.openxmlformats.org/officeDocument/2006/relationships/tags" Target="../tags/tag1034.xml"/><Relationship Id="rId106" Type="http://schemas.openxmlformats.org/officeDocument/2006/relationships/image" Target="../media/image251.png"/><Relationship Id="rId114" Type="http://schemas.openxmlformats.org/officeDocument/2006/relationships/image" Target="../media/image238.png"/><Relationship Id="rId10" Type="http://schemas.openxmlformats.org/officeDocument/2006/relationships/tags" Target="../tags/tag987.xml"/><Relationship Id="rId31" Type="http://schemas.openxmlformats.org/officeDocument/2006/relationships/tags" Target="../tags/tag1008.xml"/><Relationship Id="rId44" Type="http://schemas.openxmlformats.org/officeDocument/2006/relationships/tags" Target="../tags/tag1021.xml"/><Relationship Id="rId52" Type="http://schemas.openxmlformats.org/officeDocument/2006/relationships/tags" Target="../tags/tag1029.xml"/><Relationship Id="rId60" Type="http://schemas.openxmlformats.org/officeDocument/2006/relationships/tags" Target="../tags/tag1037.xml"/><Relationship Id="rId65" Type="http://schemas.openxmlformats.org/officeDocument/2006/relationships/image" Target="../media/image202.png"/><Relationship Id="rId73" Type="http://schemas.openxmlformats.org/officeDocument/2006/relationships/image" Target="../media/image214.png"/><Relationship Id="rId78" Type="http://schemas.openxmlformats.org/officeDocument/2006/relationships/image" Target="../media/image184.png"/><Relationship Id="rId81" Type="http://schemas.openxmlformats.org/officeDocument/2006/relationships/image" Target="../media/image198.png"/><Relationship Id="rId86" Type="http://schemas.openxmlformats.org/officeDocument/2006/relationships/image" Target="../media/image215.png"/><Relationship Id="rId94" Type="http://schemas.openxmlformats.org/officeDocument/2006/relationships/image" Target="../media/image193.png"/><Relationship Id="rId99" Type="http://schemas.openxmlformats.org/officeDocument/2006/relationships/image" Target="../media/image90.png"/><Relationship Id="rId101" Type="http://schemas.openxmlformats.org/officeDocument/2006/relationships/image" Target="../media/image242.png"/><Relationship Id="rId4" Type="http://schemas.openxmlformats.org/officeDocument/2006/relationships/tags" Target="../tags/tag981.xml"/><Relationship Id="rId9" Type="http://schemas.openxmlformats.org/officeDocument/2006/relationships/tags" Target="../tags/tag986.xml"/><Relationship Id="rId13" Type="http://schemas.openxmlformats.org/officeDocument/2006/relationships/tags" Target="../tags/tag990.xml"/><Relationship Id="rId18" Type="http://schemas.openxmlformats.org/officeDocument/2006/relationships/tags" Target="../tags/tag995.xml"/><Relationship Id="rId39" Type="http://schemas.openxmlformats.org/officeDocument/2006/relationships/tags" Target="../tags/tag1016.xml"/><Relationship Id="rId109" Type="http://schemas.openxmlformats.org/officeDocument/2006/relationships/image" Target="../media/image254.png"/><Relationship Id="rId34" Type="http://schemas.openxmlformats.org/officeDocument/2006/relationships/tags" Target="../tags/tag1011.xml"/><Relationship Id="rId50" Type="http://schemas.openxmlformats.org/officeDocument/2006/relationships/tags" Target="../tags/tag1027.xml"/><Relationship Id="rId55" Type="http://schemas.openxmlformats.org/officeDocument/2006/relationships/tags" Target="../tags/tag1032.xml"/><Relationship Id="rId76" Type="http://schemas.openxmlformats.org/officeDocument/2006/relationships/image" Target="../media/image183.png"/><Relationship Id="rId97" Type="http://schemas.openxmlformats.org/officeDocument/2006/relationships/image" Target="../media/image240.png"/><Relationship Id="rId104" Type="http://schemas.openxmlformats.org/officeDocument/2006/relationships/image" Target="../media/image249.png"/><Relationship Id="rId7" Type="http://schemas.openxmlformats.org/officeDocument/2006/relationships/tags" Target="../tags/tag984.xml"/><Relationship Id="rId71" Type="http://schemas.openxmlformats.org/officeDocument/2006/relationships/image" Target="../media/image186.png"/><Relationship Id="rId92" Type="http://schemas.openxmlformats.org/officeDocument/2006/relationships/image" Target="../media/image196.png"/><Relationship Id="rId2" Type="http://schemas.openxmlformats.org/officeDocument/2006/relationships/tags" Target="../tags/tag979.xml"/><Relationship Id="rId29" Type="http://schemas.openxmlformats.org/officeDocument/2006/relationships/tags" Target="../tags/tag1006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051.xml"/><Relationship Id="rId18" Type="http://schemas.openxmlformats.org/officeDocument/2006/relationships/tags" Target="../tags/tag1056.xml"/><Relationship Id="rId26" Type="http://schemas.openxmlformats.org/officeDocument/2006/relationships/tags" Target="../tags/tag1064.xml"/><Relationship Id="rId39" Type="http://schemas.openxmlformats.org/officeDocument/2006/relationships/tags" Target="../tags/tag1077.xml"/><Relationship Id="rId21" Type="http://schemas.openxmlformats.org/officeDocument/2006/relationships/tags" Target="../tags/tag1059.xml"/><Relationship Id="rId34" Type="http://schemas.openxmlformats.org/officeDocument/2006/relationships/tags" Target="../tags/tag1072.xml"/><Relationship Id="rId42" Type="http://schemas.openxmlformats.org/officeDocument/2006/relationships/tags" Target="../tags/tag1080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63.png"/><Relationship Id="rId55" Type="http://schemas.openxmlformats.org/officeDocument/2006/relationships/image" Target="../media/image219.png"/><Relationship Id="rId63" Type="http://schemas.openxmlformats.org/officeDocument/2006/relationships/image" Target="../media/image274.png"/><Relationship Id="rId68" Type="http://schemas.openxmlformats.org/officeDocument/2006/relationships/image" Target="../media/image275.png"/><Relationship Id="rId76" Type="http://schemas.openxmlformats.org/officeDocument/2006/relationships/image" Target="../media/image283.png"/><Relationship Id="rId84" Type="http://schemas.openxmlformats.org/officeDocument/2006/relationships/image" Target="../media/image290.png"/><Relationship Id="rId7" Type="http://schemas.openxmlformats.org/officeDocument/2006/relationships/tags" Target="../tags/tag1045.xml"/><Relationship Id="rId71" Type="http://schemas.openxmlformats.org/officeDocument/2006/relationships/image" Target="../media/image278.png"/><Relationship Id="rId2" Type="http://schemas.openxmlformats.org/officeDocument/2006/relationships/tags" Target="../tags/tag1040.xml"/><Relationship Id="rId16" Type="http://schemas.openxmlformats.org/officeDocument/2006/relationships/tags" Target="../tags/tag1054.xml"/><Relationship Id="rId29" Type="http://schemas.openxmlformats.org/officeDocument/2006/relationships/tags" Target="../tags/tag1067.xml"/><Relationship Id="rId11" Type="http://schemas.openxmlformats.org/officeDocument/2006/relationships/tags" Target="../tags/tag1049.xml"/><Relationship Id="rId24" Type="http://schemas.openxmlformats.org/officeDocument/2006/relationships/tags" Target="../tags/tag1062.xml"/><Relationship Id="rId32" Type="http://schemas.openxmlformats.org/officeDocument/2006/relationships/tags" Target="../tags/tag1070.xml"/><Relationship Id="rId37" Type="http://schemas.openxmlformats.org/officeDocument/2006/relationships/tags" Target="../tags/tag1075.xml"/><Relationship Id="rId40" Type="http://schemas.openxmlformats.org/officeDocument/2006/relationships/tags" Target="../tags/tag1078.xml"/><Relationship Id="rId45" Type="http://schemas.openxmlformats.org/officeDocument/2006/relationships/tags" Target="../tags/tag1083.xml"/><Relationship Id="rId53" Type="http://schemas.openxmlformats.org/officeDocument/2006/relationships/image" Target="../media/image265.png"/><Relationship Id="rId58" Type="http://schemas.openxmlformats.org/officeDocument/2006/relationships/image" Target="../media/image269.png"/><Relationship Id="rId66" Type="http://schemas.openxmlformats.org/officeDocument/2006/relationships/image" Target="../media/image239.png"/><Relationship Id="rId74" Type="http://schemas.openxmlformats.org/officeDocument/2006/relationships/image" Target="../media/image281.png"/><Relationship Id="rId79" Type="http://schemas.openxmlformats.org/officeDocument/2006/relationships/image" Target="../media/image285.png"/><Relationship Id="rId5" Type="http://schemas.openxmlformats.org/officeDocument/2006/relationships/tags" Target="../tags/tag1043.xml"/><Relationship Id="rId61" Type="http://schemas.openxmlformats.org/officeDocument/2006/relationships/image" Target="../media/image272.png"/><Relationship Id="rId82" Type="http://schemas.openxmlformats.org/officeDocument/2006/relationships/image" Target="../media/image288.png"/><Relationship Id="rId19" Type="http://schemas.openxmlformats.org/officeDocument/2006/relationships/tags" Target="../tags/tag1057.xml"/><Relationship Id="rId4" Type="http://schemas.openxmlformats.org/officeDocument/2006/relationships/tags" Target="../tags/tag1042.xml"/><Relationship Id="rId9" Type="http://schemas.openxmlformats.org/officeDocument/2006/relationships/tags" Target="../tags/tag1047.xml"/><Relationship Id="rId14" Type="http://schemas.openxmlformats.org/officeDocument/2006/relationships/tags" Target="../tags/tag1052.xml"/><Relationship Id="rId22" Type="http://schemas.openxmlformats.org/officeDocument/2006/relationships/tags" Target="../tags/tag1060.xml"/><Relationship Id="rId27" Type="http://schemas.openxmlformats.org/officeDocument/2006/relationships/tags" Target="../tags/tag1065.xml"/><Relationship Id="rId30" Type="http://schemas.openxmlformats.org/officeDocument/2006/relationships/tags" Target="../tags/tag1068.xml"/><Relationship Id="rId35" Type="http://schemas.openxmlformats.org/officeDocument/2006/relationships/tags" Target="../tags/tag1073.xml"/><Relationship Id="rId43" Type="http://schemas.openxmlformats.org/officeDocument/2006/relationships/tags" Target="../tags/tag1081.xml"/><Relationship Id="rId48" Type="http://schemas.openxmlformats.org/officeDocument/2006/relationships/notesSlide" Target="../notesSlides/notesSlide34.xml"/><Relationship Id="rId56" Type="http://schemas.openxmlformats.org/officeDocument/2006/relationships/image" Target="../media/image267.png"/><Relationship Id="rId64" Type="http://schemas.openxmlformats.org/officeDocument/2006/relationships/image" Target="../media/image250.png"/><Relationship Id="rId69" Type="http://schemas.openxmlformats.org/officeDocument/2006/relationships/image" Target="../media/image276.png"/><Relationship Id="rId77" Type="http://schemas.openxmlformats.org/officeDocument/2006/relationships/image" Target="../media/image284.png"/><Relationship Id="rId8" Type="http://schemas.openxmlformats.org/officeDocument/2006/relationships/tags" Target="../tags/tag1046.xml"/><Relationship Id="rId51" Type="http://schemas.openxmlformats.org/officeDocument/2006/relationships/image" Target="../media/image264.png"/><Relationship Id="rId72" Type="http://schemas.openxmlformats.org/officeDocument/2006/relationships/image" Target="../media/image279.png"/><Relationship Id="rId80" Type="http://schemas.openxmlformats.org/officeDocument/2006/relationships/image" Target="../media/image286.png"/><Relationship Id="rId85" Type="http://schemas.openxmlformats.org/officeDocument/2006/relationships/image" Target="../media/image291.png"/><Relationship Id="rId3" Type="http://schemas.openxmlformats.org/officeDocument/2006/relationships/tags" Target="../tags/tag1041.xml"/><Relationship Id="rId12" Type="http://schemas.openxmlformats.org/officeDocument/2006/relationships/tags" Target="../tags/tag1050.xml"/><Relationship Id="rId17" Type="http://schemas.openxmlformats.org/officeDocument/2006/relationships/tags" Target="../tags/tag1055.xml"/><Relationship Id="rId25" Type="http://schemas.openxmlformats.org/officeDocument/2006/relationships/tags" Target="../tags/tag1063.xml"/><Relationship Id="rId33" Type="http://schemas.openxmlformats.org/officeDocument/2006/relationships/tags" Target="../tags/tag1071.xml"/><Relationship Id="rId38" Type="http://schemas.openxmlformats.org/officeDocument/2006/relationships/tags" Target="../tags/tag1076.xml"/><Relationship Id="rId46" Type="http://schemas.openxmlformats.org/officeDocument/2006/relationships/tags" Target="../tags/tag1084.xml"/><Relationship Id="rId59" Type="http://schemas.openxmlformats.org/officeDocument/2006/relationships/image" Target="../media/image270.png"/><Relationship Id="rId67" Type="http://schemas.openxmlformats.org/officeDocument/2006/relationships/image" Target="../media/image133.png"/><Relationship Id="rId20" Type="http://schemas.openxmlformats.org/officeDocument/2006/relationships/tags" Target="../tags/tag1058.xml"/><Relationship Id="rId41" Type="http://schemas.openxmlformats.org/officeDocument/2006/relationships/tags" Target="../tags/tag1079.xml"/><Relationship Id="rId54" Type="http://schemas.openxmlformats.org/officeDocument/2006/relationships/image" Target="../media/image266.png"/><Relationship Id="rId62" Type="http://schemas.openxmlformats.org/officeDocument/2006/relationships/image" Target="../media/image273.png"/><Relationship Id="rId70" Type="http://schemas.openxmlformats.org/officeDocument/2006/relationships/image" Target="../media/image277.png"/><Relationship Id="rId75" Type="http://schemas.openxmlformats.org/officeDocument/2006/relationships/image" Target="../media/image282.png"/><Relationship Id="rId83" Type="http://schemas.openxmlformats.org/officeDocument/2006/relationships/image" Target="../media/image289.png"/><Relationship Id="rId1" Type="http://schemas.openxmlformats.org/officeDocument/2006/relationships/tags" Target="../tags/tag1039.xml"/><Relationship Id="rId6" Type="http://schemas.openxmlformats.org/officeDocument/2006/relationships/tags" Target="../tags/tag1044.xml"/><Relationship Id="rId15" Type="http://schemas.openxmlformats.org/officeDocument/2006/relationships/tags" Target="../tags/tag1053.xml"/><Relationship Id="rId23" Type="http://schemas.openxmlformats.org/officeDocument/2006/relationships/tags" Target="../tags/tag1061.xml"/><Relationship Id="rId28" Type="http://schemas.openxmlformats.org/officeDocument/2006/relationships/tags" Target="../tags/tag1066.xml"/><Relationship Id="rId36" Type="http://schemas.openxmlformats.org/officeDocument/2006/relationships/tags" Target="../tags/tag1074.xml"/><Relationship Id="rId49" Type="http://schemas.openxmlformats.org/officeDocument/2006/relationships/image" Target="../media/image262.png"/><Relationship Id="rId57" Type="http://schemas.openxmlformats.org/officeDocument/2006/relationships/image" Target="../media/image268.png"/><Relationship Id="rId10" Type="http://schemas.openxmlformats.org/officeDocument/2006/relationships/tags" Target="../tags/tag1048.xml"/><Relationship Id="rId31" Type="http://schemas.openxmlformats.org/officeDocument/2006/relationships/tags" Target="../tags/tag1069.xml"/><Relationship Id="rId44" Type="http://schemas.openxmlformats.org/officeDocument/2006/relationships/tags" Target="../tags/tag1082.xml"/><Relationship Id="rId52" Type="http://schemas.openxmlformats.org/officeDocument/2006/relationships/image" Target="../media/image220.png"/><Relationship Id="rId60" Type="http://schemas.openxmlformats.org/officeDocument/2006/relationships/image" Target="../media/image271.png"/><Relationship Id="rId65" Type="http://schemas.openxmlformats.org/officeDocument/2006/relationships/image" Target="../media/image238.png"/><Relationship Id="rId73" Type="http://schemas.openxmlformats.org/officeDocument/2006/relationships/image" Target="../media/image280.png"/><Relationship Id="rId78" Type="http://schemas.openxmlformats.org/officeDocument/2006/relationships/image" Target="../media/image127.png"/><Relationship Id="rId81" Type="http://schemas.openxmlformats.org/officeDocument/2006/relationships/image" Target="../media/image287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1110.xml"/><Relationship Id="rId21" Type="http://schemas.openxmlformats.org/officeDocument/2006/relationships/tags" Target="../tags/tag1105.xml"/><Relationship Id="rId34" Type="http://schemas.openxmlformats.org/officeDocument/2006/relationships/tags" Target="../tags/tag1118.xml"/><Relationship Id="rId42" Type="http://schemas.openxmlformats.org/officeDocument/2006/relationships/tags" Target="../tags/tag1126.xml"/><Relationship Id="rId47" Type="http://schemas.openxmlformats.org/officeDocument/2006/relationships/tags" Target="../tags/tag1131.xml"/><Relationship Id="rId50" Type="http://schemas.openxmlformats.org/officeDocument/2006/relationships/tags" Target="../tags/tag1134.xml"/><Relationship Id="rId55" Type="http://schemas.openxmlformats.org/officeDocument/2006/relationships/image" Target="../media/image262.png"/><Relationship Id="rId63" Type="http://schemas.openxmlformats.org/officeDocument/2006/relationships/image" Target="../media/image127.png"/><Relationship Id="rId68" Type="http://schemas.openxmlformats.org/officeDocument/2006/relationships/image" Target="../media/image266.png"/><Relationship Id="rId76" Type="http://schemas.openxmlformats.org/officeDocument/2006/relationships/image" Target="../media/image275.png"/><Relationship Id="rId84" Type="http://schemas.openxmlformats.org/officeDocument/2006/relationships/image" Target="../media/image290.png"/><Relationship Id="rId89" Type="http://schemas.openxmlformats.org/officeDocument/2006/relationships/image" Target="../media/image294.png"/><Relationship Id="rId97" Type="http://schemas.openxmlformats.org/officeDocument/2006/relationships/image" Target="../media/image301.png"/><Relationship Id="rId7" Type="http://schemas.openxmlformats.org/officeDocument/2006/relationships/tags" Target="../tags/tag1091.xml"/><Relationship Id="rId71" Type="http://schemas.openxmlformats.org/officeDocument/2006/relationships/image" Target="../media/image267.png"/><Relationship Id="rId92" Type="http://schemas.openxmlformats.org/officeDocument/2006/relationships/image" Target="../media/image297.png"/><Relationship Id="rId2" Type="http://schemas.openxmlformats.org/officeDocument/2006/relationships/tags" Target="../tags/tag1086.xml"/><Relationship Id="rId16" Type="http://schemas.openxmlformats.org/officeDocument/2006/relationships/tags" Target="../tags/tag1100.xml"/><Relationship Id="rId29" Type="http://schemas.openxmlformats.org/officeDocument/2006/relationships/tags" Target="../tags/tag1113.xml"/><Relationship Id="rId11" Type="http://schemas.openxmlformats.org/officeDocument/2006/relationships/tags" Target="../tags/tag1095.xml"/><Relationship Id="rId24" Type="http://schemas.openxmlformats.org/officeDocument/2006/relationships/tags" Target="../tags/tag1108.xml"/><Relationship Id="rId32" Type="http://schemas.openxmlformats.org/officeDocument/2006/relationships/tags" Target="../tags/tag1116.xml"/><Relationship Id="rId37" Type="http://schemas.openxmlformats.org/officeDocument/2006/relationships/tags" Target="../tags/tag1121.xml"/><Relationship Id="rId40" Type="http://schemas.openxmlformats.org/officeDocument/2006/relationships/tags" Target="../tags/tag1124.xml"/><Relationship Id="rId45" Type="http://schemas.openxmlformats.org/officeDocument/2006/relationships/tags" Target="../tags/tag1129.xml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271.png"/><Relationship Id="rId66" Type="http://schemas.openxmlformats.org/officeDocument/2006/relationships/image" Target="../media/image220.png"/><Relationship Id="rId74" Type="http://schemas.openxmlformats.org/officeDocument/2006/relationships/image" Target="../media/image238.png"/><Relationship Id="rId79" Type="http://schemas.openxmlformats.org/officeDocument/2006/relationships/image" Target="../media/image278.png"/><Relationship Id="rId87" Type="http://schemas.openxmlformats.org/officeDocument/2006/relationships/image" Target="../media/image133.png"/><Relationship Id="rId5" Type="http://schemas.openxmlformats.org/officeDocument/2006/relationships/tags" Target="../tags/tag1089.xml"/><Relationship Id="rId61" Type="http://schemas.openxmlformats.org/officeDocument/2006/relationships/image" Target="../media/image284.png"/><Relationship Id="rId82" Type="http://schemas.openxmlformats.org/officeDocument/2006/relationships/image" Target="../media/image281.png"/><Relationship Id="rId90" Type="http://schemas.openxmlformats.org/officeDocument/2006/relationships/image" Target="../media/image295.png"/><Relationship Id="rId95" Type="http://schemas.openxmlformats.org/officeDocument/2006/relationships/image" Target="../media/image299.png"/><Relationship Id="rId19" Type="http://schemas.openxmlformats.org/officeDocument/2006/relationships/tags" Target="../tags/tag1103.xml"/><Relationship Id="rId14" Type="http://schemas.openxmlformats.org/officeDocument/2006/relationships/tags" Target="../tags/tag1098.xml"/><Relationship Id="rId22" Type="http://schemas.openxmlformats.org/officeDocument/2006/relationships/tags" Target="../tags/tag1106.xml"/><Relationship Id="rId27" Type="http://schemas.openxmlformats.org/officeDocument/2006/relationships/tags" Target="../tags/tag1111.xml"/><Relationship Id="rId30" Type="http://schemas.openxmlformats.org/officeDocument/2006/relationships/tags" Target="../tags/tag1114.xml"/><Relationship Id="rId35" Type="http://schemas.openxmlformats.org/officeDocument/2006/relationships/tags" Target="../tags/tag1119.xml"/><Relationship Id="rId43" Type="http://schemas.openxmlformats.org/officeDocument/2006/relationships/tags" Target="../tags/tag1127.xml"/><Relationship Id="rId48" Type="http://schemas.openxmlformats.org/officeDocument/2006/relationships/tags" Target="../tags/tag1132.xml"/><Relationship Id="rId56" Type="http://schemas.openxmlformats.org/officeDocument/2006/relationships/image" Target="../media/image269.png"/><Relationship Id="rId64" Type="http://schemas.openxmlformats.org/officeDocument/2006/relationships/image" Target="../media/image263.png"/><Relationship Id="rId69" Type="http://schemas.openxmlformats.org/officeDocument/2006/relationships/image" Target="../media/image219.png"/><Relationship Id="rId77" Type="http://schemas.openxmlformats.org/officeDocument/2006/relationships/image" Target="../media/image276.png"/><Relationship Id="rId8" Type="http://schemas.openxmlformats.org/officeDocument/2006/relationships/tags" Target="../tags/tag1092.xml"/><Relationship Id="rId51" Type="http://schemas.openxmlformats.org/officeDocument/2006/relationships/tags" Target="../tags/tag1135.xml"/><Relationship Id="rId72" Type="http://schemas.openxmlformats.org/officeDocument/2006/relationships/image" Target="../media/image273.png"/><Relationship Id="rId80" Type="http://schemas.openxmlformats.org/officeDocument/2006/relationships/image" Target="../media/image279.png"/><Relationship Id="rId85" Type="http://schemas.openxmlformats.org/officeDocument/2006/relationships/image" Target="../media/image291.png"/><Relationship Id="rId93" Type="http://schemas.openxmlformats.org/officeDocument/2006/relationships/image" Target="../media/image298.png"/><Relationship Id="rId3" Type="http://schemas.openxmlformats.org/officeDocument/2006/relationships/tags" Target="../tags/tag1087.xml"/><Relationship Id="rId12" Type="http://schemas.openxmlformats.org/officeDocument/2006/relationships/tags" Target="../tags/tag1096.xml"/><Relationship Id="rId17" Type="http://schemas.openxmlformats.org/officeDocument/2006/relationships/tags" Target="../tags/tag1101.xml"/><Relationship Id="rId25" Type="http://schemas.openxmlformats.org/officeDocument/2006/relationships/tags" Target="../tags/tag1109.xml"/><Relationship Id="rId33" Type="http://schemas.openxmlformats.org/officeDocument/2006/relationships/tags" Target="../tags/tag1117.xml"/><Relationship Id="rId38" Type="http://schemas.openxmlformats.org/officeDocument/2006/relationships/tags" Target="../tags/tag1122.xml"/><Relationship Id="rId46" Type="http://schemas.openxmlformats.org/officeDocument/2006/relationships/tags" Target="../tags/tag1130.xml"/><Relationship Id="rId59" Type="http://schemas.openxmlformats.org/officeDocument/2006/relationships/image" Target="../media/image268.png"/><Relationship Id="rId67" Type="http://schemas.openxmlformats.org/officeDocument/2006/relationships/image" Target="../media/image265.png"/><Relationship Id="rId20" Type="http://schemas.openxmlformats.org/officeDocument/2006/relationships/tags" Target="../tags/tag1104.xml"/><Relationship Id="rId41" Type="http://schemas.openxmlformats.org/officeDocument/2006/relationships/tags" Target="../tags/tag1125.xml"/><Relationship Id="rId54" Type="http://schemas.openxmlformats.org/officeDocument/2006/relationships/notesSlide" Target="../notesSlides/notesSlide35.xml"/><Relationship Id="rId62" Type="http://schemas.openxmlformats.org/officeDocument/2006/relationships/image" Target="../media/image250.png"/><Relationship Id="rId70" Type="http://schemas.openxmlformats.org/officeDocument/2006/relationships/image" Target="../media/image272.png"/><Relationship Id="rId75" Type="http://schemas.openxmlformats.org/officeDocument/2006/relationships/image" Target="../media/image239.png"/><Relationship Id="rId83" Type="http://schemas.openxmlformats.org/officeDocument/2006/relationships/image" Target="../media/image282.png"/><Relationship Id="rId88" Type="http://schemas.openxmlformats.org/officeDocument/2006/relationships/image" Target="../media/image293.png"/><Relationship Id="rId91" Type="http://schemas.openxmlformats.org/officeDocument/2006/relationships/image" Target="../media/image296.png"/><Relationship Id="rId96" Type="http://schemas.openxmlformats.org/officeDocument/2006/relationships/image" Target="../media/image300.png"/><Relationship Id="rId1" Type="http://schemas.openxmlformats.org/officeDocument/2006/relationships/tags" Target="../tags/tag1085.xml"/><Relationship Id="rId6" Type="http://schemas.openxmlformats.org/officeDocument/2006/relationships/tags" Target="../tags/tag1090.xml"/><Relationship Id="rId15" Type="http://schemas.openxmlformats.org/officeDocument/2006/relationships/tags" Target="../tags/tag1099.xml"/><Relationship Id="rId23" Type="http://schemas.openxmlformats.org/officeDocument/2006/relationships/tags" Target="../tags/tag1107.xml"/><Relationship Id="rId28" Type="http://schemas.openxmlformats.org/officeDocument/2006/relationships/tags" Target="../tags/tag1112.xml"/><Relationship Id="rId36" Type="http://schemas.openxmlformats.org/officeDocument/2006/relationships/tags" Target="../tags/tag1120.xml"/><Relationship Id="rId49" Type="http://schemas.openxmlformats.org/officeDocument/2006/relationships/tags" Target="../tags/tag1133.xml"/><Relationship Id="rId57" Type="http://schemas.openxmlformats.org/officeDocument/2006/relationships/image" Target="../media/image270.png"/><Relationship Id="rId10" Type="http://schemas.openxmlformats.org/officeDocument/2006/relationships/tags" Target="../tags/tag1094.xml"/><Relationship Id="rId31" Type="http://schemas.openxmlformats.org/officeDocument/2006/relationships/tags" Target="../tags/tag1115.xml"/><Relationship Id="rId44" Type="http://schemas.openxmlformats.org/officeDocument/2006/relationships/tags" Target="../tags/tag1128.xml"/><Relationship Id="rId52" Type="http://schemas.openxmlformats.org/officeDocument/2006/relationships/tags" Target="../tags/tag1136.xml"/><Relationship Id="rId60" Type="http://schemas.openxmlformats.org/officeDocument/2006/relationships/image" Target="../media/image283.png"/><Relationship Id="rId65" Type="http://schemas.openxmlformats.org/officeDocument/2006/relationships/image" Target="../media/image264.png"/><Relationship Id="rId73" Type="http://schemas.openxmlformats.org/officeDocument/2006/relationships/image" Target="../media/image274.png"/><Relationship Id="rId78" Type="http://schemas.openxmlformats.org/officeDocument/2006/relationships/image" Target="../media/image277.png"/><Relationship Id="rId81" Type="http://schemas.openxmlformats.org/officeDocument/2006/relationships/image" Target="../media/image280.png"/><Relationship Id="rId86" Type="http://schemas.openxmlformats.org/officeDocument/2006/relationships/image" Target="../media/image292.png"/><Relationship Id="rId94" Type="http://schemas.openxmlformats.org/officeDocument/2006/relationships/image" Target="../media/image259.png"/><Relationship Id="rId4" Type="http://schemas.openxmlformats.org/officeDocument/2006/relationships/tags" Target="../tags/tag1088.xml"/><Relationship Id="rId9" Type="http://schemas.openxmlformats.org/officeDocument/2006/relationships/tags" Target="../tags/tag1093.xml"/><Relationship Id="rId13" Type="http://schemas.openxmlformats.org/officeDocument/2006/relationships/tags" Target="../tags/tag1097.xml"/><Relationship Id="rId18" Type="http://schemas.openxmlformats.org/officeDocument/2006/relationships/tags" Target="../tags/tag1102.xml"/><Relationship Id="rId39" Type="http://schemas.openxmlformats.org/officeDocument/2006/relationships/tags" Target="../tags/tag11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image" Target="../media/image1.png"/><Relationship Id="rId39" Type="http://schemas.openxmlformats.org/officeDocument/2006/relationships/image" Target="../media/image27.png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34" Type="http://schemas.openxmlformats.org/officeDocument/2006/relationships/image" Target="../media/image23.png"/><Relationship Id="rId42" Type="http://schemas.openxmlformats.org/officeDocument/2006/relationships/image" Target="../media/image3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4.png"/><Relationship Id="rId33" Type="http://schemas.openxmlformats.org/officeDocument/2006/relationships/image" Target="../media/image22.png"/><Relationship Id="rId38" Type="http://schemas.openxmlformats.org/officeDocument/2006/relationships/image" Target="../media/image24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image" Target="../media/image15.png"/><Relationship Id="rId41" Type="http://schemas.openxmlformats.org/officeDocument/2006/relationships/image" Target="../media/image12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19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40" Type="http://schemas.openxmlformats.org/officeDocument/2006/relationships/image" Target="../media/image28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.png"/><Relationship Id="rId36" Type="http://schemas.openxmlformats.org/officeDocument/2006/relationships/image" Target="../media/image25.pn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20.png"/><Relationship Id="rId44" Type="http://schemas.openxmlformats.org/officeDocument/2006/relationships/image" Target="../media/image30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image" Target="../media/image2.png"/><Relationship Id="rId30" Type="http://schemas.openxmlformats.org/officeDocument/2006/relationships/image" Target="../media/image7.png"/><Relationship Id="rId35" Type="http://schemas.openxmlformats.org/officeDocument/2006/relationships/image" Target="../media/image5.png"/><Relationship Id="rId43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144.xml"/><Relationship Id="rId13" Type="http://schemas.openxmlformats.org/officeDocument/2006/relationships/tags" Target="../tags/tag1149.xml"/><Relationship Id="rId18" Type="http://schemas.openxmlformats.org/officeDocument/2006/relationships/tags" Target="../tags/tag1154.xml"/><Relationship Id="rId26" Type="http://schemas.openxmlformats.org/officeDocument/2006/relationships/image" Target="../media/image307.png"/><Relationship Id="rId3" Type="http://schemas.openxmlformats.org/officeDocument/2006/relationships/tags" Target="../tags/tag1139.xml"/><Relationship Id="rId21" Type="http://schemas.openxmlformats.org/officeDocument/2006/relationships/image" Target="../media/image302.png"/><Relationship Id="rId34" Type="http://schemas.openxmlformats.org/officeDocument/2006/relationships/image" Target="../media/image314.png"/><Relationship Id="rId7" Type="http://schemas.openxmlformats.org/officeDocument/2006/relationships/tags" Target="../tags/tag1143.xml"/><Relationship Id="rId12" Type="http://schemas.openxmlformats.org/officeDocument/2006/relationships/tags" Target="../tags/tag1148.xml"/><Relationship Id="rId17" Type="http://schemas.openxmlformats.org/officeDocument/2006/relationships/tags" Target="../tags/tag1153.xml"/><Relationship Id="rId25" Type="http://schemas.openxmlformats.org/officeDocument/2006/relationships/image" Target="../media/image306.png"/><Relationship Id="rId33" Type="http://schemas.openxmlformats.org/officeDocument/2006/relationships/image" Target="../media/image313.png"/><Relationship Id="rId38" Type="http://schemas.openxmlformats.org/officeDocument/2006/relationships/image" Target="../media/image318.png"/><Relationship Id="rId2" Type="http://schemas.openxmlformats.org/officeDocument/2006/relationships/tags" Target="../tags/tag1138.xml"/><Relationship Id="rId16" Type="http://schemas.openxmlformats.org/officeDocument/2006/relationships/tags" Target="../tags/tag1152.xml"/><Relationship Id="rId20" Type="http://schemas.openxmlformats.org/officeDocument/2006/relationships/notesSlide" Target="../notesSlides/notesSlide36.xml"/><Relationship Id="rId29" Type="http://schemas.openxmlformats.org/officeDocument/2006/relationships/image" Target="../media/image310.png"/><Relationship Id="rId1" Type="http://schemas.openxmlformats.org/officeDocument/2006/relationships/tags" Target="../tags/tag1137.xml"/><Relationship Id="rId6" Type="http://schemas.openxmlformats.org/officeDocument/2006/relationships/tags" Target="../tags/tag1142.xml"/><Relationship Id="rId11" Type="http://schemas.openxmlformats.org/officeDocument/2006/relationships/tags" Target="../tags/tag1147.xml"/><Relationship Id="rId24" Type="http://schemas.openxmlformats.org/officeDocument/2006/relationships/image" Target="../media/image305.png"/><Relationship Id="rId32" Type="http://schemas.openxmlformats.org/officeDocument/2006/relationships/image" Target="../media/image312.png"/><Relationship Id="rId37" Type="http://schemas.openxmlformats.org/officeDocument/2006/relationships/image" Target="../media/image317.png"/><Relationship Id="rId5" Type="http://schemas.openxmlformats.org/officeDocument/2006/relationships/tags" Target="../tags/tag1141.xml"/><Relationship Id="rId15" Type="http://schemas.openxmlformats.org/officeDocument/2006/relationships/tags" Target="../tags/tag1151.xml"/><Relationship Id="rId23" Type="http://schemas.openxmlformats.org/officeDocument/2006/relationships/image" Target="../media/image304.png"/><Relationship Id="rId28" Type="http://schemas.openxmlformats.org/officeDocument/2006/relationships/image" Target="../media/image309.png"/><Relationship Id="rId36" Type="http://schemas.openxmlformats.org/officeDocument/2006/relationships/image" Target="../media/image316.png"/><Relationship Id="rId10" Type="http://schemas.openxmlformats.org/officeDocument/2006/relationships/tags" Target="../tags/tag114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11.png"/><Relationship Id="rId4" Type="http://schemas.openxmlformats.org/officeDocument/2006/relationships/tags" Target="../tags/tag1140.xml"/><Relationship Id="rId9" Type="http://schemas.openxmlformats.org/officeDocument/2006/relationships/tags" Target="../tags/tag1145.xml"/><Relationship Id="rId14" Type="http://schemas.openxmlformats.org/officeDocument/2006/relationships/tags" Target="../tags/tag1150.xml"/><Relationship Id="rId22" Type="http://schemas.openxmlformats.org/officeDocument/2006/relationships/image" Target="../media/image303.png"/><Relationship Id="rId27" Type="http://schemas.openxmlformats.org/officeDocument/2006/relationships/image" Target="../media/image308.png"/><Relationship Id="rId30" Type="http://schemas.openxmlformats.org/officeDocument/2006/relationships/image" Target="../media/image19.png"/><Relationship Id="rId35" Type="http://schemas.openxmlformats.org/officeDocument/2006/relationships/image" Target="../media/image3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162.xml"/><Relationship Id="rId13" Type="http://schemas.openxmlformats.org/officeDocument/2006/relationships/tags" Target="../tags/tag1167.xml"/><Relationship Id="rId18" Type="http://schemas.openxmlformats.org/officeDocument/2006/relationships/tags" Target="../tags/tag1172.xml"/><Relationship Id="rId26" Type="http://schemas.openxmlformats.org/officeDocument/2006/relationships/image" Target="../media/image312.png"/><Relationship Id="rId3" Type="http://schemas.openxmlformats.org/officeDocument/2006/relationships/tags" Target="../tags/tag1157.xml"/><Relationship Id="rId21" Type="http://schemas.openxmlformats.org/officeDocument/2006/relationships/tags" Target="../tags/tag1175.xml"/><Relationship Id="rId34" Type="http://schemas.openxmlformats.org/officeDocument/2006/relationships/image" Target="../media/image320.png"/><Relationship Id="rId7" Type="http://schemas.openxmlformats.org/officeDocument/2006/relationships/tags" Target="../tags/tag1161.xml"/><Relationship Id="rId12" Type="http://schemas.openxmlformats.org/officeDocument/2006/relationships/tags" Target="../tags/tag1166.xml"/><Relationship Id="rId17" Type="http://schemas.openxmlformats.org/officeDocument/2006/relationships/tags" Target="../tags/tag1171.xml"/><Relationship Id="rId25" Type="http://schemas.openxmlformats.org/officeDocument/2006/relationships/image" Target="../media/image311.png"/><Relationship Id="rId33" Type="http://schemas.openxmlformats.org/officeDocument/2006/relationships/image" Target="../media/image319.png"/><Relationship Id="rId2" Type="http://schemas.openxmlformats.org/officeDocument/2006/relationships/tags" Target="../tags/tag1156.xml"/><Relationship Id="rId16" Type="http://schemas.openxmlformats.org/officeDocument/2006/relationships/tags" Target="../tags/tag1170.xml"/><Relationship Id="rId20" Type="http://schemas.openxmlformats.org/officeDocument/2006/relationships/tags" Target="../tags/tag1174.xml"/><Relationship Id="rId29" Type="http://schemas.openxmlformats.org/officeDocument/2006/relationships/image" Target="../media/image315.png"/><Relationship Id="rId1" Type="http://schemas.openxmlformats.org/officeDocument/2006/relationships/tags" Target="../tags/tag1155.xml"/><Relationship Id="rId6" Type="http://schemas.openxmlformats.org/officeDocument/2006/relationships/tags" Target="../tags/tag1160.xml"/><Relationship Id="rId11" Type="http://schemas.openxmlformats.org/officeDocument/2006/relationships/tags" Target="../tags/tag1165.xml"/><Relationship Id="rId24" Type="http://schemas.openxmlformats.org/officeDocument/2006/relationships/image" Target="../media/image19.png"/><Relationship Id="rId32" Type="http://schemas.openxmlformats.org/officeDocument/2006/relationships/image" Target="../media/image318.png"/><Relationship Id="rId5" Type="http://schemas.openxmlformats.org/officeDocument/2006/relationships/tags" Target="../tags/tag1159.xml"/><Relationship Id="rId15" Type="http://schemas.openxmlformats.org/officeDocument/2006/relationships/tags" Target="../tags/tag1169.xml"/><Relationship Id="rId23" Type="http://schemas.openxmlformats.org/officeDocument/2006/relationships/notesSlide" Target="../notesSlides/notesSlide37.xml"/><Relationship Id="rId28" Type="http://schemas.openxmlformats.org/officeDocument/2006/relationships/image" Target="../media/image314.png"/><Relationship Id="rId36" Type="http://schemas.openxmlformats.org/officeDocument/2006/relationships/image" Target="../media/image322.png"/><Relationship Id="rId10" Type="http://schemas.openxmlformats.org/officeDocument/2006/relationships/tags" Target="../tags/tag1164.xml"/><Relationship Id="rId19" Type="http://schemas.openxmlformats.org/officeDocument/2006/relationships/tags" Target="../tags/tag1173.xml"/><Relationship Id="rId31" Type="http://schemas.openxmlformats.org/officeDocument/2006/relationships/image" Target="../media/image317.png"/><Relationship Id="rId4" Type="http://schemas.openxmlformats.org/officeDocument/2006/relationships/tags" Target="../tags/tag1158.xml"/><Relationship Id="rId9" Type="http://schemas.openxmlformats.org/officeDocument/2006/relationships/tags" Target="../tags/tag1163.xml"/><Relationship Id="rId14" Type="http://schemas.openxmlformats.org/officeDocument/2006/relationships/tags" Target="../tags/tag116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13.png"/><Relationship Id="rId30" Type="http://schemas.openxmlformats.org/officeDocument/2006/relationships/image" Target="../media/image316.png"/><Relationship Id="rId35" Type="http://schemas.openxmlformats.org/officeDocument/2006/relationships/image" Target="../media/image321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188.xml"/><Relationship Id="rId18" Type="http://schemas.openxmlformats.org/officeDocument/2006/relationships/tags" Target="../tags/tag1193.xml"/><Relationship Id="rId26" Type="http://schemas.openxmlformats.org/officeDocument/2006/relationships/tags" Target="../tags/tag1201.xml"/><Relationship Id="rId39" Type="http://schemas.openxmlformats.org/officeDocument/2006/relationships/image" Target="../media/image315.png"/><Relationship Id="rId21" Type="http://schemas.openxmlformats.org/officeDocument/2006/relationships/tags" Target="../tags/tag1196.xml"/><Relationship Id="rId34" Type="http://schemas.openxmlformats.org/officeDocument/2006/relationships/image" Target="../media/image19.png"/><Relationship Id="rId42" Type="http://schemas.openxmlformats.org/officeDocument/2006/relationships/image" Target="../media/image318.png"/><Relationship Id="rId47" Type="http://schemas.openxmlformats.org/officeDocument/2006/relationships/image" Target="../media/image323.png"/><Relationship Id="rId50" Type="http://schemas.openxmlformats.org/officeDocument/2006/relationships/image" Target="../media/image326.png"/><Relationship Id="rId55" Type="http://schemas.openxmlformats.org/officeDocument/2006/relationships/image" Target="../media/image331.png"/><Relationship Id="rId63" Type="http://schemas.openxmlformats.org/officeDocument/2006/relationships/image" Target="../media/image339.png"/><Relationship Id="rId7" Type="http://schemas.openxmlformats.org/officeDocument/2006/relationships/tags" Target="../tags/tag1182.xml"/><Relationship Id="rId2" Type="http://schemas.openxmlformats.org/officeDocument/2006/relationships/tags" Target="../tags/tag1177.xml"/><Relationship Id="rId16" Type="http://schemas.openxmlformats.org/officeDocument/2006/relationships/tags" Target="../tags/tag1191.xml"/><Relationship Id="rId20" Type="http://schemas.openxmlformats.org/officeDocument/2006/relationships/tags" Target="../tags/tag1195.xml"/><Relationship Id="rId29" Type="http://schemas.openxmlformats.org/officeDocument/2006/relationships/tags" Target="../tags/tag1204.xml"/><Relationship Id="rId41" Type="http://schemas.openxmlformats.org/officeDocument/2006/relationships/image" Target="../media/image317.png"/><Relationship Id="rId54" Type="http://schemas.openxmlformats.org/officeDocument/2006/relationships/image" Target="../media/image330.png"/><Relationship Id="rId62" Type="http://schemas.openxmlformats.org/officeDocument/2006/relationships/image" Target="../media/image338.png"/><Relationship Id="rId1" Type="http://schemas.openxmlformats.org/officeDocument/2006/relationships/tags" Target="../tags/tag1176.xml"/><Relationship Id="rId6" Type="http://schemas.openxmlformats.org/officeDocument/2006/relationships/tags" Target="../tags/tag1181.xml"/><Relationship Id="rId11" Type="http://schemas.openxmlformats.org/officeDocument/2006/relationships/tags" Target="../tags/tag1186.xml"/><Relationship Id="rId24" Type="http://schemas.openxmlformats.org/officeDocument/2006/relationships/tags" Target="../tags/tag1199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13.png"/><Relationship Id="rId40" Type="http://schemas.openxmlformats.org/officeDocument/2006/relationships/image" Target="../media/image316.png"/><Relationship Id="rId45" Type="http://schemas.openxmlformats.org/officeDocument/2006/relationships/image" Target="../media/image319.png"/><Relationship Id="rId53" Type="http://schemas.openxmlformats.org/officeDocument/2006/relationships/image" Target="../media/image329.png"/><Relationship Id="rId58" Type="http://schemas.openxmlformats.org/officeDocument/2006/relationships/image" Target="../media/image334.png"/><Relationship Id="rId5" Type="http://schemas.openxmlformats.org/officeDocument/2006/relationships/tags" Target="../tags/tag1180.xml"/><Relationship Id="rId15" Type="http://schemas.openxmlformats.org/officeDocument/2006/relationships/tags" Target="../tags/tag1190.xml"/><Relationship Id="rId23" Type="http://schemas.openxmlformats.org/officeDocument/2006/relationships/tags" Target="../tags/tag1198.xml"/><Relationship Id="rId28" Type="http://schemas.openxmlformats.org/officeDocument/2006/relationships/tags" Target="../tags/tag1203.xml"/><Relationship Id="rId36" Type="http://schemas.openxmlformats.org/officeDocument/2006/relationships/image" Target="../media/image312.png"/><Relationship Id="rId49" Type="http://schemas.openxmlformats.org/officeDocument/2006/relationships/image" Target="../media/image325.png"/><Relationship Id="rId57" Type="http://schemas.openxmlformats.org/officeDocument/2006/relationships/image" Target="../media/image333.png"/><Relationship Id="rId61" Type="http://schemas.openxmlformats.org/officeDocument/2006/relationships/image" Target="../media/image337.png"/><Relationship Id="rId10" Type="http://schemas.openxmlformats.org/officeDocument/2006/relationships/tags" Target="../tags/tag1185.xml"/><Relationship Id="rId19" Type="http://schemas.openxmlformats.org/officeDocument/2006/relationships/tags" Target="../tags/tag1194.xml"/><Relationship Id="rId31" Type="http://schemas.openxmlformats.org/officeDocument/2006/relationships/tags" Target="../tags/tag1206.xml"/><Relationship Id="rId44" Type="http://schemas.openxmlformats.org/officeDocument/2006/relationships/image" Target="../media/image322.png"/><Relationship Id="rId52" Type="http://schemas.openxmlformats.org/officeDocument/2006/relationships/image" Target="../media/image328.png"/><Relationship Id="rId60" Type="http://schemas.openxmlformats.org/officeDocument/2006/relationships/image" Target="../media/image336.png"/><Relationship Id="rId4" Type="http://schemas.openxmlformats.org/officeDocument/2006/relationships/tags" Target="../tags/tag1179.xml"/><Relationship Id="rId9" Type="http://schemas.openxmlformats.org/officeDocument/2006/relationships/tags" Target="../tags/tag1184.xml"/><Relationship Id="rId14" Type="http://schemas.openxmlformats.org/officeDocument/2006/relationships/tags" Target="../tags/tag1189.xml"/><Relationship Id="rId22" Type="http://schemas.openxmlformats.org/officeDocument/2006/relationships/tags" Target="../tags/tag1197.xml"/><Relationship Id="rId27" Type="http://schemas.openxmlformats.org/officeDocument/2006/relationships/tags" Target="../tags/tag1202.xml"/><Relationship Id="rId30" Type="http://schemas.openxmlformats.org/officeDocument/2006/relationships/tags" Target="../tags/tag1205.xml"/><Relationship Id="rId35" Type="http://schemas.openxmlformats.org/officeDocument/2006/relationships/image" Target="../media/image311.png"/><Relationship Id="rId43" Type="http://schemas.openxmlformats.org/officeDocument/2006/relationships/image" Target="../media/image321.png"/><Relationship Id="rId48" Type="http://schemas.openxmlformats.org/officeDocument/2006/relationships/image" Target="../media/image324.png"/><Relationship Id="rId56" Type="http://schemas.openxmlformats.org/officeDocument/2006/relationships/image" Target="../media/image332.png"/><Relationship Id="rId8" Type="http://schemas.openxmlformats.org/officeDocument/2006/relationships/tags" Target="../tags/tag1183.xml"/><Relationship Id="rId51" Type="http://schemas.openxmlformats.org/officeDocument/2006/relationships/image" Target="../media/image327.png"/><Relationship Id="rId3" Type="http://schemas.openxmlformats.org/officeDocument/2006/relationships/tags" Target="../tags/tag1178.xml"/><Relationship Id="rId12" Type="http://schemas.openxmlformats.org/officeDocument/2006/relationships/tags" Target="../tags/tag1187.xml"/><Relationship Id="rId17" Type="http://schemas.openxmlformats.org/officeDocument/2006/relationships/tags" Target="../tags/tag1192.xml"/><Relationship Id="rId25" Type="http://schemas.openxmlformats.org/officeDocument/2006/relationships/tags" Target="../tags/tag1200.xml"/><Relationship Id="rId33" Type="http://schemas.openxmlformats.org/officeDocument/2006/relationships/notesSlide" Target="../notesSlides/notesSlide38.xml"/><Relationship Id="rId38" Type="http://schemas.openxmlformats.org/officeDocument/2006/relationships/image" Target="../media/image314.png"/><Relationship Id="rId46" Type="http://schemas.openxmlformats.org/officeDocument/2006/relationships/image" Target="../media/image320.png"/><Relationship Id="rId59" Type="http://schemas.openxmlformats.org/officeDocument/2006/relationships/image" Target="../media/image335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219.xml"/><Relationship Id="rId18" Type="http://schemas.openxmlformats.org/officeDocument/2006/relationships/tags" Target="../tags/tag1224.xml"/><Relationship Id="rId26" Type="http://schemas.openxmlformats.org/officeDocument/2006/relationships/tags" Target="../tags/tag1232.xml"/><Relationship Id="rId39" Type="http://schemas.openxmlformats.org/officeDocument/2006/relationships/image" Target="../media/image348.png"/><Relationship Id="rId3" Type="http://schemas.openxmlformats.org/officeDocument/2006/relationships/tags" Target="../tags/tag1209.xml"/><Relationship Id="rId21" Type="http://schemas.openxmlformats.org/officeDocument/2006/relationships/tags" Target="../tags/tag1227.xml"/><Relationship Id="rId34" Type="http://schemas.openxmlformats.org/officeDocument/2006/relationships/image" Target="../media/image344.png"/><Relationship Id="rId42" Type="http://schemas.openxmlformats.org/officeDocument/2006/relationships/image" Target="../media/image351.png"/><Relationship Id="rId47" Type="http://schemas.openxmlformats.org/officeDocument/2006/relationships/image" Target="../media/image313.png"/><Relationship Id="rId50" Type="http://schemas.openxmlformats.org/officeDocument/2006/relationships/image" Target="../media/image316.png"/><Relationship Id="rId7" Type="http://schemas.openxmlformats.org/officeDocument/2006/relationships/tags" Target="../tags/tag1213.xml"/><Relationship Id="rId12" Type="http://schemas.openxmlformats.org/officeDocument/2006/relationships/tags" Target="../tags/tag1218.xml"/><Relationship Id="rId17" Type="http://schemas.openxmlformats.org/officeDocument/2006/relationships/tags" Target="../tags/tag1223.xml"/><Relationship Id="rId25" Type="http://schemas.openxmlformats.org/officeDocument/2006/relationships/tags" Target="../tags/tag1231.xml"/><Relationship Id="rId33" Type="http://schemas.openxmlformats.org/officeDocument/2006/relationships/image" Target="../media/image343.png"/><Relationship Id="rId38" Type="http://schemas.openxmlformats.org/officeDocument/2006/relationships/image" Target="../media/image347.png"/><Relationship Id="rId46" Type="http://schemas.openxmlformats.org/officeDocument/2006/relationships/image" Target="../media/image312.png"/><Relationship Id="rId2" Type="http://schemas.openxmlformats.org/officeDocument/2006/relationships/tags" Target="../tags/tag1208.xml"/><Relationship Id="rId16" Type="http://schemas.openxmlformats.org/officeDocument/2006/relationships/tags" Target="../tags/tag1222.xml"/><Relationship Id="rId20" Type="http://schemas.openxmlformats.org/officeDocument/2006/relationships/tags" Target="../tags/tag1226.xml"/><Relationship Id="rId29" Type="http://schemas.openxmlformats.org/officeDocument/2006/relationships/image" Target="../media/image340.png"/><Relationship Id="rId41" Type="http://schemas.openxmlformats.org/officeDocument/2006/relationships/image" Target="../media/image350.png"/><Relationship Id="rId1" Type="http://schemas.openxmlformats.org/officeDocument/2006/relationships/tags" Target="../tags/tag1207.xml"/><Relationship Id="rId6" Type="http://schemas.openxmlformats.org/officeDocument/2006/relationships/tags" Target="../tags/tag1212.xml"/><Relationship Id="rId11" Type="http://schemas.openxmlformats.org/officeDocument/2006/relationships/tags" Target="../tags/tag1217.xml"/><Relationship Id="rId24" Type="http://schemas.openxmlformats.org/officeDocument/2006/relationships/tags" Target="../tags/tag1230.xml"/><Relationship Id="rId32" Type="http://schemas.openxmlformats.org/officeDocument/2006/relationships/image" Target="../media/image342.png"/><Relationship Id="rId37" Type="http://schemas.openxmlformats.org/officeDocument/2006/relationships/image" Target="../media/image346.png"/><Relationship Id="rId40" Type="http://schemas.openxmlformats.org/officeDocument/2006/relationships/image" Target="../media/image349.png"/><Relationship Id="rId45" Type="http://schemas.openxmlformats.org/officeDocument/2006/relationships/image" Target="../media/image311.png"/><Relationship Id="rId53" Type="http://schemas.openxmlformats.org/officeDocument/2006/relationships/image" Target="../media/image231.png"/><Relationship Id="rId5" Type="http://schemas.openxmlformats.org/officeDocument/2006/relationships/tags" Target="../tags/tag1211.xml"/><Relationship Id="rId15" Type="http://schemas.openxmlformats.org/officeDocument/2006/relationships/tags" Target="../tags/tag1221.xml"/><Relationship Id="rId23" Type="http://schemas.openxmlformats.org/officeDocument/2006/relationships/tags" Target="../tags/tag1229.xml"/><Relationship Id="rId28" Type="http://schemas.openxmlformats.org/officeDocument/2006/relationships/notesSlide" Target="../notesSlides/notesSlide39.xml"/><Relationship Id="rId36" Type="http://schemas.openxmlformats.org/officeDocument/2006/relationships/image" Target="../media/image345.png"/><Relationship Id="rId49" Type="http://schemas.openxmlformats.org/officeDocument/2006/relationships/image" Target="../media/image315.png"/><Relationship Id="rId10" Type="http://schemas.openxmlformats.org/officeDocument/2006/relationships/tags" Target="../tags/tag1216.xml"/><Relationship Id="rId19" Type="http://schemas.openxmlformats.org/officeDocument/2006/relationships/tags" Target="../tags/tag1225.xml"/><Relationship Id="rId31" Type="http://schemas.openxmlformats.org/officeDocument/2006/relationships/image" Target="../media/image341.png"/><Relationship Id="rId44" Type="http://schemas.openxmlformats.org/officeDocument/2006/relationships/image" Target="../media/image352.png"/><Relationship Id="rId52" Type="http://schemas.openxmlformats.org/officeDocument/2006/relationships/image" Target="../media/image318.png"/><Relationship Id="rId4" Type="http://schemas.openxmlformats.org/officeDocument/2006/relationships/tags" Target="../tags/tag1210.xml"/><Relationship Id="rId9" Type="http://schemas.openxmlformats.org/officeDocument/2006/relationships/tags" Target="../tags/tag1215.xml"/><Relationship Id="rId14" Type="http://schemas.openxmlformats.org/officeDocument/2006/relationships/tags" Target="../tags/tag1220.xml"/><Relationship Id="rId22" Type="http://schemas.openxmlformats.org/officeDocument/2006/relationships/tags" Target="../tags/tag122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20.png"/><Relationship Id="rId35" Type="http://schemas.openxmlformats.org/officeDocument/2006/relationships/image" Target="../media/image19.png"/><Relationship Id="rId43" Type="http://schemas.openxmlformats.org/officeDocument/2006/relationships/image" Target="../media/image238.png"/><Relationship Id="rId48" Type="http://schemas.openxmlformats.org/officeDocument/2006/relationships/image" Target="../media/image314.png"/><Relationship Id="rId8" Type="http://schemas.openxmlformats.org/officeDocument/2006/relationships/tags" Target="../tags/tag1214.xml"/><Relationship Id="rId51" Type="http://schemas.openxmlformats.org/officeDocument/2006/relationships/image" Target="../media/image317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1245.xml"/><Relationship Id="rId18" Type="http://schemas.openxmlformats.org/officeDocument/2006/relationships/tags" Target="../tags/tag1250.xml"/><Relationship Id="rId26" Type="http://schemas.openxmlformats.org/officeDocument/2006/relationships/tags" Target="../tags/tag1258.xml"/><Relationship Id="rId39" Type="http://schemas.openxmlformats.org/officeDocument/2006/relationships/image" Target="../media/image318.png"/><Relationship Id="rId21" Type="http://schemas.openxmlformats.org/officeDocument/2006/relationships/tags" Target="../tags/tag1253.xml"/><Relationship Id="rId34" Type="http://schemas.openxmlformats.org/officeDocument/2006/relationships/image" Target="../media/image313.png"/><Relationship Id="rId42" Type="http://schemas.openxmlformats.org/officeDocument/2006/relationships/image" Target="../media/image355.png"/><Relationship Id="rId47" Type="http://schemas.openxmlformats.org/officeDocument/2006/relationships/image" Target="../media/image359.png"/><Relationship Id="rId50" Type="http://schemas.openxmlformats.org/officeDocument/2006/relationships/image" Target="../media/image362.png"/><Relationship Id="rId55" Type="http://schemas.openxmlformats.org/officeDocument/2006/relationships/image" Target="../media/image367.png"/><Relationship Id="rId7" Type="http://schemas.openxmlformats.org/officeDocument/2006/relationships/tags" Target="../tags/tag1239.xml"/><Relationship Id="rId12" Type="http://schemas.openxmlformats.org/officeDocument/2006/relationships/tags" Target="../tags/tag1244.xml"/><Relationship Id="rId17" Type="http://schemas.openxmlformats.org/officeDocument/2006/relationships/tags" Target="../tags/tag1249.xml"/><Relationship Id="rId25" Type="http://schemas.openxmlformats.org/officeDocument/2006/relationships/tags" Target="../tags/tag1257.xml"/><Relationship Id="rId33" Type="http://schemas.openxmlformats.org/officeDocument/2006/relationships/image" Target="../media/image312.png"/><Relationship Id="rId38" Type="http://schemas.openxmlformats.org/officeDocument/2006/relationships/image" Target="../media/image317.png"/><Relationship Id="rId46" Type="http://schemas.openxmlformats.org/officeDocument/2006/relationships/image" Target="../media/image220.png"/><Relationship Id="rId2" Type="http://schemas.openxmlformats.org/officeDocument/2006/relationships/tags" Target="../tags/tag1234.xml"/><Relationship Id="rId16" Type="http://schemas.openxmlformats.org/officeDocument/2006/relationships/tags" Target="../tags/tag1248.xml"/><Relationship Id="rId20" Type="http://schemas.openxmlformats.org/officeDocument/2006/relationships/tags" Target="../tags/tag125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354.png"/><Relationship Id="rId54" Type="http://schemas.openxmlformats.org/officeDocument/2006/relationships/image" Target="../media/image366.png"/><Relationship Id="rId1" Type="http://schemas.openxmlformats.org/officeDocument/2006/relationships/tags" Target="../tags/tag1233.xml"/><Relationship Id="rId6" Type="http://schemas.openxmlformats.org/officeDocument/2006/relationships/tags" Target="../tags/tag1238.xml"/><Relationship Id="rId11" Type="http://schemas.openxmlformats.org/officeDocument/2006/relationships/tags" Target="../tags/tag1243.xml"/><Relationship Id="rId24" Type="http://schemas.openxmlformats.org/officeDocument/2006/relationships/tags" Target="../tags/tag1256.xml"/><Relationship Id="rId32" Type="http://schemas.openxmlformats.org/officeDocument/2006/relationships/image" Target="../media/image311.png"/><Relationship Id="rId37" Type="http://schemas.openxmlformats.org/officeDocument/2006/relationships/image" Target="../media/image316.png"/><Relationship Id="rId40" Type="http://schemas.openxmlformats.org/officeDocument/2006/relationships/image" Target="../media/image353.png"/><Relationship Id="rId45" Type="http://schemas.openxmlformats.org/officeDocument/2006/relationships/image" Target="../media/image358.png"/><Relationship Id="rId53" Type="http://schemas.openxmlformats.org/officeDocument/2006/relationships/image" Target="../media/image365.png"/><Relationship Id="rId58" Type="http://schemas.openxmlformats.org/officeDocument/2006/relationships/image" Target="../media/image352.png"/><Relationship Id="rId5" Type="http://schemas.openxmlformats.org/officeDocument/2006/relationships/tags" Target="../tags/tag1237.xml"/><Relationship Id="rId15" Type="http://schemas.openxmlformats.org/officeDocument/2006/relationships/tags" Target="../tags/tag1247.xml"/><Relationship Id="rId23" Type="http://schemas.openxmlformats.org/officeDocument/2006/relationships/tags" Target="../tags/tag1255.xml"/><Relationship Id="rId28" Type="http://schemas.openxmlformats.org/officeDocument/2006/relationships/tags" Target="../tags/tag1260.xml"/><Relationship Id="rId36" Type="http://schemas.openxmlformats.org/officeDocument/2006/relationships/image" Target="../media/image315.png"/><Relationship Id="rId49" Type="http://schemas.openxmlformats.org/officeDocument/2006/relationships/image" Target="../media/image361.png"/><Relationship Id="rId57" Type="http://schemas.openxmlformats.org/officeDocument/2006/relationships/image" Target="../media/image238.png"/><Relationship Id="rId10" Type="http://schemas.openxmlformats.org/officeDocument/2006/relationships/tags" Target="../tags/tag1242.xml"/><Relationship Id="rId19" Type="http://schemas.openxmlformats.org/officeDocument/2006/relationships/tags" Target="../tags/tag1251.xml"/><Relationship Id="rId31" Type="http://schemas.openxmlformats.org/officeDocument/2006/relationships/image" Target="../media/image19.png"/><Relationship Id="rId44" Type="http://schemas.openxmlformats.org/officeDocument/2006/relationships/image" Target="../media/image357.png"/><Relationship Id="rId52" Type="http://schemas.openxmlformats.org/officeDocument/2006/relationships/image" Target="../media/image364.png"/><Relationship Id="rId4" Type="http://schemas.openxmlformats.org/officeDocument/2006/relationships/tags" Target="../tags/tag1236.xml"/><Relationship Id="rId9" Type="http://schemas.openxmlformats.org/officeDocument/2006/relationships/tags" Target="../tags/tag1241.xml"/><Relationship Id="rId14" Type="http://schemas.openxmlformats.org/officeDocument/2006/relationships/tags" Target="../tags/tag1246.xml"/><Relationship Id="rId22" Type="http://schemas.openxmlformats.org/officeDocument/2006/relationships/tags" Target="../tags/tag1254.xml"/><Relationship Id="rId27" Type="http://schemas.openxmlformats.org/officeDocument/2006/relationships/tags" Target="../tags/tag1259.xml"/><Relationship Id="rId30" Type="http://schemas.openxmlformats.org/officeDocument/2006/relationships/notesSlide" Target="../notesSlides/notesSlide40.xml"/><Relationship Id="rId35" Type="http://schemas.openxmlformats.org/officeDocument/2006/relationships/image" Target="../media/image314.png"/><Relationship Id="rId43" Type="http://schemas.openxmlformats.org/officeDocument/2006/relationships/image" Target="../media/image356.png"/><Relationship Id="rId48" Type="http://schemas.openxmlformats.org/officeDocument/2006/relationships/image" Target="../media/image360.png"/><Relationship Id="rId56" Type="http://schemas.openxmlformats.org/officeDocument/2006/relationships/image" Target="../media/image368.png"/><Relationship Id="rId8" Type="http://schemas.openxmlformats.org/officeDocument/2006/relationships/tags" Target="../tags/tag1240.xml"/><Relationship Id="rId51" Type="http://schemas.openxmlformats.org/officeDocument/2006/relationships/image" Target="../media/image363.png"/><Relationship Id="rId3" Type="http://schemas.openxmlformats.org/officeDocument/2006/relationships/tags" Target="../tags/tag12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5.png"/><Relationship Id="rId3" Type="http://schemas.openxmlformats.org/officeDocument/2006/relationships/tags" Target="../tags/tag67.xml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3.png"/><Relationship Id="rId33" Type="http://schemas.openxmlformats.org/officeDocument/2006/relationships/image" Target="../media/image12.png"/><Relationship Id="rId38" Type="http://schemas.openxmlformats.org/officeDocument/2006/relationships/image" Target="../media/image35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2.png"/><Relationship Id="rId32" Type="http://schemas.openxmlformats.org/officeDocument/2006/relationships/image" Target="../media/image28.png"/><Relationship Id="rId37" Type="http://schemas.openxmlformats.org/officeDocument/2006/relationships/image" Target="../media/image34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1.png"/><Relationship Id="rId28" Type="http://schemas.openxmlformats.org/officeDocument/2006/relationships/image" Target="../media/image26.png"/><Relationship Id="rId36" Type="http://schemas.openxmlformats.org/officeDocument/2006/relationships/image" Target="../media/image33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image" Target="../media/image27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4.png"/><Relationship Id="rId27" Type="http://schemas.openxmlformats.org/officeDocument/2006/relationships/image" Target="../media/image25.png"/><Relationship Id="rId30" Type="http://schemas.openxmlformats.org/officeDocument/2006/relationships/image" Target="../media/image30.png"/><Relationship Id="rId35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35.png"/><Relationship Id="rId39" Type="http://schemas.openxmlformats.org/officeDocument/2006/relationships/image" Target="../media/image38.png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image" Target="../media/image31.png"/><Relationship Id="rId42" Type="http://schemas.openxmlformats.org/officeDocument/2006/relationships/image" Target="../media/image41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34.png"/><Relationship Id="rId33" Type="http://schemas.openxmlformats.org/officeDocument/2006/relationships/image" Target="../media/image12.png"/><Relationship Id="rId38" Type="http://schemas.openxmlformats.org/officeDocument/2006/relationships/image" Target="../media/image37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image" Target="../media/image29.png"/><Relationship Id="rId41" Type="http://schemas.openxmlformats.org/officeDocument/2006/relationships/image" Target="../media/image40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19.png"/><Relationship Id="rId32" Type="http://schemas.openxmlformats.org/officeDocument/2006/relationships/image" Target="../media/image28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notesSlide" Target="../notesSlides/notesSlide2.xml"/><Relationship Id="rId28" Type="http://schemas.openxmlformats.org/officeDocument/2006/relationships/image" Target="../media/image26.png"/><Relationship Id="rId36" Type="http://schemas.openxmlformats.org/officeDocument/2006/relationships/image" Target="../media/image33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27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5.png"/><Relationship Id="rId30" Type="http://schemas.openxmlformats.org/officeDocument/2006/relationships/image" Target="../media/image30.png"/><Relationship Id="rId35" Type="http://schemas.openxmlformats.org/officeDocument/2006/relationships/image" Target="../media/image32.png"/><Relationship Id="rId43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41.png"/><Relationship Id="rId3" Type="http://schemas.openxmlformats.org/officeDocument/2006/relationships/tags" Target="../tags/tag107.xml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44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tags" Target="../tags/tag1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6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image" Target="../media/image52.png"/><Relationship Id="rId39" Type="http://schemas.openxmlformats.org/officeDocument/2006/relationships/image" Target="../media/image51.png"/><Relationship Id="rId3" Type="http://schemas.openxmlformats.org/officeDocument/2006/relationships/tags" Target="../tags/tag125.xml"/><Relationship Id="rId21" Type="http://schemas.openxmlformats.org/officeDocument/2006/relationships/tags" Target="../tags/tag143.xml"/><Relationship Id="rId34" Type="http://schemas.openxmlformats.org/officeDocument/2006/relationships/image" Target="../media/image43.png"/><Relationship Id="rId42" Type="http://schemas.openxmlformats.org/officeDocument/2006/relationships/image" Target="../media/image55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notesSlide" Target="../notesSlides/notesSlide4.xml"/><Relationship Id="rId33" Type="http://schemas.openxmlformats.org/officeDocument/2006/relationships/image" Target="../media/image42.png"/><Relationship Id="rId38" Type="http://schemas.openxmlformats.org/officeDocument/2006/relationships/image" Target="../media/image50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29" Type="http://schemas.openxmlformats.org/officeDocument/2006/relationships/image" Target="../media/image38.png"/><Relationship Id="rId41" Type="http://schemas.openxmlformats.org/officeDocument/2006/relationships/image" Target="../media/image54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1.png"/><Relationship Id="rId37" Type="http://schemas.openxmlformats.org/officeDocument/2006/relationships/image" Target="../media/image49.png"/><Relationship Id="rId40" Type="http://schemas.openxmlformats.org/officeDocument/2006/relationships/image" Target="../media/image53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image" Target="../media/image40.png"/><Relationship Id="rId44" Type="http://schemas.openxmlformats.org/officeDocument/2006/relationships/image" Target="../media/image57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image" Target="../media/image42.png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5.png"/><Relationship Id="rId50" Type="http://schemas.openxmlformats.org/officeDocument/2006/relationships/image" Target="../media/image59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53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notesSlide" Target="../notesSlides/notesSlide5.xml"/><Relationship Id="rId41" Type="http://schemas.openxmlformats.org/officeDocument/2006/relationships/image" Target="../media/image44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image" Target="../media/image57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51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9.png"/><Relationship Id="rId49" Type="http://schemas.openxmlformats.org/officeDocument/2006/relationships/image" Target="../media/image58.pn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image" Target="../media/image54.png"/><Relationship Id="rId44" Type="http://schemas.openxmlformats.org/officeDocument/2006/relationships/image" Target="../media/image50.png"/><Relationship Id="rId52" Type="http://schemas.openxmlformats.org/officeDocument/2006/relationships/image" Target="../media/image61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image" Target="../media/image52.png"/><Relationship Id="rId35" Type="http://schemas.openxmlformats.org/officeDocument/2006/relationships/image" Target="../media/image38.png"/><Relationship Id="rId43" Type="http://schemas.openxmlformats.org/officeDocument/2006/relationships/image" Target="../media/image49.png"/><Relationship Id="rId48" Type="http://schemas.openxmlformats.org/officeDocument/2006/relationships/image" Target="../media/image56.png"/><Relationship Id="rId8" Type="http://schemas.openxmlformats.org/officeDocument/2006/relationships/tags" Target="../tags/tag153.xml"/><Relationship Id="rId51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1311-E7A4-4961-BA96-F0FD5BDA2638}" type="slidenum">
              <a:rPr lang="en-US"/>
              <a:pPr/>
              <a:t>1</a:t>
            </a:fld>
            <a:endParaRPr lang="en-US"/>
          </a:p>
        </p:txBody>
      </p:sp>
      <p:sp>
        <p:nvSpPr>
          <p:cNvPr id="16906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2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Antidifferentiation</a:t>
            </a:r>
          </a:p>
        </p:txBody>
      </p:sp>
      <p:sp>
        <p:nvSpPr>
          <p:cNvPr id="16906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0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72" name="Picture 7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91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6C36-376B-4622-B1AC-BF6B7E411F16}" type="slidenum">
              <a:rPr lang="en-US"/>
              <a:pPr/>
              <a:t>10</a:t>
            </a:fld>
            <a:endParaRPr lang="en-US"/>
          </a:p>
        </p:txBody>
      </p:sp>
      <p:sp>
        <p:nvSpPr>
          <p:cNvPr id="16486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865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972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5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1387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5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5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33800"/>
            <a:ext cx="16335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5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37038"/>
            <a:ext cx="15319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5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276725"/>
            <a:ext cx="96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660" name="AutoShape 20"/>
          <p:cNvSpPr>
            <a:spLocks noChangeArrowheads="1"/>
          </p:cNvSpPr>
          <p:nvPr/>
        </p:nvSpPr>
        <p:spPr bwMode="auto">
          <a:xfrm>
            <a:off x="3429000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61" name="Rectangle 21"/>
          <p:cNvSpPr>
            <a:spLocks noChangeArrowheads="1"/>
          </p:cNvSpPr>
          <p:nvPr/>
        </p:nvSpPr>
        <p:spPr bwMode="auto">
          <a:xfrm>
            <a:off x="474663" y="3692525"/>
            <a:ext cx="3684587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62" name="Rectangle 22"/>
          <p:cNvSpPr>
            <a:spLocks noChangeArrowheads="1"/>
          </p:cNvSpPr>
          <p:nvPr/>
        </p:nvSpPr>
        <p:spPr bwMode="auto">
          <a:xfrm>
            <a:off x="4305300" y="3692525"/>
            <a:ext cx="4076700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8663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810000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64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3730625"/>
            <a:ext cx="22320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6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233863"/>
            <a:ext cx="153193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68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273550"/>
            <a:ext cx="96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669" name="AutoShape 29"/>
          <p:cNvSpPr>
            <a:spLocks noChangeArrowheads="1"/>
          </p:cNvSpPr>
          <p:nvPr/>
        </p:nvSpPr>
        <p:spPr bwMode="auto">
          <a:xfrm>
            <a:off x="7869238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867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654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74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033963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75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526088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76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320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677" name="Rectangle 37"/>
          <p:cNvSpPr>
            <a:spLocks noChangeArrowheads="1"/>
          </p:cNvSpPr>
          <p:nvPr/>
        </p:nvSpPr>
        <p:spPr bwMode="auto">
          <a:xfrm>
            <a:off x="474663" y="4679950"/>
            <a:ext cx="3684587" cy="13065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82" name="Line 42"/>
          <p:cNvSpPr>
            <a:spLocks noChangeShapeType="1"/>
          </p:cNvSpPr>
          <p:nvPr/>
        </p:nvSpPr>
        <p:spPr bwMode="auto">
          <a:xfrm>
            <a:off x="3124200" y="3962400"/>
            <a:ext cx="35052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83" name="Line 43"/>
          <p:cNvSpPr>
            <a:spLocks noChangeShapeType="1"/>
          </p:cNvSpPr>
          <p:nvPr/>
        </p:nvSpPr>
        <p:spPr bwMode="auto">
          <a:xfrm flipH="1">
            <a:off x="6781800" y="4114800"/>
            <a:ext cx="381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8684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876800"/>
            <a:ext cx="6270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85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5649913"/>
            <a:ext cx="24939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86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53125"/>
            <a:ext cx="3441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687" name="Line 47"/>
          <p:cNvSpPr>
            <a:spLocks noChangeShapeType="1"/>
          </p:cNvSpPr>
          <p:nvPr/>
        </p:nvSpPr>
        <p:spPr bwMode="auto">
          <a:xfrm>
            <a:off x="2438400" y="5218113"/>
            <a:ext cx="4114800" cy="109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88" name="Line 48"/>
          <p:cNvSpPr>
            <a:spLocks noChangeShapeType="1"/>
          </p:cNvSpPr>
          <p:nvPr/>
        </p:nvSpPr>
        <p:spPr bwMode="auto">
          <a:xfrm flipV="1">
            <a:off x="2438400" y="5410200"/>
            <a:ext cx="411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8689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953000"/>
            <a:ext cx="15684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698" name="Line 58"/>
          <p:cNvSpPr>
            <a:spLocks noChangeShapeType="1"/>
          </p:cNvSpPr>
          <p:nvPr/>
        </p:nvSpPr>
        <p:spPr bwMode="auto">
          <a:xfrm>
            <a:off x="0" y="322440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08" name="Rectangle 6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8709" name="Picture 6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76200" y="1435644"/>
            <a:ext cx="9015413" cy="1727200"/>
            <a:chOff x="76200" y="1435644"/>
            <a:chExt cx="9015413" cy="172720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8920" y="2565944"/>
              <a:ext cx="3725935" cy="248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48735" name="Picture 9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2870744"/>
              <a:ext cx="26003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8736" name="Picture 9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435644"/>
              <a:ext cx="43815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8737" name="Picture 9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1803944"/>
              <a:ext cx="595947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8738" name="Picture 9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2213519"/>
              <a:ext cx="40608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8739" name="Picture 9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449932"/>
              <a:ext cx="1552575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8740" name="Picture 10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653132"/>
              <a:ext cx="1700213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8741" name="Picture 10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881732"/>
              <a:ext cx="15748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8742" name="Picture 10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3" y="2111919"/>
              <a:ext cx="1144588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8743" name="Picture 10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338932"/>
              <a:ext cx="1495425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" name="Line 58"/>
          <p:cNvSpPr>
            <a:spLocks noChangeShapeType="1"/>
          </p:cNvSpPr>
          <p:nvPr/>
        </p:nvSpPr>
        <p:spPr bwMode="auto">
          <a:xfrm>
            <a:off x="0" y="134654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9793" y="3319272"/>
            <a:ext cx="1678979" cy="291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0929" y="3327748"/>
            <a:ext cx="1942071" cy="218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48670" name="Group 30"/>
          <p:cNvGrpSpPr>
            <a:grpSpLocks/>
          </p:cNvGrpSpPr>
          <p:nvPr/>
        </p:nvGrpSpPr>
        <p:grpSpPr bwMode="auto">
          <a:xfrm>
            <a:off x="1143000" y="6096000"/>
            <a:ext cx="6858000" cy="663575"/>
            <a:chOff x="720" y="3840"/>
            <a:chExt cx="4320" cy="418"/>
          </a:xfrm>
        </p:grpSpPr>
        <p:pic>
          <p:nvPicPr>
            <p:cNvPr id="1648671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40"/>
              <a:ext cx="178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8672" name="Picture 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4083"/>
              <a:ext cx="394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Straight Connector 6"/>
          <p:cNvCxnSpPr/>
          <p:nvPr/>
        </p:nvCxnSpPr>
        <p:spPr bwMode="auto">
          <a:xfrm>
            <a:off x="5175504" y="2084832"/>
            <a:ext cx="1033272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8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" name="Group 68"/>
          <p:cNvGrpSpPr/>
          <p:nvPr/>
        </p:nvGrpSpPr>
        <p:grpSpPr bwMode="auto">
          <a:xfrm>
            <a:off x="76200" y="1435644"/>
            <a:ext cx="9015413" cy="1727200"/>
            <a:chOff x="76200" y="1435644"/>
            <a:chExt cx="9015413" cy="1727200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8920" y="2565944"/>
              <a:ext cx="3725935" cy="248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9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2870744"/>
              <a:ext cx="26003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9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435644"/>
              <a:ext cx="43815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9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1803944"/>
              <a:ext cx="595947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9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2213519"/>
              <a:ext cx="40608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" name="Picture 9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449932"/>
              <a:ext cx="1552575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10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653132"/>
              <a:ext cx="1700213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" name="Picture 10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881732"/>
              <a:ext cx="15748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10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3" y="2111919"/>
              <a:ext cx="1144588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10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338932"/>
              <a:ext cx="1495425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2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54" name="Picture 7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91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Line 58"/>
          <p:cNvSpPr>
            <a:spLocks noChangeShapeType="1"/>
          </p:cNvSpPr>
          <p:nvPr/>
        </p:nvSpPr>
        <p:spPr bwMode="auto">
          <a:xfrm>
            <a:off x="0" y="322440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58"/>
          <p:cNvSpPr>
            <a:spLocks noChangeShapeType="1"/>
          </p:cNvSpPr>
          <p:nvPr/>
        </p:nvSpPr>
        <p:spPr bwMode="auto">
          <a:xfrm>
            <a:off x="0" y="134654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D41-31E0-4ED5-B657-A95AC7425FF1}" type="slidenum">
              <a:rPr lang="en-US"/>
              <a:pPr/>
              <a:t>11</a:t>
            </a:fld>
            <a:endParaRPr lang="en-US"/>
          </a:p>
        </p:txBody>
      </p:sp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9718" name="Group 54"/>
          <p:cNvGrpSpPr>
            <a:grpSpLocks/>
          </p:cNvGrpSpPr>
          <p:nvPr/>
        </p:nvGrpSpPr>
        <p:grpSpPr bwMode="auto">
          <a:xfrm>
            <a:off x="1143000" y="6096000"/>
            <a:ext cx="6858000" cy="663575"/>
            <a:chOff x="720" y="3840"/>
            <a:chExt cx="4320" cy="418"/>
          </a:xfrm>
        </p:grpSpPr>
        <p:pic>
          <p:nvPicPr>
            <p:cNvPr id="1649719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40"/>
              <a:ext cx="178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9720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4083"/>
              <a:ext cx="394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49779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289300"/>
            <a:ext cx="2235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28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289300"/>
            <a:ext cx="6621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31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3670300"/>
            <a:ext cx="3054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9732" name="Rectangle 68"/>
          <p:cNvSpPr>
            <a:spLocks noChangeArrowheads="1"/>
          </p:cNvSpPr>
          <p:nvPr/>
        </p:nvSpPr>
        <p:spPr bwMode="auto">
          <a:xfrm>
            <a:off x="5903913" y="3646488"/>
            <a:ext cx="1398587" cy="622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733" name="Line 69"/>
          <p:cNvSpPr>
            <a:spLocks noChangeShapeType="1"/>
          </p:cNvSpPr>
          <p:nvPr/>
        </p:nvSpPr>
        <p:spPr bwMode="auto">
          <a:xfrm>
            <a:off x="0" y="60690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9735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80060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37" name="Picture 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97400"/>
            <a:ext cx="10525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39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355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45" name="Picture 8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743450"/>
            <a:ext cx="1317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50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752975"/>
            <a:ext cx="10810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49" name="Picture 8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79950"/>
            <a:ext cx="11684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9751" name="Line 87"/>
          <p:cNvSpPr>
            <a:spLocks noChangeShapeType="1"/>
          </p:cNvSpPr>
          <p:nvPr/>
        </p:nvSpPr>
        <p:spPr bwMode="auto">
          <a:xfrm flipV="1">
            <a:off x="2590800" y="5105400"/>
            <a:ext cx="16002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9761" name="Group 97"/>
          <p:cNvGrpSpPr>
            <a:grpSpLocks/>
          </p:cNvGrpSpPr>
          <p:nvPr/>
        </p:nvGrpSpPr>
        <p:grpSpPr bwMode="auto">
          <a:xfrm>
            <a:off x="6172200" y="4414838"/>
            <a:ext cx="2759075" cy="1055687"/>
            <a:chOff x="3888" y="2781"/>
            <a:chExt cx="1738" cy="665"/>
          </a:xfrm>
        </p:grpSpPr>
        <p:pic>
          <p:nvPicPr>
            <p:cNvPr id="1649753" name="Picture 8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1"/>
              <a:ext cx="118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9755" name="Picture 9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4"/>
              <a:ext cx="16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9757" name="Picture 9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97"/>
              <a:ext cx="17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9759" name="Picture 9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259"/>
              <a:ext cx="16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49763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764" name="Picture 10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7872" y="5664200"/>
            <a:ext cx="2921016" cy="202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4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4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4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4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732" grpId="0" animBg="1"/>
      <p:bldP spid="1649751" grpId="0" animBg="1"/>
      <p:bldP spid="16497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2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54" name="Picture 7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91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Line 58"/>
          <p:cNvSpPr>
            <a:spLocks noChangeShapeType="1"/>
          </p:cNvSpPr>
          <p:nvPr/>
        </p:nvSpPr>
        <p:spPr bwMode="auto">
          <a:xfrm>
            <a:off x="0" y="322440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58"/>
          <p:cNvSpPr>
            <a:spLocks noChangeShapeType="1"/>
          </p:cNvSpPr>
          <p:nvPr/>
        </p:nvSpPr>
        <p:spPr bwMode="auto">
          <a:xfrm>
            <a:off x="0" y="134654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7978" y="5664200"/>
            <a:ext cx="2920802" cy="202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BA406D41-31E0-4ED5-B657-A95AC7425FF1}" type="slidenum">
              <a:rPr lang="en-US"/>
              <a:pPr/>
              <a:t>12</a:t>
            </a:fld>
            <a:endParaRPr lang="en-US"/>
          </a:p>
        </p:txBody>
      </p:sp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9718" name="Group 54"/>
          <p:cNvGrpSpPr>
            <a:grpSpLocks/>
          </p:cNvGrpSpPr>
          <p:nvPr/>
        </p:nvGrpSpPr>
        <p:grpSpPr bwMode="auto">
          <a:xfrm>
            <a:off x="1143000" y="6096000"/>
            <a:ext cx="6858000" cy="663575"/>
            <a:chOff x="720" y="3840"/>
            <a:chExt cx="4320" cy="418"/>
          </a:xfrm>
        </p:grpSpPr>
        <p:pic>
          <p:nvPicPr>
            <p:cNvPr id="1649719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40"/>
              <a:ext cx="178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9720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4083"/>
              <a:ext cx="394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49779" name="Picture 1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289300"/>
            <a:ext cx="2235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28" name="Picture 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289300"/>
            <a:ext cx="6621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31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3670300"/>
            <a:ext cx="3054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9732" name="Rectangle 68"/>
          <p:cNvSpPr>
            <a:spLocks noChangeArrowheads="1"/>
          </p:cNvSpPr>
          <p:nvPr/>
        </p:nvSpPr>
        <p:spPr bwMode="auto">
          <a:xfrm>
            <a:off x="5903913" y="3646488"/>
            <a:ext cx="1398587" cy="622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733" name="Line 69"/>
          <p:cNvSpPr>
            <a:spLocks noChangeShapeType="1"/>
          </p:cNvSpPr>
          <p:nvPr/>
        </p:nvSpPr>
        <p:spPr bwMode="auto">
          <a:xfrm>
            <a:off x="0" y="60690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9735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80060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37" name="Picture 7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97400"/>
            <a:ext cx="10525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39" name="Picture 7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355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749" name="Picture 8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79950"/>
            <a:ext cx="11684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49761" name="Group 97"/>
          <p:cNvGrpSpPr>
            <a:grpSpLocks/>
          </p:cNvGrpSpPr>
          <p:nvPr/>
        </p:nvGrpSpPr>
        <p:grpSpPr bwMode="auto">
          <a:xfrm>
            <a:off x="6172200" y="4414838"/>
            <a:ext cx="2759075" cy="1055687"/>
            <a:chOff x="3888" y="2781"/>
            <a:chExt cx="1738" cy="665"/>
          </a:xfrm>
        </p:grpSpPr>
        <p:pic>
          <p:nvPicPr>
            <p:cNvPr id="1649753" name="Picture 8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1"/>
              <a:ext cx="118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9755" name="Picture 9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4"/>
              <a:ext cx="16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9757" name="Picture 9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97"/>
              <a:ext cx="17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9759" name="Picture 9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259"/>
              <a:ext cx="16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49763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764" name="Picture 10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844452" y="1447800"/>
            <a:ext cx="3374500" cy="847553"/>
            <a:chOff x="2844452" y="1447800"/>
            <a:chExt cx="3374500" cy="847553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0016" y="1447800"/>
              <a:ext cx="1518936" cy="8475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4452" y="1453896"/>
              <a:ext cx="1738055" cy="6284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1568" y="1645920"/>
              <a:ext cx="1051773" cy="2191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26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" name="Picture 9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016" y="1447800"/>
            <a:ext cx="1518936" cy="847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452" y="1453896"/>
            <a:ext cx="1738055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568" y="1645920"/>
            <a:ext cx="1051773" cy="219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2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54" name="Picture 7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9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8" name="Line 58"/>
          <p:cNvSpPr>
            <a:spLocks noChangeShapeType="1"/>
          </p:cNvSpPr>
          <p:nvPr/>
        </p:nvSpPr>
        <p:spPr bwMode="auto">
          <a:xfrm>
            <a:off x="0" y="134654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BA406D41-31E0-4ED5-B657-A95AC7425FF1}" type="slidenum">
              <a:rPr lang="en-US"/>
              <a:pPr/>
              <a:t>13</a:t>
            </a:fld>
            <a:endParaRPr lang="en-US"/>
          </a:p>
        </p:txBody>
      </p:sp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763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764" name="Picture 10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" name="Line 69"/>
          <p:cNvSpPr>
            <a:spLocks noChangeShapeType="1"/>
          </p:cNvSpPr>
          <p:nvPr/>
        </p:nvSpPr>
        <p:spPr bwMode="auto">
          <a:xfrm>
            <a:off x="0" y="280583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52400" y="2858022"/>
            <a:ext cx="5756171" cy="1107360"/>
            <a:chOff x="152400" y="2858022"/>
            <a:chExt cx="5756171" cy="1107360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2858022"/>
              <a:ext cx="5756171" cy="8476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7709" y="3746326"/>
              <a:ext cx="1051472" cy="2190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8496" y="3760940"/>
            <a:ext cx="1299009" cy="247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8" name="Rectangle 97"/>
          <p:cNvSpPr/>
          <p:nvPr/>
        </p:nvSpPr>
        <p:spPr bwMode="auto">
          <a:xfrm>
            <a:off x="5045139" y="1421704"/>
            <a:ext cx="1188720" cy="87782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683070" y="1892808"/>
            <a:ext cx="2699990" cy="846676"/>
            <a:chOff x="2683070" y="1882954"/>
            <a:chExt cx="2699990" cy="846676"/>
          </a:xfrm>
        </p:grpSpPr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3070" y="2485435"/>
              <a:ext cx="2699990" cy="2441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1" name="Straight Arrow Connector 100"/>
            <p:cNvCxnSpPr/>
            <p:nvPr/>
          </p:nvCxnSpPr>
          <p:spPr bwMode="auto">
            <a:xfrm flipV="1">
              <a:off x="3259085" y="1882954"/>
              <a:ext cx="322315" cy="64072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1028178" y="1535482"/>
            <a:ext cx="1667825" cy="470986"/>
            <a:chOff x="1028178" y="2971800"/>
            <a:chExt cx="1667825" cy="470986"/>
          </a:xfrm>
        </p:grpSpPr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178" y="2971800"/>
              <a:ext cx="1058181" cy="203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91" y="3225452"/>
              <a:ext cx="1438312" cy="217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6333175" y="1535482"/>
            <a:ext cx="1667825" cy="470986"/>
            <a:chOff x="1028178" y="2971800"/>
            <a:chExt cx="1667825" cy="470986"/>
          </a:xfrm>
        </p:grpSpPr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178" y="2971800"/>
              <a:ext cx="1058181" cy="203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91" y="3225452"/>
              <a:ext cx="1438312" cy="217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9" name="Rectangle 108"/>
          <p:cNvSpPr/>
          <p:nvPr/>
        </p:nvSpPr>
        <p:spPr bwMode="auto">
          <a:xfrm>
            <a:off x="3382267" y="1636776"/>
            <a:ext cx="1088136" cy="24688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825496" y="1429136"/>
            <a:ext cx="1773936" cy="6675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0892" y="4756170"/>
            <a:ext cx="2585941" cy="501629"/>
            <a:chOff x="560892" y="4756170"/>
            <a:chExt cx="2585941" cy="501629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9832" y="4756170"/>
              <a:ext cx="2308061" cy="234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892" y="5023750"/>
              <a:ext cx="2585941" cy="234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8" y="5410200"/>
            <a:ext cx="817521" cy="219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78" y="5715000"/>
            <a:ext cx="2014613" cy="321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308481" y="4756170"/>
            <a:ext cx="2951492" cy="501630"/>
            <a:chOff x="5308481" y="4756170"/>
            <a:chExt cx="2951492" cy="50163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7789" y="4756170"/>
              <a:ext cx="2512875" cy="2340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08481" y="5023750"/>
              <a:ext cx="2951492" cy="234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" name="Picture 7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274" y="5410200"/>
            <a:ext cx="1051472" cy="219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274" y="5715000"/>
            <a:ext cx="3095715" cy="247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797" y="3767328"/>
            <a:ext cx="2103485" cy="248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Line 6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8" grpId="0" animBg="1"/>
      <p:bldP spid="109" grpId="0" animBg="1"/>
      <p:bldP spid="110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" name="Picture 9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016" y="1447800"/>
            <a:ext cx="1518936" cy="847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452" y="1453896"/>
            <a:ext cx="1738055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568" y="1645920"/>
            <a:ext cx="1051773" cy="219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2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54" name="Picture 7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9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8" name="Line 58"/>
          <p:cNvSpPr>
            <a:spLocks noChangeShapeType="1"/>
          </p:cNvSpPr>
          <p:nvPr/>
        </p:nvSpPr>
        <p:spPr bwMode="auto">
          <a:xfrm>
            <a:off x="0" y="134654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BA406D41-31E0-4ED5-B657-A95AC7425FF1}" type="slidenum">
              <a:rPr lang="en-US"/>
              <a:pPr/>
              <a:t>14</a:t>
            </a:fld>
            <a:endParaRPr lang="en-US"/>
          </a:p>
        </p:txBody>
      </p:sp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763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764" name="Picture 10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" name="Line 69"/>
          <p:cNvSpPr>
            <a:spLocks noChangeShapeType="1"/>
          </p:cNvSpPr>
          <p:nvPr/>
        </p:nvSpPr>
        <p:spPr bwMode="auto">
          <a:xfrm>
            <a:off x="0" y="280583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52400" y="2858022"/>
            <a:ext cx="5756171" cy="1107360"/>
            <a:chOff x="152400" y="2858022"/>
            <a:chExt cx="5756171" cy="1107360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2858022"/>
              <a:ext cx="5756171" cy="8476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7709" y="3746326"/>
              <a:ext cx="1051472" cy="2190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8" name="Rectangle 97"/>
          <p:cNvSpPr/>
          <p:nvPr/>
        </p:nvSpPr>
        <p:spPr bwMode="auto">
          <a:xfrm>
            <a:off x="5045139" y="1421704"/>
            <a:ext cx="1188720" cy="87782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683070" y="1892808"/>
            <a:ext cx="2699990" cy="846676"/>
            <a:chOff x="2683070" y="1882954"/>
            <a:chExt cx="2699990" cy="846676"/>
          </a:xfrm>
        </p:grpSpPr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3070" y="2485435"/>
              <a:ext cx="2699990" cy="2441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1" name="Straight Arrow Connector 100"/>
            <p:cNvCxnSpPr/>
            <p:nvPr/>
          </p:nvCxnSpPr>
          <p:spPr bwMode="auto">
            <a:xfrm flipV="1">
              <a:off x="3259085" y="1882954"/>
              <a:ext cx="322315" cy="64072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/>
          <p:cNvGrpSpPr/>
          <p:nvPr/>
        </p:nvGrpSpPr>
        <p:grpSpPr>
          <a:xfrm>
            <a:off x="1028178" y="1535482"/>
            <a:ext cx="1667825" cy="470986"/>
            <a:chOff x="1028178" y="2971800"/>
            <a:chExt cx="1667825" cy="470986"/>
          </a:xfrm>
        </p:grpSpPr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178" y="2971800"/>
              <a:ext cx="1058181" cy="203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91" y="3225452"/>
              <a:ext cx="1438312" cy="217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6333175" y="1535482"/>
            <a:ext cx="1667825" cy="470986"/>
            <a:chOff x="1028178" y="2971800"/>
            <a:chExt cx="1667825" cy="470986"/>
          </a:xfrm>
        </p:grpSpPr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178" y="2971800"/>
              <a:ext cx="1058181" cy="203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91" y="3225452"/>
              <a:ext cx="1438312" cy="217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9" name="Rectangle 108"/>
          <p:cNvSpPr/>
          <p:nvPr/>
        </p:nvSpPr>
        <p:spPr bwMode="auto">
          <a:xfrm>
            <a:off x="3382267" y="1636776"/>
            <a:ext cx="1088136" cy="24688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825496" y="1429136"/>
            <a:ext cx="1773936" cy="6675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797" y="3767328"/>
            <a:ext cx="2103485" cy="248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92"/>
          <p:cNvGrpSpPr>
            <a:grpSpLocks/>
          </p:cNvGrpSpPr>
          <p:nvPr/>
        </p:nvGrpSpPr>
        <p:grpSpPr bwMode="auto">
          <a:xfrm>
            <a:off x="36513" y="4152552"/>
            <a:ext cx="4268787" cy="292100"/>
            <a:chOff x="23" y="104"/>
            <a:chExt cx="2689" cy="184"/>
          </a:xfrm>
        </p:grpSpPr>
        <p:pic>
          <p:nvPicPr>
            <p:cNvPr id="58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2"/>
              <a:ext cx="122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9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04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482252" y="4474601"/>
            <a:ext cx="8089726" cy="1024325"/>
            <a:chOff x="482252" y="2176075"/>
            <a:chExt cx="8089726" cy="1024325"/>
          </a:xfrm>
        </p:grpSpPr>
        <p:pic>
          <p:nvPicPr>
            <p:cNvPr id="61" name="Picture 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52" y="2559032"/>
              <a:ext cx="318611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22544" y="2543505"/>
              <a:ext cx="4749434" cy="291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2893454"/>
              <a:ext cx="5422419" cy="306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2893" y="2176075"/>
              <a:ext cx="3435174" cy="292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2194799"/>
              <a:ext cx="3566722" cy="2780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5" name="Line 69"/>
          <p:cNvSpPr>
            <a:spLocks noChangeShapeType="1"/>
          </p:cNvSpPr>
          <p:nvPr/>
        </p:nvSpPr>
        <p:spPr bwMode="auto">
          <a:xfrm>
            <a:off x="0" y="406260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52400" y="5685729"/>
            <a:ext cx="8033348" cy="1147219"/>
            <a:chOff x="152400" y="5685729"/>
            <a:chExt cx="8033348" cy="1147219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5685729"/>
              <a:ext cx="5171515" cy="2191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28716" y="5985278"/>
              <a:ext cx="3857032" cy="84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1" name="Line 69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" name="Picture 9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016" y="1447800"/>
            <a:ext cx="1518936" cy="847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452" y="1453896"/>
            <a:ext cx="1738055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1" name="Rectangle 100"/>
          <p:cNvSpPr/>
          <p:nvPr/>
        </p:nvSpPr>
        <p:spPr bwMode="auto">
          <a:xfrm>
            <a:off x="5045139" y="1421704"/>
            <a:ext cx="1188720" cy="87782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683070" y="1892808"/>
            <a:ext cx="2699990" cy="846676"/>
            <a:chOff x="2683070" y="1882954"/>
            <a:chExt cx="2699990" cy="846676"/>
          </a:xfrm>
        </p:grpSpPr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3070" y="2485435"/>
              <a:ext cx="2699990" cy="2441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4" name="Straight Arrow Connector 103"/>
            <p:cNvCxnSpPr/>
            <p:nvPr/>
          </p:nvCxnSpPr>
          <p:spPr bwMode="auto">
            <a:xfrm flipV="1">
              <a:off x="3259085" y="1882954"/>
              <a:ext cx="322315" cy="64072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1028178" y="1535482"/>
            <a:ext cx="1667825" cy="470986"/>
            <a:chOff x="1028178" y="2971800"/>
            <a:chExt cx="1667825" cy="470986"/>
          </a:xfrm>
        </p:grpSpPr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178" y="2971800"/>
              <a:ext cx="1058181" cy="203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91" y="3225452"/>
              <a:ext cx="1438312" cy="217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8" name="Group 107"/>
          <p:cNvGrpSpPr/>
          <p:nvPr/>
        </p:nvGrpSpPr>
        <p:grpSpPr>
          <a:xfrm>
            <a:off x="6333175" y="1535482"/>
            <a:ext cx="1667825" cy="470986"/>
            <a:chOff x="1028178" y="2971800"/>
            <a:chExt cx="1667825" cy="470986"/>
          </a:xfrm>
        </p:grpSpPr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178" y="2971800"/>
              <a:ext cx="1058181" cy="203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91" y="3225452"/>
              <a:ext cx="1438312" cy="217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1" name="Picture 1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568" y="1645920"/>
            <a:ext cx="1051773" cy="219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" name="Rectangle 111"/>
          <p:cNvSpPr/>
          <p:nvPr/>
        </p:nvSpPr>
        <p:spPr bwMode="auto">
          <a:xfrm>
            <a:off x="3382267" y="1636776"/>
            <a:ext cx="1088136" cy="24688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2825496" y="1429136"/>
            <a:ext cx="1773936" cy="6675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2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54" name="Picture 7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91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8" name="Line 58"/>
          <p:cNvSpPr>
            <a:spLocks noChangeShapeType="1"/>
          </p:cNvSpPr>
          <p:nvPr/>
        </p:nvSpPr>
        <p:spPr bwMode="auto">
          <a:xfrm>
            <a:off x="0" y="134654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D41-31E0-4ED5-B657-A95AC7425FF1}" type="slidenum">
              <a:rPr lang="en-US"/>
              <a:pPr/>
              <a:t>15</a:t>
            </a:fld>
            <a:endParaRPr lang="en-US"/>
          </a:p>
        </p:txBody>
      </p:sp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763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764" name="Picture 10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685729"/>
            <a:ext cx="5171515" cy="219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716" y="5985278"/>
            <a:ext cx="3857032" cy="847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Line 69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69"/>
          <p:cNvSpPr>
            <a:spLocks noChangeShapeType="1"/>
          </p:cNvSpPr>
          <p:nvPr/>
        </p:nvSpPr>
        <p:spPr bwMode="auto">
          <a:xfrm>
            <a:off x="0" y="280583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92"/>
          <p:cNvGrpSpPr>
            <a:grpSpLocks/>
          </p:cNvGrpSpPr>
          <p:nvPr/>
        </p:nvGrpSpPr>
        <p:grpSpPr bwMode="auto">
          <a:xfrm>
            <a:off x="38622" y="3313308"/>
            <a:ext cx="4268787" cy="292100"/>
            <a:chOff x="23" y="104"/>
            <a:chExt cx="2689" cy="184"/>
          </a:xfrm>
        </p:grpSpPr>
        <p:pic>
          <p:nvPicPr>
            <p:cNvPr id="75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2"/>
              <a:ext cx="122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9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04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482252" y="3631739"/>
            <a:ext cx="8433148" cy="1397461"/>
            <a:chOff x="482252" y="3976031"/>
            <a:chExt cx="8433148" cy="1397461"/>
          </a:xfrm>
        </p:grpSpPr>
        <p:pic>
          <p:nvPicPr>
            <p:cNvPr id="78" name="Picture 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52" y="4347601"/>
              <a:ext cx="318611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1135" y="4344600"/>
              <a:ext cx="4662054" cy="291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4710617"/>
              <a:ext cx="4603664" cy="292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5342" y="5081488"/>
              <a:ext cx="5890058" cy="292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3990064"/>
              <a:ext cx="3566722" cy="2780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2893" y="3976031"/>
              <a:ext cx="3361800" cy="2920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6" name="Rectangle 115"/>
          <p:cNvSpPr/>
          <p:nvPr/>
        </p:nvSpPr>
        <p:spPr bwMode="auto">
          <a:xfrm>
            <a:off x="140918" y="5672704"/>
            <a:ext cx="1088136" cy="24688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4986" y="5932118"/>
            <a:ext cx="3035244" cy="646134"/>
            <a:chOff x="684986" y="5932118"/>
            <a:chExt cx="3035244" cy="646134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717" y="6334032"/>
              <a:ext cx="2957513" cy="244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7" name="Straight Arrow Connector 116"/>
            <p:cNvCxnSpPr/>
            <p:nvPr/>
          </p:nvCxnSpPr>
          <p:spPr bwMode="auto">
            <a:xfrm flipH="1" flipV="1">
              <a:off x="684986" y="5932118"/>
              <a:ext cx="117809" cy="43040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991564" y="6185770"/>
            <a:ext cx="919666" cy="256032"/>
            <a:chOff x="6991564" y="6185770"/>
            <a:chExt cx="919666" cy="256032"/>
          </a:xfrm>
        </p:grpSpPr>
        <p:sp>
          <p:nvSpPr>
            <p:cNvPr id="2" name="Oval 1"/>
            <p:cNvSpPr/>
            <p:nvPr/>
          </p:nvSpPr>
          <p:spPr bwMode="auto">
            <a:xfrm>
              <a:off x="6991564" y="6185770"/>
              <a:ext cx="338328" cy="256032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572902" y="6185770"/>
              <a:ext cx="338328" cy="256032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8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016" y="1447800"/>
            <a:ext cx="1518936" cy="847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452" y="1453896"/>
            <a:ext cx="1738055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ctangle 44"/>
          <p:cNvSpPr/>
          <p:nvPr/>
        </p:nvSpPr>
        <p:spPr bwMode="auto">
          <a:xfrm>
            <a:off x="5045139" y="1421704"/>
            <a:ext cx="1188720" cy="87782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683070" y="1892808"/>
            <a:ext cx="2699990" cy="846676"/>
            <a:chOff x="2683070" y="1882954"/>
            <a:chExt cx="2699990" cy="846676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3070" y="2485435"/>
              <a:ext cx="2699990" cy="2441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8" name="Straight Arrow Connector 57"/>
            <p:cNvCxnSpPr/>
            <p:nvPr/>
          </p:nvCxnSpPr>
          <p:spPr bwMode="auto">
            <a:xfrm flipV="1">
              <a:off x="3259085" y="1882954"/>
              <a:ext cx="322315" cy="64072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1028178" y="1535482"/>
            <a:ext cx="1667825" cy="470986"/>
            <a:chOff x="1028178" y="2971800"/>
            <a:chExt cx="1667825" cy="470986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178" y="2971800"/>
              <a:ext cx="1058181" cy="203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91" y="3225452"/>
              <a:ext cx="1438312" cy="217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6333175" y="1535482"/>
            <a:ext cx="1667825" cy="470986"/>
            <a:chOff x="1028178" y="2971800"/>
            <a:chExt cx="1667825" cy="470986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178" y="2971800"/>
              <a:ext cx="1058181" cy="203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91" y="3225452"/>
              <a:ext cx="1438312" cy="217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568" y="1645920"/>
            <a:ext cx="1051773" cy="219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ectangle 65"/>
          <p:cNvSpPr/>
          <p:nvPr/>
        </p:nvSpPr>
        <p:spPr bwMode="auto">
          <a:xfrm>
            <a:off x="3382267" y="1636776"/>
            <a:ext cx="1088136" cy="24688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825496" y="1429136"/>
            <a:ext cx="1773936" cy="6675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2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54" name="Picture 7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91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8" name="Line 58"/>
          <p:cNvSpPr>
            <a:spLocks noChangeShapeType="1"/>
          </p:cNvSpPr>
          <p:nvPr/>
        </p:nvSpPr>
        <p:spPr bwMode="auto">
          <a:xfrm>
            <a:off x="0" y="134654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D41-31E0-4ED5-B657-A95AC7425FF1}" type="slidenum">
              <a:rPr lang="en-US"/>
              <a:pPr/>
              <a:t>16</a:t>
            </a:fld>
            <a:endParaRPr lang="en-US"/>
          </a:p>
        </p:txBody>
      </p:sp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763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764" name="Picture 10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685729"/>
            <a:ext cx="5171515" cy="219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712" y="5985278"/>
            <a:ext cx="3857040" cy="847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Line 69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69"/>
          <p:cNvSpPr>
            <a:spLocks noChangeShapeType="1"/>
          </p:cNvSpPr>
          <p:nvPr/>
        </p:nvSpPr>
        <p:spPr bwMode="auto">
          <a:xfrm>
            <a:off x="0" y="280583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92"/>
          <p:cNvGrpSpPr>
            <a:grpSpLocks/>
          </p:cNvGrpSpPr>
          <p:nvPr/>
        </p:nvGrpSpPr>
        <p:grpSpPr bwMode="auto">
          <a:xfrm>
            <a:off x="38622" y="3313308"/>
            <a:ext cx="4268787" cy="292100"/>
            <a:chOff x="23" y="104"/>
            <a:chExt cx="2689" cy="184"/>
          </a:xfrm>
        </p:grpSpPr>
        <p:pic>
          <p:nvPicPr>
            <p:cNvPr id="75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2"/>
              <a:ext cx="122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9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04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482252" y="3631739"/>
            <a:ext cx="8433148" cy="1397461"/>
            <a:chOff x="482252" y="3976031"/>
            <a:chExt cx="8433148" cy="1397461"/>
          </a:xfrm>
        </p:grpSpPr>
        <p:pic>
          <p:nvPicPr>
            <p:cNvPr id="78" name="Picture 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52" y="4347601"/>
              <a:ext cx="318611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1135" y="4344600"/>
              <a:ext cx="4662054" cy="291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4710617"/>
              <a:ext cx="4603664" cy="292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5342" y="5081488"/>
              <a:ext cx="5890058" cy="292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3990064"/>
              <a:ext cx="3566722" cy="2780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2893" y="3976031"/>
              <a:ext cx="3361800" cy="2920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1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016" y="1447800"/>
            <a:ext cx="1518936" cy="847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452" y="1453896"/>
            <a:ext cx="1738055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ctangle 44"/>
          <p:cNvSpPr/>
          <p:nvPr/>
        </p:nvSpPr>
        <p:spPr bwMode="auto">
          <a:xfrm>
            <a:off x="5045139" y="1421704"/>
            <a:ext cx="1188720" cy="87782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683070" y="1892808"/>
            <a:ext cx="2699990" cy="846676"/>
            <a:chOff x="2683070" y="1882954"/>
            <a:chExt cx="2699990" cy="846676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3070" y="2485435"/>
              <a:ext cx="2699990" cy="2441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8" name="Straight Arrow Connector 57"/>
            <p:cNvCxnSpPr/>
            <p:nvPr/>
          </p:nvCxnSpPr>
          <p:spPr bwMode="auto">
            <a:xfrm flipV="1">
              <a:off x="3259085" y="1882954"/>
              <a:ext cx="322315" cy="64072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1028178" y="1535482"/>
            <a:ext cx="1667825" cy="470986"/>
            <a:chOff x="1028178" y="2971800"/>
            <a:chExt cx="1667825" cy="470986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178" y="2971800"/>
              <a:ext cx="1058181" cy="203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91" y="3225452"/>
              <a:ext cx="1438312" cy="217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6333175" y="1535482"/>
            <a:ext cx="1667825" cy="470986"/>
            <a:chOff x="1028178" y="2971800"/>
            <a:chExt cx="1667825" cy="470986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8178" y="2971800"/>
              <a:ext cx="1058181" cy="203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91" y="3225452"/>
              <a:ext cx="1438312" cy="217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568" y="1645920"/>
            <a:ext cx="1051773" cy="219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ectangle 65"/>
          <p:cNvSpPr/>
          <p:nvPr/>
        </p:nvSpPr>
        <p:spPr bwMode="auto">
          <a:xfrm>
            <a:off x="3382267" y="1636776"/>
            <a:ext cx="1088136" cy="24688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825496" y="1429136"/>
            <a:ext cx="1773936" cy="6675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6D41-31E0-4ED5-B657-A95AC7425FF1}" type="slidenum">
              <a:rPr lang="en-US"/>
              <a:pPr/>
              <a:t>17</a:t>
            </a:fld>
            <a:endParaRPr lang="en-US"/>
          </a:p>
        </p:txBody>
      </p:sp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763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764" name="Picture 10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685729"/>
            <a:ext cx="5171515" cy="219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712" y="5985278"/>
            <a:ext cx="3857040" cy="847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Line 69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69"/>
          <p:cNvSpPr>
            <a:spLocks noChangeShapeType="1"/>
          </p:cNvSpPr>
          <p:nvPr/>
        </p:nvSpPr>
        <p:spPr bwMode="auto">
          <a:xfrm>
            <a:off x="0" y="280583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92"/>
          <p:cNvGrpSpPr>
            <a:grpSpLocks/>
          </p:cNvGrpSpPr>
          <p:nvPr/>
        </p:nvGrpSpPr>
        <p:grpSpPr bwMode="auto">
          <a:xfrm>
            <a:off x="38622" y="3313308"/>
            <a:ext cx="4268787" cy="292100"/>
            <a:chOff x="23" y="104"/>
            <a:chExt cx="2689" cy="184"/>
          </a:xfrm>
        </p:grpSpPr>
        <p:pic>
          <p:nvPicPr>
            <p:cNvPr id="75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2"/>
              <a:ext cx="122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9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04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482252" y="3631739"/>
            <a:ext cx="8433148" cy="1397461"/>
            <a:chOff x="482252" y="3976031"/>
            <a:chExt cx="8433148" cy="1397461"/>
          </a:xfrm>
        </p:grpSpPr>
        <p:pic>
          <p:nvPicPr>
            <p:cNvPr id="78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52" y="4347601"/>
              <a:ext cx="318611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1135" y="4344600"/>
              <a:ext cx="4662054" cy="291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4710617"/>
              <a:ext cx="4603664" cy="292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5342" y="5081488"/>
              <a:ext cx="5890058" cy="292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3990064"/>
              <a:ext cx="3566722" cy="2780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2893" y="3976031"/>
              <a:ext cx="3361800" cy="2920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9" name="Group 4"/>
          <p:cNvGrpSpPr>
            <a:grpSpLocks/>
          </p:cNvGrpSpPr>
          <p:nvPr/>
        </p:nvGrpSpPr>
        <p:grpSpPr bwMode="auto">
          <a:xfrm>
            <a:off x="38100" y="76200"/>
            <a:ext cx="8953500" cy="979488"/>
            <a:chOff x="24" y="2072"/>
            <a:chExt cx="5640" cy="617"/>
          </a:xfrm>
        </p:grpSpPr>
        <p:pic>
          <p:nvPicPr>
            <p:cNvPr id="70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072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072"/>
              <a:ext cx="41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2312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" name="Rectangle 8"/>
            <p:cNvSpPr>
              <a:spLocks noChangeArrowheads="1"/>
            </p:cNvSpPr>
            <p:nvPr/>
          </p:nvSpPr>
          <p:spPr bwMode="auto">
            <a:xfrm>
              <a:off x="3719" y="2297"/>
              <a:ext cx="881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Line 12"/>
          <p:cNvSpPr>
            <a:spLocks noChangeShapeType="1"/>
          </p:cNvSpPr>
          <p:nvPr/>
        </p:nvSpPr>
        <p:spPr bwMode="auto">
          <a:xfrm flipV="1">
            <a:off x="4242816" y="1124711"/>
            <a:ext cx="4901184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102296" y="432148"/>
            <a:ext cx="3435034" cy="701041"/>
            <a:chOff x="102296" y="407096"/>
            <a:chExt cx="3435034" cy="701041"/>
          </a:xfrm>
        </p:grpSpPr>
        <p:pic>
          <p:nvPicPr>
            <p:cNvPr id="84" name="Picture 7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6" y="712592"/>
              <a:ext cx="5984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" name="Picture 7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83" y="509392"/>
              <a:ext cx="105251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" name="Picture 7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747517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407096"/>
              <a:ext cx="1007747" cy="7010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8" name="Line 12"/>
          <p:cNvSpPr>
            <a:spLocks noChangeShapeType="1"/>
          </p:cNvSpPr>
          <p:nvPr/>
        </p:nvSpPr>
        <p:spPr bwMode="auto">
          <a:xfrm>
            <a:off x="0" y="393526"/>
            <a:ext cx="427939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4253630" y="384048"/>
            <a:ext cx="0" cy="74980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Line 58"/>
          <p:cNvSpPr>
            <a:spLocks noChangeShapeType="1"/>
          </p:cNvSpPr>
          <p:nvPr/>
        </p:nvSpPr>
        <p:spPr bwMode="auto">
          <a:xfrm>
            <a:off x="0" y="134654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15768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4242816" y="1124711"/>
            <a:ext cx="4888484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DBD0F2A-80D1-4E75-B15F-5404DCAAB826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1838084" name="Group 4"/>
          <p:cNvGrpSpPr>
            <a:grpSpLocks/>
          </p:cNvGrpSpPr>
          <p:nvPr/>
        </p:nvGrpSpPr>
        <p:grpSpPr bwMode="auto">
          <a:xfrm>
            <a:off x="38100" y="76200"/>
            <a:ext cx="8953500" cy="979488"/>
            <a:chOff x="24" y="2072"/>
            <a:chExt cx="5640" cy="617"/>
          </a:xfrm>
        </p:grpSpPr>
        <p:pic>
          <p:nvPicPr>
            <p:cNvPr id="1838085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072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086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072"/>
              <a:ext cx="41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087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2312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8088" name="Rectangle 8"/>
            <p:cNvSpPr>
              <a:spLocks noChangeArrowheads="1"/>
            </p:cNvSpPr>
            <p:nvPr/>
          </p:nvSpPr>
          <p:spPr bwMode="auto">
            <a:xfrm>
              <a:off x="3719" y="2297"/>
              <a:ext cx="881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2296" y="432148"/>
            <a:ext cx="3435034" cy="701041"/>
            <a:chOff x="102296" y="407096"/>
            <a:chExt cx="3435034" cy="701041"/>
          </a:xfrm>
        </p:grpSpPr>
        <p:pic>
          <p:nvPicPr>
            <p:cNvPr id="54" name="Picture 7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6" y="712592"/>
              <a:ext cx="5984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7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83" y="509392"/>
              <a:ext cx="105251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7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747517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407096"/>
              <a:ext cx="1007747" cy="7010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0" y="393526"/>
            <a:ext cx="427939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53630" y="384048"/>
            <a:ext cx="0" cy="74980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8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169164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83" y="1477533"/>
            <a:ext cx="1052515" cy="585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1362456"/>
            <a:ext cx="1475381" cy="745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58" y="1715658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978" y="1627632"/>
            <a:ext cx="2527367" cy="262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803" y="2004255"/>
            <a:ext cx="1724197" cy="306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76983" y="2362200"/>
            <a:ext cx="3534804" cy="788818"/>
            <a:chOff x="4114800" y="2036681"/>
            <a:chExt cx="3534804" cy="788818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14800" y="2175859"/>
              <a:ext cx="1534921" cy="5850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9806" y="2036681"/>
              <a:ext cx="1299798" cy="7888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7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681" y="2413984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874" y="2651760"/>
            <a:ext cx="992814" cy="277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691" y="1306882"/>
            <a:ext cx="1387887" cy="219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88532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3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978" y="1627632"/>
            <a:ext cx="2527367" cy="262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169164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83" y="1477533"/>
            <a:ext cx="1052515" cy="585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1362456"/>
            <a:ext cx="1475381" cy="745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58" y="1715658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76983" y="2362200"/>
            <a:ext cx="3534804" cy="788818"/>
            <a:chOff x="4114800" y="2036681"/>
            <a:chExt cx="3534804" cy="788818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14800" y="2175859"/>
              <a:ext cx="1534921" cy="5850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9806" y="2036681"/>
              <a:ext cx="1299798" cy="7888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7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681" y="2413984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7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15768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88532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4242816" y="1124711"/>
            <a:ext cx="3200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416452" y="384048"/>
            <a:ext cx="0" cy="74980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7416085" y="393526"/>
            <a:ext cx="1727916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DBD0F2A-80D1-4E75-B15F-5404DCAAB826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1838084" name="Group 4"/>
          <p:cNvGrpSpPr>
            <a:grpSpLocks/>
          </p:cNvGrpSpPr>
          <p:nvPr/>
        </p:nvGrpSpPr>
        <p:grpSpPr bwMode="auto">
          <a:xfrm>
            <a:off x="38100" y="76200"/>
            <a:ext cx="8953500" cy="979488"/>
            <a:chOff x="24" y="2072"/>
            <a:chExt cx="5640" cy="617"/>
          </a:xfrm>
        </p:grpSpPr>
        <p:pic>
          <p:nvPicPr>
            <p:cNvPr id="1838085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072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086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072"/>
              <a:ext cx="41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087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2312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8088" name="Rectangle 8"/>
            <p:cNvSpPr>
              <a:spLocks noChangeArrowheads="1"/>
            </p:cNvSpPr>
            <p:nvPr/>
          </p:nvSpPr>
          <p:spPr bwMode="auto">
            <a:xfrm>
              <a:off x="3719" y="2297"/>
              <a:ext cx="881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2296" y="432148"/>
            <a:ext cx="3435034" cy="701041"/>
            <a:chOff x="102296" y="407096"/>
            <a:chExt cx="3435034" cy="701041"/>
          </a:xfrm>
        </p:grpSpPr>
        <p:pic>
          <p:nvPicPr>
            <p:cNvPr id="54" name="Picture 7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6" y="712592"/>
              <a:ext cx="5984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7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83" y="509392"/>
              <a:ext cx="105251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7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747517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407096"/>
              <a:ext cx="1007747" cy="7010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0" y="393526"/>
            <a:ext cx="427939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53630" y="384048"/>
            <a:ext cx="0" cy="74980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9" name="Picture 5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691" y="1306882"/>
            <a:ext cx="1387887" cy="219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85" y="609600"/>
            <a:ext cx="1183415" cy="628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74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2856-893D-4A22-A5E9-5083D57FCF9F}" type="slidenum">
              <a:rPr lang="en-US"/>
              <a:pPr/>
              <a:t>2</a:t>
            </a:fld>
            <a:endParaRPr lang="en-US"/>
          </a:p>
        </p:txBody>
      </p:sp>
      <p:pic>
        <p:nvPicPr>
          <p:cNvPr id="16926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488"/>
            <a:ext cx="15049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200"/>
            <a:ext cx="66182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392113"/>
            <a:ext cx="2498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63713" y="685800"/>
            <a:ext cx="6004003" cy="582613"/>
            <a:chOff x="1763713" y="685800"/>
            <a:chExt cx="6004003" cy="58261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713" y="685800"/>
              <a:ext cx="6004003" cy="2629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2678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738" y="990600"/>
              <a:ext cx="489426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926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3925"/>
            <a:ext cx="2176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8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5038"/>
            <a:ext cx="657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8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43025"/>
            <a:ext cx="28051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8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60538"/>
            <a:ext cx="35639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8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13025"/>
            <a:ext cx="35639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8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3238"/>
            <a:ext cx="35639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2685" name="Group 13"/>
          <p:cNvGrpSpPr>
            <a:grpSpLocks/>
          </p:cNvGrpSpPr>
          <p:nvPr/>
        </p:nvGrpSpPr>
        <p:grpSpPr bwMode="auto">
          <a:xfrm>
            <a:off x="374650" y="3581400"/>
            <a:ext cx="5157788" cy="939800"/>
            <a:chOff x="236" y="2256"/>
            <a:chExt cx="3249" cy="592"/>
          </a:xfrm>
        </p:grpSpPr>
        <p:pic>
          <p:nvPicPr>
            <p:cNvPr id="1692686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2256"/>
              <a:ext cx="324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2687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496"/>
              <a:ext cx="14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2688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2710"/>
              <a:ext cx="11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92689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92690" name="Group 18"/>
          <p:cNvGrpSpPr>
            <a:grpSpLocks/>
          </p:cNvGrpSpPr>
          <p:nvPr/>
        </p:nvGrpSpPr>
        <p:grpSpPr bwMode="auto">
          <a:xfrm>
            <a:off x="2438400" y="1333500"/>
            <a:ext cx="4267200" cy="2011363"/>
            <a:chOff x="1536" y="840"/>
            <a:chExt cx="2688" cy="1267"/>
          </a:xfrm>
        </p:grpSpPr>
        <p:pic>
          <p:nvPicPr>
            <p:cNvPr id="1692691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441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92692" name="AutoShape 20"/>
            <p:cNvSpPr>
              <a:spLocks/>
            </p:cNvSpPr>
            <p:nvPr/>
          </p:nvSpPr>
          <p:spPr bwMode="auto">
            <a:xfrm>
              <a:off x="1824" y="840"/>
              <a:ext cx="48" cy="1267"/>
            </a:xfrm>
            <a:prstGeom prst="leftBracket">
              <a:avLst>
                <a:gd name="adj" fmla="val 219965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2693" name="AutoShape 21"/>
            <p:cNvSpPr>
              <a:spLocks/>
            </p:cNvSpPr>
            <p:nvPr/>
          </p:nvSpPr>
          <p:spPr bwMode="auto">
            <a:xfrm flipH="1">
              <a:off x="4176" y="840"/>
              <a:ext cx="48" cy="1267"/>
            </a:xfrm>
            <a:prstGeom prst="leftBracket">
              <a:avLst>
                <a:gd name="adj" fmla="val 219965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9269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733800"/>
            <a:ext cx="192563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2695" name="Group 23"/>
          <p:cNvGrpSpPr>
            <a:grpSpLocks/>
          </p:cNvGrpSpPr>
          <p:nvPr/>
        </p:nvGrpSpPr>
        <p:grpSpPr bwMode="auto">
          <a:xfrm>
            <a:off x="6567488" y="3984625"/>
            <a:ext cx="2347912" cy="454025"/>
            <a:chOff x="4137" y="2510"/>
            <a:chExt cx="1479" cy="286"/>
          </a:xfrm>
        </p:grpSpPr>
        <p:pic>
          <p:nvPicPr>
            <p:cNvPr id="1692696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2510"/>
              <a:ext cx="96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2697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" y="2659"/>
              <a:ext cx="147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92698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269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2700" name="Group 28"/>
          <p:cNvGrpSpPr>
            <a:grpSpLocks/>
          </p:cNvGrpSpPr>
          <p:nvPr/>
        </p:nvGrpSpPr>
        <p:grpSpPr bwMode="auto">
          <a:xfrm>
            <a:off x="6172200" y="1479550"/>
            <a:ext cx="990600" cy="2257425"/>
            <a:chOff x="3888" y="932"/>
            <a:chExt cx="624" cy="1422"/>
          </a:xfrm>
        </p:grpSpPr>
        <p:sp>
          <p:nvSpPr>
            <p:cNvPr id="1692701" name="Line 29"/>
            <p:cNvSpPr>
              <a:spLocks noChangeShapeType="1"/>
            </p:cNvSpPr>
            <p:nvPr/>
          </p:nvSpPr>
          <p:spPr bwMode="auto">
            <a:xfrm flipH="1" flipV="1">
              <a:off x="4320" y="2016"/>
              <a:ext cx="192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702" name="Line 30"/>
            <p:cNvSpPr>
              <a:spLocks noChangeShapeType="1"/>
            </p:cNvSpPr>
            <p:nvPr/>
          </p:nvSpPr>
          <p:spPr bwMode="auto">
            <a:xfrm flipH="1" flipV="1">
              <a:off x="4320" y="1727"/>
              <a:ext cx="192" cy="62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703" name="Line 31"/>
            <p:cNvSpPr>
              <a:spLocks noChangeShapeType="1"/>
            </p:cNvSpPr>
            <p:nvPr/>
          </p:nvSpPr>
          <p:spPr bwMode="auto">
            <a:xfrm flipH="1" flipV="1">
              <a:off x="4320" y="1200"/>
              <a:ext cx="192" cy="115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704" name="Line 32"/>
            <p:cNvSpPr>
              <a:spLocks noChangeShapeType="1"/>
            </p:cNvSpPr>
            <p:nvPr/>
          </p:nvSpPr>
          <p:spPr bwMode="auto">
            <a:xfrm flipH="1" flipV="1">
              <a:off x="4320" y="932"/>
              <a:ext cx="192" cy="142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705" name="Line 33"/>
            <p:cNvSpPr>
              <a:spLocks noChangeShapeType="1"/>
            </p:cNvSpPr>
            <p:nvPr/>
          </p:nvSpPr>
          <p:spPr bwMode="auto">
            <a:xfrm flipH="1">
              <a:off x="3888" y="932"/>
              <a:ext cx="43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706" name="Line 34"/>
            <p:cNvSpPr>
              <a:spLocks noChangeShapeType="1"/>
            </p:cNvSpPr>
            <p:nvPr/>
          </p:nvSpPr>
          <p:spPr bwMode="auto">
            <a:xfrm flipH="1">
              <a:off x="4163" y="2016"/>
              <a:ext cx="16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707" name="Line 35"/>
            <p:cNvSpPr>
              <a:spLocks noChangeShapeType="1"/>
            </p:cNvSpPr>
            <p:nvPr/>
          </p:nvSpPr>
          <p:spPr bwMode="auto">
            <a:xfrm flipH="1">
              <a:off x="4163" y="1733"/>
              <a:ext cx="16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708" name="Line 36"/>
            <p:cNvSpPr>
              <a:spLocks noChangeShapeType="1"/>
            </p:cNvSpPr>
            <p:nvPr/>
          </p:nvSpPr>
          <p:spPr bwMode="auto">
            <a:xfrm flipH="1">
              <a:off x="4168" y="1200"/>
              <a:ext cx="155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99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9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9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9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9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9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51" y="6627019"/>
            <a:ext cx="363499" cy="176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978" y="1627632"/>
            <a:ext cx="2527367" cy="262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169164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83" y="1477533"/>
            <a:ext cx="1052515" cy="585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1362456"/>
            <a:ext cx="1475381" cy="745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58" y="1715658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691" y="1306882"/>
            <a:ext cx="1387887" cy="219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4242816" y="1124711"/>
            <a:ext cx="3200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416452" y="384048"/>
            <a:ext cx="0" cy="74980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7416085" y="393526"/>
            <a:ext cx="1727916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DBD0F2A-80D1-4E75-B15F-5404DCAAB826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1838084" name="Group 4"/>
          <p:cNvGrpSpPr>
            <a:grpSpLocks/>
          </p:cNvGrpSpPr>
          <p:nvPr/>
        </p:nvGrpSpPr>
        <p:grpSpPr bwMode="auto">
          <a:xfrm>
            <a:off x="38100" y="76200"/>
            <a:ext cx="8953500" cy="979488"/>
            <a:chOff x="24" y="2072"/>
            <a:chExt cx="5640" cy="617"/>
          </a:xfrm>
        </p:grpSpPr>
        <p:pic>
          <p:nvPicPr>
            <p:cNvPr id="1838085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072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086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072"/>
              <a:ext cx="41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087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2312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8088" name="Rectangle 8"/>
            <p:cNvSpPr>
              <a:spLocks noChangeArrowheads="1"/>
            </p:cNvSpPr>
            <p:nvPr/>
          </p:nvSpPr>
          <p:spPr bwMode="auto">
            <a:xfrm>
              <a:off x="3719" y="2297"/>
              <a:ext cx="881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02296" y="432148"/>
            <a:ext cx="3435034" cy="701041"/>
            <a:chOff x="102296" y="407096"/>
            <a:chExt cx="3435034" cy="701041"/>
          </a:xfrm>
        </p:grpSpPr>
        <p:pic>
          <p:nvPicPr>
            <p:cNvPr id="54" name="Picture 7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6" y="712592"/>
              <a:ext cx="5984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7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83" y="509392"/>
              <a:ext cx="105251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7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747517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407096"/>
              <a:ext cx="1007747" cy="7010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0" y="393526"/>
            <a:ext cx="427939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53630" y="384048"/>
            <a:ext cx="0" cy="74980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38144" name="Group 64"/>
          <p:cNvGrpSpPr>
            <a:grpSpLocks/>
          </p:cNvGrpSpPr>
          <p:nvPr/>
        </p:nvGrpSpPr>
        <p:grpSpPr bwMode="auto">
          <a:xfrm>
            <a:off x="1260475" y="3429000"/>
            <a:ext cx="7315200" cy="3352800"/>
            <a:chOff x="576" y="2160"/>
            <a:chExt cx="4608" cy="2112"/>
          </a:xfrm>
        </p:grpSpPr>
        <p:sp>
          <p:nvSpPr>
            <p:cNvPr id="1838121" name="Line 41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122" name="Line 42"/>
            <p:cNvSpPr>
              <a:spLocks noChangeShapeType="1"/>
            </p:cNvSpPr>
            <p:nvPr/>
          </p:nvSpPr>
          <p:spPr bwMode="auto">
            <a:xfrm>
              <a:off x="576" y="3360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38159" name="Picture 7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4267200"/>
            <a:ext cx="1004887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8131" name="Freeform 51"/>
          <p:cNvSpPr>
            <a:spLocks/>
          </p:cNvSpPr>
          <p:nvPr/>
        </p:nvSpPr>
        <p:spPr bwMode="auto">
          <a:xfrm>
            <a:off x="5000625" y="4176713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32" name="Freeform 52"/>
          <p:cNvSpPr>
            <a:spLocks/>
          </p:cNvSpPr>
          <p:nvPr/>
        </p:nvSpPr>
        <p:spPr bwMode="auto">
          <a:xfrm flipH="1">
            <a:off x="1793875" y="4176713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38160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118427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02296" y="2514600"/>
            <a:ext cx="2569249" cy="628650"/>
            <a:chOff x="102296" y="2514600"/>
            <a:chExt cx="2569249" cy="628650"/>
          </a:xfrm>
        </p:grpSpPr>
        <p:pic>
          <p:nvPicPr>
            <p:cNvPr id="1838093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6" y="2761488"/>
              <a:ext cx="5984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094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83" y="2514600"/>
              <a:ext cx="935038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109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146" y="2797175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9165" y="2728042"/>
              <a:ext cx="322380" cy="2196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85" y="609600"/>
            <a:ext cx="1183415" cy="628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35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8131" grpId="0" animBg="1"/>
      <p:bldP spid="18381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51" y="6627019"/>
            <a:ext cx="363499" cy="176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978" y="1627632"/>
            <a:ext cx="2527367" cy="262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691" y="1306882"/>
            <a:ext cx="1387887" cy="219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4242816" y="1124711"/>
            <a:ext cx="3200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7416452" y="384048"/>
            <a:ext cx="0" cy="74980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7416085" y="393526"/>
            <a:ext cx="1727916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737644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7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3" y="534444"/>
            <a:ext cx="10525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58" y="772569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F2A-80D1-4E75-B15F-5404DCAAB826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1838084" name="Group 4"/>
          <p:cNvGrpSpPr>
            <a:grpSpLocks/>
          </p:cNvGrpSpPr>
          <p:nvPr/>
        </p:nvGrpSpPr>
        <p:grpSpPr bwMode="auto">
          <a:xfrm>
            <a:off x="38100" y="76200"/>
            <a:ext cx="8953500" cy="979488"/>
            <a:chOff x="24" y="2072"/>
            <a:chExt cx="5640" cy="617"/>
          </a:xfrm>
        </p:grpSpPr>
        <p:pic>
          <p:nvPicPr>
            <p:cNvPr id="1838085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072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086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072"/>
              <a:ext cx="41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087" name="Picture 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2312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8088" name="Rectangle 8"/>
            <p:cNvSpPr>
              <a:spLocks noChangeArrowheads="1"/>
            </p:cNvSpPr>
            <p:nvPr/>
          </p:nvSpPr>
          <p:spPr bwMode="auto">
            <a:xfrm>
              <a:off x="3719" y="2297"/>
              <a:ext cx="881" cy="3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809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51137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09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3" y="2514600"/>
            <a:ext cx="9350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109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6" y="2797175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8144" name="Group 64"/>
          <p:cNvGrpSpPr>
            <a:grpSpLocks/>
          </p:cNvGrpSpPr>
          <p:nvPr/>
        </p:nvGrpSpPr>
        <p:grpSpPr bwMode="auto">
          <a:xfrm>
            <a:off x="1260475" y="3429000"/>
            <a:ext cx="7315200" cy="3352800"/>
            <a:chOff x="576" y="2160"/>
            <a:chExt cx="4608" cy="2112"/>
          </a:xfrm>
        </p:grpSpPr>
        <p:sp>
          <p:nvSpPr>
            <p:cNvPr id="1838121" name="Line 41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122" name="Line 42"/>
            <p:cNvSpPr>
              <a:spLocks noChangeShapeType="1"/>
            </p:cNvSpPr>
            <p:nvPr/>
          </p:nvSpPr>
          <p:spPr bwMode="auto">
            <a:xfrm>
              <a:off x="576" y="3360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432148"/>
            <a:ext cx="1007747" cy="701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8131" name="Freeform 51"/>
          <p:cNvSpPr>
            <a:spLocks/>
          </p:cNvSpPr>
          <p:nvPr/>
        </p:nvSpPr>
        <p:spPr bwMode="auto">
          <a:xfrm>
            <a:off x="5000625" y="4176713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32" name="Freeform 52"/>
          <p:cNvSpPr>
            <a:spLocks/>
          </p:cNvSpPr>
          <p:nvPr/>
        </p:nvSpPr>
        <p:spPr bwMode="auto">
          <a:xfrm flipH="1">
            <a:off x="1793875" y="4176713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38168" name="Group 88"/>
          <p:cNvGrpSpPr>
            <a:grpSpLocks/>
          </p:cNvGrpSpPr>
          <p:nvPr/>
        </p:nvGrpSpPr>
        <p:grpSpPr bwMode="auto">
          <a:xfrm>
            <a:off x="2895600" y="3505200"/>
            <a:ext cx="3089275" cy="1600200"/>
            <a:chOff x="1824" y="2208"/>
            <a:chExt cx="1946" cy="1008"/>
          </a:xfrm>
        </p:grpSpPr>
        <p:pic>
          <p:nvPicPr>
            <p:cNvPr id="1838165" name="Picture 8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208"/>
              <a:ext cx="71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8166" name="Line 86"/>
            <p:cNvSpPr>
              <a:spLocks noChangeShapeType="1"/>
            </p:cNvSpPr>
            <p:nvPr/>
          </p:nvSpPr>
          <p:spPr bwMode="auto">
            <a:xfrm flipH="1">
              <a:off x="1824" y="2352"/>
              <a:ext cx="576" cy="53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167" name="Line 87"/>
            <p:cNvSpPr>
              <a:spLocks noChangeShapeType="1"/>
            </p:cNvSpPr>
            <p:nvPr/>
          </p:nvSpPr>
          <p:spPr bwMode="auto">
            <a:xfrm>
              <a:off x="2544" y="2352"/>
              <a:ext cx="1226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165" y="2728042"/>
            <a:ext cx="322380" cy="219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0" y="393526"/>
            <a:ext cx="427939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53630" y="384048"/>
            <a:ext cx="0" cy="74980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8" name="Picture 7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1680733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83" y="1477533"/>
            <a:ext cx="1052515" cy="585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1363407"/>
            <a:ext cx="1475381" cy="745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58" y="1715658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85" y="609600"/>
            <a:ext cx="1183415" cy="628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339" y="2762915"/>
            <a:ext cx="5800461" cy="628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521" y="2537382"/>
            <a:ext cx="2045215" cy="321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52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51" y="6627019"/>
            <a:ext cx="363499" cy="176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F2A-80D1-4E75-B15F-5404DCAAB826}" type="slidenum">
              <a:rPr lang="en-US"/>
              <a:pPr/>
              <a:t>22</a:t>
            </a:fld>
            <a:endParaRPr lang="en-US"/>
          </a:p>
        </p:txBody>
      </p: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809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51137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09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3" y="2514600"/>
            <a:ext cx="9350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109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6" y="2797175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8144" name="Group 64"/>
          <p:cNvGrpSpPr>
            <a:grpSpLocks/>
          </p:cNvGrpSpPr>
          <p:nvPr/>
        </p:nvGrpSpPr>
        <p:grpSpPr bwMode="auto">
          <a:xfrm>
            <a:off x="1260475" y="3429000"/>
            <a:ext cx="7315200" cy="3352800"/>
            <a:chOff x="576" y="2160"/>
            <a:chExt cx="4608" cy="2112"/>
          </a:xfrm>
        </p:grpSpPr>
        <p:sp>
          <p:nvSpPr>
            <p:cNvPr id="1838121" name="Line 41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122" name="Line 42"/>
            <p:cNvSpPr>
              <a:spLocks noChangeShapeType="1"/>
            </p:cNvSpPr>
            <p:nvPr/>
          </p:nvSpPr>
          <p:spPr bwMode="auto">
            <a:xfrm>
              <a:off x="576" y="3360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8131" name="Freeform 51"/>
          <p:cNvSpPr>
            <a:spLocks/>
          </p:cNvSpPr>
          <p:nvPr/>
        </p:nvSpPr>
        <p:spPr bwMode="auto">
          <a:xfrm>
            <a:off x="5000625" y="4176713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32" name="Freeform 52"/>
          <p:cNvSpPr>
            <a:spLocks/>
          </p:cNvSpPr>
          <p:nvPr/>
        </p:nvSpPr>
        <p:spPr bwMode="auto">
          <a:xfrm flipH="1">
            <a:off x="1793875" y="4176713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38168" name="Group 88"/>
          <p:cNvGrpSpPr>
            <a:grpSpLocks/>
          </p:cNvGrpSpPr>
          <p:nvPr/>
        </p:nvGrpSpPr>
        <p:grpSpPr bwMode="auto">
          <a:xfrm>
            <a:off x="2895600" y="3505200"/>
            <a:ext cx="3089275" cy="1600200"/>
            <a:chOff x="1824" y="2208"/>
            <a:chExt cx="1946" cy="1008"/>
          </a:xfrm>
        </p:grpSpPr>
        <p:pic>
          <p:nvPicPr>
            <p:cNvPr id="1838165" name="Picture 8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208"/>
              <a:ext cx="71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8166" name="Line 86"/>
            <p:cNvSpPr>
              <a:spLocks noChangeShapeType="1"/>
            </p:cNvSpPr>
            <p:nvPr/>
          </p:nvSpPr>
          <p:spPr bwMode="auto">
            <a:xfrm flipH="1">
              <a:off x="1824" y="2352"/>
              <a:ext cx="576" cy="53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167" name="Line 87"/>
            <p:cNvSpPr>
              <a:spLocks noChangeShapeType="1"/>
            </p:cNvSpPr>
            <p:nvPr/>
          </p:nvSpPr>
          <p:spPr bwMode="auto">
            <a:xfrm>
              <a:off x="2544" y="2352"/>
              <a:ext cx="1226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165" y="2728042"/>
            <a:ext cx="322380" cy="219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339" y="2762915"/>
            <a:ext cx="5800461" cy="628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521" y="2537382"/>
            <a:ext cx="2045215" cy="321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Line 69"/>
          <p:cNvSpPr>
            <a:spLocks noChangeShapeType="1"/>
          </p:cNvSpPr>
          <p:nvPr/>
        </p:nvSpPr>
        <p:spPr bwMode="auto">
          <a:xfrm>
            <a:off x="0" y="181627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 bwMode="auto">
          <a:xfrm>
            <a:off x="76200" y="26444"/>
            <a:ext cx="9015413" cy="1727200"/>
            <a:chOff x="76200" y="1435644"/>
            <a:chExt cx="9015413" cy="1727200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8920" y="2565944"/>
              <a:ext cx="3725935" cy="248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9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2870744"/>
              <a:ext cx="26003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9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435644"/>
              <a:ext cx="43815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9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1803944"/>
              <a:ext cx="595947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9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2213519"/>
              <a:ext cx="40608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9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449932"/>
              <a:ext cx="1552575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10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653132"/>
              <a:ext cx="1700213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10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881732"/>
              <a:ext cx="15748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10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3" y="2111919"/>
              <a:ext cx="1144588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10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338932"/>
              <a:ext cx="1495425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 bwMode="auto">
          <a:xfrm>
            <a:off x="1115568" y="2495550"/>
            <a:ext cx="228600" cy="667512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6694" y="1967630"/>
            <a:ext cx="2340572" cy="515394"/>
            <a:chOff x="1356694" y="1967630"/>
            <a:chExt cx="2340572" cy="515394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0369" y="1967630"/>
              <a:ext cx="2116897" cy="2776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H="1">
              <a:off x="1356694" y="2170114"/>
              <a:ext cx="238569" cy="31291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2880360" y="1828800"/>
            <a:ext cx="3275897" cy="437200"/>
            <a:chOff x="2880360" y="1828800"/>
            <a:chExt cx="3275897" cy="43720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7370" y="1828800"/>
              <a:ext cx="2408887" cy="233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2880360" y="1955104"/>
              <a:ext cx="832104" cy="31089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4" y="5742121"/>
            <a:ext cx="4132206" cy="2776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187521" y="2552177"/>
            <a:ext cx="2045215" cy="274320"/>
            <a:chOff x="3187521" y="2552178"/>
            <a:chExt cx="2045215" cy="236537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3187521" y="2552178"/>
              <a:ext cx="2045215" cy="23653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3187521" y="2552178"/>
              <a:ext cx="2045215" cy="23653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4" name="Straight Connector 53"/>
          <p:cNvCxnSpPr/>
          <p:nvPr/>
        </p:nvCxnSpPr>
        <p:spPr bwMode="auto">
          <a:xfrm>
            <a:off x="5175504" y="685800"/>
            <a:ext cx="1033272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0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51" y="6627019"/>
            <a:ext cx="363499" cy="176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 bwMode="auto">
          <a:xfrm>
            <a:off x="76200" y="26444"/>
            <a:ext cx="9015413" cy="1727200"/>
            <a:chOff x="76200" y="1435644"/>
            <a:chExt cx="9015413" cy="1727200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8920" y="2565944"/>
              <a:ext cx="3725935" cy="248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9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2870744"/>
              <a:ext cx="26003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9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435644"/>
              <a:ext cx="43815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9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1803944"/>
              <a:ext cx="595947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9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2213519"/>
              <a:ext cx="40608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9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449932"/>
              <a:ext cx="1552575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10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653132"/>
              <a:ext cx="1700213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10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881732"/>
              <a:ext cx="15748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10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3" y="2111919"/>
              <a:ext cx="1144588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10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338932"/>
              <a:ext cx="1495425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30" name="Straight Connector 29"/>
          <p:cNvCxnSpPr/>
          <p:nvPr/>
        </p:nvCxnSpPr>
        <p:spPr bwMode="auto">
          <a:xfrm>
            <a:off x="5175504" y="685800"/>
            <a:ext cx="1033272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F2A-80D1-4E75-B15F-5404DCAAB826}" type="slidenum">
              <a:rPr lang="en-US"/>
              <a:pPr/>
              <a:t>23</a:t>
            </a:fld>
            <a:endParaRPr lang="en-US"/>
          </a:p>
        </p:txBody>
      </p: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809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51137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09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3" y="2514600"/>
            <a:ext cx="9350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109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6" y="2797175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8144" name="Group 64"/>
          <p:cNvGrpSpPr>
            <a:grpSpLocks/>
          </p:cNvGrpSpPr>
          <p:nvPr/>
        </p:nvGrpSpPr>
        <p:grpSpPr bwMode="auto">
          <a:xfrm>
            <a:off x="1260475" y="3429000"/>
            <a:ext cx="7315200" cy="3352800"/>
            <a:chOff x="576" y="2160"/>
            <a:chExt cx="4608" cy="2112"/>
          </a:xfrm>
        </p:grpSpPr>
        <p:sp>
          <p:nvSpPr>
            <p:cNvPr id="1838121" name="Line 41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122" name="Line 42"/>
            <p:cNvSpPr>
              <a:spLocks noChangeShapeType="1"/>
            </p:cNvSpPr>
            <p:nvPr/>
          </p:nvSpPr>
          <p:spPr bwMode="auto">
            <a:xfrm>
              <a:off x="576" y="3360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8132" name="Freeform 52"/>
          <p:cNvSpPr>
            <a:spLocks/>
          </p:cNvSpPr>
          <p:nvPr/>
        </p:nvSpPr>
        <p:spPr bwMode="auto">
          <a:xfrm flipH="1">
            <a:off x="1793875" y="4176713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0600" y="4267200"/>
            <a:ext cx="7772400" cy="300038"/>
            <a:chOff x="990600" y="4267200"/>
            <a:chExt cx="7772400" cy="300038"/>
          </a:xfrm>
        </p:grpSpPr>
        <p:pic>
          <p:nvPicPr>
            <p:cNvPr id="1838159" name="Picture 7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113" y="4267200"/>
              <a:ext cx="1004887" cy="223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8160" name="Picture 8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343400"/>
              <a:ext cx="1184275" cy="223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165" y="2728042"/>
            <a:ext cx="322380" cy="219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Line 69"/>
          <p:cNvSpPr>
            <a:spLocks noChangeShapeType="1"/>
          </p:cNvSpPr>
          <p:nvPr/>
        </p:nvSpPr>
        <p:spPr bwMode="auto">
          <a:xfrm>
            <a:off x="0" y="181627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31" name="Freeform 51"/>
          <p:cNvSpPr>
            <a:spLocks/>
          </p:cNvSpPr>
          <p:nvPr/>
        </p:nvSpPr>
        <p:spPr bwMode="auto">
          <a:xfrm>
            <a:off x="5000625" y="4176713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51" y="6627019"/>
            <a:ext cx="363499" cy="176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7" name="Group 66"/>
          <p:cNvGrpSpPr/>
          <p:nvPr/>
        </p:nvGrpSpPr>
        <p:grpSpPr bwMode="auto">
          <a:xfrm>
            <a:off x="76200" y="26444"/>
            <a:ext cx="9015413" cy="1727200"/>
            <a:chOff x="76200" y="1435644"/>
            <a:chExt cx="9015413" cy="1727200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8920" y="2565944"/>
              <a:ext cx="3725935" cy="248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9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2870744"/>
              <a:ext cx="26003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9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435644"/>
              <a:ext cx="43815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9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1803944"/>
              <a:ext cx="595947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9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2213519"/>
              <a:ext cx="40608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" name="Picture 9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449932"/>
              <a:ext cx="1552575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10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653132"/>
              <a:ext cx="1700213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" name="Picture 10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881732"/>
              <a:ext cx="15748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10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3" y="2111919"/>
              <a:ext cx="1144588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338932"/>
              <a:ext cx="1495425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45" name="Straight Connector 44"/>
          <p:cNvCxnSpPr/>
          <p:nvPr/>
        </p:nvCxnSpPr>
        <p:spPr bwMode="auto">
          <a:xfrm>
            <a:off x="5175504" y="685800"/>
            <a:ext cx="1033272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3809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51137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09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3" y="2514600"/>
            <a:ext cx="9350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109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6" y="2797175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165" y="2728042"/>
            <a:ext cx="322380" cy="219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Line 69"/>
          <p:cNvSpPr>
            <a:spLocks noChangeShapeType="1"/>
          </p:cNvSpPr>
          <p:nvPr/>
        </p:nvSpPr>
        <p:spPr bwMode="auto">
          <a:xfrm>
            <a:off x="0" y="181627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DBD0F2A-80D1-4E75-B15F-5404DCAAB826}" type="slidenum">
              <a:rPr lang="en-US"/>
              <a:pPr/>
              <a:t>24</a:t>
            </a:fld>
            <a:endParaRPr lang="en-U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64"/>
          <p:cNvGrpSpPr>
            <a:grpSpLocks/>
          </p:cNvGrpSpPr>
          <p:nvPr/>
        </p:nvGrpSpPr>
        <p:grpSpPr bwMode="auto">
          <a:xfrm>
            <a:off x="1260475" y="3429000"/>
            <a:ext cx="7315200" cy="3352800"/>
            <a:chOff x="576" y="2160"/>
            <a:chExt cx="4608" cy="2112"/>
          </a:xfrm>
        </p:grpSpPr>
        <p:sp>
          <p:nvSpPr>
            <p:cNvPr id="89" name="Line 41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2"/>
            <p:cNvSpPr>
              <a:spLocks noChangeShapeType="1"/>
            </p:cNvSpPr>
            <p:nvPr/>
          </p:nvSpPr>
          <p:spPr bwMode="auto">
            <a:xfrm>
              <a:off x="576" y="3360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Freeform 57"/>
          <p:cNvSpPr>
            <a:spLocks/>
          </p:cNvSpPr>
          <p:nvPr/>
        </p:nvSpPr>
        <p:spPr bwMode="auto">
          <a:xfrm>
            <a:off x="4828032" y="6382512"/>
            <a:ext cx="54864" cy="411480"/>
          </a:xfrm>
          <a:custGeom>
            <a:avLst/>
            <a:gdLst>
              <a:gd name="T0" fmla="*/ 0 w 39"/>
              <a:gd name="T1" fmla="*/ 23 h 345"/>
              <a:gd name="T2" fmla="*/ 26 w 39"/>
              <a:gd name="T3" fmla="*/ 174 h 345"/>
              <a:gd name="T4" fmla="*/ 35 w 39"/>
              <a:gd name="T5" fmla="*/ 320 h 345"/>
              <a:gd name="T6" fmla="*/ 0 w 39"/>
              <a:gd name="T7" fmla="*/ 2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45">
                <a:moveTo>
                  <a:pt x="0" y="23"/>
                </a:moveTo>
                <a:cubicBezTo>
                  <a:pt x="2" y="0"/>
                  <a:pt x="20" y="125"/>
                  <a:pt x="26" y="174"/>
                </a:cubicBezTo>
                <a:cubicBezTo>
                  <a:pt x="32" y="223"/>
                  <a:pt x="39" y="345"/>
                  <a:pt x="35" y="320"/>
                </a:cubicBezTo>
                <a:cubicBezTo>
                  <a:pt x="31" y="295"/>
                  <a:pt x="7" y="85"/>
                  <a:pt x="0" y="23"/>
                </a:cubicBezTo>
                <a:close/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58"/>
          <p:cNvSpPr>
            <a:spLocks/>
          </p:cNvSpPr>
          <p:nvPr/>
        </p:nvSpPr>
        <p:spPr bwMode="auto">
          <a:xfrm>
            <a:off x="4945063" y="5980175"/>
            <a:ext cx="64008" cy="804672"/>
          </a:xfrm>
          <a:custGeom>
            <a:avLst/>
            <a:gdLst>
              <a:gd name="T0" fmla="*/ 52 w 52"/>
              <a:gd name="T1" fmla="*/ 0 h 464"/>
              <a:gd name="T2" fmla="*/ 17 w 52"/>
              <a:gd name="T3" fmla="*/ 240 h 464"/>
              <a:gd name="T4" fmla="*/ 0 w 52"/>
              <a:gd name="T5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464">
                <a:moveTo>
                  <a:pt x="52" y="0"/>
                </a:moveTo>
                <a:cubicBezTo>
                  <a:pt x="45" y="40"/>
                  <a:pt x="26" y="163"/>
                  <a:pt x="17" y="240"/>
                </a:cubicBezTo>
                <a:cubicBezTo>
                  <a:pt x="8" y="317"/>
                  <a:pt x="3" y="427"/>
                  <a:pt x="0" y="46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" name="Group 63"/>
          <p:cNvGrpSpPr>
            <a:grpSpLocks/>
          </p:cNvGrpSpPr>
          <p:nvPr/>
        </p:nvGrpSpPr>
        <p:grpSpPr bwMode="auto">
          <a:xfrm>
            <a:off x="3554413" y="4224341"/>
            <a:ext cx="2940050" cy="723900"/>
            <a:chOff x="2021" y="2661"/>
            <a:chExt cx="1852" cy="456"/>
          </a:xfrm>
        </p:grpSpPr>
        <p:pic>
          <p:nvPicPr>
            <p:cNvPr id="94" name="Picture 6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2936"/>
              <a:ext cx="127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5" name="Line 53"/>
            <p:cNvSpPr>
              <a:spLocks noChangeShapeType="1"/>
            </p:cNvSpPr>
            <p:nvPr/>
          </p:nvSpPr>
          <p:spPr bwMode="auto">
            <a:xfrm flipV="1">
              <a:off x="2021" y="2892"/>
              <a:ext cx="0" cy="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6" name="Picture 6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" y="2821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7" name="Line 54"/>
            <p:cNvSpPr>
              <a:spLocks noChangeShapeType="1"/>
            </p:cNvSpPr>
            <p:nvPr/>
          </p:nvSpPr>
          <p:spPr bwMode="auto">
            <a:xfrm flipV="1">
              <a:off x="3737" y="2661"/>
              <a:ext cx="0" cy="4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8" name="Picture 7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4763"/>
            <a:ext cx="173196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" name="Picture 7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97682"/>
            <a:ext cx="192246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" name="Picture 7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4267200"/>
            <a:ext cx="1004887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" name="Freeform 56"/>
          <p:cNvSpPr>
            <a:spLocks/>
          </p:cNvSpPr>
          <p:nvPr/>
        </p:nvSpPr>
        <p:spPr bwMode="auto">
          <a:xfrm>
            <a:off x="5000625" y="3447288"/>
            <a:ext cx="3041650" cy="2605088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51"/>
          <p:cNvSpPr>
            <a:spLocks/>
          </p:cNvSpPr>
          <p:nvPr/>
        </p:nvSpPr>
        <p:spPr bwMode="auto">
          <a:xfrm>
            <a:off x="5000625" y="4176713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55"/>
          <p:cNvSpPr>
            <a:spLocks/>
          </p:cNvSpPr>
          <p:nvPr/>
        </p:nvSpPr>
        <p:spPr bwMode="auto">
          <a:xfrm flipH="1">
            <a:off x="1793875" y="3813048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52"/>
          <p:cNvSpPr>
            <a:spLocks/>
          </p:cNvSpPr>
          <p:nvPr/>
        </p:nvSpPr>
        <p:spPr bwMode="auto">
          <a:xfrm flipH="1">
            <a:off x="1793875" y="4176713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118427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039496" y="2514600"/>
            <a:ext cx="5047354" cy="731838"/>
            <a:chOff x="4039496" y="1676400"/>
            <a:chExt cx="5047354" cy="731838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9496" y="1905000"/>
              <a:ext cx="1554176" cy="2928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4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137" y="1722438"/>
              <a:ext cx="29067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612" y="2103438"/>
              <a:ext cx="317023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AutoShape 21"/>
            <p:cNvSpPr>
              <a:spLocks/>
            </p:cNvSpPr>
            <p:nvPr/>
          </p:nvSpPr>
          <p:spPr bwMode="auto">
            <a:xfrm>
              <a:off x="5764212" y="1676400"/>
              <a:ext cx="152400" cy="731838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4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254 L 5.55112E-17 -0.0469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01 L -0.00208 -0.10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101" grpId="0" animBg="1"/>
      <p:bldP spid="102" grpId="1" animBg="1"/>
      <p:bldP spid="102" grpId="2" animBg="1"/>
      <p:bldP spid="103" grpId="0" animBg="1"/>
      <p:bldP spid="104" grpId="1" animBg="1"/>
      <p:bldP spid="104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51" y="6627019"/>
            <a:ext cx="363499" cy="176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0" name="Group 49"/>
          <p:cNvGrpSpPr/>
          <p:nvPr/>
        </p:nvGrpSpPr>
        <p:grpSpPr bwMode="auto">
          <a:xfrm>
            <a:off x="76200" y="26444"/>
            <a:ext cx="9015413" cy="1727200"/>
            <a:chOff x="76200" y="1435644"/>
            <a:chExt cx="9015413" cy="1727200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8920" y="2565944"/>
              <a:ext cx="3725935" cy="248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9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2870744"/>
              <a:ext cx="26003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9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435644"/>
              <a:ext cx="43815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9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1803944"/>
              <a:ext cx="595947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9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3" y="2213519"/>
              <a:ext cx="40608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9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449932"/>
              <a:ext cx="1552575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10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653132"/>
              <a:ext cx="1700213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10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881732"/>
              <a:ext cx="15748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10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013" y="2111919"/>
              <a:ext cx="1144588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0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338932"/>
              <a:ext cx="1495425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44" name="Straight Connector 43"/>
          <p:cNvCxnSpPr/>
          <p:nvPr/>
        </p:nvCxnSpPr>
        <p:spPr bwMode="auto">
          <a:xfrm>
            <a:off x="5175504" y="685800"/>
            <a:ext cx="1033272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Line 69"/>
          <p:cNvSpPr>
            <a:spLocks noChangeShapeType="1"/>
          </p:cNvSpPr>
          <p:nvPr/>
        </p:nvSpPr>
        <p:spPr bwMode="auto">
          <a:xfrm>
            <a:off x="0" y="181627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F2A-80D1-4E75-B15F-5404DCAAB826}" type="slidenum">
              <a:rPr lang="en-US"/>
              <a:pPr/>
              <a:t>25</a:t>
            </a:fld>
            <a:endParaRPr lang="en-US"/>
          </a:p>
        </p:txBody>
      </p: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809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51137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09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3" y="2514600"/>
            <a:ext cx="9350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109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6" y="2797175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8144" name="Group 64"/>
          <p:cNvGrpSpPr>
            <a:grpSpLocks/>
          </p:cNvGrpSpPr>
          <p:nvPr/>
        </p:nvGrpSpPr>
        <p:grpSpPr bwMode="auto">
          <a:xfrm>
            <a:off x="1260475" y="3429000"/>
            <a:ext cx="7315200" cy="3352800"/>
            <a:chOff x="576" y="2160"/>
            <a:chExt cx="4608" cy="2112"/>
          </a:xfrm>
        </p:grpSpPr>
        <p:sp>
          <p:nvSpPr>
            <p:cNvPr id="1838121" name="Line 41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122" name="Line 42"/>
            <p:cNvSpPr>
              <a:spLocks noChangeShapeType="1"/>
            </p:cNvSpPr>
            <p:nvPr/>
          </p:nvSpPr>
          <p:spPr bwMode="auto">
            <a:xfrm>
              <a:off x="576" y="3360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8137" name="Freeform 57"/>
          <p:cNvSpPr>
            <a:spLocks/>
          </p:cNvSpPr>
          <p:nvPr/>
        </p:nvSpPr>
        <p:spPr bwMode="auto">
          <a:xfrm>
            <a:off x="4828032" y="6382512"/>
            <a:ext cx="54864" cy="411480"/>
          </a:xfrm>
          <a:custGeom>
            <a:avLst/>
            <a:gdLst>
              <a:gd name="T0" fmla="*/ 0 w 39"/>
              <a:gd name="T1" fmla="*/ 23 h 345"/>
              <a:gd name="T2" fmla="*/ 26 w 39"/>
              <a:gd name="T3" fmla="*/ 174 h 345"/>
              <a:gd name="T4" fmla="*/ 35 w 39"/>
              <a:gd name="T5" fmla="*/ 320 h 345"/>
              <a:gd name="T6" fmla="*/ 0 w 39"/>
              <a:gd name="T7" fmla="*/ 2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45">
                <a:moveTo>
                  <a:pt x="0" y="23"/>
                </a:moveTo>
                <a:cubicBezTo>
                  <a:pt x="2" y="0"/>
                  <a:pt x="20" y="125"/>
                  <a:pt x="26" y="174"/>
                </a:cubicBezTo>
                <a:cubicBezTo>
                  <a:pt x="32" y="223"/>
                  <a:pt x="39" y="345"/>
                  <a:pt x="35" y="320"/>
                </a:cubicBezTo>
                <a:cubicBezTo>
                  <a:pt x="31" y="295"/>
                  <a:pt x="7" y="85"/>
                  <a:pt x="0" y="23"/>
                </a:cubicBezTo>
                <a:close/>
              </a:path>
            </a:pathLst>
          </a:custGeom>
          <a:noFill/>
          <a:ln w="222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38" name="Freeform 58"/>
          <p:cNvSpPr>
            <a:spLocks/>
          </p:cNvSpPr>
          <p:nvPr/>
        </p:nvSpPr>
        <p:spPr bwMode="auto">
          <a:xfrm>
            <a:off x="4945063" y="5980175"/>
            <a:ext cx="64008" cy="804672"/>
          </a:xfrm>
          <a:custGeom>
            <a:avLst/>
            <a:gdLst>
              <a:gd name="T0" fmla="*/ 52 w 52"/>
              <a:gd name="T1" fmla="*/ 0 h 464"/>
              <a:gd name="T2" fmla="*/ 17 w 52"/>
              <a:gd name="T3" fmla="*/ 240 h 464"/>
              <a:gd name="T4" fmla="*/ 0 w 52"/>
              <a:gd name="T5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464">
                <a:moveTo>
                  <a:pt x="52" y="0"/>
                </a:moveTo>
                <a:cubicBezTo>
                  <a:pt x="45" y="40"/>
                  <a:pt x="26" y="163"/>
                  <a:pt x="17" y="240"/>
                </a:cubicBezTo>
                <a:cubicBezTo>
                  <a:pt x="8" y="317"/>
                  <a:pt x="3" y="427"/>
                  <a:pt x="0" y="464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36" name="Freeform 56"/>
          <p:cNvSpPr>
            <a:spLocks/>
          </p:cNvSpPr>
          <p:nvPr/>
        </p:nvSpPr>
        <p:spPr bwMode="auto">
          <a:xfrm>
            <a:off x="5000625" y="3447288"/>
            <a:ext cx="3041650" cy="2605088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35" name="Freeform 55"/>
          <p:cNvSpPr>
            <a:spLocks/>
          </p:cNvSpPr>
          <p:nvPr/>
        </p:nvSpPr>
        <p:spPr bwMode="auto">
          <a:xfrm flipH="1">
            <a:off x="1793875" y="3813048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165" y="2728042"/>
            <a:ext cx="322380" cy="219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039496" y="2514600"/>
            <a:ext cx="5047354" cy="731838"/>
            <a:chOff x="4039496" y="1676400"/>
            <a:chExt cx="5047354" cy="731838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9496" y="1905000"/>
              <a:ext cx="1554176" cy="2928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4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137" y="1722438"/>
              <a:ext cx="29067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612" y="2103438"/>
              <a:ext cx="317023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AutoShape 21"/>
            <p:cNvSpPr>
              <a:spLocks/>
            </p:cNvSpPr>
            <p:nvPr/>
          </p:nvSpPr>
          <p:spPr bwMode="auto">
            <a:xfrm>
              <a:off x="5764212" y="1676400"/>
              <a:ext cx="152400" cy="731838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3505200"/>
            <a:ext cx="2374393" cy="1244632"/>
            <a:chOff x="3200400" y="3505200"/>
            <a:chExt cx="2374393" cy="1244632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5814" y="3505200"/>
              <a:ext cx="1317011" cy="2229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Line 86"/>
            <p:cNvSpPr>
              <a:spLocks noChangeShapeType="1"/>
            </p:cNvSpPr>
            <p:nvPr/>
          </p:nvSpPr>
          <p:spPr bwMode="auto">
            <a:xfrm flipH="1">
              <a:off x="3200400" y="3733800"/>
              <a:ext cx="609600" cy="64008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87"/>
            <p:cNvSpPr>
              <a:spLocks noChangeShapeType="1"/>
            </p:cNvSpPr>
            <p:nvPr/>
          </p:nvSpPr>
          <p:spPr bwMode="auto">
            <a:xfrm>
              <a:off x="4038601" y="3733800"/>
              <a:ext cx="1536192" cy="10160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5588696"/>
            <a:ext cx="3505200" cy="506563"/>
            <a:chOff x="152400" y="5588696"/>
            <a:chExt cx="3505200" cy="506563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5588696"/>
              <a:ext cx="2874058" cy="2639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1086" y="5846272"/>
              <a:ext cx="2126514" cy="2489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236615"/>
            <a:ext cx="2800453" cy="307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13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51" y="6627019"/>
            <a:ext cx="363499" cy="176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F2A-80D1-4E75-B15F-5404DCAAB826}" type="slidenum">
              <a:rPr lang="en-US"/>
              <a:pPr/>
              <a:t>26</a:t>
            </a:fld>
            <a:endParaRPr lang="en-US"/>
          </a:p>
        </p:txBody>
      </p: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809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51137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09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3" y="2514600"/>
            <a:ext cx="9350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109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6" y="2797175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8144" name="Group 64"/>
          <p:cNvGrpSpPr>
            <a:grpSpLocks/>
          </p:cNvGrpSpPr>
          <p:nvPr/>
        </p:nvGrpSpPr>
        <p:grpSpPr bwMode="auto">
          <a:xfrm>
            <a:off x="1260475" y="3429000"/>
            <a:ext cx="7315200" cy="3352800"/>
            <a:chOff x="576" y="2160"/>
            <a:chExt cx="4608" cy="2112"/>
          </a:xfrm>
        </p:grpSpPr>
        <p:sp>
          <p:nvSpPr>
            <p:cNvPr id="1838121" name="Line 41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122" name="Line 42"/>
            <p:cNvSpPr>
              <a:spLocks noChangeShapeType="1"/>
            </p:cNvSpPr>
            <p:nvPr/>
          </p:nvSpPr>
          <p:spPr bwMode="auto">
            <a:xfrm>
              <a:off x="576" y="3360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8137" name="Freeform 57"/>
          <p:cNvSpPr>
            <a:spLocks/>
          </p:cNvSpPr>
          <p:nvPr/>
        </p:nvSpPr>
        <p:spPr bwMode="auto">
          <a:xfrm>
            <a:off x="4828032" y="6382512"/>
            <a:ext cx="54864" cy="411480"/>
          </a:xfrm>
          <a:custGeom>
            <a:avLst/>
            <a:gdLst>
              <a:gd name="T0" fmla="*/ 0 w 39"/>
              <a:gd name="T1" fmla="*/ 23 h 345"/>
              <a:gd name="T2" fmla="*/ 26 w 39"/>
              <a:gd name="T3" fmla="*/ 174 h 345"/>
              <a:gd name="T4" fmla="*/ 35 w 39"/>
              <a:gd name="T5" fmla="*/ 320 h 345"/>
              <a:gd name="T6" fmla="*/ 0 w 39"/>
              <a:gd name="T7" fmla="*/ 2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45">
                <a:moveTo>
                  <a:pt x="0" y="23"/>
                </a:moveTo>
                <a:cubicBezTo>
                  <a:pt x="2" y="0"/>
                  <a:pt x="20" y="125"/>
                  <a:pt x="26" y="174"/>
                </a:cubicBezTo>
                <a:cubicBezTo>
                  <a:pt x="32" y="223"/>
                  <a:pt x="39" y="345"/>
                  <a:pt x="35" y="320"/>
                </a:cubicBezTo>
                <a:cubicBezTo>
                  <a:pt x="31" y="295"/>
                  <a:pt x="7" y="85"/>
                  <a:pt x="0" y="23"/>
                </a:cubicBezTo>
                <a:close/>
              </a:path>
            </a:pathLst>
          </a:custGeom>
          <a:noFill/>
          <a:ln w="222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38" name="Freeform 58"/>
          <p:cNvSpPr>
            <a:spLocks/>
          </p:cNvSpPr>
          <p:nvPr/>
        </p:nvSpPr>
        <p:spPr bwMode="auto">
          <a:xfrm>
            <a:off x="4945063" y="5980175"/>
            <a:ext cx="64008" cy="804672"/>
          </a:xfrm>
          <a:custGeom>
            <a:avLst/>
            <a:gdLst>
              <a:gd name="T0" fmla="*/ 52 w 52"/>
              <a:gd name="T1" fmla="*/ 0 h 464"/>
              <a:gd name="T2" fmla="*/ 17 w 52"/>
              <a:gd name="T3" fmla="*/ 240 h 464"/>
              <a:gd name="T4" fmla="*/ 0 w 52"/>
              <a:gd name="T5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464">
                <a:moveTo>
                  <a:pt x="52" y="0"/>
                </a:moveTo>
                <a:cubicBezTo>
                  <a:pt x="45" y="40"/>
                  <a:pt x="26" y="163"/>
                  <a:pt x="17" y="240"/>
                </a:cubicBezTo>
                <a:cubicBezTo>
                  <a:pt x="8" y="317"/>
                  <a:pt x="3" y="427"/>
                  <a:pt x="0" y="464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36" name="Freeform 56"/>
          <p:cNvSpPr>
            <a:spLocks/>
          </p:cNvSpPr>
          <p:nvPr/>
        </p:nvSpPr>
        <p:spPr bwMode="auto">
          <a:xfrm>
            <a:off x="5000625" y="3447288"/>
            <a:ext cx="3041650" cy="2605088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8135" name="Freeform 55"/>
          <p:cNvSpPr>
            <a:spLocks/>
          </p:cNvSpPr>
          <p:nvPr/>
        </p:nvSpPr>
        <p:spPr bwMode="auto">
          <a:xfrm flipH="1">
            <a:off x="1793875" y="3813048"/>
            <a:ext cx="3041650" cy="2605087"/>
          </a:xfrm>
          <a:custGeom>
            <a:avLst/>
            <a:gdLst>
              <a:gd name="T0" fmla="*/ 0 w 1916"/>
              <a:gd name="T1" fmla="*/ 1863 h 1863"/>
              <a:gd name="T2" fmla="*/ 140 w 1916"/>
              <a:gd name="T3" fmla="*/ 1296 h 1863"/>
              <a:gd name="T4" fmla="*/ 572 w 1916"/>
              <a:gd name="T5" fmla="*/ 720 h 1863"/>
              <a:gd name="T6" fmla="*/ 1340 w 1916"/>
              <a:gd name="T7" fmla="*/ 240 h 1863"/>
              <a:gd name="T8" fmla="*/ 1916 w 1916"/>
              <a:gd name="T9" fmla="*/ 0 h 1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1863">
                <a:moveTo>
                  <a:pt x="0" y="1863"/>
                </a:moveTo>
                <a:cubicBezTo>
                  <a:pt x="22" y="1767"/>
                  <a:pt x="45" y="1486"/>
                  <a:pt x="140" y="1296"/>
                </a:cubicBezTo>
                <a:cubicBezTo>
                  <a:pt x="235" y="1106"/>
                  <a:pt x="372" y="896"/>
                  <a:pt x="572" y="720"/>
                </a:cubicBezTo>
                <a:cubicBezTo>
                  <a:pt x="772" y="544"/>
                  <a:pt x="1116" y="360"/>
                  <a:pt x="1340" y="240"/>
                </a:cubicBezTo>
                <a:cubicBezTo>
                  <a:pt x="1564" y="120"/>
                  <a:pt x="1828" y="40"/>
                  <a:pt x="1916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165" y="2728042"/>
            <a:ext cx="322380" cy="219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039496" y="2514600"/>
            <a:ext cx="5047354" cy="731838"/>
            <a:chOff x="4039496" y="1676400"/>
            <a:chExt cx="5047354" cy="731838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9496" y="1905000"/>
              <a:ext cx="1554176" cy="2928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137" y="1722438"/>
              <a:ext cx="29067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612" y="2103438"/>
              <a:ext cx="317023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AutoShape 21"/>
            <p:cNvSpPr>
              <a:spLocks/>
            </p:cNvSpPr>
            <p:nvPr/>
          </p:nvSpPr>
          <p:spPr bwMode="auto">
            <a:xfrm>
              <a:off x="5764212" y="1676400"/>
              <a:ext cx="152400" cy="731838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3505200"/>
            <a:ext cx="2374393" cy="1244632"/>
            <a:chOff x="3200400" y="3505200"/>
            <a:chExt cx="2374393" cy="1244632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5814" y="3505200"/>
              <a:ext cx="1317011" cy="2229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Line 86"/>
            <p:cNvSpPr>
              <a:spLocks noChangeShapeType="1"/>
            </p:cNvSpPr>
            <p:nvPr/>
          </p:nvSpPr>
          <p:spPr bwMode="auto">
            <a:xfrm flipH="1">
              <a:off x="3200400" y="3733800"/>
              <a:ext cx="609600" cy="64008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87"/>
            <p:cNvSpPr>
              <a:spLocks noChangeShapeType="1"/>
            </p:cNvSpPr>
            <p:nvPr/>
          </p:nvSpPr>
          <p:spPr bwMode="auto">
            <a:xfrm>
              <a:off x="4038601" y="3733800"/>
              <a:ext cx="1536192" cy="10160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5588696"/>
            <a:ext cx="3505200" cy="506563"/>
            <a:chOff x="152400" y="5588696"/>
            <a:chExt cx="3505200" cy="506563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5588696"/>
              <a:ext cx="2874058" cy="2639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1086" y="5846272"/>
              <a:ext cx="2126514" cy="2489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236615"/>
            <a:ext cx="2800453" cy="307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15568" y="270456"/>
            <a:ext cx="6778958" cy="937262"/>
            <a:chOff x="1615568" y="270456"/>
            <a:chExt cx="6778958" cy="937262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5568" y="270456"/>
              <a:ext cx="1450654" cy="2787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3378" y="577372"/>
              <a:ext cx="6051148" cy="6303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83" y="1428878"/>
            <a:ext cx="4207679" cy="628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234" y="1629942"/>
            <a:ext cx="2800166" cy="248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51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234" y="1629942"/>
            <a:ext cx="2800166" cy="248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DBD0F2A-80D1-4E75-B15F-5404DCAAB826}" type="slidenum">
              <a:rPr lang="en-US"/>
              <a:pPr/>
              <a:t>27</a:t>
            </a:fld>
            <a:endParaRPr lang="en-US"/>
          </a:p>
        </p:txBody>
      </p: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809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51137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09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3" y="2514600"/>
            <a:ext cx="9350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8109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6" y="2797175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165" y="2728042"/>
            <a:ext cx="322380" cy="219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039496" y="2514600"/>
            <a:ext cx="5047354" cy="731838"/>
            <a:chOff x="4039496" y="1676400"/>
            <a:chExt cx="5047354" cy="731838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9496" y="1905000"/>
              <a:ext cx="1554176" cy="2928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137" y="1722438"/>
              <a:ext cx="29067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612" y="2103438"/>
              <a:ext cx="317023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AutoShape 21"/>
            <p:cNvSpPr>
              <a:spLocks/>
            </p:cNvSpPr>
            <p:nvPr/>
          </p:nvSpPr>
          <p:spPr bwMode="auto">
            <a:xfrm>
              <a:off x="5764212" y="1676400"/>
              <a:ext cx="152400" cy="731838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15568" y="270456"/>
            <a:ext cx="6778958" cy="937262"/>
            <a:chOff x="1615568" y="270456"/>
            <a:chExt cx="6778958" cy="937262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5568" y="270456"/>
              <a:ext cx="1450654" cy="2787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3378" y="577372"/>
              <a:ext cx="6051148" cy="6303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83" y="1428878"/>
            <a:ext cx="4207679" cy="628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116"/>
          <p:cNvGrpSpPr>
            <a:grpSpLocks/>
          </p:cNvGrpSpPr>
          <p:nvPr/>
        </p:nvGrpSpPr>
        <p:grpSpPr bwMode="auto">
          <a:xfrm>
            <a:off x="4859338" y="4519808"/>
            <a:ext cx="3598862" cy="450850"/>
            <a:chOff x="3445" y="748"/>
            <a:chExt cx="2267" cy="284"/>
          </a:xfrm>
        </p:grpSpPr>
        <p:pic>
          <p:nvPicPr>
            <p:cNvPr id="44" name="Picture 1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748"/>
              <a:ext cx="204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1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886"/>
              <a:ext cx="2267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6" name="Group 122"/>
          <p:cNvGrpSpPr>
            <a:grpSpLocks/>
          </p:cNvGrpSpPr>
          <p:nvPr/>
        </p:nvGrpSpPr>
        <p:grpSpPr bwMode="auto">
          <a:xfrm>
            <a:off x="4859338" y="4977008"/>
            <a:ext cx="3073400" cy="495300"/>
            <a:chOff x="3445" y="1036"/>
            <a:chExt cx="1936" cy="312"/>
          </a:xfrm>
        </p:grpSpPr>
        <p:pic>
          <p:nvPicPr>
            <p:cNvPr id="47" name="Picture 1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036"/>
              <a:ext cx="1936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1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203"/>
              <a:ext cx="146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76983" y="5846940"/>
            <a:ext cx="5004683" cy="745141"/>
            <a:chOff x="776983" y="5846940"/>
            <a:chExt cx="5004683" cy="745141"/>
          </a:xfrm>
        </p:grpSpPr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983" y="5948540"/>
              <a:ext cx="1052515" cy="5850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5846940"/>
              <a:ext cx="1475381" cy="7451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7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618666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9243" y="6112216"/>
              <a:ext cx="1782423" cy="277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796" y="6633992"/>
            <a:ext cx="1812786" cy="1739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94162" y="4652240"/>
            <a:ext cx="3344798" cy="628524"/>
            <a:chOff x="894162" y="4692428"/>
            <a:chExt cx="3344798" cy="628524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4162" y="4692428"/>
              <a:ext cx="935336" cy="6285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4844828"/>
              <a:ext cx="1709377" cy="3217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2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4968525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04" y="4636954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8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8" name="Group 107"/>
          <p:cNvGrpSpPr/>
          <p:nvPr/>
        </p:nvGrpSpPr>
        <p:grpSpPr>
          <a:xfrm>
            <a:off x="894162" y="4652240"/>
            <a:ext cx="3344798" cy="628524"/>
            <a:chOff x="894162" y="4692428"/>
            <a:chExt cx="3344798" cy="628524"/>
          </a:xfrm>
        </p:grpSpPr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4162" y="4692428"/>
              <a:ext cx="935336" cy="6285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4844828"/>
              <a:ext cx="1709377" cy="3217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" name="Picture 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4968525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04" y="4636954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DBD0F2A-80D1-4E75-B15F-5404DCAAB826}" type="slidenum">
              <a:rPr lang="en-US"/>
              <a:pPr/>
              <a:t>28</a:t>
            </a:fld>
            <a:endParaRPr lang="en-US"/>
          </a:p>
        </p:txBody>
      </p: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776983" y="5846940"/>
            <a:ext cx="3227981" cy="745141"/>
            <a:chOff x="776983" y="5105400"/>
            <a:chExt cx="3227981" cy="745141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983" y="5207000"/>
              <a:ext cx="1052515" cy="5850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5105400"/>
              <a:ext cx="1475381" cy="7451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544512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" name="Picture 7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243" y="6112216"/>
            <a:ext cx="1782423" cy="277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796" y="6633992"/>
            <a:ext cx="1812786" cy="1739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94577" y="3048000"/>
            <a:ext cx="3534804" cy="788818"/>
            <a:chOff x="294577" y="3048000"/>
            <a:chExt cx="3534804" cy="788818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4577" y="3187178"/>
              <a:ext cx="1534921" cy="5850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3048000"/>
              <a:ext cx="1299798" cy="7888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7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656" y="3425303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992" y="3574332"/>
              <a:ext cx="635000" cy="17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266" y="3334816"/>
            <a:ext cx="2328518" cy="256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266" y="4822371"/>
            <a:ext cx="3082534" cy="2018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72615" y="1500211"/>
            <a:ext cx="3168849" cy="724203"/>
            <a:chOff x="572615" y="1500211"/>
            <a:chExt cx="3168849" cy="724203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2615" y="1639389"/>
              <a:ext cx="1256883" cy="5850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1500211"/>
              <a:ext cx="1211881" cy="701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612" y="1877514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948" y="2026543"/>
              <a:ext cx="635000" cy="17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7" name="Picture 9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266" y="1757282"/>
            <a:ext cx="3082534" cy="2018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94928" y="26096"/>
            <a:ext cx="3533852" cy="788454"/>
            <a:chOff x="294928" y="26096"/>
            <a:chExt cx="3533852" cy="788454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4928" y="165274"/>
              <a:ext cx="1534570" cy="584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26096"/>
              <a:ext cx="1299197" cy="7884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3" name="Picture 7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612" y="403399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948" y="552428"/>
              <a:ext cx="635000" cy="17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266" y="139874"/>
            <a:ext cx="3405566" cy="256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882" y="749289"/>
            <a:ext cx="256254" cy="153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76600" y="482252"/>
            <a:ext cx="805509" cy="584548"/>
            <a:chOff x="3276600" y="482252"/>
            <a:chExt cx="805509" cy="584548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6600" y="788342"/>
              <a:ext cx="805509" cy="2784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6354" y="482252"/>
              <a:ext cx="50800" cy="101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6" name="Picture 10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266" y="432757"/>
            <a:ext cx="3082534" cy="2018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339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8" name="Group 107"/>
          <p:cNvGrpSpPr/>
          <p:nvPr/>
        </p:nvGrpSpPr>
        <p:grpSpPr>
          <a:xfrm>
            <a:off x="894162" y="4652240"/>
            <a:ext cx="3344798" cy="628524"/>
            <a:chOff x="894162" y="4692428"/>
            <a:chExt cx="3344798" cy="628524"/>
          </a:xfrm>
        </p:grpSpPr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4162" y="4692428"/>
              <a:ext cx="935336" cy="6285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4844828"/>
              <a:ext cx="1709377" cy="3217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" name="Picture 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4968525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04" y="4636954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DBD0F2A-80D1-4E75-B15F-5404DCAAB826}" type="slidenum">
              <a:rPr lang="en-US"/>
              <a:pPr/>
              <a:t>29</a:t>
            </a:fld>
            <a:endParaRPr lang="en-US"/>
          </a:p>
        </p:txBody>
      </p: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776983" y="5846940"/>
            <a:ext cx="3227981" cy="745141"/>
            <a:chOff x="776983" y="5105400"/>
            <a:chExt cx="3227981" cy="745141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983" y="5207000"/>
              <a:ext cx="1052515" cy="5850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5105400"/>
              <a:ext cx="1475381" cy="7451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544512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" name="Picture 7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243" y="6112216"/>
            <a:ext cx="1782423" cy="277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796" y="6633992"/>
            <a:ext cx="1812786" cy="1739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577" y="3187178"/>
            <a:ext cx="1534921" cy="585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3048000"/>
            <a:ext cx="1299798" cy="7888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56" y="3425303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92" y="3574332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266" y="3334816"/>
            <a:ext cx="2328518" cy="256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266" y="4822371"/>
            <a:ext cx="3082534" cy="2018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15" y="1639389"/>
            <a:ext cx="1256883" cy="585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1500211"/>
            <a:ext cx="1211881" cy="701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7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12" y="1877514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48" y="2026543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266" y="1757282"/>
            <a:ext cx="3082534" cy="2018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28" y="165274"/>
            <a:ext cx="1534570" cy="584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26096"/>
            <a:ext cx="1299197" cy="788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7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12" y="403399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879948" y="552428"/>
            <a:ext cx="635000" cy="350490"/>
            <a:chOff x="1879948" y="552428"/>
            <a:chExt cx="635000" cy="350490"/>
          </a:xfrm>
        </p:grpSpPr>
        <p:pic>
          <p:nvPicPr>
            <p:cNvPr id="104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948" y="552428"/>
              <a:ext cx="635000" cy="17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8882" y="749289"/>
              <a:ext cx="256254" cy="1536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4" name="Group 113"/>
          <p:cNvGrpSpPr/>
          <p:nvPr/>
        </p:nvGrpSpPr>
        <p:grpSpPr>
          <a:xfrm>
            <a:off x="4856266" y="2356760"/>
            <a:ext cx="2920905" cy="503637"/>
            <a:chOff x="4856266" y="1811858"/>
            <a:chExt cx="2920905" cy="503637"/>
          </a:xfrm>
        </p:grpSpPr>
        <p:pic>
          <p:nvPicPr>
            <p:cNvPr id="115" name="Picture 11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6266" y="1811858"/>
              <a:ext cx="2517458" cy="2285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" name="Picture 11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6266" y="2086959"/>
              <a:ext cx="2920905" cy="228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842266" y="139874"/>
            <a:ext cx="3405566" cy="494778"/>
            <a:chOff x="4842266" y="139874"/>
            <a:chExt cx="3405566" cy="494778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2266" y="139874"/>
              <a:ext cx="3405566" cy="2560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2266" y="432757"/>
              <a:ext cx="3082534" cy="201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8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713" y="685800"/>
            <a:ext cx="6004003" cy="26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CC27-B83C-4C09-A3D0-30504C312CB1}" type="slidenum">
              <a:rPr lang="en-US"/>
              <a:pPr/>
              <a:t>3</a:t>
            </a:fld>
            <a:endParaRPr lang="en-US"/>
          </a:p>
        </p:txBody>
      </p:sp>
      <p:pic>
        <p:nvPicPr>
          <p:cNvPr id="169369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488"/>
            <a:ext cx="15049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69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200"/>
            <a:ext cx="66182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0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392113"/>
            <a:ext cx="2498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0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990600"/>
            <a:ext cx="48942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0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3925"/>
            <a:ext cx="2176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3704" name="Group 8"/>
          <p:cNvGrpSpPr>
            <a:grpSpLocks/>
          </p:cNvGrpSpPr>
          <p:nvPr/>
        </p:nvGrpSpPr>
        <p:grpSpPr bwMode="auto">
          <a:xfrm>
            <a:off x="374650" y="3581400"/>
            <a:ext cx="5157788" cy="939800"/>
            <a:chOff x="236" y="2256"/>
            <a:chExt cx="3249" cy="592"/>
          </a:xfrm>
        </p:grpSpPr>
        <p:pic>
          <p:nvPicPr>
            <p:cNvPr id="1693705" name="Picture 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2256"/>
              <a:ext cx="324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3706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496"/>
              <a:ext cx="14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3707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2710"/>
              <a:ext cx="11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93708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370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733800"/>
            <a:ext cx="192563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3710" name="Group 14"/>
          <p:cNvGrpSpPr>
            <a:grpSpLocks/>
          </p:cNvGrpSpPr>
          <p:nvPr/>
        </p:nvGrpSpPr>
        <p:grpSpPr bwMode="auto">
          <a:xfrm>
            <a:off x="6567488" y="3984625"/>
            <a:ext cx="2347912" cy="454025"/>
            <a:chOff x="4137" y="2510"/>
            <a:chExt cx="1479" cy="286"/>
          </a:xfrm>
        </p:grpSpPr>
        <p:pic>
          <p:nvPicPr>
            <p:cNvPr id="1693711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2510"/>
              <a:ext cx="96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3712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" y="2659"/>
              <a:ext cx="147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9371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75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1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5038"/>
            <a:ext cx="657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1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33500"/>
            <a:ext cx="3798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1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4188"/>
            <a:ext cx="4557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1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5563"/>
            <a:ext cx="4557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1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33713"/>
            <a:ext cx="4556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3719" name="AutoShape 23"/>
          <p:cNvSpPr>
            <a:spLocks/>
          </p:cNvSpPr>
          <p:nvPr/>
        </p:nvSpPr>
        <p:spPr bwMode="auto">
          <a:xfrm>
            <a:off x="2895600" y="1333500"/>
            <a:ext cx="76200" cy="2011363"/>
          </a:xfrm>
          <a:prstGeom prst="leftBracket">
            <a:avLst>
              <a:gd name="adj" fmla="val 21996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720" name="AutoShape 24"/>
          <p:cNvSpPr>
            <a:spLocks/>
          </p:cNvSpPr>
          <p:nvPr/>
        </p:nvSpPr>
        <p:spPr bwMode="auto">
          <a:xfrm flipH="1">
            <a:off x="7620000" y="1333500"/>
            <a:ext cx="76200" cy="2011363"/>
          </a:xfrm>
          <a:prstGeom prst="leftBracket">
            <a:avLst>
              <a:gd name="adj" fmla="val 21996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721" name="AutoShape 25"/>
          <p:cNvSpPr>
            <a:spLocks/>
          </p:cNvSpPr>
          <p:nvPr/>
        </p:nvSpPr>
        <p:spPr bwMode="auto">
          <a:xfrm>
            <a:off x="7791450" y="2133600"/>
            <a:ext cx="76200" cy="411163"/>
          </a:xfrm>
          <a:prstGeom prst="leftBracket">
            <a:avLst>
              <a:gd name="adj" fmla="val 4496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3722" name="AutoShape 26"/>
          <p:cNvSpPr>
            <a:spLocks/>
          </p:cNvSpPr>
          <p:nvPr/>
        </p:nvSpPr>
        <p:spPr bwMode="auto">
          <a:xfrm flipH="1">
            <a:off x="8458200" y="2133600"/>
            <a:ext cx="76200" cy="411163"/>
          </a:xfrm>
          <a:prstGeom prst="leftBracket">
            <a:avLst>
              <a:gd name="adj" fmla="val 4496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372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230438"/>
            <a:ext cx="598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372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3725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8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8" name="Group 107"/>
          <p:cNvGrpSpPr/>
          <p:nvPr/>
        </p:nvGrpSpPr>
        <p:grpSpPr>
          <a:xfrm>
            <a:off x="894162" y="4652240"/>
            <a:ext cx="3344798" cy="628524"/>
            <a:chOff x="894162" y="4692428"/>
            <a:chExt cx="3344798" cy="628524"/>
          </a:xfrm>
        </p:grpSpPr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4162" y="4692428"/>
              <a:ext cx="935336" cy="6285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4844828"/>
              <a:ext cx="1709377" cy="3217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4968525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DBD0F2A-80D1-4E75-B15F-5404DCAAB826}" type="slidenum">
              <a:rPr lang="en-US"/>
              <a:pPr/>
              <a:t>30</a:t>
            </a:fld>
            <a:endParaRPr lang="en-US"/>
          </a:p>
        </p:txBody>
      </p:sp>
      <p:sp>
        <p:nvSpPr>
          <p:cNvPr id="1838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8116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776983" y="5846940"/>
            <a:ext cx="3227981" cy="745141"/>
            <a:chOff x="776983" y="5105400"/>
            <a:chExt cx="3227981" cy="745141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983" y="5207000"/>
              <a:ext cx="1052515" cy="5850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29583" y="5105400"/>
              <a:ext cx="1475381" cy="7451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58" y="544512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" name="Picture 7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243" y="6112216"/>
            <a:ext cx="1782423" cy="277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577" y="3187178"/>
            <a:ext cx="1534921" cy="585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3048000"/>
            <a:ext cx="1299798" cy="7888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7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56" y="3425303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15" y="1639389"/>
            <a:ext cx="1256883" cy="585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1500211"/>
            <a:ext cx="1211881" cy="701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7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12" y="1877514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28" y="165274"/>
            <a:ext cx="1534570" cy="584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583" y="26096"/>
            <a:ext cx="1299197" cy="788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7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12" y="403399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56266" y="2356760"/>
            <a:ext cx="2920905" cy="503637"/>
            <a:chOff x="4856266" y="1811858"/>
            <a:chExt cx="2920905" cy="503637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6266" y="1811858"/>
              <a:ext cx="2517458" cy="2285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6266" y="2086959"/>
              <a:ext cx="2920905" cy="228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6681593" y="2919628"/>
            <a:ext cx="1682138" cy="1105402"/>
            <a:chOff x="6681593" y="2919628"/>
            <a:chExt cx="1682138" cy="1105402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1593" y="2919628"/>
              <a:ext cx="969061" cy="2018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1593" y="3493246"/>
              <a:ext cx="1399485" cy="2018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1593" y="3796492"/>
              <a:ext cx="1682138" cy="228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1593" y="3202061"/>
              <a:ext cx="1170951" cy="2559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100192" y="140222"/>
            <a:ext cx="1343416" cy="6388970"/>
            <a:chOff x="3100192" y="140222"/>
            <a:chExt cx="1343416" cy="6388970"/>
          </a:xfrm>
        </p:grpSpPr>
        <p:sp>
          <p:nvSpPr>
            <p:cNvPr id="14" name="Oval 13"/>
            <p:cNvSpPr/>
            <p:nvPr/>
          </p:nvSpPr>
          <p:spPr bwMode="auto">
            <a:xfrm>
              <a:off x="3175348" y="140222"/>
              <a:ext cx="823895" cy="58489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100192" y="1611340"/>
              <a:ext cx="823895" cy="58489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189962" y="3173962"/>
              <a:ext cx="823895" cy="58489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3619713" y="4672910"/>
              <a:ext cx="823895" cy="58489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365326" y="5944302"/>
              <a:ext cx="823895" cy="58489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4343400" y="5930732"/>
            <a:ext cx="1599180" cy="5848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71800" y="4775548"/>
            <a:ext cx="374904" cy="375858"/>
            <a:chOff x="2971800" y="4775548"/>
            <a:chExt cx="374904" cy="375858"/>
          </a:xfrm>
        </p:grpSpPr>
        <p:sp>
          <p:nvSpPr>
            <p:cNvPr id="60" name="Oval 59"/>
            <p:cNvSpPr/>
            <p:nvPr/>
          </p:nvSpPr>
          <p:spPr bwMode="auto">
            <a:xfrm>
              <a:off x="2971800" y="4775548"/>
              <a:ext cx="118872" cy="37585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236976" y="4775548"/>
              <a:ext cx="109728" cy="37585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45898" y="4279051"/>
            <a:ext cx="3054472" cy="496497"/>
            <a:chOff x="5645898" y="4279051"/>
            <a:chExt cx="3054472" cy="496497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45898" y="4279051"/>
              <a:ext cx="2096390" cy="219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9315" y="4555647"/>
              <a:ext cx="2111055" cy="2199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61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0807" name="Group 119"/>
          <p:cNvGrpSpPr>
            <a:grpSpLocks/>
          </p:cNvGrpSpPr>
          <p:nvPr/>
        </p:nvGrpSpPr>
        <p:grpSpPr bwMode="auto">
          <a:xfrm>
            <a:off x="36513" y="3200400"/>
            <a:ext cx="7761287" cy="242888"/>
            <a:chOff x="528" y="2256"/>
            <a:chExt cx="4889" cy="153"/>
          </a:xfrm>
        </p:grpSpPr>
        <p:pic>
          <p:nvPicPr>
            <p:cNvPr id="1650744" name="Picture 5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62"/>
              <a:ext cx="10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0745" name="Picture 5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256"/>
              <a:ext cx="373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50746" name="Rectangle 58"/>
          <p:cNvSpPr>
            <a:spLocks noChangeArrowheads="1"/>
          </p:cNvSpPr>
          <p:nvPr/>
        </p:nvSpPr>
        <p:spPr bwMode="auto">
          <a:xfrm>
            <a:off x="76200" y="3460750"/>
            <a:ext cx="8034338" cy="301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0749" name="Picture 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41738"/>
            <a:ext cx="100012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50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751263"/>
            <a:ext cx="1001712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8" name="Picture 1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7" name="Picture 10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9" name="Picture 1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00" name="Picture 1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5" y="5178425"/>
            <a:ext cx="1460812" cy="220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0806" name="Picture 1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7937"/>
            <a:ext cx="6270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1506" y="6245225"/>
            <a:ext cx="445294" cy="460375"/>
          </a:xfrm>
        </p:spPr>
        <p:txBody>
          <a:bodyPr/>
          <a:lstStyle/>
          <a:p>
            <a:fld id="{5E71F640-9842-4DFA-9B0C-A9336B547A54}" type="slidenum">
              <a:rPr lang="en-US"/>
              <a:pPr/>
              <a:t>31</a:t>
            </a:fld>
            <a:endParaRPr lang="en-US"/>
          </a:p>
        </p:txBody>
      </p:sp>
      <p:sp>
        <p:nvSpPr>
          <p:cNvPr id="16506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747" name="Line 59"/>
          <p:cNvSpPr>
            <a:spLocks noChangeShapeType="1"/>
          </p:cNvSpPr>
          <p:nvPr/>
        </p:nvSpPr>
        <p:spPr bwMode="auto">
          <a:xfrm>
            <a:off x="76200" y="3994150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4" name="Line 66"/>
          <p:cNvSpPr>
            <a:spLocks noChangeShapeType="1"/>
          </p:cNvSpPr>
          <p:nvPr/>
        </p:nvSpPr>
        <p:spPr bwMode="auto">
          <a:xfrm>
            <a:off x="198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5" name="Line 67"/>
          <p:cNvSpPr>
            <a:spLocks noChangeShapeType="1"/>
          </p:cNvSpPr>
          <p:nvPr/>
        </p:nvSpPr>
        <p:spPr bwMode="auto">
          <a:xfrm>
            <a:off x="4068763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6" name="Line 68"/>
          <p:cNvSpPr>
            <a:spLocks noChangeShapeType="1"/>
          </p:cNvSpPr>
          <p:nvPr/>
        </p:nvSpPr>
        <p:spPr bwMode="auto">
          <a:xfrm>
            <a:off x="41148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7" name="Line 69"/>
          <p:cNvSpPr>
            <a:spLocks noChangeShapeType="1"/>
          </p:cNvSpPr>
          <p:nvPr/>
        </p:nvSpPr>
        <p:spPr bwMode="auto">
          <a:xfrm>
            <a:off x="579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5" name="Line 97"/>
          <p:cNvSpPr>
            <a:spLocks noChangeShapeType="1"/>
          </p:cNvSpPr>
          <p:nvPr/>
        </p:nvSpPr>
        <p:spPr bwMode="auto">
          <a:xfrm>
            <a:off x="76200" y="4037013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6" name="Line 98"/>
          <p:cNvSpPr>
            <a:spLocks noChangeShapeType="1"/>
          </p:cNvSpPr>
          <p:nvPr/>
        </p:nvSpPr>
        <p:spPr bwMode="auto">
          <a:xfrm>
            <a:off x="76200" y="44513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7" name="Line 99"/>
          <p:cNvSpPr>
            <a:spLocks noChangeShapeType="1"/>
          </p:cNvSpPr>
          <p:nvPr/>
        </p:nvSpPr>
        <p:spPr bwMode="auto">
          <a:xfrm>
            <a:off x="76200" y="49085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8" name="Line 100"/>
          <p:cNvSpPr>
            <a:spLocks noChangeShapeType="1"/>
          </p:cNvSpPr>
          <p:nvPr/>
        </p:nvSpPr>
        <p:spPr bwMode="auto">
          <a:xfrm>
            <a:off x="76200" y="56102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9" name="Line 101"/>
          <p:cNvSpPr>
            <a:spLocks noChangeShapeType="1"/>
          </p:cNvSpPr>
          <p:nvPr/>
        </p:nvSpPr>
        <p:spPr bwMode="auto">
          <a:xfrm>
            <a:off x="76200" y="592137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37" name="Rectangle 1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0855" name="Picture 16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0812" name="Line 124"/>
          <p:cNvSpPr>
            <a:spLocks noChangeShapeType="1"/>
          </p:cNvSpPr>
          <p:nvPr/>
        </p:nvSpPr>
        <p:spPr bwMode="auto">
          <a:xfrm>
            <a:off x="4114800" y="4338638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13" name="Line 125"/>
          <p:cNvSpPr>
            <a:spLocks noChangeShapeType="1"/>
          </p:cNvSpPr>
          <p:nvPr/>
        </p:nvSpPr>
        <p:spPr bwMode="auto">
          <a:xfrm>
            <a:off x="4114800" y="4679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2920652" y="5066778"/>
            <a:ext cx="1085826" cy="377460"/>
            <a:chOff x="2920652" y="5066778"/>
            <a:chExt cx="1085826" cy="37746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0652" y="5066778"/>
              <a:ext cx="1085826" cy="153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6161" y="5270326"/>
              <a:ext cx="634810" cy="1739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50759" name="Picture 7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146550"/>
            <a:ext cx="81438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01" name="Picture 1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559300"/>
            <a:ext cx="17319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50834" name="Group 146"/>
          <p:cNvGrpSpPr>
            <a:grpSpLocks/>
          </p:cNvGrpSpPr>
          <p:nvPr/>
        </p:nvGrpSpPr>
        <p:grpSpPr bwMode="auto">
          <a:xfrm>
            <a:off x="8229600" y="4240213"/>
            <a:ext cx="893763" cy="498475"/>
            <a:chOff x="5184" y="2671"/>
            <a:chExt cx="563" cy="314"/>
          </a:xfrm>
        </p:grpSpPr>
        <p:pic>
          <p:nvPicPr>
            <p:cNvPr id="1650763" name="Picture 7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671"/>
              <a:ext cx="5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0768" name="Picture 8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" y="2833"/>
              <a:ext cx="46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50761" name="Picture 7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148138"/>
            <a:ext cx="8620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67" name="Picture 7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800600"/>
            <a:ext cx="7921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03" name="Picture 1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559300"/>
            <a:ext cx="18526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80" name="Picture 9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49913"/>
            <a:ext cx="3825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82" name="Picture 9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17" name="Picture 1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43563"/>
            <a:ext cx="673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23" name="Picture 1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3" name="Picture 10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394200"/>
            <a:ext cx="6619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5" name="Picture 10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768850"/>
            <a:ext cx="15208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219" y="4133775"/>
            <a:ext cx="545150" cy="127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974" y="4086921"/>
            <a:ext cx="487940" cy="1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0825" name="Picture 1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4449763"/>
            <a:ext cx="5572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27" name="Picture 1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814888"/>
            <a:ext cx="5334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5174148"/>
            <a:ext cx="3840480" cy="175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114800" y="5060950"/>
            <a:ext cx="4003675" cy="1365083"/>
            <a:chOff x="4114800" y="5060950"/>
            <a:chExt cx="4003675" cy="1365083"/>
          </a:xfrm>
        </p:grpSpPr>
        <p:sp>
          <p:nvSpPr>
            <p:cNvPr id="1650814" name="Line 126"/>
            <p:cNvSpPr>
              <a:spLocks noChangeShapeType="1"/>
            </p:cNvSpPr>
            <p:nvPr/>
          </p:nvSpPr>
          <p:spPr bwMode="auto">
            <a:xfrm>
              <a:off x="4114800" y="5060950"/>
              <a:ext cx="4003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24"/>
            <p:cNvSpPr>
              <a:spLocks noChangeShapeType="1"/>
            </p:cNvSpPr>
            <p:nvPr/>
          </p:nvSpPr>
          <p:spPr bwMode="auto">
            <a:xfrm>
              <a:off x="4114800" y="5763865"/>
              <a:ext cx="4003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25"/>
            <p:cNvSpPr>
              <a:spLocks noChangeShapeType="1"/>
            </p:cNvSpPr>
            <p:nvPr/>
          </p:nvSpPr>
          <p:spPr bwMode="auto">
            <a:xfrm>
              <a:off x="4114800" y="6105177"/>
              <a:ext cx="4003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0216" y="5527679"/>
              <a:ext cx="487156" cy="173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2800" y="5819427"/>
              <a:ext cx="661989" cy="220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9862" y="6194077"/>
              <a:ext cx="1509451" cy="231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2562" y="5562252"/>
              <a:ext cx="766765" cy="1394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2860" y="5874990"/>
              <a:ext cx="766168" cy="1741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9995" y="6240115"/>
              <a:ext cx="753487" cy="139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9" name="Line 126"/>
            <p:cNvSpPr>
              <a:spLocks noChangeShapeType="1"/>
            </p:cNvSpPr>
            <p:nvPr/>
          </p:nvSpPr>
          <p:spPr bwMode="auto">
            <a:xfrm>
              <a:off x="4114800" y="5485356"/>
              <a:ext cx="4003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83096" y="5584938"/>
            <a:ext cx="245302" cy="767428"/>
            <a:chOff x="6483096" y="5584938"/>
            <a:chExt cx="245302" cy="767428"/>
          </a:xfrm>
        </p:grpSpPr>
        <p:sp>
          <p:nvSpPr>
            <p:cNvPr id="17" name="Oval 16"/>
            <p:cNvSpPr/>
            <p:nvPr/>
          </p:nvSpPr>
          <p:spPr bwMode="auto">
            <a:xfrm>
              <a:off x="6483096" y="5584938"/>
              <a:ext cx="228600" cy="9144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485184" y="5931074"/>
              <a:ext cx="228600" cy="9144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499798" y="6260926"/>
              <a:ext cx="228600" cy="9144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50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0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5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5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5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5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5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5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0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50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5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5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5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5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5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5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50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50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5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5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5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5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5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5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650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50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5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65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5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5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746" grpId="0" animBg="1"/>
      <p:bldP spid="1650747" grpId="0" animBg="1"/>
      <p:bldP spid="1650754" grpId="0" animBg="1"/>
      <p:bldP spid="1650755" grpId="0" animBg="1"/>
      <p:bldP spid="1650756" grpId="0" animBg="1"/>
      <p:bldP spid="1650757" grpId="0" animBg="1"/>
      <p:bldP spid="1650785" grpId="0" animBg="1"/>
      <p:bldP spid="1650786" grpId="0" animBg="1"/>
      <p:bldP spid="1650787" grpId="0" animBg="1"/>
      <p:bldP spid="1650788" grpId="0" animBg="1"/>
      <p:bldP spid="1650789" grpId="0" animBg="1"/>
      <p:bldP spid="1650812" grpId="0" animBg="1"/>
      <p:bldP spid="16508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50807" name="Group 119"/>
          <p:cNvGrpSpPr>
            <a:grpSpLocks/>
          </p:cNvGrpSpPr>
          <p:nvPr/>
        </p:nvGrpSpPr>
        <p:grpSpPr bwMode="auto">
          <a:xfrm>
            <a:off x="36513" y="3200400"/>
            <a:ext cx="7761287" cy="242888"/>
            <a:chOff x="528" y="2256"/>
            <a:chExt cx="4889" cy="153"/>
          </a:xfrm>
        </p:grpSpPr>
        <p:pic>
          <p:nvPicPr>
            <p:cNvPr id="1650744" name="Picture 5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62"/>
              <a:ext cx="10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0745" name="Picture 5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256"/>
              <a:ext cx="373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50746" name="Rectangle 58"/>
          <p:cNvSpPr>
            <a:spLocks noChangeArrowheads="1"/>
          </p:cNvSpPr>
          <p:nvPr/>
        </p:nvSpPr>
        <p:spPr bwMode="auto">
          <a:xfrm>
            <a:off x="76200" y="3460750"/>
            <a:ext cx="8034338" cy="301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0749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41738"/>
            <a:ext cx="100012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50" name="Picture 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751263"/>
            <a:ext cx="1001712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59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146550"/>
            <a:ext cx="81438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8" name="Picture 1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01" name="Picture 1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559300"/>
            <a:ext cx="17319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7" name="Picture 10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9" name="Picture 1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00" name="Picture 1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50834" name="Group 146"/>
          <p:cNvGrpSpPr>
            <a:grpSpLocks/>
          </p:cNvGrpSpPr>
          <p:nvPr/>
        </p:nvGrpSpPr>
        <p:grpSpPr bwMode="auto">
          <a:xfrm>
            <a:off x="8229600" y="4240213"/>
            <a:ext cx="893763" cy="498475"/>
            <a:chOff x="5184" y="2671"/>
            <a:chExt cx="563" cy="314"/>
          </a:xfrm>
        </p:grpSpPr>
        <p:pic>
          <p:nvPicPr>
            <p:cNvPr id="1650763" name="Picture 7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671"/>
              <a:ext cx="5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0768" name="Picture 8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" y="2833"/>
              <a:ext cx="46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50761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148138"/>
            <a:ext cx="8620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67" name="Picture 7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800600"/>
            <a:ext cx="7921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5" y="5178425"/>
            <a:ext cx="1460812" cy="220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0803" name="Picture 1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559300"/>
            <a:ext cx="18526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06" name="Picture 1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7937"/>
            <a:ext cx="6270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1506" y="6245225"/>
            <a:ext cx="445294" cy="460375"/>
          </a:xfrm>
        </p:spPr>
        <p:txBody>
          <a:bodyPr/>
          <a:lstStyle/>
          <a:p>
            <a:fld id="{5E71F640-9842-4DFA-9B0C-A9336B547A54}" type="slidenum">
              <a:rPr lang="en-US"/>
              <a:pPr/>
              <a:t>32</a:t>
            </a:fld>
            <a:endParaRPr lang="en-US"/>
          </a:p>
        </p:txBody>
      </p:sp>
      <p:sp>
        <p:nvSpPr>
          <p:cNvPr id="16506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747" name="Line 59"/>
          <p:cNvSpPr>
            <a:spLocks noChangeShapeType="1"/>
          </p:cNvSpPr>
          <p:nvPr/>
        </p:nvSpPr>
        <p:spPr bwMode="auto">
          <a:xfrm>
            <a:off x="76200" y="3994150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4" name="Line 66"/>
          <p:cNvSpPr>
            <a:spLocks noChangeShapeType="1"/>
          </p:cNvSpPr>
          <p:nvPr/>
        </p:nvSpPr>
        <p:spPr bwMode="auto">
          <a:xfrm>
            <a:off x="198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5" name="Line 67"/>
          <p:cNvSpPr>
            <a:spLocks noChangeShapeType="1"/>
          </p:cNvSpPr>
          <p:nvPr/>
        </p:nvSpPr>
        <p:spPr bwMode="auto">
          <a:xfrm>
            <a:off x="4068763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6" name="Line 68"/>
          <p:cNvSpPr>
            <a:spLocks noChangeShapeType="1"/>
          </p:cNvSpPr>
          <p:nvPr/>
        </p:nvSpPr>
        <p:spPr bwMode="auto">
          <a:xfrm>
            <a:off x="41148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7" name="Line 69"/>
          <p:cNvSpPr>
            <a:spLocks noChangeShapeType="1"/>
          </p:cNvSpPr>
          <p:nvPr/>
        </p:nvSpPr>
        <p:spPr bwMode="auto">
          <a:xfrm>
            <a:off x="579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5" name="Line 97"/>
          <p:cNvSpPr>
            <a:spLocks noChangeShapeType="1"/>
          </p:cNvSpPr>
          <p:nvPr/>
        </p:nvSpPr>
        <p:spPr bwMode="auto">
          <a:xfrm>
            <a:off x="76200" y="4037013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6" name="Line 98"/>
          <p:cNvSpPr>
            <a:spLocks noChangeShapeType="1"/>
          </p:cNvSpPr>
          <p:nvPr/>
        </p:nvSpPr>
        <p:spPr bwMode="auto">
          <a:xfrm>
            <a:off x="76200" y="44513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7" name="Line 99"/>
          <p:cNvSpPr>
            <a:spLocks noChangeShapeType="1"/>
          </p:cNvSpPr>
          <p:nvPr/>
        </p:nvSpPr>
        <p:spPr bwMode="auto">
          <a:xfrm>
            <a:off x="76200" y="49085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8" name="Line 100"/>
          <p:cNvSpPr>
            <a:spLocks noChangeShapeType="1"/>
          </p:cNvSpPr>
          <p:nvPr/>
        </p:nvSpPr>
        <p:spPr bwMode="auto">
          <a:xfrm>
            <a:off x="76200" y="56102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9" name="Line 101"/>
          <p:cNvSpPr>
            <a:spLocks noChangeShapeType="1"/>
          </p:cNvSpPr>
          <p:nvPr/>
        </p:nvSpPr>
        <p:spPr bwMode="auto">
          <a:xfrm>
            <a:off x="76200" y="592137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90" name="Line 102"/>
          <p:cNvSpPr>
            <a:spLocks noChangeShapeType="1"/>
          </p:cNvSpPr>
          <p:nvPr/>
        </p:nvSpPr>
        <p:spPr bwMode="auto">
          <a:xfrm>
            <a:off x="76200" y="61944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37" name="Rectangle 1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0780" name="Picture 9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49913"/>
            <a:ext cx="3825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82" name="Picture 9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0812" name="Line 124"/>
          <p:cNvSpPr>
            <a:spLocks noChangeShapeType="1"/>
          </p:cNvSpPr>
          <p:nvPr/>
        </p:nvSpPr>
        <p:spPr bwMode="auto">
          <a:xfrm>
            <a:off x="4114800" y="4338638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13" name="Line 125"/>
          <p:cNvSpPr>
            <a:spLocks noChangeShapeType="1"/>
          </p:cNvSpPr>
          <p:nvPr/>
        </p:nvSpPr>
        <p:spPr bwMode="auto">
          <a:xfrm>
            <a:off x="4114800" y="4679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14" name="Line 126"/>
          <p:cNvSpPr>
            <a:spLocks noChangeShapeType="1"/>
          </p:cNvSpPr>
          <p:nvPr/>
        </p:nvSpPr>
        <p:spPr bwMode="auto">
          <a:xfrm>
            <a:off x="4114800" y="5060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0817" name="Picture 1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43563"/>
            <a:ext cx="673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23" name="Picture 1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3" name="Picture 10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394200"/>
            <a:ext cx="6619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5" name="Picture 10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768850"/>
            <a:ext cx="15208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219" y="4133775"/>
            <a:ext cx="545150" cy="127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974" y="4086921"/>
            <a:ext cx="487940" cy="1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0825" name="Picture 1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4449763"/>
            <a:ext cx="5572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27" name="Picture 1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814888"/>
            <a:ext cx="5334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 bwMode="auto">
          <a:xfrm>
            <a:off x="2920652" y="5066778"/>
            <a:ext cx="1085826" cy="377460"/>
            <a:chOff x="2920652" y="5066778"/>
            <a:chExt cx="1085826" cy="37746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0652" y="5066778"/>
              <a:ext cx="1085826" cy="153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6161" y="5270326"/>
              <a:ext cx="634810" cy="1739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737992" y="6238298"/>
            <a:ext cx="2589111" cy="173984"/>
            <a:chOff x="4710216" y="5527679"/>
            <a:chExt cx="2589111" cy="173984"/>
          </a:xfrm>
        </p:grpSpPr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0216" y="5527679"/>
              <a:ext cx="487156" cy="173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2562" y="5562252"/>
              <a:ext cx="766765" cy="1394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710216" y="5527679"/>
            <a:ext cx="2589111" cy="173984"/>
            <a:chOff x="4710216" y="5527679"/>
            <a:chExt cx="2589111" cy="173984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0216" y="5527679"/>
              <a:ext cx="487156" cy="173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2562" y="5562252"/>
              <a:ext cx="766765" cy="1394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4" name="Picture 12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5116513"/>
            <a:ext cx="928687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81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2.59944E-6 L -0.43438 0.103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5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79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219" y="4133775"/>
            <a:ext cx="545150" cy="127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974" y="4086921"/>
            <a:ext cx="487940" cy="1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737992" y="6238298"/>
            <a:ext cx="2589111" cy="173984"/>
            <a:chOff x="4710216" y="5527679"/>
            <a:chExt cx="2589111" cy="173984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0216" y="5527679"/>
              <a:ext cx="487156" cy="173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2562" y="5562252"/>
              <a:ext cx="766765" cy="1394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50807" name="Group 119"/>
          <p:cNvGrpSpPr>
            <a:grpSpLocks/>
          </p:cNvGrpSpPr>
          <p:nvPr/>
        </p:nvGrpSpPr>
        <p:grpSpPr bwMode="auto">
          <a:xfrm>
            <a:off x="36513" y="3200400"/>
            <a:ext cx="7761287" cy="242888"/>
            <a:chOff x="528" y="2256"/>
            <a:chExt cx="4889" cy="153"/>
          </a:xfrm>
        </p:grpSpPr>
        <p:pic>
          <p:nvPicPr>
            <p:cNvPr id="1650744" name="Picture 5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62"/>
              <a:ext cx="10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0745" name="Picture 5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256"/>
              <a:ext cx="373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50746" name="Rectangle 58"/>
          <p:cNvSpPr>
            <a:spLocks noChangeArrowheads="1"/>
          </p:cNvSpPr>
          <p:nvPr/>
        </p:nvSpPr>
        <p:spPr bwMode="auto">
          <a:xfrm>
            <a:off x="76200" y="3460750"/>
            <a:ext cx="8034338" cy="301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0749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41738"/>
            <a:ext cx="100012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50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751263"/>
            <a:ext cx="1001712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59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146550"/>
            <a:ext cx="81438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8" name="Picture 1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01" name="Picture 1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559300"/>
            <a:ext cx="17319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7" name="Picture 10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9" name="Picture 1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00" name="Picture 1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50834" name="Group 146"/>
          <p:cNvGrpSpPr>
            <a:grpSpLocks/>
          </p:cNvGrpSpPr>
          <p:nvPr/>
        </p:nvGrpSpPr>
        <p:grpSpPr bwMode="auto">
          <a:xfrm>
            <a:off x="8229600" y="4240213"/>
            <a:ext cx="893763" cy="498475"/>
            <a:chOff x="5184" y="2671"/>
            <a:chExt cx="563" cy="314"/>
          </a:xfrm>
        </p:grpSpPr>
        <p:pic>
          <p:nvPicPr>
            <p:cNvPr id="1650763" name="Picture 7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671"/>
              <a:ext cx="5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0768" name="Picture 8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" y="2833"/>
              <a:ext cx="46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50761" name="Picture 7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148138"/>
            <a:ext cx="8620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67" name="Picture 7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800600"/>
            <a:ext cx="7921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5" y="5178425"/>
            <a:ext cx="1460812" cy="220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0803" name="Picture 1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559300"/>
            <a:ext cx="18526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06" name="Picture 1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7937"/>
            <a:ext cx="6270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1506" y="6245225"/>
            <a:ext cx="445294" cy="460375"/>
          </a:xfrm>
        </p:spPr>
        <p:txBody>
          <a:bodyPr/>
          <a:lstStyle/>
          <a:p>
            <a:fld id="{5E71F640-9842-4DFA-9B0C-A9336B547A54}" type="slidenum">
              <a:rPr lang="en-US"/>
              <a:pPr/>
              <a:t>33</a:t>
            </a:fld>
            <a:endParaRPr lang="en-US"/>
          </a:p>
        </p:txBody>
      </p:sp>
      <p:sp>
        <p:nvSpPr>
          <p:cNvPr id="16506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747" name="Line 59"/>
          <p:cNvSpPr>
            <a:spLocks noChangeShapeType="1"/>
          </p:cNvSpPr>
          <p:nvPr/>
        </p:nvSpPr>
        <p:spPr bwMode="auto">
          <a:xfrm>
            <a:off x="76200" y="3994150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4" name="Line 66"/>
          <p:cNvSpPr>
            <a:spLocks noChangeShapeType="1"/>
          </p:cNvSpPr>
          <p:nvPr/>
        </p:nvSpPr>
        <p:spPr bwMode="auto">
          <a:xfrm>
            <a:off x="198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5" name="Line 67"/>
          <p:cNvSpPr>
            <a:spLocks noChangeShapeType="1"/>
          </p:cNvSpPr>
          <p:nvPr/>
        </p:nvSpPr>
        <p:spPr bwMode="auto">
          <a:xfrm>
            <a:off x="4068763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6" name="Line 68"/>
          <p:cNvSpPr>
            <a:spLocks noChangeShapeType="1"/>
          </p:cNvSpPr>
          <p:nvPr/>
        </p:nvSpPr>
        <p:spPr bwMode="auto">
          <a:xfrm>
            <a:off x="41148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57" name="Line 69"/>
          <p:cNvSpPr>
            <a:spLocks noChangeShapeType="1"/>
          </p:cNvSpPr>
          <p:nvPr/>
        </p:nvSpPr>
        <p:spPr bwMode="auto">
          <a:xfrm>
            <a:off x="579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5" name="Line 97"/>
          <p:cNvSpPr>
            <a:spLocks noChangeShapeType="1"/>
          </p:cNvSpPr>
          <p:nvPr/>
        </p:nvSpPr>
        <p:spPr bwMode="auto">
          <a:xfrm>
            <a:off x="76200" y="4037013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6" name="Line 98"/>
          <p:cNvSpPr>
            <a:spLocks noChangeShapeType="1"/>
          </p:cNvSpPr>
          <p:nvPr/>
        </p:nvSpPr>
        <p:spPr bwMode="auto">
          <a:xfrm>
            <a:off x="76200" y="44513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7" name="Line 99"/>
          <p:cNvSpPr>
            <a:spLocks noChangeShapeType="1"/>
          </p:cNvSpPr>
          <p:nvPr/>
        </p:nvSpPr>
        <p:spPr bwMode="auto">
          <a:xfrm>
            <a:off x="76200" y="49085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8" name="Line 100"/>
          <p:cNvSpPr>
            <a:spLocks noChangeShapeType="1"/>
          </p:cNvSpPr>
          <p:nvPr/>
        </p:nvSpPr>
        <p:spPr bwMode="auto">
          <a:xfrm>
            <a:off x="76200" y="56102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89" name="Line 101"/>
          <p:cNvSpPr>
            <a:spLocks noChangeShapeType="1"/>
          </p:cNvSpPr>
          <p:nvPr/>
        </p:nvSpPr>
        <p:spPr bwMode="auto">
          <a:xfrm>
            <a:off x="76200" y="592137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90" name="Line 102"/>
          <p:cNvSpPr>
            <a:spLocks noChangeShapeType="1"/>
          </p:cNvSpPr>
          <p:nvPr/>
        </p:nvSpPr>
        <p:spPr bwMode="auto">
          <a:xfrm>
            <a:off x="76200" y="61944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37" name="Rectangle 1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0780" name="Picture 9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49913"/>
            <a:ext cx="3825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82" name="Picture 9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0812" name="Line 124"/>
          <p:cNvSpPr>
            <a:spLocks noChangeShapeType="1"/>
          </p:cNvSpPr>
          <p:nvPr/>
        </p:nvSpPr>
        <p:spPr bwMode="auto">
          <a:xfrm>
            <a:off x="4114800" y="4338638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13" name="Line 125"/>
          <p:cNvSpPr>
            <a:spLocks noChangeShapeType="1"/>
          </p:cNvSpPr>
          <p:nvPr/>
        </p:nvSpPr>
        <p:spPr bwMode="auto">
          <a:xfrm>
            <a:off x="4114800" y="4679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14" name="Line 126"/>
          <p:cNvSpPr>
            <a:spLocks noChangeShapeType="1"/>
          </p:cNvSpPr>
          <p:nvPr/>
        </p:nvSpPr>
        <p:spPr bwMode="auto">
          <a:xfrm>
            <a:off x="4114800" y="5060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15" name="Line 127"/>
          <p:cNvSpPr>
            <a:spLocks noChangeShapeType="1"/>
          </p:cNvSpPr>
          <p:nvPr/>
        </p:nvSpPr>
        <p:spPr bwMode="auto">
          <a:xfrm>
            <a:off x="4114800" y="582930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0817" name="Picture 1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43563"/>
            <a:ext cx="673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23" name="Picture 1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3" name="Picture 10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394200"/>
            <a:ext cx="6619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795" name="Picture 10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768850"/>
            <a:ext cx="15208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09" name="Picture 12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5116513"/>
            <a:ext cx="928687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25" name="Picture 1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4449763"/>
            <a:ext cx="5572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27" name="Picture 13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814888"/>
            <a:ext cx="5334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70346" y="5245970"/>
            <a:ext cx="1530654" cy="419970"/>
            <a:chOff x="6470346" y="5245970"/>
            <a:chExt cx="1530654" cy="419970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0346" y="5245970"/>
              <a:ext cx="892783" cy="1969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1423" y="5480147"/>
              <a:ext cx="1229577" cy="1857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50811" name="Picture 12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899150"/>
            <a:ext cx="742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0831" name="Picture 14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6084888"/>
            <a:ext cx="9048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 bwMode="auto">
          <a:xfrm>
            <a:off x="2920652" y="5066778"/>
            <a:ext cx="1085826" cy="377460"/>
            <a:chOff x="2920652" y="5066778"/>
            <a:chExt cx="1085826" cy="37746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0652" y="5066778"/>
              <a:ext cx="1085826" cy="153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6161" y="5270326"/>
              <a:ext cx="634810" cy="1739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0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0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50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0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8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219" y="4133775"/>
            <a:ext cx="545150" cy="127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" name="Picture 1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974" y="4086921"/>
            <a:ext cx="487940" cy="1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5" name="Group 154"/>
          <p:cNvGrpSpPr/>
          <p:nvPr/>
        </p:nvGrpSpPr>
        <p:grpSpPr>
          <a:xfrm>
            <a:off x="737992" y="6238298"/>
            <a:ext cx="2589111" cy="173984"/>
            <a:chOff x="4710216" y="5527679"/>
            <a:chExt cx="2589111" cy="173984"/>
          </a:xfrm>
        </p:grpSpPr>
        <p:pic>
          <p:nvPicPr>
            <p:cNvPr id="156" name="Picture 155" descr="txp_fig"/>
            <p:cNvPicPr>
              <a:picLocks noChangeAspect="1"/>
            </p:cNvPicPr>
            <p:nvPr>
              <p:custDataLst>
                <p:tags r:id="rId5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0216" y="5527679"/>
              <a:ext cx="487156" cy="173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Picture 159" descr="txp_fig"/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2562" y="5562252"/>
              <a:ext cx="766765" cy="1394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7" name="Group 156"/>
          <p:cNvGrpSpPr/>
          <p:nvPr/>
        </p:nvGrpSpPr>
        <p:grpSpPr bwMode="auto">
          <a:xfrm>
            <a:off x="2920652" y="5066778"/>
            <a:ext cx="1085826" cy="377460"/>
            <a:chOff x="2920652" y="5066778"/>
            <a:chExt cx="1085826" cy="377460"/>
          </a:xfrm>
        </p:grpSpPr>
        <p:pic>
          <p:nvPicPr>
            <p:cNvPr id="158" name="Picture 157" descr="txp_fig"/>
            <p:cNvPicPr>
              <a:picLocks noChangeAspect="1"/>
            </p:cNvPicPr>
            <p:nvPr>
              <p:custDataLst>
                <p:tags r:id="rId5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0652" y="5066778"/>
              <a:ext cx="1085826" cy="153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" name="Picture 158" descr="txp_fig"/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6161" y="5270326"/>
              <a:ext cx="634810" cy="1739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3" name="Picture 1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7937"/>
            <a:ext cx="6270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5" y="5178425"/>
            <a:ext cx="1460812" cy="220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3" name="Group 92"/>
          <p:cNvGrpSpPr/>
          <p:nvPr/>
        </p:nvGrpSpPr>
        <p:grpSpPr>
          <a:xfrm>
            <a:off x="6470346" y="5245970"/>
            <a:ext cx="1530654" cy="419970"/>
            <a:chOff x="6470346" y="5245970"/>
            <a:chExt cx="1530654" cy="419970"/>
          </a:xfrm>
        </p:grpSpPr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0346" y="5245970"/>
              <a:ext cx="892783" cy="1969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5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1423" y="5480147"/>
              <a:ext cx="1229577" cy="1857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A99E7434-52D6-4C2D-98C3-D0E61195D37F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97" name="Group 212"/>
          <p:cNvGrpSpPr>
            <a:grpSpLocks/>
          </p:cNvGrpSpPr>
          <p:nvPr/>
        </p:nvGrpSpPr>
        <p:grpSpPr bwMode="auto">
          <a:xfrm>
            <a:off x="36513" y="3200400"/>
            <a:ext cx="7761287" cy="242888"/>
            <a:chOff x="528" y="2256"/>
            <a:chExt cx="4889" cy="153"/>
          </a:xfrm>
        </p:grpSpPr>
        <p:pic>
          <p:nvPicPr>
            <p:cNvPr id="98" name="Picture 21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62"/>
              <a:ext cx="10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" name="Picture 21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256"/>
              <a:ext cx="373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" name="Rectangle 215"/>
          <p:cNvSpPr>
            <a:spLocks noChangeArrowheads="1"/>
          </p:cNvSpPr>
          <p:nvPr/>
        </p:nvSpPr>
        <p:spPr bwMode="auto">
          <a:xfrm>
            <a:off x="76200" y="3460750"/>
            <a:ext cx="8034338" cy="301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216"/>
          <p:cNvSpPr>
            <a:spLocks noChangeShapeType="1"/>
          </p:cNvSpPr>
          <p:nvPr/>
        </p:nvSpPr>
        <p:spPr bwMode="auto">
          <a:xfrm>
            <a:off x="76200" y="3994150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217"/>
          <p:cNvSpPr>
            <a:spLocks noChangeShapeType="1"/>
          </p:cNvSpPr>
          <p:nvPr/>
        </p:nvSpPr>
        <p:spPr bwMode="auto">
          <a:xfrm>
            <a:off x="198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218"/>
          <p:cNvSpPr>
            <a:spLocks noChangeShapeType="1"/>
          </p:cNvSpPr>
          <p:nvPr/>
        </p:nvSpPr>
        <p:spPr bwMode="auto">
          <a:xfrm>
            <a:off x="4068763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219"/>
          <p:cNvSpPr>
            <a:spLocks noChangeShapeType="1"/>
          </p:cNvSpPr>
          <p:nvPr/>
        </p:nvSpPr>
        <p:spPr bwMode="auto">
          <a:xfrm>
            <a:off x="41148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220"/>
          <p:cNvSpPr>
            <a:spLocks noChangeShapeType="1"/>
          </p:cNvSpPr>
          <p:nvPr/>
        </p:nvSpPr>
        <p:spPr bwMode="auto">
          <a:xfrm>
            <a:off x="579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7" name="Picture 2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41738"/>
            <a:ext cx="100012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" name="Picture 2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751263"/>
            <a:ext cx="1001712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" name="Picture 2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146550"/>
            <a:ext cx="81438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" name="Picture 2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" name="Picture 2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559300"/>
            <a:ext cx="17319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2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49913"/>
            <a:ext cx="3825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2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" name="Line 230"/>
          <p:cNvSpPr>
            <a:spLocks noChangeShapeType="1"/>
          </p:cNvSpPr>
          <p:nvPr/>
        </p:nvSpPr>
        <p:spPr bwMode="auto">
          <a:xfrm>
            <a:off x="76200" y="4037013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231"/>
          <p:cNvSpPr>
            <a:spLocks noChangeShapeType="1"/>
          </p:cNvSpPr>
          <p:nvPr/>
        </p:nvSpPr>
        <p:spPr bwMode="auto">
          <a:xfrm>
            <a:off x="76200" y="44513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232"/>
          <p:cNvSpPr>
            <a:spLocks noChangeShapeType="1"/>
          </p:cNvSpPr>
          <p:nvPr/>
        </p:nvSpPr>
        <p:spPr bwMode="auto">
          <a:xfrm>
            <a:off x="76200" y="49085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233"/>
          <p:cNvSpPr>
            <a:spLocks noChangeShapeType="1"/>
          </p:cNvSpPr>
          <p:nvPr/>
        </p:nvSpPr>
        <p:spPr bwMode="auto">
          <a:xfrm>
            <a:off x="76200" y="56102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234"/>
          <p:cNvSpPr>
            <a:spLocks noChangeShapeType="1"/>
          </p:cNvSpPr>
          <p:nvPr/>
        </p:nvSpPr>
        <p:spPr bwMode="auto">
          <a:xfrm>
            <a:off x="76200" y="592137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235"/>
          <p:cNvSpPr>
            <a:spLocks noChangeShapeType="1"/>
          </p:cNvSpPr>
          <p:nvPr/>
        </p:nvSpPr>
        <p:spPr bwMode="auto">
          <a:xfrm>
            <a:off x="76200" y="61944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" name="Picture 2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394200"/>
            <a:ext cx="6619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" name="Picture 2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768850"/>
            <a:ext cx="15208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" name="Picture 2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" name="Picture 2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" name="Picture 2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" name="Picture 2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5116513"/>
            <a:ext cx="928687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" name="Picture 2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899150"/>
            <a:ext cx="742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" name="Line 245"/>
          <p:cNvSpPr>
            <a:spLocks noChangeShapeType="1"/>
          </p:cNvSpPr>
          <p:nvPr/>
        </p:nvSpPr>
        <p:spPr bwMode="auto">
          <a:xfrm>
            <a:off x="4114800" y="4338638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246"/>
          <p:cNvSpPr>
            <a:spLocks noChangeShapeType="1"/>
          </p:cNvSpPr>
          <p:nvPr/>
        </p:nvSpPr>
        <p:spPr bwMode="auto">
          <a:xfrm>
            <a:off x="4114800" y="4679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247"/>
          <p:cNvSpPr>
            <a:spLocks noChangeShapeType="1"/>
          </p:cNvSpPr>
          <p:nvPr/>
        </p:nvSpPr>
        <p:spPr bwMode="auto">
          <a:xfrm>
            <a:off x="4114800" y="5060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248"/>
          <p:cNvSpPr>
            <a:spLocks noChangeShapeType="1"/>
          </p:cNvSpPr>
          <p:nvPr/>
        </p:nvSpPr>
        <p:spPr bwMode="auto">
          <a:xfrm>
            <a:off x="4114800" y="582930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" name="Picture 2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43563"/>
            <a:ext cx="673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" name="Picture 2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" name="Picture 2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4449763"/>
            <a:ext cx="5572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" name="Picture 2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814888"/>
            <a:ext cx="5334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" name="Picture 25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6084888"/>
            <a:ext cx="9048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" name="Picture 25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148138"/>
            <a:ext cx="8620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" name="Picture 25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559300"/>
            <a:ext cx="18526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" name="Rectangle 2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" name="Group 145"/>
          <p:cNvGrpSpPr>
            <a:grpSpLocks/>
          </p:cNvGrpSpPr>
          <p:nvPr/>
        </p:nvGrpSpPr>
        <p:grpSpPr bwMode="auto">
          <a:xfrm>
            <a:off x="8229600" y="4240213"/>
            <a:ext cx="893763" cy="498475"/>
            <a:chOff x="5184" y="2671"/>
            <a:chExt cx="563" cy="314"/>
          </a:xfrm>
        </p:grpSpPr>
        <p:pic>
          <p:nvPicPr>
            <p:cNvPr id="148" name="Picture 146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671"/>
              <a:ext cx="5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" name="Picture 147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" y="2833"/>
              <a:ext cx="46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0" name="Picture 14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800600"/>
            <a:ext cx="7921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" name="Line 270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748837" y="1748424"/>
            <a:ext cx="2437749" cy="772169"/>
            <a:chOff x="3748837" y="1748424"/>
            <a:chExt cx="2437749" cy="772169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8837" y="2028172"/>
              <a:ext cx="160621" cy="219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3391" y="1748424"/>
              <a:ext cx="1209412" cy="7721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6215" y="2128658"/>
              <a:ext cx="190371" cy="289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52861" name="Picture 12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2863" name="Picture 12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37" y="350620"/>
            <a:ext cx="3963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2864" name="Picture 12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450"/>
            <a:ext cx="43370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3788" y="2003120"/>
            <a:ext cx="614397" cy="219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6234" y="1736942"/>
            <a:ext cx="553573" cy="699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603326" y="1147893"/>
            <a:ext cx="4679955" cy="361216"/>
            <a:chOff x="2603326" y="1185471"/>
            <a:chExt cx="4679955" cy="361216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1221" y="1185471"/>
              <a:ext cx="1272060" cy="307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3326" y="1210523"/>
              <a:ext cx="3203650" cy="3361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214" y="1712934"/>
            <a:ext cx="965013" cy="789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012" y="1993726"/>
            <a:ext cx="614048" cy="263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693519" y="1991633"/>
            <a:ext cx="962684" cy="292280"/>
            <a:chOff x="2693519" y="1991633"/>
            <a:chExt cx="962684" cy="292280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3519" y="1991633"/>
              <a:ext cx="599480" cy="292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2889" y="2093934"/>
              <a:ext cx="263314" cy="1026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1" name="Line 134"/>
          <p:cNvSpPr>
            <a:spLocks noChangeShapeType="1"/>
          </p:cNvSpPr>
          <p:nvPr/>
        </p:nvSpPr>
        <p:spPr bwMode="auto">
          <a:xfrm>
            <a:off x="0" y="11179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3977640" y="1260627"/>
            <a:ext cx="722376" cy="20116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276088" y="1152144"/>
            <a:ext cx="548640" cy="31089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309359" y="1143000"/>
            <a:ext cx="986805" cy="32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2188" y="1649260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945" y="2723408"/>
            <a:ext cx="730843" cy="248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421" y="2718148"/>
            <a:ext cx="658023" cy="248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21208" y="2694393"/>
            <a:ext cx="3207512" cy="292021"/>
            <a:chOff x="4021208" y="2694393"/>
            <a:chExt cx="3207512" cy="292021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1208" y="2724912"/>
              <a:ext cx="160493" cy="2192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95378" y="2718148"/>
              <a:ext cx="160201" cy="203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44852" y="2694393"/>
              <a:ext cx="1183868" cy="2920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627" y="2723507"/>
            <a:ext cx="701550" cy="248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733800" y="2583223"/>
            <a:ext cx="3735388" cy="465821"/>
            <a:chOff x="3733800" y="2583223"/>
            <a:chExt cx="3735388" cy="465821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3733800" y="2583223"/>
              <a:ext cx="3735388" cy="46582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3733800" y="2583223"/>
              <a:ext cx="3735388" cy="46582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2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2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31" grpId="0" animBg="1"/>
      <p:bldP spid="2" grpId="0" animBg="1"/>
      <p:bldP spid="2" grpId="1" animBg="1"/>
      <p:bldP spid="91" grpId="0" animBg="1"/>
      <p:bldP spid="91" grpId="1" animBg="1"/>
      <p:bldP spid="92" grpId="0" animBg="1"/>
      <p:bldP spid="9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" name="Picture 15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219" y="4133775"/>
            <a:ext cx="545150" cy="127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" name="Picture 16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974" y="4086921"/>
            <a:ext cx="487940" cy="1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737992" y="6238298"/>
            <a:ext cx="2589111" cy="173984"/>
            <a:chOff x="4710216" y="5527679"/>
            <a:chExt cx="2589111" cy="173984"/>
          </a:xfrm>
        </p:grpSpPr>
        <p:pic>
          <p:nvPicPr>
            <p:cNvPr id="163" name="Picture 162" descr="txp_fig"/>
            <p:cNvPicPr>
              <a:picLocks noChangeAspect="1"/>
            </p:cNvPicPr>
            <p:nvPr>
              <p:custDataLst>
                <p:tags r:id="rId5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0216" y="5527679"/>
              <a:ext cx="487156" cy="173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4" name="Picture 163" descr="txp_fig"/>
            <p:cNvPicPr>
              <a:picLocks noChangeAspect="1"/>
            </p:cNvPicPr>
            <p:nvPr>
              <p:custDataLst>
                <p:tags r:id="rId5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2562" y="5562252"/>
              <a:ext cx="766765" cy="1394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8" name="Group 157"/>
          <p:cNvGrpSpPr/>
          <p:nvPr/>
        </p:nvGrpSpPr>
        <p:grpSpPr bwMode="auto">
          <a:xfrm>
            <a:off x="2920652" y="5066778"/>
            <a:ext cx="1085826" cy="377460"/>
            <a:chOff x="2920652" y="5066778"/>
            <a:chExt cx="1085826" cy="377460"/>
          </a:xfrm>
        </p:grpSpPr>
        <p:pic>
          <p:nvPicPr>
            <p:cNvPr id="159" name="Picture 158" descr="txp_fig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0652" y="5066778"/>
              <a:ext cx="1085826" cy="153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Picture 159" descr="txp_fig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6161" y="5270326"/>
              <a:ext cx="634810" cy="1739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" name="Picture 1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7937"/>
            <a:ext cx="6270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5" y="5178425"/>
            <a:ext cx="1460812" cy="220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8" name="Group 87"/>
          <p:cNvGrpSpPr/>
          <p:nvPr/>
        </p:nvGrpSpPr>
        <p:grpSpPr>
          <a:xfrm>
            <a:off x="6470346" y="5245970"/>
            <a:ext cx="1530654" cy="419970"/>
            <a:chOff x="6470346" y="5245970"/>
            <a:chExt cx="1530654" cy="419970"/>
          </a:xfrm>
        </p:grpSpPr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0346" y="5245970"/>
              <a:ext cx="892783" cy="1969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1423" y="5480147"/>
              <a:ext cx="1229577" cy="1857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A99E7434-52D6-4C2D-98C3-D0E61195D37F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96" name="Group 212"/>
          <p:cNvGrpSpPr>
            <a:grpSpLocks/>
          </p:cNvGrpSpPr>
          <p:nvPr/>
        </p:nvGrpSpPr>
        <p:grpSpPr bwMode="auto">
          <a:xfrm>
            <a:off x="36513" y="3200400"/>
            <a:ext cx="7761287" cy="242888"/>
            <a:chOff x="528" y="2256"/>
            <a:chExt cx="4889" cy="153"/>
          </a:xfrm>
        </p:grpSpPr>
        <p:pic>
          <p:nvPicPr>
            <p:cNvPr id="97" name="Picture 21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62"/>
              <a:ext cx="10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" name="Picture 21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256"/>
              <a:ext cx="373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9" name="Rectangle 215"/>
          <p:cNvSpPr>
            <a:spLocks noChangeArrowheads="1"/>
          </p:cNvSpPr>
          <p:nvPr/>
        </p:nvSpPr>
        <p:spPr bwMode="auto">
          <a:xfrm>
            <a:off x="76200" y="3460750"/>
            <a:ext cx="8034338" cy="301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216"/>
          <p:cNvSpPr>
            <a:spLocks noChangeShapeType="1"/>
          </p:cNvSpPr>
          <p:nvPr/>
        </p:nvSpPr>
        <p:spPr bwMode="auto">
          <a:xfrm>
            <a:off x="76200" y="3994150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217"/>
          <p:cNvSpPr>
            <a:spLocks noChangeShapeType="1"/>
          </p:cNvSpPr>
          <p:nvPr/>
        </p:nvSpPr>
        <p:spPr bwMode="auto">
          <a:xfrm>
            <a:off x="198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218"/>
          <p:cNvSpPr>
            <a:spLocks noChangeShapeType="1"/>
          </p:cNvSpPr>
          <p:nvPr/>
        </p:nvSpPr>
        <p:spPr bwMode="auto">
          <a:xfrm>
            <a:off x="4068763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219"/>
          <p:cNvSpPr>
            <a:spLocks noChangeShapeType="1"/>
          </p:cNvSpPr>
          <p:nvPr/>
        </p:nvSpPr>
        <p:spPr bwMode="auto">
          <a:xfrm>
            <a:off x="41148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220"/>
          <p:cNvSpPr>
            <a:spLocks noChangeShapeType="1"/>
          </p:cNvSpPr>
          <p:nvPr/>
        </p:nvSpPr>
        <p:spPr bwMode="auto">
          <a:xfrm>
            <a:off x="579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" name="Picture 2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41738"/>
            <a:ext cx="100012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" name="Picture 2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751263"/>
            <a:ext cx="1001712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" name="Picture 2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146550"/>
            <a:ext cx="81438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" name="Picture 2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" name="Picture 2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559300"/>
            <a:ext cx="17319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2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49913"/>
            <a:ext cx="3825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2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" name="Line 230"/>
          <p:cNvSpPr>
            <a:spLocks noChangeShapeType="1"/>
          </p:cNvSpPr>
          <p:nvPr/>
        </p:nvSpPr>
        <p:spPr bwMode="auto">
          <a:xfrm>
            <a:off x="76200" y="4037013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231"/>
          <p:cNvSpPr>
            <a:spLocks noChangeShapeType="1"/>
          </p:cNvSpPr>
          <p:nvPr/>
        </p:nvSpPr>
        <p:spPr bwMode="auto">
          <a:xfrm>
            <a:off x="76200" y="44513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232"/>
          <p:cNvSpPr>
            <a:spLocks noChangeShapeType="1"/>
          </p:cNvSpPr>
          <p:nvPr/>
        </p:nvSpPr>
        <p:spPr bwMode="auto">
          <a:xfrm>
            <a:off x="76200" y="49085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233"/>
          <p:cNvSpPr>
            <a:spLocks noChangeShapeType="1"/>
          </p:cNvSpPr>
          <p:nvPr/>
        </p:nvSpPr>
        <p:spPr bwMode="auto">
          <a:xfrm>
            <a:off x="76200" y="56102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234"/>
          <p:cNvSpPr>
            <a:spLocks noChangeShapeType="1"/>
          </p:cNvSpPr>
          <p:nvPr/>
        </p:nvSpPr>
        <p:spPr bwMode="auto">
          <a:xfrm>
            <a:off x="76200" y="592137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235"/>
          <p:cNvSpPr>
            <a:spLocks noChangeShapeType="1"/>
          </p:cNvSpPr>
          <p:nvPr/>
        </p:nvSpPr>
        <p:spPr bwMode="auto">
          <a:xfrm>
            <a:off x="76200" y="61944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" name="Picture 2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394200"/>
            <a:ext cx="6619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" name="Picture 2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768850"/>
            <a:ext cx="15208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" name="Picture 2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" name="Picture 2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" name="Picture 2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" name="Picture 2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5116513"/>
            <a:ext cx="928687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" name="Picture 2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899150"/>
            <a:ext cx="742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" name="Line 245"/>
          <p:cNvSpPr>
            <a:spLocks noChangeShapeType="1"/>
          </p:cNvSpPr>
          <p:nvPr/>
        </p:nvSpPr>
        <p:spPr bwMode="auto">
          <a:xfrm>
            <a:off x="4114800" y="4338638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246"/>
          <p:cNvSpPr>
            <a:spLocks noChangeShapeType="1"/>
          </p:cNvSpPr>
          <p:nvPr/>
        </p:nvSpPr>
        <p:spPr bwMode="auto">
          <a:xfrm>
            <a:off x="4114800" y="4679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247"/>
          <p:cNvSpPr>
            <a:spLocks noChangeShapeType="1"/>
          </p:cNvSpPr>
          <p:nvPr/>
        </p:nvSpPr>
        <p:spPr bwMode="auto">
          <a:xfrm>
            <a:off x="4114800" y="5060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248"/>
          <p:cNvSpPr>
            <a:spLocks noChangeShapeType="1"/>
          </p:cNvSpPr>
          <p:nvPr/>
        </p:nvSpPr>
        <p:spPr bwMode="auto">
          <a:xfrm>
            <a:off x="4114800" y="582930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" name="Picture 2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43563"/>
            <a:ext cx="673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" name="Picture 2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" name="Picture 2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4449763"/>
            <a:ext cx="5572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" name="Picture 2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814888"/>
            <a:ext cx="5334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" name="Picture 25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6084888"/>
            <a:ext cx="9048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" name="Picture 25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148138"/>
            <a:ext cx="8620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" name="Picture 25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559300"/>
            <a:ext cx="18526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" name="Rectangle 2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" name="Group 145"/>
          <p:cNvGrpSpPr>
            <a:grpSpLocks/>
          </p:cNvGrpSpPr>
          <p:nvPr/>
        </p:nvGrpSpPr>
        <p:grpSpPr bwMode="auto">
          <a:xfrm>
            <a:off x="8229600" y="4240213"/>
            <a:ext cx="893763" cy="498475"/>
            <a:chOff x="5184" y="2671"/>
            <a:chExt cx="563" cy="314"/>
          </a:xfrm>
        </p:grpSpPr>
        <p:pic>
          <p:nvPicPr>
            <p:cNvPr id="148" name="Picture 146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671"/>
              <a:ext cx="5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" name="Picture 14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" y="2833"/>
              <a:ext cx="46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0" name="Picture 14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800600"/>
            <a:ext cx="7921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" name="Line 270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748837" y="1748424"/>
            <a:ext cx="2437749" cy="772169"/>
            <a:chOff x="3748837" y="1748424"/>
            <a:chExt cx="2437749" cy="772169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8837" y="2028172"/>
              <a:ext cx="160621" cy="219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3391" y="1748424"/>
              <a:ext cx="1209412" cy="7721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6215" y="2128658"/>
              <a:ext cx="190371" cy="289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52861" name="Picture 12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2863" name="Picture 12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37" y="350620"/>
            <a:ext cx="3963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2864" name="Picture 12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450"/>
            <a:ext cx="43370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3788" y="2003120"/>
            <a:ext cx="614397" cy="219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6234" y="1736942"/>
            <a:ext cx="553573" cy="699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603326" y="1147893"/>
            <a:ext cx="4679955" cy="361216"/>
            <a:chOff x="2603326" y="1185471"/>
            <a:chExt cx="4679955" cy="361216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1221" y="1185471"/>
              <a:ext cx="1272060" cy="307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3326" y="1210523"/>
              <a:ext cx="3203650" cy="3361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214" y="1712934"/>
            <a:ext cx="965013" cy="789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012" y="1993726"/>
            <a:ext cx="614048" cy="263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693519" y="1991633"/>
            <a:ext cx="962684" cy="292280"/>
            <a:chOff x="2693519" y="1991633"/>
            <a:chExt cx="962684" cy="292280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3519" y="1991633"/>
              <a:ext cx="599480" cy="292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2889" y="2093934"/>
              <a:ext cx="263314" cy="1026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6091400" y="2051262"/>
            <a:ext cx="348022" cy="402336"/>
            <a:chOff x="6091400" y="2051262"/>
            <a:chExt cx="348022" cy="402336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6091400" y="2051262"/>
              <a:ext cx="0" cy="19202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6439422" y="2261574"/>
              <a:ext cx="0" cy="19202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1" name="Line 134"/>
          <p:cNvSpPr>
            <a:spLocks noChangeShapeType="1"/>
          </p:cNvSpPr>
          <p:nvPr/>
        </p:nvSpPr>
        <p:spPr bwMode="auto">
          <a:xfrm>
            <a:off x="0" y="11179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" name="Picture 92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620" y="2744173"/>
            <a:ext cx="4856092" cy="380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Rectangle 182"/>
          <p:cNvSpPr>
            <a:spLocks noChangeArrowheads="1"/>
          </p:cNvSpPr>
          <p:nvPr/>
        </p:nvSpPr>
        <p:spPr bwMode="auto">
          <a:xfrm>
            <a:off x="8382000" y="2819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6" name="Picture 26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52" y="2570162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" name="Group 141"/>
          <p:cNvGrpSpPr>
            <a:grpSpLocks/>
          </p:cNvGrpSpPr>
          <p:nvPr/>
        </p:nvGrpSpPr>
        <p:grpSpPr bwMode="auto">
          <a:xfrm>
            <a:off x="7554021" y="560388"/>
            <a:ext cx="1539875" cy="430212"/>
            <a:chOff x="4586" y="1697"/>
            <a:chExt cx="970" cy="271"/>
          </a:xfrm>
        </p:grpSpPr>
        <p:pic>
          <p:nvPicPr>
            <p:cNvPr id="154" name="Picture 14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" y="16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" name="Picture 14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" y="1853"/>
              <a:ext cx="97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3" name="Straight Arrow Connector 2"/>
          <p:cNvCxnSpPr/>
          <p:nvPr/>
        </p:nvCxnSpPr>
        <p:spPr bwMode="auto">
          <a:xfrm flipH="1">
            <a:off x="4766404" y="2221992"/>
            <a:ext cx="283464" cy="71323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6748272" y="2437082"/>
            <a:ext cx="548640" cy="4023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/>
          <p:nvPr/>
        </p:nvCxnSpPr>
        <p:spPr bwMode="auto">
          <a:xfrm flipH="1">
            <a:off x="4809744" y="2404872"/>
            <a:ext cx="640080" cy="5212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Arrow Connector 127"/>
          <p:cNvCxnSpPr/>
          <p:nvPr/>
        </p:nvCxnSpPr>
        <p:spPr bwMode="auto">
          <a:xfrm flipH="1">
            <a:off x="6089904" y="2404872"/>
            <a:ext cx="987552" cy="45720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87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" name="Picture 1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219" y="4133775"/>
            <a:ext cx="545150" cy="127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5" name="Picture 15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974" y="4086921"/>
            <a:ext cx="487940" cy="1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6" name="Group 155"/>
          <p:cNvGrpSpPr/>
          <p:nvPr/>
        </p:nvGrpSpPr>
        <p:grpSpPr>
          <a:xfrm>
            <a:off x="737992" y="6238298"/>
            <a:ext cx="2589111" cy="173984"/>
            <a:chOff x="4710216" y="5527679"/>
            <a:chExt cx="2589111" cy="173984"/>
          </a:xfrm>
        </p:grpSpPr>
        <p:pic>
          <p:nvPicPr>
            <p:cNvPr id="157" name="Picture 156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0216" y="5527679"/>
              <a:ext cx="487156" cy="173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" name="Picture 160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2562" y="5562252"/>
              <a:ext cx="766765" cy="1394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8" name="Group 157"/>
          <p:cNvGrpSpPr/>
          <p:nvPr/>
        </p:nvGrpSpPr>
        <p:grpSpPr bwMode="auto">
          <a:xfrm>
            <a:off x="2920652" y="5066778"/>
            <a:ext cx="1085826" cy="377460"/>
            <a:chOff x="2920652" y="5066778"/>
            <a:chExt cx="1085826" cy="377460"/>
          </a:xfrm>
        </p:grpSpPr>
        <p:pic>
          <p:nvPicPr>
            <p:cNvPr id="159" name="Picture 158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0652" y="5066778"/>
              <a:ext cx="1085826" cy="153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Picture 159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6161" y="5270326"/>
              <a:ext cx="634810" cy="1739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4" name="Picture 1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7937"/>
            <a:ext cx="6270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5" y="5178425"/>
            <a:ext cx="1460812" cy="220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6470346" y="5245970"/>
            <a:ext cx="1530654" cy="419970"/>
            <a:chOff x="6470346" y="5245970"/>
            <a:chExt cx="1530654" cy="419970"/>
          </a:xfrm>
        </p:grpSpPr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0346" y="5245970"/>
              <a:ext cx="892783" cy="1969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1423" y="5480147"/>
              <a:ext cx="1229577" cy="1857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A99E7434-52D6-4C2D-98C3-D0E61195D37F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95" name="Group 212"/>
          <p:cNvGrpSpPr>
            <a:grpSpLocks/>
          </p:cNvGrpSpPr>
          <p:nvPr/>
        </p:nvGrpSpPr>
        <p:grpSpPr bwMode="auto">
          <a:xfrm>
            <a:off x="36513" y="3200400"/>
            <a:ext cx="7761287" cy="242888"/>
            <a:chOff x="528" y="2256"/>
            <a:chExt cx="4889" cy="153"/>
          </a:xfrm>
        </p:grpSpPr>
        <p:pic>
          <p:nvPicPr>
            <p:cNvPr id="99" name="Picture 21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62"/>
              <a:ext cx="10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" name="Picture 21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256"/>
              <a:ext cx="373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" name="Rectangle 215"/>
          <p:cNvSpPr>
            <a:spLocks noChangeArrowheads="1"/>
          </p:cNvSpPr>
          <p:nvPr/>
        </p:nvSpPr>
        <p:spPr bwMode="auto">
          <a:xfrm>
            <a:off x="76200" y="3460750"/>
            <a:ext cx="8034338" cy="301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216"/>
          <p:cNvSpPr>
            <a:spLocks noChangeShapeType="1"/>
          </p:cNvSpPr>
          <p:nvPr/>
        </p:nvSpPr>
        <p:spPr bwMode="auto">
          <a:xfrm>
            <a:off x="76200" y="3994150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217"/>
          <p:cNvSpPr>
            <a:spLocks noChangeShapeType="1"/>
          </p:cNvSpPr>
          <p:nvPr/>
        </p:nvSpPr>
        <p:spPr bwMode="auto">
          <a:xfrm>
            <a:off x="198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218"/>
          <p:cNvSpPr>
            <a:spLocks noChangeShapeType="1"/>
          </p:cNvSpPr>
          <p:nvPr/>
        </p:nvSpPr>
        <p:spPr bwMode="auto">
          <a:xfrm>
            <a:off x="4068763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219"/>
          <p:cNvSpPr>
            <a:spLocks noChangeShapeType="1"/>
          </p:cNvSpPr>
          <p:nvPr/>
        </p:nvSpPr>
        <p:spPr bwMode="auto">
          <a:xfrm>
            <a:off x="41148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220"/>
          <p:cNvSpPr>
            <a:spLocks noChangeShapeType="1"/>
          </p:cNvSpPr>
          <p:nvPr/>
        </p:nvSpPr>
        <p:spPr bwMode="auto">
          <a:xfrm>
            <a:off x="579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" name="Picture 2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41738"/>
            <a:ext cx="100012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" name="Picture 2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751263"/>
            <a:ext cx="1001712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" name="Picture 2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146550"/>
            <a:ext cx="81438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2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2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559300"/>
            <a:ext cx="17319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2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49913"/>
            <a:ext cx="3825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" name="Picture 2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" name="Line 230"/>
          <p:cNvSpPr>
            <a:spLocks noChangeShapeType="1"/>
          </p:cNvSpPr>
          <p:nvPr/>
        </p:nvSpPr>
        <p:spPr bwMode="auto">
          <a:xfrm>
            <a:off x="76200" y="4037013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231"/>
          <p:cNvSpPr>
            <a:spLocks noChangeShapeType="1"/>
          </p:cNvSpPr>
          <p:nvPr/>
        </p:nvSpPr>
        <p:spPr bwMode="auto">
          <a:xfrm>
            <a:off x="76200" y="44513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232"/>
          <p:cNvSpPr>
            <a:spLocks noChangeShapeType="1"/>
          </p:cNvSpPr>
          <p:nvPr/>
        </p:nvSpPr>
        <p:spPr bwMode="auto">
          <a:xfrm>
            <a:off x="76200" y="49085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233"/>
          <p:cNvSpPr>
            <a:spLocks noChangeShapeType="1"/>
          </p:cNvSpPr>
          <p:nvPr/>
        </p:nvSpPr>
        <p:spPr bwMode="auto">
          <a:xfrm>
            <a:off x="76200" y="56102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234"/>
          <p:cNvSpPr>
            <a:spLocks noChangeShapeType="1"/>
          </p:cNvSpPr>
          <p:nvPr/>
        </p:nvSpPr>
        <p:spPr bwMode="auto">
          <a:xfrm>
            <a:off x="76200" y="592137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235"/>
          <p:cNvSpPr>
            <a:spLocks noChangeShapeType="1"/>
          </p:cNvSpPr>
          <p:nvPr/>
        </p:nvSpPr>
        <p:spPr bwMode="auto">
          <a:xfrm>
            <a:off x="76200" y="61944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" name="Picture 2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394200"/>
            <a:ext cx="6619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" name="Picture 2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768850"/>
            <a:ext cx="15208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" name="Picture 2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" name="Picture 2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" name="Picture 2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" name="Picture 2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5116513"/>
            <a:ext cx="928687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" name="Picture 2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899150"/>
            <a:ext cx="742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" name="Line 245"/>
          <p:cNvSpPr>
            <a:spLocks noChangeShapeType="1"/>
          </p:cNvSpPr>
          <p:nvPr/>
        </p:nvSpPr>
        <p:spPr bwMode="auto">
          <a:xfrm>
            <a:off x="4114800" y="4338638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246"/>
          <p:cNvSpPr>
            <a:spLocks noChangeShapeType="1"/>
          </p:cNvSpPr>
          <p:nvPr/>
        </p:nvSpPr>
        <p:spPr bwMode="auto">
          <a:xfrm>
            <a:off x="4114800" y="4679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247"/>
          <p:cNvSpPr>
            <a:spLocks noChangeShapeType="1"/>
          </p:cNvSpPr>
          <p:nvPr/>
        </p:nvSpPr>
        <p:spPr bwMode="auto">
          <a:xfrm>
            <a:off x="4114800" y="5060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248"/>
          <p:cNvSpPr>
            <a:spLocks noChangeShapeType="1"/>
          </p:cNvSpPr>
          <p:nvPr/>
        </p:nvSpPr>
        <p:spPr bwMode="auto">
          <a:xfrm>
            <a:off x="4114800" y="582930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7" name="Picture 2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43563"/>
            <a:ext cx="673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" name="Picture 2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" name="Picture 2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4449763"/>
            <a:ext cx="5572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" name="Picture 2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814888"/>
            <a:ext cx="5334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" name="Picture 25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6084888"/>
            <a:ext cx="9048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" name="Picture 25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148138"/>
            <a:ext cx="8620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" name="Picture 25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559300"/>
            <a:ext cx="18526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" name="Rectangle 2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8" name="Group 145"/>
          <p:cNvGrpSpPr>
            <a:grpSpLocks/>
          </p:cNvGrpSpPr>
          <p:nvPr/>
        </p:nvGrpSpPr>
        <p:grpSpPr bwMode="auto">
          <a:xfrm>
            <a:off x="8229600" y="4240213"/>
            <a:ext cx="893763" cy="498475"/>
            <a:chOff x="5184" y="2671"/>
            <a:chExt cx="563" cy="314"/>
          </a:xfrm>
        </p:grpSpPr>
        <p:pic>
          <p:nvPicPr>
            <p:cNvPr id="149" name="Picture 14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671"/>
              <a:ext cx="5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" name="Picture 14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" y="2833"/>
              <a:ext cx="46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1" name="Picture 14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800600"/>
            <a:ext cx="7921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" name="Line 270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3876" name="Picture 11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3820" name="Picture 6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8429"/>
            <a:ext cx="20288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3877" name="Picture 11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06341"/>
            <a:ext cx="5557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437476" y="201167"/>
            <a:ext cx="460582" cy="32918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622" y="993732"/>
            <a:ext cx="423824" cy="278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6" name="Line 120"/>
          <p:cNvSpPr>
            <a:spLocks noChangeShapeType="1"/>
          </p:cNvSpPr>
          <p:nvPr/>
        </p:nvSpPr>
        <p:spPr bwMode="auto">
          <a:xfrm>
            <a:off x="0" y="96450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" name="Picture 88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188" y="673274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652" y="1962078"/>
            <a:ext cx="1037348" cy="628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3792" name="Picture 1653791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222" y="2057400"/>
            <a:ext cx="1446450" cy="467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2856" y="2228328"/>
            <a:ext cx="131495" cy="146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830" y="2094978"/>
            <a:ext cx="277893" cy="1753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3462528" y="1391936"/>
            <a:ext cx="448056" cy="289226"/>
            <a:chOff x="3462528" y="1391936"/>
            <a:chExt cx="448056" cy="289226"/>
          </a:xfrm>
        </p:grpSpPr>
        <p:pic>
          <p:nvPicPr>
            <p:cNvPr id="171" name="Picture 170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1388" y="1476849"/>
              <a:ext cx="160469" cy="2043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2" name="Straight Connector 171"/>
            <p:cNvCxnSpPr/>
            <p:nvPr/>
          </p:nvCxnSpPr>
          <p:spPr bwMode="auto">
            <a:xfrm>
              <a:off x="3462528" y="1391936"/>
              <a:ext cx="44805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5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5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627019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" name="Picture 1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219" y="4133775"/>
            <a:ext cx="545150" cy="127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5" name="Picture 15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974" y="4086921"/>
            <a:ext cx="487940" cy="1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6" name="Group 155"/>
          <p:cNvGrpSpPr/>
          <p:nvPr/>
        </p:nvGrpSpPr>
        <p:grpSpPr>
          <a:xfrm>
            <a:off x="737992" y="6238298"/>
            <a:ext cx="2589111" cy="173984"/>
            <a:chOff x="4710216" y="5527679"/>
            <a:chExt cx="2589111" cy="173984"/>
          </a:xfrm>
        </p:grpSpPr>
        <p:pic>
          <p:nvPicPr>
            <p:cNvPr id="157" name="Picture 156" descr="txp_fig"/>
            <p:cNvPicPr>
              <a:picLocks noChangeAspect="1"/>
            </p:cNvPicPr>
            <p:nvPr>
              <p:custDataLst>
                <p:tags r:id="rId6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0216" y="5527679"/>
              <a:ext cx="487156" cy="173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" name="Picture 160" descr="txp_fig"/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2562" y="5562252"/>
              <a:ext cx="766765" cy="1394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8" name="Group 157"/>
          <p:cNvGrpSpPr/>
          <p:nvPr/>
        </p:nvGrpSpPr>
        <p:grpSpPr bwMode="auto">
          <a:xfrm>
            <a:off x="2920652" y="5066778"/>
            <a:ext cx="1085826" cy="377460"/>
            <a:chOff x="2920652" y="5066778"/>
            <a:chExt cx="1085826" cy="377460"/>
          </a:xfrm>
        </p:grpSpPr>
        <p:pic>
          <p:nvPicPr>
            <p:cNvPr id="159" name="Picture 158" descr="txp_fig"/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0652" y="5066778"/>
              <a:ext cx="1085826" cy="153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Picture 159" descr="txp_fig"/>
            <p:cNvPicPr>
              <a:picLocks noChangeAspect="1"/>
            </p:cNvPicPr>
            <p:nvPr>
              <p:custDataLst>
                <p:tags r:id="rId5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6161" y="5270326"/>
              <a:ext cx="634810" cy="1739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4" name="Picture 1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7937"/>
            <a:ext cx="6270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5" y="5178425"/>
            <a:ext cx="1460812" cy="220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6470346" y="5245970"/>
            <a:ext cx="1530654" cy="419970"/>
            <a:chOff x="6470346" y="5245970"/>
            <a:chExt cx="1530654" cy="419970"/>
          </a:xfrm>
        </p:grpSpPr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0346" y="5245970"/>
              <a:ext cx="892783" cy="1969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5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1423" y="5480147"/>
              <a:ext cx="1229577" cy="1857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A99E7434-52D6-4C2D-98C3-D0E61195D37F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95" name="Group 212"/>
          <p:cNvGrpSpPr>
            <a:grpSpLocks/>
          </p:cNvGrpSpPr>
          <p:nvPr/>
        </p:nvGrpSpPr>
        <p:grpSpPr bwMode="auto">
          <a:xfrm>
            <a:off x="36513" y="3200400"/>
            <a:ext cx="7761287" cy="242888"/>
            <a:chOff x="528" y="2256"/>
            <a:chExt cx="4889" cy="153"/>
          </a:xfrm>
        </p:grpSpPr>
        <p:pic>
          <p:nvPicPr>
            <p:cNvPr id="99" name="Picture 213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262"/>
              <a:ext cx="108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" name="Picture 214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256"/>
              <a:ext cx="373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1" name="Rectangle 215"/>
          <p:cNvSpPr>
            <a:spLocks noChangeArrowheads="1"/>
          </p:cNvSpPr>
          <p:nvPr/>
        </p:nvSpPr>
        <p:spPr bwMode="auto">
          <a:xfrm>
            <a:off x="76200" y="3460750"/>
            <a:ext cx="8034338" cy="301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216"/>
          <p:cNvSpPr>
            <a:spLocks noChangeShapeType="1"/>
          </p:cNvSpPr>
          <p:nvPr/>
        </p:nvSpPr>
        <p:spPr bwMode="auto">
          <a:xfrm>
            <a:off x="76200" y="3994150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217"/>
          <p:cNvSpPr>
            <a:spLocks noChangeShapeType="1"/>
          </p:cNvSpPr>
          <p:nvPr/>
        </p:nvSpPr>
        <p:spPr bwMode="auto">
          <a:xfrm>
            <a:off x="198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218"/>
          <p:cNvSpPr>
            <a:spLocks noChangeShapeType="1"/>
          </p:cNvSpPr>
          <p:nvPr/>
        </p:nvSpPr>
        <p:spPr bwMode="auto">
          <a:xfrm>
            <a:off x="4068763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219"/>
          <p:cNvSpPr>
            <a:spLocks noChangeShapeType="1"/>
          </p:cNvSpPr>
          <p:nvPr/>
        </p:nvSpPr>
        <p:spPr bwMode="auto">
          <a:xfrm>
            <a:off x="41148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220"/>
          <p:cNvSpPr>
            <a:spLocks noChangeShapeType="1"/>
          </p:cNvSpPr>
          <p:nvPr/>
        </p:nvSpPr>
        <p:spPr bwMode="auto">
          <a:xfrm>
            <a:off x="5791200" y="3462338"/>
            <a:ext cx="0" cy="300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" name="Picture 2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41738"/>
            <a:ext cx="100012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" name="Picture 2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751263"/>
            <a:ext cx="1001712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" name="Picture 2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146550"/>
            <a:ext cx="81438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2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2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559300"/>
            <a:ext cx="17319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2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49913"/>
            <a:ext cx="3825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" name="Picture 2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" name="Line 230"/>
          <p:cNvSpPr>
            <a:spLocks noChangeShapeType="1"/>
          </p:cNvSpPr>
          <p:nvPr/>
        </p:nvSpPr>
        <p:spPr bwMode="auto">
          <a:xfrm>
            <a:off x="76200" y="4037013"/>
            <a:ext cx="804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231"/>
          <p:cNvSpPr>
            <a:spLocks noChangeShapeType="1"/>
          </p:cNvSpPr>
          <p:nvPr/>
        </p:nvSpPr>
        <p:spPr bwMode="auto">
          <a:xfrm>
            <a:off x="76200" y="44513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232"/>
          <p:cNvSpPr>
            <a:spLocks noChangeShapeType="1"/>
          </p:cNvSpPr>
          <p:nvPr/>
        </p:nvSpPr>
        <p:spPr bwMode="auto">
          <a:xfrm>
            <a:off x="76200" y="49085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233"/>
          <p:cNvSpPr>
            <a:spLocks noChangeShapeType="1"/>
          </p:cNvSpPr>
          <p:nvPr/>
        </p:nvSpPr>
        <p:spPr bwMode="auto">
          <a:xfrm>
            <a:off x="76200" y="56102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234"/>
          <p:cNvSpPr>
            <a:spLocks noChangeShapeType="1"/>
          </p:cNvSpPr>
          <p:nvPr/>
        </p:nvSpPr>
        <p:spPr bwMode="auto">
          <a:xfrm>
            <a:off x="76200" y="592137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235"/>
          <p:cNvSpPr>
            <a:spLocks noChangeShapeType="1"/>
          </p:cNvSpPr>
          <p:nvPr/>
        </p:nvSpPr>
        <p:spPr bwMode="auto">
          <a:xfrm>
            <a:off x="76200" y="6194425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" name="Picture 2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394200"/>
            <a:ext cx="6619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" name="Picture 2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768850"/>
            <a:ext cx="15208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" name="Picture 2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" name="Picture 2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06788"/>
            <a:ext cx="1106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" name="Picture 2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743325"/>
            <a:ext cx="156051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" name="Picture 2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5116513"/>
            <a:ext cx="928687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" name="Picture 2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899150"/>
            <a:ext cx="742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" name="Line 245"/>
          <p:cNvSpPr>
            <a:spLocks noChangeShapeType="1"/>
          </p:cNvSpPr>
          <p:nvPr/>
        </p:nvSpPr>
        <p:spPr bwMode="auto">
          <a:xfrm>
            <a:off x="4114800" y="4338638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246"/>
          <p:cNvSpPr>
            <a:spLocks noChangeShapeType="1"/>
          </p:cNvSpPr>
          <p:nvPr/>
        </p:nvSpPr>
        <p:spPr bwMode="auto">
          <a:xfrm>
            <a:off x="4114800" y="4679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247"/>
          <p:cNvSpPr>
            <a:spLocks noChangeShapeType="1"/>
          </p:cNvSpPr>
          <p:nvPr/>
        </p:nvSpPr>
        <p:spPr bwMode="auto">
          <a:xfrm>
            <a:off x="4114800" y="506095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248"/>
          <p:cNvSpPr>
            <a:spLocks noChangeShapeType="1"/>
          </p:cNvSpPr>
          <p:nvPr/>
        </p:nvSpPr>
        <p:spPr bwMode="auto">
          <a:xfrm>
            <a:off x="4114800" y="582930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7" name="Picture 2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43563"/>
            <a:ext cx="6731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" name="Picture 2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5975350"/>
            <a:ext cx="220662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" name="Picture 2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4449763"/>
            <a:ext cx="5572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" name="Picture 2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814888"/>
            <a:ext cx="5334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" name="Picture 25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6084888"/>
            <a:ext cx="9048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" name="Picture 25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148138"/>
            <a:ext cx="8620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" name="Picture 25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559300"/>
            <a:ext cx="18526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" name="Rectangle 2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8" name="Group 145"/>
          <p:cNvGrpSpPr>
            <a:grpSpLocks/>
          </p:cNvGrpSpPr>
          <p:nvPr/>
        </p:nvGrpSpPr>
        <p:grpSpPr bwMode="auto">
          <a:xfrm>
            <a:off x="8229600" y="4240213"/>
            <a:ext cx="893763" cy="498475"/>
            <a:chOff x="5184" y="2671"/>
            <a:chExt cx="563" cy="314"/>
          </a:xfrm>
        </p:grpSpPr>
        <p:pic>
          <p:nvPicPr>
            <p:cNvPr id="149" name="Picture 146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671"/>
              <a:ext cx="563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" name="Picture 147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" y="2833"/>
              <a:ext cx="46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1" name="Picture 14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800600"/>
            <a:ext cx="7921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" name="Picture 26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6350000"/>
            <a:ext cx="530225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" name="Line 270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3876" name="Picture 11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3820" name="Picture 6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8429"/>
            <a:ext cx="20288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3877" name="Picture 11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06341"/>
            <a:ext cx="5557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273" y="1254776"/>
            <a:ext cx="1052979" cy="21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785" y="1263920"/>
            <a:ext cx="322037" cy="21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622" y="993732"/>
            <a:ext cx="423824" cy="278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462528" y="1391936"/>
            <a:ext cx="448056" cy="289226"/>
            <a:chOff x="3462528" y="1391936"/>
            <a:chExt cx="448056" cy="28922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1388" y="1476849"/>
              <a:ext cx="160469" cy="2043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3462528" y="1391936"/>
              <a:ext cx="44805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2359489" y="1243584"/>
            <a:ext cx="4104985" cy="292202"/>
            <a:chOff x="2359489" y="1243584"/>
            <a:chExt cx="4104985" cy="292202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2024" y="1269304"/>
              <a:ext cx="263244" cy="2483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59489" y="1243584"/>
              <a:ext cx="980148" cy="2922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94111" y="1246340"/>
              <a:ext cx="570363" cy="2632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026" y="2691008"/>
            <a:ext cx="1463204" cy="292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4096" y="2505294"/>
            <a:ext cx="2764901" cy="629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9945" y="2505293"/>
            <a:ext cx="1228847" cy="62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26" y="2505167"/>
            <a:ext cx="790131" cy="629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6" name="Line 120"/>
          <p:cNvSpPr>
            <a:spLocks noChangeShapeType="1"/>
          </p:cNvSpPr>
          <p:nvPr/>
        </p:nvSpPr>
        <p:spPr bwMode="auto">
          <a:xfrm>
            <a:off x="0" y="96450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120"/>
          <p:cNvSpPr>
            <a:spLocks noChangeShapeType="1"/>
          </p:cNvSpPr>
          <p:nvPr/>
        </p:nvSpPr>
        <p:spPr bwMode="auto">
          <a:xfrm>
            <a:off x="0" y="247493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0757" y="2505343"/>
            <a:ext cx="1682509" cy="62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674" y="1745807"/>
            <a:ext cx="3319523" cy="701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8" name="Rectangle 182"/>
          <p:cNvSpPr>
            <a:spLocks noChangeArrowheads="1"/>
          </p:cNvSpPr>
          <p:nvPr/>
        </p:nvSpPr>
        <p:spPr bwMode="auto">
          <a:xfrm>
            <a:off x="6528148" y="202996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1" name="Straight Arrow Connector 110"/>
          <p:cNvCxnSpPr/>
          <p:nvPr/>
        </p:nvCxnSpPr>
        <p:spPr bwMode="auto">
          <a:xfrm flipH="1" flipV="1">
            <a:off x="5197476" y="1491856"/>
            <a:ext cx="1609344" cy="377647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2925764" y="563715"/>
            <a:ext cx="3493008" cy="2152345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 flipH="1">
            <a:off x="1865375" y="530203"/>
            <a:ext cx="5541264" cy="2210909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Rectangle 87"/>
          <p:cNvSpPr/>
          <p:nvPr/>
        </p:nvSpPr>
        <p:spPr bwMode="auto">
          <a:xfrm>
            <a:off x="4297680" y="82296"/>
            <a:ext cx="1197864" cy="86868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 bwMode="auto">
          <a:xfrm flipH="1">
            <a:off x="4500752" y="320040"/>
            <a:ext cx="393192" cy="94183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" name="Picture 88" descr="txp_fig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188" y="673274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244486"/>
            <a:ext cx="1814301" cy="292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53885" name="Group 125"/>
          <p:cNvGrpSpPr>
            <a:grpSpLocks/>
          </p:cNvGrpSpPr>
          <p:nvPr/>
        </p:nvGrpSpPr>
        <p:grpSpPr bwMode="auto">
          <a:xfrm>
            <a:off x="594791" y="1804640"/>
            <a:ext cx="1576387" cy="430212"/>
            <a:chOff x="4729" y="1697"/>
            <a:chExt cx="993" cy="271"/>
          </a:xfrm>
        </p:grpSpPr>
        <p:pic>
          <p:nvPicPr>
            <p:cNvPr id="1653882" name="Picture 122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" y="16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3884" name="Picture 12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1853"/>
              <a:ext cx="99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16" name="Straight Arrow Connector 15"/>
          <p:cNvCxnSpPr/>
          <p:nvPr/>
        </p:nvCxnSpPr>
        <p:spPr bwMode="auto">
          <a:xfrm flipH="1" flipV="1">
            <a:off x="6387752" y="1434428"/>
            <a:ext cx="1638300" cy="118142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oup 24"/>
          <p:cNvGrpSpPr/>
          <p:nvPr/>
        </p:nvGrpSpPr>
        <p:grpSpPr>
          <a:xfrm>
            <a:off x="6781800" y="1078651"/>
            <a:ext cx="2331277" cy="838154"/>
            <a:chOff x="6781800" y="1078651"/>
            <a:chExt cx="2331277" cy="838154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81800" y="1078651"/>
              <a:ext cx="732812" cy="2049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81800" y="1345842"/>
              <a:ext cx="2331277" cy="219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2360" y="1623855"/>
              <a:ext cx="1040717" cy="2929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3437476" y="201167"/>
            <a:ext cx="460582" cy="32918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5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5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88" grpId="0" animBg="1"/>
      <p:bldP spid="88" grpId="1" animBg="1"/>
      <p:bldP spid="2" grpId="2" animBg="1"/>
      <p:bldP spid="2" grpId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86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7869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4418" y="320675"/>
            <a:ext cx="1694826" cy="291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7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787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7" name="Picture 7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455" y="2590800"/>
            <a:ext cx="1943901" cy="306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2677181"/>
            <a:ext cx="467344" cy="160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8" name="Straight Connector 67"/>
          <p:cNvCxnSpPr/>
          <p:nvPr/>
        </p:nvCxnSpPr>
        <p:spPr bwMode="auto">
          <a:xfrm rot="16200000">
            <a:off x="3985260" y="2667891"/>
            <a:ext cx="265176" cy="14630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4" name="Picture 7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652" y="2745288"/>
            <a:ext cx="190269" cy="28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5" cy="460375"/>
          </a:xfrm>
        </p:spPr>
        <p:txBody>
          <a:bodyPr/>
          <a:lstStyle/>
          <a:p>
            <a:fld id="{479A1957-DD98-470C-B26F-3D5604C0E3EF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2911365" y="798595"/>
            <a:ext cx="1964595" cy="292028"/>
            <a:chOff x="2911365" y="798595"/>
            <a:chExt cx="1964595" cy="292028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4829" y="798595"/>
              <a:ext cx="1681131" cy="2920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1365" y="935755"/>
              <a:ext cx="190266" cy="289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6621" y="816883"/>
            <a:ext cx="936011" cy="248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874" y="1669522"/>
            <a:ext cx="2542385" cy="628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" name="Rectangle 91"/>
          <p:cNvSpPr/>
          <p:nvPr/>
        </p:nvSpPr>
        <p:spPr bwMode="auto">
          <a:xfrm>
            <a:off x="2706624" y="2514600"/>
            <a:ext cx="2112264" cy="448056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655" y="1854896"/>
            <a:ext cx="2702819" cy="291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178" y="1853852"/>
            <a:ext cx="1606963" cy="291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915" y="1874520"/>
            <a:ext cx="935255" cy="248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6259" y="1140863"/>
            <a:ext cx="2017012" cy="306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5600178" y="2219338"/>
            <a:ext cx="1606880" cy="628246"/>
            <a:chOff x="5600178" y="2219338"/>
            <a:chExt cx="1606880" cy="628246"/>
          </a:xfrm>
        </p:grpSpPr>
        <p:pic>
          <p:nvPicPr>
            <p:cNvPr id="1657859" name="Picture 1657858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0178" y="2555663"/>
              <a:ext cx="1606880" cy="2919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57863" name="Picture 1657862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272146" y="2211888"/>
              <a:ext cx="262944" cy="2778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018" y="1014984"/>
            <a:ext cx="569813" cy="262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57875" name="Rectangle 19"/>
          <p:cNvSpPr>
            <a:spLocks noChangeArrowheads="1"/>
          </p:cNvSpPr>
          <p:nvPr/>
        </p:nvSpPr>
        <p:spPr bwMode="auto">
          <a:xfrm>
            <a:off x="5721319" y="103217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7879" name="Group 23"/>
          <p:cNvGrpSpPr>
            <a:grpSpLocks/>
          </p:cNvGrpSpPr>
          <p:nvPr/>
        </p:nvGrpSpPr>
        <p:grpSpPr bwMode="auto">
          <a:xfrm>
            <a:off x="6198296" y="914400"/>
            <a:ext cx="1539875" cy="430213"/>
            <a:chOff x="497" y="4008"/>
            <a:chExt cx="970" cy="271"/>
          </a:xfrm>
        </p:grpSpPr>
        <p:pic>
          <p:nvPicPr>
            <p:cNvPr id="1657880" name="Picture 2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7881" name="Picture 2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4164"/>
              <a:ext cx="97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" name="Picture 8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098" y="3343406"/>
            <a:ext cx="321798" cy="219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Connector 20"/>
          <p:cNvCxnSpPr/>
          <p:nvPr/>
        </p:nvCxnSpPr>
        <p:spPr bwMode="auto">
          <a:xfrm>
            <a:off x="0" y="3049044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57874" name="Picture 165787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773" y="3127031"/>
            <a:ext cx="3930838" cy="760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86" name="Picture 165788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4" y="3364992"/>
            <a:ext cx="21584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2606040" y="3149252"/>
            <a:ext cx="2675493" cy="657624"/>
            <a:chOff x="2606040" y="3149252"/>
            <a:chExt cx="2675493" cy="657624"/>
          </a:xfrm>
        </p:grpSpPr>
        <p:pic>
          <p:nvPicPr>
            <p:cNvPr id="1657873" name="Picture 1657872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49666" y="3149252"/>
              <a:ext cx="1431867" cy="6576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6040" y="3401568"/>
              <a:ext cx="291986" cy="1753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044" y="3316266"/>
            <a:ext cx="701465" cy="306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320" y="5596219"/>
            <a:ext cx="1636679" cy="335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1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12057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1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12057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0" y="600205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0" y="5275544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6" name="Picture 8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5" y="6044852"/>
            <a:ext cx="2557971" cy="350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36" y="6089904"/>
            <a:ext cx="964610" cy="321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64" name="Picture 165786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209" y="6500903"/>
            <a:ext cx="1694877" cy="306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4571" y="6114849"/>
            <a:ext cx="1622660" cy="321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341" y="6133137"/>
            <a:ext cx="936011" cy="248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1409" y="6373368"/>
            <a:ext cx="569813" cy="262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5721319" y="636948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2752033" y="6002054"/>
            <a:ext cx="0" cy="85594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4" name="Picture 2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6096000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" name="Group 23"/>
          <p:cNvGrpSpPr>
            <a:grpSpLocks/>
          </p:cNvGrpSpPr>
          <p:nvPr/>
        </p:nvGrpSpPr>
        <p:grpSpPr bwMode="auto">
          <a:xfrm>
            <a:off x="6350696" y="6255706"/>
            <a:ext cx="1539875" cy="430213"/>
            <a:chOff x="497" y="4008"/>
            <a:chExt cx="970" cy="271"/>
          </a:xfrm>
        </p:grpSpPr>
        <p:pic>
          <p:nvPicPr>
            <p:cNvPr id="38" name="Picture 2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2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4164"/>
              <a:ext cx="97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69" name="Straight Connector 68"/>
          <p:cNvCxnSpPr/>
          <p:nvPr/>
        </p:nvCxnSpPr>
        <p:spPr bwMode="auto">
          <a:xfrm>
            <a:off x="0" y="396344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4" name="Picture 93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2403" y="4023360"/>
            <a:ext cx="2833962" cy="759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84" name="Picture 1657883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837" y="3986784"/>
            <a:ext cx="848197" cy="701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8688" y="4334256"/>
            <a:ext cx="511196" cy="204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088" y="4254727"/>
            <a:ext cx="1330435" cy="306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2244" y="4281867"/>
            <a:ext cx="248250" cy="219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Straight Connector 62"/>
          <p:cNvCxnSpPr/>
          <p:nvPr/>
        </p:nvCxnSpPr>
        <p:spPr bwMode="auto">
          <a:xfrm>
            <a:off x="0" y="484577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57867" name="Picture 1657866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0970" y="4896921"/>
            <a:ext cx="5640660" cy="335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66" name="Picture 1657865" descr="txp_fi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0" y="4949801"/>
            <a:ext cx="1649767" cy="233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9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7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7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5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5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5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5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5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5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5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5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500" fill="hold"/>
                                        <p:tgtEl>
                                          <p:spTgt spid="1657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65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65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65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65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657875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874" y="1669522"/>
            <a:ext cx="2542385" cy="628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655" y="1854896"/>
            <a:ext cx="2702819" cy="291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178" y="1853852"/>
            <a:ext cx="1606963" cy="291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915" y="1874520"/>
            <a:ext cx="935255" cy="248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64" name="Picture 165786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209" y="6500903"/>
            <a:ext cx="1694877" cy="306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4571" y="6114849"/>
            <a:ext cx="1622660" cy="321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341" y="6133137"/>
            <a:ext cx="936011" cy="248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1409" y="6381342"/>
            <a:ext cx="569813" cy="262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5721319" y="636948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6096000"/>
            <a:ext cx="63500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4418" y="320675"/>
            <a:ext cx="1694826" cy="291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7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787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7" name="Picture 7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455" y="2590800"/>
            <a:ext cx="1943901" cy="306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2677181"/>
            <a:ext cx="467344" cy="160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652" y="2745288"/>
            <a:ext cx="190269" cy="28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6259" y="1140863"/>
            <a:ext cx="2017012" cy="306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5" cy="460375"/>
          </a:xfrm>
        </p:spPr>
        <p:txBody>
          <a:bodyPr/>
          <a:lstStyle/>
          <a:p>
            <a:fld id="{479A1957-DD98-470C-B26F-3D5604C0E3EF}" type="slidenum">
              <a:rPr lang="en-US"/>
              <a:pPr/>
              <a:t>39</a:t>
            </a:fld>
            <a:endParaRPr lang="en-US"/>
          </a:p>
        </p:txBody>
      </p:sp>
      <p:sp>
        <p:nvSpPr>
          <p:cNvPr id="1657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786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2911365" y="798595"/>
            <a:ext cx="1964595" cy="292028"/>
            <a:chOff x="2911365" y="798595"/>
            <a:chExt cx="1964595" cy="292028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4829" y="798595"/>
              <a:ext cx="1681131" cy="2920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1365" y="935755"/>
              <a:ext cx="190266" cy="289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6621" y="816883"/>
            <a:ext cx="936011" cy="248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0" name="Group 79"/>
          <p:cNvGrpSpPr/>
          <p:nvPr/>
        </p:nvGrpSpPr>
        <p:grpSpPr>
          <a:xfrm>
            <a:off x="5600178" y="2219338"/>
            <a:ext cx="1606880" cy="628246"/>
            <a:chOff x="5600178" y="2219338"/>
            <a:chExt cx="1606880" cy="628246"/>
          </a:xfrm>
        </p:grpSpPr>
        <p:pic>
          <p:nvPicPr>
            <p:cNvPr id="1657859" name="Picture 1657858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0178" y="2555663"/>
              <a:ext cx="1606880" cy="2919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57863" name="Picture 1657862" descr="txp_fig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272146" y="2211888"/>
              <a:ext cx="262944" cy="2778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018" y="1014984"/>
            <a:ext cx="569813" cy="262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57875" name="Rectangle 19"/>
          <p:cNvSpPr>
            <a:spLocks noChangeArrowheads="1"/>
          </p:cNvSpPr>
          <p:nvPr/>
        </p:nvSpPr>
        <p:spPr bwMode="auto">
          <a:xfrm>
            <a:off x="5721319" y="103217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7879" name="Group 23"/>
          <p:cNvGrpSpPr>
            <a:grpSpLocks/>
          </p:cNvGrpSpPr>
          <p:nvPr/>
        </p:nvGrpSpPr>
        <p:grpSpPr bwMode="auto">
          <a:xfrm>
            <a:off x="6198296" y="914400"/>
            <a:ext cx="1539875" cy="430213"/>
            <a:chOff x="497" y="4008"/>
            <a:chExt cx="970" cy="271"/>
          </a:xfrm>
        </p:grpSpPr>
        <p:pic>
          <p:nvPicPr>
            <p:cNvPr id="1657880" name="Picture 2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7881" name="Picture 2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4164"/>
              <a:ext cx="97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 bwMode="auto">
          <a:xfrm>
            <a:off x="0" y="3049044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57874" name="Picture 165787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773" y="3127031"/>
            <a:ext cx="3930838" cy="760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86" name="Picture 165788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4" y="3364992"/>
            <a:ext cx="21584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2606040" y="3149252"/>
            <a:ext cx="2675493" cy="657624"/>
            <a:chOff x="2606040" y="3149252"/>
            <a:chExt cx="2675493" cy="657624"/>
          </a:xfrm>
        </p:grpSpPr>
        <p:pic>
          <p:nvPicPr>
            <p:cNvPr id="1657873" name="Picture 1657872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49666" y="3149252"/>
              <a:ext cx="1431867" cy="6576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6040" y="3401568"/>
              <a:ext cx="291986" cy="1753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044" y="3316266"/>
            <a:ext cx="701465" cy="306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320" y="5596219"/>
            <a:ext cx="1636679" cy="335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1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12057"/>
            <a:ext cx="530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1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312057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0" y="600205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0" y="5275544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6" name="Picture 85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5" y="6044852"/>
            <a:ext cx="2557971" cy="350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36" y="6089904"/>
            <a:ext cx="964610" cy="321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23"/>
          <p:cNvGrpSpPr>
            <a:grpSpLocks/>
          </p:cNvGrpSpPr>
          <p:nvPr/>
        </p:nvGrpSpPr>
        <p:grpSpPr bwMode="auto">
          <a:xfrm>
            <a:off x="6350696" y="6255706"/>
            <a:ext cx="1539875" cy="430213"/>
            <a:chOff x="497" y="4008"/>
            <a:chExt cx="970" cy="271"/>
          </a:xfrm>
        </p:grpSpPr>
        <p:pic>
          <p:nvPicPr>
            <p:cNvPr id="38" name="Picture 2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2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4164"/>
              <a:ext cx="97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63" name="Straight Connector 62"/>
          <p:cNvCxnSpPr/>
          <p:nvPr/>
        </p:nvCxnSpPr>
        <p:spPr bwMode="auto">
          <a:xfrm>
            <a:off x="0" y="4845773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57867" name="Picture 1657866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0970" y="4896921"/>
            <a:ext cx="5640660" cy="335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7866" name="Picture 1657865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0" y="4949801"/>
            <a:ext cx="1649767" cy="233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9" name="Straight Connector 68"/>
          <p:cNvCxnSpPr/>
          <p:nvPr/>
        </p:nvCxnSpPr>
        <p:spPr bwMode="auto">
          <a:xfrm>
            <a:off x="0" y="396344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2752033" y="6002054"/>
            <a:ext cx="0" cy="85594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tangle 91"/>
          <p:cNvSpPr/>
          <p:nvPr/>
        </p:nvSpPr>
        <p:spPr bwMode="auto">
          <a:xfrm>
            <a:off x="2706624" y="2514600"/>
            <a:ext cx="2112264" cy="448056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67544" y="4060938"/>
            <a:ext cx="2732004" cy="657364"/>
            <a:chOff x="3933382" y="4060938"/>
            <a:chExt cx="2732004" cy="65736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3382" y="4060938"/>
              <a:ext cx="2732004" cy="6573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6343" y="4290171"/>
              <a:ext cx="321785" cy="2191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011726" y="4013548"/>
            <a:ext cx="2033225" cy="752781"/>
            <a:chOff x="7011726" y="4013548"/>
            <a:chExt cx="2033225" cy="752781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013548"/>
              <a:ext cx="1842954" cy="2343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292252"/>
              <a:ext cx="1828038" cy="248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546948"/>
              <a:ext cx="2033225" cy="2193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57860" name="Group 1657859"/>
          <p:cNvGrpSpPr/>
          <p:nvPr/>
        </p:nvGrpSpPr>
        <p:grpSpPr>
          <a:xfrm>
            <a:off x="61274" y="4073895"/>
            <a:ext cx="1978277" cy="713178"/>
            <a:chOff x="61274" y="4086421"/>
            <a:chExt cx="1978277" cy="713178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086421"/>
              <a:ext cx="1370639" cy="1943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57856" name="Picture 1657855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340040"/>
              <a:ext cx="1650429" cy="1943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57857" name="Picture 1657856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581166"/>
              <a:ext cx="1978277" cy="2184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1274" y="1796568"/>
            <a:ext cx="1231726" cy="1010306"/>
            <a:chOff x="304800" y="1676400"/>
            <a:chExt cx="1231726" cy="1010306"/>
          </a:xfrm>
        </p:grpSpPr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1676400"/>
              <a:ext cx="732812" cy="2049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243" y="1930052"/>
              <a:ext cx="1011283" cy="2198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243" y="2206030"/>
              <a:ext cx="762422" cy="2638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243" y="2466861"/>
              <a:ext cx="791442" cy="2198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611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713" y="685800"/>
            <a:ext cx="6004003" cy="26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719B-97B7-421A-8A23-788667F23CE6}" type="slidenum">
              <a:rPr lang="en-US"/>
              <a:pPr/>
              <a:t>4</a:t>
            </a:fld>
            <a:endParaRPr lang="en-US"/>
          </a:p>
        </p:txBody>
      </p:sp>
      <p:sp>
        <p:nvSpPr>
          <p:cNvPr id="16947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472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488"/>
            <a:ext cx="15049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2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200"/>
            <a:ext cx="66182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2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3925"/>
            <a:ext cx="2176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2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75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2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5038"/>
            <a:ext cx="657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2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33500"/>
            <a:ext cx="3798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2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4188"/>
            <a:ext cx="4557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3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5563"/>
            <a:ext cx="4557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3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33713"/>
            <a:ext cx="4556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3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990600"/>
            <a:ext cx="48942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3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862513"/>
            <a:ext cx="31257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3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4849813"/>
            <a:ext cx="53895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4738" name="AutoShape 18"/>
          <p:cNvSpPr>
            <a:spLocks/>
          </p:cNvSpPr>
          <p:nvPr/>
        </p:nvSpPr>
        <p:spPr bwMode="auto">
          <a:xfrm>
            <a:off x="2895600" y="1333500"/>
            <a:ext cx="76200" cy="2011363"/>
          </a:xfrm>
          <a:prstGeom prst="leftBracket">
            <a:avLst>
              <a:gd name="adj" fmla="val 21996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739" name="AutoShape 19"/>
          <p:cNvSpPr>
            <a:spLocks/>
          </p:cNvSpPr>
          <p:nvPr/>
        </p:nvSpPr>
        <p:spPr bwMode="auto">
          <a:xfrm flipH="1">
            <a:off x="7620000" y="1333500"/>
            <a:ext cx="76200" cy="2011363"/>
          </a:xfrm>
          <a:prstGeom prst="leftBracket">
            <a:avLst>
              <a:gd name="adj" fmla="val 21996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740" name="AutoShape 20"/>
          <p:cNvSpPr>
            <a:spLocks/>
          </p:cNvSpPr>
          <p:nvPr/>
        </p:nvSpPr>
        <p:spPr bwMode="auto">
          <a:xfrm>
            <a:off x="7791450" y="2133600"/>
            <a:ext cx="76200" cy="411163"/>
          </a:xfrm>
          <a:prstGeom prst="leftBracket">
            <a:avLst>
              <a:gd name="adj" fmla="val 4496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741" name="AutoShape 21"/>
          <p:cNvSpPr>
            <a:spLocks/>
          </p:cNvSpPr>
          <p:nvPr/>
        </p:nvSpPr>
        <p:spPr bwMode="auto">
          <a:xfrm flipH="1">
            <a:off x="8458200" y="2133600"/>
            <a:ext cx="76200" cy="411163"/>
          </a:xfrm>
          <a:prstGeom prst="leftBracket">
            <a:avLst>
              <a:gd name="adj" fmla="val 4496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4742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230438"/>
            <a:ext cx="598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74650" y="3581400"/>
            <a:ext cx="6254750" cy="939800"/>
            <a:chOff x="374650" y="3581400"/>
            <a:chExt cx="6254750" cy="939800"/>
          </a:xfrm>
        </p:grpSpPr>
        <p:pic>
          <p:nvPicPr>
            <p:cNvPr id="1694743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3962400"/>
              <a:ext cx="47053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744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675" y="4302125"/>
              <a:ext cx="41497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745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" y="3581400"/>
              <a:ext cx="51577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94746" name="Line 26"/>
          <p:cNvSpPr>
            <a:spLocks noChangeShapeType="1"/>
          </p:cNvSpPr>
          <p:nvPr/>
        </p:nvSpPr>
        <p:spPr bwMode="auto">
          <a:xfrm flipH="1">
            <a:off x="1905000" y="2362200"/>
            <a:ext cx="1600200" cy="251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4747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392113"/>
            <a:ext cx="2498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4748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4749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36" name="Picture 1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67375"/>
            <a:ext cx="467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37" name="Picture 1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2400"/>
            <a:ext cx="15049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8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9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4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94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9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9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9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9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47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5913" name="Picture 10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5125"/>
            <a:ext cx="39560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0" name="Picture 9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838200"/>
            <a:ext cx="33131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870" name="Picture 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2416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01" name="Picture 9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43000"/>
            <a:ext cx="38973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73175" y="1447800"/>
            <a:ext cx="3811588" cy="1511474"/>
            <a:chOff x="1273175" y="1447800"/>
            <a:chExt cx="3811588" cy="1511474"/>
          </a:xfrm>
        </p:grpSpPr>
        <p:pic>
          <p:nvPicPr>
            <p:cNvPr id="1655902" name="Picture 9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913" y="1447800"/>
              <a:ext cx="33718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5903" name="Picture 9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752600"/>
              <a:ext cx="22336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5904" name="Picture 9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75" y="2057400"/>
              <a:ext cx="27162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5905" name="Picture 9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950" y="2362200"/>
              <a:ext cx="2584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711624"/>
              <a:ext cx="2058987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CFCA-AAB0-4A4E-AC0E-867456412A25}" type="slidenum">
              <a:rPr lang="en-US"/>
              <a:pPr/>
              <a:t>40</a:t>
            </a:fld>
            <a:endParaRPr lang="en-US"/>
          </a:p>
        </p:txBody>
      </p:sp>
      <p:sp>
        <p:nvSpPr>
          <p:cNvPr id="165581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910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5942" name="Picture 1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75137"/>
            <a:ext cx="2687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82775" y="4832154"/>
            <a:ext cx="4137025" cy="1773238"/>
            <a:chOff x="1882775" y="4832154"/>
            <a:chExt cx="4137025" cy="1773238"/>
          </a:xfrm>
        </p:grpSpPr>
        <p:pic>
          <p:nvPicPr>
            <p:cNvPr id="49" name="Picture 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6051354"/>
              <a:ext cx="3462338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5746554"/>
              <a:ext cx="29670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213" y="5460804"/>
              <a:ext cx="18256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5136954"/>
              <a:ext cx="23082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0" y="4832154"/>
              <a:ext cx="2176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356154"/>
              <a:ext cx="2908300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48" y="4553994"/>
            <a:ext cx="2146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5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5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5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5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CFCA-AAB0-4A4E-AC0E-867456412A25}" type="slidenum">
              <a:rPr lang="en-US"/>
              <a:pPr/>
              <a:t>41</a:t>
            </a:fld>
            <a:endParaRPr lang="en-US"/>
          </a:p>
        </p:txBody>
      </p:sp>
      <p:sp>
        <p:nvSpPr>
          <p:cNvPr id="165581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910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5942" name="Picture 1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12734" y="39666"/>
            <a:ext cx="4137025" cy="2330255"/>
            <a:chOff x="1882775" y="39666"/>
            <a:chExt cx="4137025" cy="2330255"/>
          </a:xfrm>
        </p:grpSpPr>
        <p:pic>
          <p:nvPicPr>
            <p:cNvPr id="36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9666"/>
              <a:ext cx="26876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1815883"/>
              <a:ext cx="3462338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1511083"/>
              <a:ext cx="29670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213" y="1225333"/>
              <a:ext cx="18256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901483"/>
              <a:ext cx="23082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0" y="596683"/>
              <a:ext cx="2176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120683"/>
              <a:ext cx="2908300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448" y="318523"/>
              <a:ext cx="21463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882775" y="4275137"/>
            <a:ext cx="4137025" cy="2330255"/>
            <a:chOff x="1882775" y="4275137"/>
            <a:chExt cx="4137025" cy="2330255"/>
          </a:xfrm>
        </p:grpSpPr>
        <p:pic>
          <p:nvPicPr>
            <p:cNvPr id="48" name="Picture 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275137"/>
              <a:ext cx="26876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6051354"/>
              <a:ext cx="3462338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5746554"/>
              <a:ext cx="29670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213" y="5460804"/>
              <a:ext cx="18256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5136954"/>
              <a:ext cx="23082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0" y="4832154"/>
              <a:ext cx="2176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356154"/>
              <a:ext cx="2908300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448" y="4553994"/>
              <a:ext cx="21463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Group 14"/>
          <p:cNvGrpSpPr>
            <a:grpSpLocks/>
          </p:cNvGrpSpPr>
          <p:nvPr/>
        </p:nvGrpSpPr>
        <p:grpSpPr bwMode="auto">
          <a:xfrm>
            <a:off x="4037012" y="2796980"/>
            <a:ext cx="2451100" cy="3886200"/>
            <a:chOff x="2110" y="1633"/>
            <a:chExt cx="1544" cy="2448"/>
          </a:xfrm>
        </p:grpSpPr>
        <p:sp>
          <p:nvSpPr>
            <p:cNvPr id="46" name="Line 15"/>
            <p:cNvSpPr>
              <a:spLocks noChangeAspect="1" noChangeShapeType="1"/>
            </p:cNvSpPr>
            <p:nvPr/>
          </p:nvSpPr>
          <p:spPr bwMode="auto">
            <a:xfrm>
              <a:off x="2110" y="4080"/>
              <a:ext cx="13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16"/>
            <p:cNvSpPr>
              <a:spLocks noChangeAspect="1" noChangeArrowheads="1"/>
            </p:cNvSpPr>
            <p:nvPr/>
          </p:nvSpPr>
          <p:spPr bwMode="auto">
            <a:xfrm>
              <a:off x="2504" y="1633"/>
              <a:ext cx="571" cy="244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" name="Group 17"/>
            <p:cNvGrpSpPr>
              <a:grpSpLocks noChangeAspect="1"/>
            </p:cNvGrpSpPr>
            <p:nvPr/>
          </p:nvGrpSpPr>
          <p:grpSpPr bwMode="auto">
            <a:xfrm>
              <a:off x="3116" y="3574"/>
              <a:ext cx="538" cy="261"/>
              <a:chOff x="3690" y="2544"/>
              <a:chExt cx="634" cy="308"/>
            </a:xfrm>
          </p:grpSpPr>
          <p:pic>
            <p:nvPicPr>
              <p:cNvPr id="56" name="Picture 18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" y="2544"/>
                <a:ext cx="262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19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" y="2700"/>
                <a:ext cx="634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9" name="Group 8"/>
          <p:cNvGrpSpPr>
            <a:grpSpLocks noChangeAspect="1"/>
          </p:cNvGrpSpPr>
          <p:nvPr/>
        </p:nvGrpSpPr>
        <p:grpSpPr bwMode="auto">
          <a:xfrm>
            <a:off x="6669087" y="5321105"/>
            <a:ext cx="1941513" cy="441325"/>
            <a:chOff x="4272" y="2352"/>
            <a:chExt cx="1440" cy="327"/>
          </a:xfrm>
        </p:grpSpPr>
        <p:pic>
          <p:nvPicPr>
            <p:cNvPr id="60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352"/>
              <a:ext cx="140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2510"/>
              <a:ext cx="128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483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185 L -0.19323 -0.616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-30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 33"/>
          <p:cNvSpPr>
            <a:spLocks noChangeShapeType="1"/>
          </p:cNvSpPr>
          <p:nvPr/>
        </p:nvSpPr>
        <p:spPr bwMode="auto">
          <a:xfrm flipH="1">
            <a:off x="4306887" y="3849624"/>
            <a:ext cx="18256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33"/>
          <p:cNvSpPr>
            <a:spLocks noChangeShapeType="1"/>
          </p:cNvSpPr>
          <p:nvPr/>
        </p:nvSpPr>
        <p:spPr bwMode="auto">
          <a:xfrm flipH="1">
            <a:off x="4306887" y="3054096"/>
            <a:ext cx="18256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4"/>
            <a:ext cx="460375" cy="509589"/>
          </a:xfrm>
        </p:spPr>
        <p:txBody>
          <a:bodyPr/>
          <a:lstStyle/>
          <a:p>
            <a:fld id="{1DCFCFCA-AAB0-4A4E-AC0E-867456412A25}" type="slidenum">
              <a:rPr lang="en-US"/>
              <a:pPr/>
              <a:t>42</a:t>
            </a:fld>
            <a:endParaRPr lang="en-US"/>
          </a:p>
        </p:txBody>
      </p:sp>
      <p:sp>
        <p:nvSpPr>
          <p:cNvPr id="165581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5910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5942" name="Picture 1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2734" y="39666"/>
            <a:ext cx="4137025" cy="2330255"/>
            <a:chOff x="1882775" y="39666"/>
            <a:chExt cx="4137025" cy="2330255"/>
          </a:xfrm>
        </p:grpSpPr>
        <p:pic>
          <p:nvPicPr>
            <p:cNvPr id="48" name="Picture 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9666"/>
              <a:ext cx="26876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1815883"/>
              <a:ext cx="3462338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1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1511083"/>
              <a:ext cx="29670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213" y="1225333"/>
              <a:ext cx="18256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901483"/>
              <a:ext cx="23082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1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0" y="596683"/>
              <a:ext cx="2176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120683"/>
              <a:ext cx="2908300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1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448" y="318523"/>
              <a:ext cx="21463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 8"/>
          <p:cNvGrpSpPr>
            <a:grpSpLocks noChangeAspect="1"/>
          </p:cNvGrpSpPr>
          <p:nvPr/>
        </p:nvGrpSpPr>
        <p:grpSpPr bwMode="auto">
          <a:xfrm>
            <a:off x="6669087" y="5321105"/>
            <a:ext cx="1941513" cy="441325"/>
            <a:chOff x="4272" y="2352"/>
            <a:chExt cx="1440" cy="327"/>
          </a:xfrm>
        </p:grpSpPr>
        <p:pic>
          <p:nvPicPr>
            <p:cNvPr id="37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352"/>
              <a:ext cx="140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" y="2510"/>
              <a:ext cx="128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14"/>
          <p:cNvGrpSpPr>
            <a:grpSpLocks/>
          </p:cNvGrpSpPr>
          <p:nvPr/>
        </p:nvGrpSpPr>
        <p:grpSpPr bwMode="auto">
          <a:xfrm>
            <a:off x="4037012" y="2796980"/>
            <a:ext cx="2451100" cy="3886200"/>
            <a:chOff x="2110" y="1633"/>
            <a:chExt cx="1544" cy="2448"/>
          </a:xfrm>
        </p:grpSpPr>
        <p:sp>
          <p:nvSpPr>
            <p:cNvPr id="40" name="Line 15"/>
            <p:cNvSpPr>
              <a:spLocks noChangeAspect="1" noChangeShapeType="1"/>
            </p:cNvSpPr>
            <p:nvPr/>
          </p:nvSpPr>
          <p:spPr bwMode="auto">
            <a:xfrm>
              <a:off x="2110" y="4080"/>
              <a:ext cx="13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16"/>
            <p:cNvSpPr>
              <a:spLocks noChangeAspect="1" noChangeArrowheads="1"/>
            </p:cNvSpPr>
            <p:nvPr/>
          </p:nvSpPr>
          <p:spPr bwMode="auto">
            <a:xfrm>
              <a:off x="2504" y="1633"/>
              <a:ext cx="571" cy="244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17"/>
            <p:cNvGrpSpPr>
              <a:grpSpLocks noChangeAspect="1"/>
            </p:cNvGrpSpPr>
            <p:nvPr/>
          </p:nvGrpSpPr>
          <p:grpSpPr bwMode="auto">
            <a:xfrm>
              <a:off x="3116" y="3574"/>
              <a:ext cx="538" cy="261"/>
              <a:chOff x="3690" y="2544"/>
              <a:chExt cx="634" cy="308"/>
            </a:xfrm>
          </p:grpSpPr>
          <p:pic>
            <p:nvPicPr>
              <p:cNvPr id="43" name="Picture 18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" y="2544"/>
                <a:ext cx="262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19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" y="2700"/>
                <a:ext cx="634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8" name="Group 26"/>
          <p:cNvGrpSpPr>
            <a:grpSpLocks/>
          </p:cNvGrpSpPr>
          <p:nvPr/>
        </p:nvGrpSpPr>
        <p:grpSpPr bwMode="auto">
          <a:xfrm>
            <a:off x="217488" y="5766148"/>
            <a:ext cx="2754312" cy="419100"/>
            <a:chOff x="137" y="3590"/>
            <a:chExt cx="1735" cy="264"/>
          </a:xfrm>
        </p:grpSpPr>
        <p:pic>
          <p:nvPicPr>
            <p:cNvPr id="59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" y="3590"/>
              <a:ext cx="157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2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" y="3719"/>
              <a:ext cx="5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" name="Line 32"/>
          <p:cNvSpPr>
            <a:spLocks noChangeShapeType="1"/>
          </p:cNvSpPr>
          <p:nvPr/>
        </p:nvSpPr>
        <p:spPr bwMode="auto">
          <a:xfrm>
            <a:off x="4398962" y="2414392"/>
            <a:ext cx="0" cy="4419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H="1">
            <a:off x="4306887" y="2795392"/>
            <a:ext cx="18256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34"/>
          <p:cNvGrpSpPr>
            <a:grpSpLocks/>
          </p:cNvGrpSpPr>
          <p:nvPr/>
        </p:nvGrpSpPr>
        <p:grpSpPr bwMode="auto">
          <a:xfrm>
            <a:off x="2922587" y="2690617"/>
            <a:ext cx="1346200" cy="182563"/>
            <a:chOff x="1408" y="1566"/>
            <a:chExt cx="848" cy="115"/>
          </a:xfrm>
        </p:grpSpPr>
        <p:pic>
          <p:nvPicPr>
            <p:cNvPr id="64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" y="1566"/>
              <a:ext cx="45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" name="Line 36"/>
            <p:cNvSpPr>
              <a:spLocks noChangeShapeType="1"/>
            </p:cNvSpPr>
            <p:nvPr/>
          </p:nvSpPr>
          <p:spPr bwMode="auto">
            <a:xfrm>
              <a:off x="1872" y="1632"/>
              <a:ext cx="384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44"/>
          <p:cNvGrpSpPr>
            <a:grpSpLocks/>
          </p:cNvGrpSpPr>
          <p:nvPr/>
        </p:nvGrpSpPr>
        <p:grpSpPr bwMode="auto">
          <a:xfrm>
            <a:off x="4595812" y="2712842"/>
            <a:ext cx="1919288" cy="171450"/>
            <a:chOff x="2462" y="1580"/>
            <a:chExt cx="1209" cy="108"/>
          </a:xfrm>
        </p:grpSpPr>
        <p:sp>
          <p:nvSpPr>
            <p:cNvPr id="67" name="Line 45"/>
            <p:cNvSpPr>
              <a:spLocks noChangeAspect="1" noChangeShapeType="1"/>
            </p:cNvSpPr>
            <p:nvPr/>
          </p:nvSpPr>
          <p:spPr bwMode="auto">
            <a:xfrm flipH="1">
              <a:off x="2462" y="1633"/>
              <a:ext cx="8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1580"/>
              <a:ext cx="366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47"/>
          <p:cNvGrpSpPr>
            <a:grpSpLocks/>
          </p:cNvGrpSpPr>
          <p:nvPr/>
        </p:nvGrpSpPr>
        <p:grpSpPr bwMode="auto">
          <a:xfrm>
            <a:off x="246063" y="4661770"/>
            <a:ext cx="2673350" cy="479425"/>
            <a:chOff x="155" y="3241"/>
            <a:chExt cx="1684" cy="302"/>
          </a:xfrm>
        </p:grpSpPr>
        <p:pic>
          <p:nvPicPr>
            <p:cNvPr id="70" name="Picture 4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3241"/>
              <a:ext cx="155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" y="3374"/>
              <a:ext cx="90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" name="Oval 58"/>
          <p:cNvSpPr>
            <a:spLocks noChangeAspect="1" noChangeArrowheads="1"/>
          </p:cNvSpPr>
          <p:nvPr/>
        </p:nvSpPr>
        <p:spPr bwMode="auto">
          <a:xfrm>
            <a:off x="4334256" y="2666805"/>
            <a:ext cx="115888" cy="115887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59"/>
          <p:cNvSpPr>
            <a:spLocks noChangeAspect="1" noChangeArrowheads="1"/>
          </p:cNvSpPr>
          <p:nvPr/>
        </p:nvSpPr>
        <p:spPr bwMode="auto">
          <a:xfrm>
            <a:off x="4334256" y="2925567"/>
            <a:ext cx="115888" cy="115888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60"/>
          <p:cNvSpPr>
            <a:spLocks noChangeAspect="1" noChangeArrowheads="1"/>
          </p:cNvSpPr>
          <p:nvPr/>
        </p:nvSpPr>
        <p:spPr bwMode="auto">
          <a:xfrm>
            <a:off x="4334256" y="3722492"/>
            <a:ext cx="115888" cy="115888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304800" y="4032250"/>
            <a:ext cx="2560638" cy="485775"/>
            <a:chOff x="192" y="2540"/>
            <a:chExt cx="1613" cy="306"/>
          </a:xfrm>
        </p:grpSpPr>
        <p:pic>
          <p:nvPicPr>
            <p:cNvPr id="82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40"/>
              <a:ext cx="1056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2677"/>
              <a:ext cx="127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 bwMode="auto">
          <a:xfrm>
            <a:off x="304800" y="4592986"/>
            <a:ext cx="2605088" cy="48736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4800" y="5192343"/>
            <a:ext cx="2592843" cy="518806"/>
            <a:chOff x="304800" y="4618038"/>
            <a:chExt cx="2592843" cy="518806"/>
          </a:xfrm>
        </p:grpSpPr>
        <p:pic>
          <p:nvPicPr>
            <p:cNvPr id="88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618038"/>
              <a:ext cx="241300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518" y="4868755"/>
              <a:ext cx="2147125" cy="2680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66800" y="5436469"/>
            <a:ext cx="557784" cy="265176"/>
            <a:chOff x="1066800" y="5461521"/>
            <a:chExt cx="557784" cy="26517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066800" y="5461521"/>
              <a:ext cx="557784" cy="26517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1066800" y="5461521"/>
              <a:ext cx="557784" cy="26517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1066800" y="5461521"/>
              <a:ext cx="557784" cy="26517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" name="Straight Arrow Connector 18"/>
          <p:cNvCxnSpPr/>
          <p:nvPr/>
        </p:nvCxnSpPr>
        <p:spPr bwMode="auto">
          <a:xfrm flipH="1">
            <a:off x="1345692" y="5084064"/>
            <a:ext cx="164592" cy="33832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" name="Group 20"/>
          <p:cNvGrpSpPr>
            <a:grpSpLocks/>
          </p:cNvGrpSpPr>
          <p:nvPr/>
        </p:nvGrpSpPr>
        <p:grpSpPr bwMode="auto">
          <a:xfrm>
            <a:off x="4595812" y="3751067"/>
            <a:ext cx="2033588" cy="160338"/>
            <a:chOff x="2462" y="2234"/>
            <a:chExt cx="1281" cy="101"/>
          </a:xfrm>
        </p:grpSpPr>
        <p:sp>
          <p:nvSpPr>
            <p:cNvPr id="54" name="Line 21"/>
            <p:cNvSpPr>
              <a:spLocks noChangeAspect="1" noChangeShapeType="1"/>
            </p:cNvSpPr>
            <p:nvPr/>
          </p:nvSpPr>
          <p:spPr bwMode="auto">
            <a:xfrm flipH="1">
              <a:off x="2462" y="2289"/>
              <a:ext cx="8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2234"/>
              <a:ext cx="43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3049587" y="3044630"/>
            <a:ext cx="1347788" cy="271462"/>
            <a:chOff x="1488" y="1789"/>
            <a:chExt cx="849" cy="171"/>
          </a:xfrm>
        </p:grpSpPr>
        <p:sp>
          <p:nvSpPr>
            <p:cNvPr id="73" name="Line 51"/>
            <p:cNvSpPr>
              <a:spLocks noChangeAspect="1" noChangeShapeType="1"/>
            </p:cNvSpPr>
            <p:nvPr/>
          </p:nvSpPr>
          <p:spPr bwMode="auto">
            <a:xfrm>
              <a:off x="2337" y="1789"/>
              <a:ext cx="0" cy="1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" name="Picture 5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02"/>
              <a:ext cx="76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" name="Group 53"/>
          <p:cNvGrpSpPr>
            <a:grpSpLocks/>
          </p:cNvGrpSpPr>
          <p:nvPr/>
        </p:nvGrpSpPr>
        <p:grpSpPr bwMode="auto">
          <a:xfrm>
            <a:off x="3049587" y="3851080"/>
            <a:ext cx="1349375" cy="547687"/>
            <a:chOff x="1488" y="2297"/>
            <a:chExt cx="850" cy="345"/>
          </a:xfrm>
        </p:grpSpPr>
        <p:sp>
          <p:nvSpPr>
            <p:cNvPr id="76" name="Line 54"/>
            <p:cNvSpPr>
              <a:spLocks noChangeAspect="1" noChangeShapeType="1"/>
            </p:cNvSpPr>
            <p:nvPr/>
          </p:nvSpPr>
          <p:spPr bwMode="auto">
            <a:xfrm>
              <a:off x="2336" y="2297"/>
              <a:ext cx="2" cy="3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" name="Picture 5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397"/>
              <a:ext cx="76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4" name="Group 11"/>
          <p:cNvGrpSpPr>
            <a:grpSpLocks/>
          </p:cNvGrpSpPr>
          <p:nvPr/>
        </p:nvGrpSpPr>
        <p:grpSpPr bwMode="auto">
          <a:xfrm>
            <a:off x="4595812" y="2966842"/>
            <a:ext cx="1908175" cy="158750"/>
            <a:chOff x="2462" y="1740"/>
            <a:chExt cx="1202" cy="100"/>
          </a:xfrm>
        </p:grpSpPr>
        <p:pic>
          <p:nvPicPr>
            <p:cNvPr id="85" name="Picture 1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1740"/>
              <a:ext cx="35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" name="Line 13"/>
            <p:cNvSpPr>
              <a:spLocks noChangeAspect="1" noChangeShapeType="1"/>
            </p:cNvSpPr>
            <p:nvPr/>
          </p:nvSpPr>
          <p:spPr bwMode="auto">
            <a:xfrm flipH="1">
              <a:off x="2462" y="1796"/>
              <a:ext cx="8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217488" y="6269386"/>
            <a:ext cx="2775520" cy="525028"/>
            <a:chOff x="217488" y="6294438"/>
            <a:chExt cx="2775520" cy="525028"/>
          </a:xfrm>
        </p:grpSpPr>
        <p:pic>
          <p:nvPicPr>
            <p:cNvPr id="91" name="Picture 3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88" y="6294438"/>
              <a:ext cx="2425700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24573" y="6524278"/>
              <a:ext cx="1568435" cy="295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4" name="Group 103"/>
          <p:cNvGrpSpPr/>
          <p:nvPr/>
        </p:nvGrpSpPr>
        <p:grpSpPr>
          <a:xfrm>
            <a:off x="1727548" y="6541676"/>
            <a:ext cx="566928" cy="265176"/>
            <a:chOff x="1066800" y="5461521"/>
            <a:chExt cx="557784" cy="265176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1066800" y="5461521"/>
              <a:ext cx="557784" cy="26517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 bwMode="auto">
            <a:xfrm>
              <a:off x="1066800" y="5461521"/>
              <a:ext cx="557784" cy="26517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Connector 106"/>
            <p:cNvCxnSpPr/>
            <p:nvPr/>
          </p:nvCxnSpPr>
          <p:spPr bwMode="auto">
            <a:xfrm flipV="1">
              <a:off x="1066800" y="5461521"/>
              <a:ext cx="557784" cy="26517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Straight Arrow Connector 20"/>
          <p:cNvCxnSpPr/>
          <p:nvPr/>
        </p:nvCxnSpPr>
        <p:spPr bwMode="auto">
          <a:xfrm flipH="1">
            <a:off x="2011012" y="6172200"/>
            <a:ext cx="150120" cy="35661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1681063" y="2953512"/>
            <a:ext cx="2589185" cy="170845"/>
            <a:chOff x="1681063" y="2942681"/>
            <a:chExt cx="2589185" cy="17084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1063" y="2942681"/>
              <a:ext cx="580875" cy="1708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0" name="Line 36"/>
            <p:cNvSpPr>
              <a:spLocks noChangeShapeType="1"/>
            </p:cNvSpPr>
            <p:nvPr/>
          </p:nvSpPr>
          <p:spPr bwMode="auto">
            <a:xfrm>
              <a:off x="2286000" y="3041455"/>
              <a:ext cx="1984248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44383" y="3739896"/>
            <a:ext cx="2725865" cy="170846"/>
            <a:chOff x="1544383" y="3739896"/>
            <a:chExt cx="2725865" cy="170846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44383" y="3739896"/>
              <a:ext cx="717555" cy="1708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3" name="Line 36"/>
            <p:cNvSpPr>
              <a:spLocks noChangeShapeType="1"/>
            </p:cNvSpPr>
            <p:nvPr/>
          </p:nvSpPr>
          <p:spPr bwMode="auto">
            <a:xfrm>
              <a:off x="2286000" y="3838380"/>
              <a:ext cx="1984248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Rectangle 182"/>
          <p:cNvSpPr>
            <a:spLocks noChangeArrowheads="1"/>
          </p:cNvSpPr>
          <p:nvPr/>
        </p:nvSpPr>
        <p:spPr bwMode="auto">
          <a:xfrm>
            <a:off x="306157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6" grpId="0" animBg="1"/>
      <p:bldP spid="61" grpId="0" animBg="1"/>
      <p:bldP spid="62" grpId="0" animBg="1"/>
      <p:bldP spid="78" grpId="0" animBg="1"/>
      <p:bldP spid="79" grpId="0" animBg="1"/>
      <p:bldP spid="80" grpId="0" animBg="1"/>
      <p:bldP spid="10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5922" name="Picture 1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297238"/>
            <a:ext cx="6789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5914" name="Picture 10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766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02" y="3562872"/>
            <a:ext cx="2961110" cy="335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CFCA-AAB0-4A4E-AC0E-867456412A25}" type="slidenum">
              <a:rPr lang="en-US"/>
              <a:pPr/>
              <a:t>43</a:t>
            </a:fld>
            <a:endParaRPr lang="en-US"/>
          </a:p>
        </p:txBody>
      </p:sp>
      <p:sp>
        <p:nvSpPr>
          <p:cNvPr id="165581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5847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9900"/>
            <a:ext cx="4435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4797" y="3603451"/>
            <a:ext cx="5373047" cy="291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02" y="3943350"/>
            <a:ext cx="5535198" cy="291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55910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5942" name="Picture 1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899" y="4953000"/>
            <a:ext cx="1838111" cy="291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805" y="5585995"/>
            <a:ext cx="1166801" cy="393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877" y="5663239"/>
            <a:ext cx="437661" cy="218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0491" y="6445071"/>
            <a:ext cx="496309" cy="247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1079271" y="3795343"/>
            <a:ext cx="859536" cy="125272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4120538" y="3832921"/>
            <a:ext cx="3383280" cy="184708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7773" y="5647823"/>
            <a:ext cx="903733" cy="2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042" y="6373025"/>
            <a:ext cx="1940583" cy="408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Straight Arrow Connector 62"/>
          <p:cNvCxnSpPr/>
          <p:nvPr/>
        </p:nvCxnSpPr>
        <p:spPr bwMode="auto">
          <a:xfrm flipH="1">
            <a:off x="4783138" y="4178808"/>
            <a:ext cx="192024" cy="22585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465" y="6422394"/>
            <a:ext cx="962041" cy="320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55933" name="Rectangle 125"/>
          <p:cNvSpPr>
            <a:spLocks noChangeArrowheads="1"/>
          </p:cNvSpPr>
          <p:nvPr/>
        </p:nvSpPr>
        <p:spPr bwMode="auto">
          <a:xfrm>
            <a:off x="5067822" y="643733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5938" name="Group 130"/>
          <p:cNvGrpSpPr>
            <a:grpSpLocks/>
          </p:cNvGrpSpPr>
          <p:nvPr/>
        </p:nvGrpSpPr>
        <p:grpSpPr bwMode="auto">
          <a:xfrm>
            <a:off x="6242050" y="6324600"/>
            <a:ext cx="1758950" cy="430213"/>
            <a:chOff x="379" y="4008"/>
            <a:chExt cx="1108" cy="271"/>
          </a:xfrm>
        </p:grpSpPr>
        <p:pic>
          <p:nvPicPr>
            <p:cNvPr id="1655935" name="Picture 1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5937" name="Picture 12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" y="4164"/>
              <a:ext cx="110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112734" y="39666"/>
            <a:ext cx="4137025" cy="2330255"/>
            <a:chOff x="1882775" y="39666"/>
            <a:chExt cx="4137025" cy="2330255"/>
          </a:xfrm>
        </p:grpSpPr>
        <p:pic>
          <p:nvPicPr>
            <p:cNvPr id="57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9666"/>
              <a:ext cx="26876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1815883"/>
              <a:ext cx="3462338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1511083"/>
              <a:ext cx="29670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213" y="1225333"/>
              <a:ext cx="18256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901483"/>
              <a:ext cx="23082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0" y="596683"/>
              <a:ext cx="2176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120683"/>
              <a:ext cx="2908300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1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448" y="318523"/>
              <a:ext cx="21463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6" name="Picture 4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188" y="5284966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188" y="6045922"/>
            <a:ext cx="1471612" cy="2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90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65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65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55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55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5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5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9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112734" y="39666"/>
            <a:ext cx="4137025" cy="2330255"/>
            <a:chOff x="1882775" y="39666"/>
            <a:chExt cx="4137025" cy="2330255"/>
          </a:xfrm>
        </p:grpSpPr>
        <p:pic>
          <p:nvPicPr>
            <p:cNvPr id="61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9666"/>
              <a:ext cx="26876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1815883"/>
              <a:ext cx="3462338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1511083"/>
              <a:ext cx="2967037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213" y="1225333"/>
              <a:ext cx="18256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25" y="901483"/>
              <a:ext cx="23082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0" y="596683"/>
              <a:ext cx="2176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1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120683"/>
              <a:ext cx="2908300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1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448" y="318523"/>
              <a:ext cx="21463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0E11-345E-4D27-9A89-6ACB98BA93FE}" type="slidenum">
              <a:rPr lang="en-US"/>
              <a:pPr/>
              <a:t>44</a:t>
            </a:fld>
            <a:endParaRPr lang="en-US"/>
          </a:p>
        </p:txBody>
      </p:sp>
      <p:sp>
        <p:nvSpPr>
          <p:cNvPr id="166503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5074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2" y="3289300"/>
            <a:ext cx="4541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5076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944938"/>
            <a:ext cx="10953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3594100"/>
            <a:ext cx="6247386" cy="291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65102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47" y="3600450"/>
            <a:ext cx="24669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65086" name="Group 62"/>
          <p:cNvGrpSpPr>
            <a:grpSpLocks/>
          </p:cNvGrpSpPr>
          <p:nvPr/>
        </p:nvGrpSpPr>
        <p:grpSpPr bwMode="auto">
          <a:xfrm>
            <a:off x="1371600" y="3941763"/>
            <a:ext cx="7239000" cy="266700"/>
            <a:chOff x="864" y="2827"/>
            <a:chExt cx="4560" cy="168"/>
          </a:xfrm>
        </p:grpSpPr>
        <p:pic>
          <p:nvPicPr>
            <p:cNvPr id="1665077" name="Picture 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29"/>
              <a:ext cx="305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65081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2827"/>
              <a:ext cx="140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65089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65099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2766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48" y="4789869"/>
            <a:ext cx="6454726" cy="291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4" y="5119721"/>
            <a:ext cx="1708450" cy="306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93" y="5461839"/>
            <a:ext cx="2716009" cy="306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37" y="5780208"/>
            <a:ext cx="3870189" cy="335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65080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64025"/>
            <a:ext cx="4391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524" y="4267200"/>
            <a:ext cx="4452276" cy="277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>
            <a:off x="1712913" y="3833812"/>
            <a:ext cx="786384" cy="16642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4040148" y="3820934"/>
            <a:ext cx="2459778" cy="204979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Smiley Face 44"/>
          <p:cNvSpPr>
            <a:spLocks noChangeAspect="1"/>
          </p:cNvSpPr>
          <p:nvPr/>
        </p:nvSpPr>
        <p:spPr bwMode="auto">
          <a:xfrm>
            <a:off x="8702040" y="3860442"/>
            <a:ext cx="365760" cy="36576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281" y="5587578"/>
            <a:ext cx="4176527" cy="277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716" y="6128795"/>
            <a:ext cx="3679753" cy="37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486" y="6123028"/>
            <a:ext cx="3051911" cy="379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486" y="6530108"/>
            <a:ext cx="3373179" cy="291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Rectangle 125"/>
          <p:cNvSpPr>
            <a:spLocks noChangeArrowheads="1"/>
          </p:cNvSpPr>
          <p:nvPr/>
        </p:nvSpPr>
        <p:spPr bwMode="auto">
          <a:xfrm>
            <a:off x="8610601" y="453195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130"/>
          <p:cNvGrpSpPr>
            <a:grpSpLocks/>
          </p:cNvGrpSpPr>
          <p:nvPr/>
        </p:nvGrpSpPr>
        <p:grpSpPr bwMode="auto">
          <a:xfrm>
            <a:off x="7220124" y="4751540"/>
            <a:ext cx="1758950" cy="430213"/>
            <a:chOff x="379" y="4008"/>
            <a:chExt cx="1108" cy="271"/>
          </a:xfrm>
        </p:grpSpPr>
        <p:pic>
          <p:nvPicPr>
            <p:cNvPr id="71" name="Picture 1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1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" y="4164"/>
              <a:ext cx="110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 53"/>
          <p:cNvGrpSpPr>
            <a:grpSpLocks/>
          </p:cNvGrpSpPr>
          <p:nvPr/>
        </p:nvGrpSpPr>
        <p:grpSpPr bwMode="auto">
          <a:xfrm>
            <a:off x="8102252" y="2120683"/>
            <a:ext cx="914400" cy="914400"/>
            <a:chOff x="4853" y="1680"/>
            <a:chExt cx="576" cy="576"/>
          </a:xfrm>
        </p:grpSpPr>
        <p:sp>
          <p:nvSpPr>
            <p:cNvPr id="52" name="AutoShape 5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H="1" flipV="1">
            <a:off x="4902201" y="4481158"/>
            <a:ext cx="1344168" cy="20665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5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5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6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6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713" y="685800"/>
            <a:ext cx="6004003" cy="26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348-83E0-4847-9C40-92392CA520AE}" type="slidenum">
              <a:rPr lang="en-US"/>
              <a:pPr/>
              <a:t>5</a:t>
            </a:fld>
            <a:endParaRPr lang="en-US"/>
          </a:p>
        </p:txBody>
      </p:sp>
      <p:sp>
        <p:nvSpPr>
          <p:cNvPr id="1695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574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488"/>
            <a:ext cx="15049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4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200"/>
            <a:ext cx="66182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4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392113"/>
            <a:ext cx="2498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990600"/>
            <a:ext cx="48942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862513"/>
            <a:ext cx="31257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4849813"/>
            <a:ext cx="53895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67375"/>
            <a:ext cx="467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2400"/>
            <a:ext cx="15049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62400"/>
            <a:ext cx="47053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4302125"/>
            <a:ext cx="4149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581400"/>
            <a:ext cx="51577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5759" name="Group 15"/>
          <p:cNvGrpSpPr>
            <a:grpSpLocks/>
          </p:cNvGrpSpPr>
          <p:nvPr/>
        </p:nvGrpSpPr>
        <p:grpSpPr bwMode="auto">
          <a:xfrm>
            <a:off x="374650" y="2303463"/>
            <a:ext cx="6167438" cy="1049337"/>
            <a:chOff x="236" y="1451"/>
            <a:chExt cx="3885" cy="661"/>
          </a:xfrm>
        </p:grpSpPr>
        <p:pic>
          <p:nvPicPr>
            <p:cNvPr id="1695760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1451"/>
              <a:ext cx="246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5761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1679"/>
              <a:ext cx="245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5762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919"/>
              <a:ext cx="306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95763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5764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4650" y="1826774"/>
            <a:ext cx="7689507" cy="306797"/>
            <a:chOff x="374650" y="1826774"/>
            <a:chExt cx="7689507" cy="306797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650" y="1826774"/>
              <a:ext cx="2761171" cy="3067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1652" y="1851826"/>
              <a:ext cx="4762505" cy="2191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63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74650" y="1826774"/>
            <a:ext cx="7689507" cy="306797"/>
            <a:chOff x="374650" y="1826774"/>
            <a:chExt cx="7689507" cy="306797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650" y="1826774"/>
              <a:ext cx="2761171" cy="3067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1652" y="1851826"/>
              <a:ext cx="4762505" cy="2191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D348-83E0-4847-9C40-92392CA520AE}" type="slidenum">
              <a:rPr lang="en-US"/>
              <a:pPr/>
              <a:t>6</a:t>
            </a:fld>
            <a:endParaRPr lang="en-US"/>
          </a:p>
        </p:txBody>
      </p:sp>
      <p:sp>
        <p:nvSpPr>
          <p:cNvPr id="16957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575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862513"/>
            <a:ext cx="31257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4849813"/>
            <a:ext cx="53895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67375"/>
            <a:ext cx="4673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2400"/>
            <a:ext cx="15049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62400"/>
            <a:ext cx="47053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4302125"/>
            <a:ext cx="4149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575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581400"/>
            <a:ext cx="51577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5759" name="Group 15"/>
          <p:cNvGrpSpPr>
            <a:grpSpLocks/>
          </p:cNvGrpSpPr>
          <p:nvPr/>
        </p:nvGrpSpPr>
        <p:grpSpPr bwMode="auto">
          <a:xfrm>
            <a:off x="374650" y="2303463"/>
            <a:ext cx="6167438" cy="1049337"/>
            <a:chOff x="236" y="1451"/>
            <a:chExt cx="3885" cy="661"/>
          </a:xfrm>
        </p:grpSpPr>
        <p:pic>
          <p:nvPicPr>
            <p:cNvPr id="1695760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1451"/>
              <a:ext cx="246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5761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1679"/>
              <a:ext cx="245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5762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919"/>
              <a:ext cx="306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95763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576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1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42" name="Picture 7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91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085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1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53" name="Picture 7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91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BF61-C899-4CE4-A54D-9699AE58060D}" type="slidenum">
              <a:rPr lang="en-US"/>
              <a:pPr/>
              <a:t>7</a:t>
            </a:fld>
            <a:endParaRPr lang="en-US"/>
          </a:p>
        </p:txBody>
      </p:sp>
      <p:sp>
        <p:nvSpPr>
          <p:cNvPr id="164249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2509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972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510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1387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571" name="Picture 7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578" name="Picture 8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756025"/>
            <a:ext cx="14589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581" name="Picture 8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237038"/>
            <a:ext cx="170656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580" name="Picture 8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276725"/>
            <a:ext cx="96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42584" name="Group 88"/>
          <p:cNvGrpSpPr>
            <a:grpSpLocks/>
          </p:cNvGrpSpPr>
          <p:nvPr/>
        </p:nvGrpSpPr>
        <p:grpSpPr bwMode="auto">
          <a:xfrm>
            <a:off x="4545013" y="3692525"/>
            <a:ext cx="3886200" cy="914400"/>
            <a:chOff x="2863" y="2326"/>
            <a:chExt cx="2448" cy="576"/>
          </a:xfrm>
        </p:grpSpPr>
        <p:sp>
          <p:nvSpPr>
            <p:cNvPr id="1642576" name="Rectangle 80"/>
            <p:cNvSpPr>
              <a:spLocks noChangeArrowheads="1"/>
            </p:cNvSpPr>
            <p:nvPr/>
          </p:nvSpPr>
          <p:spPr bwMode="auto">
            <a:xfrm>
              <a:off x="2863" y="2326"/>
              <a:ext cx="2447" cy="5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82" name="Line 86"/>
            <p:cNvSpPr>
              <a:spLocks noChangeShapeType="1"/>
            </p:cNvSpPr>
            <p:nvPr/>
          </p:nvSpPr>
          <p:spPr bwMode="auto">
            <a:xfrm>
              <a:off x="2863" y="2326"/>
              <a:ext cx="2448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83" name="Line 87"/>
            <p:cNvSpPr>
              <a:spLocks noChangeShapeType="1"/>
            </p:cNvSpPr>
            <p:nvPr/>
          </p:nvSpPr>
          <p:spPr bwMode="auto">
            <a:xfrm flipV="1">
              <a:off x="2863" y="2326"/>
              <a:ext cx="2448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42517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521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33800"/>
            <a:ext cx="16335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522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37038"/>
            <a:ext cx="15319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252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276725"/>
            <a:ext cx="96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2529" name="Rectangle 33"/>
          <p:cNvSpPr>
            <a:spLocks noChangeArrowheads="1"/>
          </p:cNvSpPr>
          <p:nvPr/>
        </p:nvSpPr>
        <p:spPr bwMode="auto">
          <a:xfrm>
            <a:off x="474663" y="3692525"/>
            <a:ext cx="3684587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528" name="AutoShape 32"/>
          <p:cNvSpPr>
            <a:spLocks noChangeArrowheads="1"/>
          </p:cNvSpPr>
          <p:nvPr/>
        </p:nvSpPr>
        <p:spPr bwMode="auto">
          <a:xfrm>
            <a:off x="3429000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585" name="Rectangle 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2586" name="Picture 9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4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4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4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4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529" grpId="0" animBg="1"/>
      <p:bldP spid="16425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5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57" name="Picture 7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91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DE9A-FEFD-4F06-ABDC-691079EE7B2D}" type="slidenum">
              <a:rPr lang="en-US"/>
              <a:pPr/>
              <a:t>8</a:t>
            </a:fld>
            <a:endParaRPr lang="en-US"/>
          </a:p>
        </p:txBody>
      </p:sp>
      <p:pic>
        <p:nvPicPr>
          <p:cNvPr id="164455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972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5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1387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65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66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33800"/>
            <a:ext cx="16335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67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37038"/>
            <a:ext cx="15319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68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276725"/>
            <a:ext cx="96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4569" name="AutoShape 25"/>
          <p:cNvSpPr>
            <a:spLocks noChangeArrowheads="1"/>
          </p:cNvSpPr>
          <p:nvPr/>
        </p:nvSpPr>
        <p:spPr bwMode="auto">
          <a:xfrm>
            <a:off x="3429000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570" name="Rectangle 26"/>
          <p:cNvSpPr>
            <a:spLocks noChangeArrowheads="1"/>
          </p:cNvSpPr>
          <p:nvPr/>
        </p:nvSpPr>
        <p:spPr bwMode="auto">
          <a:xfrm>
            <a:off x="474663" y="3692525"/>
            <a:ext cx="3684587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5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571" name="Rectangle 27"/>
          <p:cNvSpPr>
            <a:spLocks noChangeArrowheads="1"/>
          </p:cNvSpPr>
          <p:nvPr/>
        </p:nvSpPr>
        <p:spPr bwMode="auto">
          <a:xfrm>
            <a:off x="4305300" y="3692525"/>
            <a:ext cx="4076700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4572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810000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73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3730625"/>
            <a:ext cx="22320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74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233863"/>
            <a:ext cx="153193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75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273550"/>
            <a:ext cx="96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4576" name="AutoShape 32"/>
          <p:cNvSpPr>
            <a:spLocks noChangeArrowheads="1"/>
          </p:cNvSpPr>
          <p:nvPr/>
        </p:nvSpPr>
        <p:spPr bwMode="auto">
          <a:xfrm>
            <a:off x="7869238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4577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654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78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033963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4579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526088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4586" name="Rectangle 42"/>
          <p:cNvSpPr>
            <a:spLocks noChangeArrowheads="1"/>
          </p:cNvSpPr>
          <p:nvPr/>
        </p:nvSpPr>
        <p:spPr bwMode="auto">
          <a:xfrm>
            <a:off x="474663" y="4679950"/>
            <a:ext cx="3684587" cy="13065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600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4601" name="Picture 5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953000"/>
            <a:ext cx="15684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571" grpId="0" animBg="1"/>
      <p:bldP spid="1644576" grpId="0" animBg="1"/>
      <p:bldP spid="16445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600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654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953000"/>
            <a:ext cx="15684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37557" y="52192"/>
            <a:ext cx="8395591" cy="1260997"/>
            <a:chOff x="37557" y="52192"/>
            <a:chExt cx="8395591" cy="1260997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052" y="52192"/>
              <a:ext cx="4165561" cy="277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64718"/>
              <a:ext cx="1549592" cy="2481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252" y="703415"/>
              <a:ext cx="4413507" cy="23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2484" y="700414"/>
              <a:ext cx="3390664" cy="277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4" name="Group 92"/>
            <p:cNvGrpSpPr>
              <a:grpSpLocks/>
            </p:cNvGrpSpPr>
            <p:nvPr/>
          </p:nvGrpSpPr>
          <p:grpSpPr bwMode="auto">
            <a:xfrm>
              <a:off x="37557" y="367778"/>
              <a:ext cx="4268787" cy="292100"/>
              <a:chOff x="23" y="24"/>
              <a:chExt cx="2689" cy="184"/>
            </a:xfrm>
          </p:grpSpPr>
          <p:pic>
            <p:nvPicPr>
              <p:cNvPr id="66" name="Picture 7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32"/>
                <a:ext cx="1224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91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24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9318" y="1006258"/>
              <a:ext cx="4969636" cy="3069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68C5-5119-4FC4-A293-D0584BB277FE}" type="slidenum">
              <a:rPr lang="en-US"/>
              <a:pPr/>
              <a:t>9</a:t>
            </a:fld>
            <a:endParaRPr lang="en-US"/>
          </a:p>
        </p:txBody>
      </p:sp>
      <p:sp>
        <p:nvSpPr>
          <p:cNvPr id="16455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557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972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57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1387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58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58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33800"/>
            <a:ext cx="16335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58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37038"/>
            <a:ext cx="15319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58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276725"/>
            <a:ext cx="96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5588" name="AutoShape 20"/>
          <p:cNvSpPr>
            <a:spLocks noChangeArrowheads="1"/>
          </p:cNvSpPr>
          <p:nvPr/>
        </p:nvSpPr>
        <p:spPr bwMode="auto">
          <a:xfrm>
            <a:off x="3429000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589" name="Rectangle 21"/>
          <p:cNvSpPr>
            <a:spLocks noChangeArrowheads="1"/>
          </p:cNvSpPr>
          <p:nvPr/>
        </p:nvSpPr>
        <p:spPr bwMode="auto">
          <a:xfrm>
            <a:off x="474663" y="3692525"/>
            <a:ext cx="3684587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590" name="Rectangle 22"/>
          <p:cNvSpPr>
            <a:spLocks noChangeArrowheads="1"/>
          </p:cNvSpPr>
          <p:nvPr/>
        </p:nvSpPr>
        <p:spPr bwMode="auto">
          <a:xfrm>
            <a:off x="4305300" y="3692525"/>
            <a:ext cx="4076700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5591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810000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59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3730625"/>
            <a:ext cx="22320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59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233863"/>
            <a:ext cx="153193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596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273550"/>
            <a:ext cx="96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5597" name="AutoShape 29"/>
          <p:cNvSpPr>
            <a:spLocks noChangeArrowheads="1"/>
          </p:cNvSpPr>
          <p:nvPr/>
        </p:nvSpPr>
        <p:spPr bwMode="auto">
          <a:xfrm>
            <a:off x="7869238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5601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033963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602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526088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603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320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5604" name="Rectangle 36"/>
          <p:cNvSpPr>
            <a:spLocks noChangeArrowheads="1"/>
          </p:cNvSpPr>
          <p:nvPr/>
        </p:nvSpPr>
        <p:spPr bwMode="auto">
          <a:xfrm>
            <a:off x="474663" y="4679950"/>
            <a:ext cx="3684587" cy="13065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5609" name="Line 41"/>
          <p:cNvSpPr>
            <a:spLocks noChangeShapeType="1"/>
          </p:cNvSpPr>
          <p:nvPr/>
        </p:nvSpPr>
        <p:spPr bwMode="auto">
          <a:xfrm>
            <a:off x="3124200" y="3962400"/>
            <a:ext cx="35052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10" name="Line 42"/>
          <p:cNvSpPr>
            <a:spLocks noChangeShapeType="1"/>
          </p:cNvSpPr>
          <p:nvPr/>
        </p:nvSpPr>
        <p:spPr bwMode="auto">
          <a:xfrm flipH="1">
            <a:off x="6781800" y="4114800"/>
            <a:ext cx="381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5611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876800"/>
            <a:ext cx="6270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612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5649913"/>
            <a:ext cx="24939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5613" name="Picture 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53125"/>
            <a:ext cx="3441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5614" name="Line 46"/>
          <p:cNvSpPr>
            <a:spLocks noChangeShapeType="1"/>
          </p:cNvSpPr>
          <p:nvPr/>
        </p:nvSpPr>
        <p:spPr bwMode="auto">
          <a:xfrm>
            <a:off x="2438400" y="5218113"/>
            <a:ext cx="4114800" cy="109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15" name="Line 47"/>
          <p:cNvSpPr>
            <a:spLocks noChangeShapeType="1"/>
          </p:cNvSpPr>
          <p:nvPr/>
        </p:nvSpPr>
        <p:spPr bwMode="auto">
          <a:xfrm flipV="1">
            <a:off x="2438400" y="5410200"/>
            <a:ext cx="411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18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5619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6350000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4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64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4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64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609" grpId="0" animBg="1"/>
      <p:bldP spid="1645610" grpId="0" animBg="1"/>
      <p:bldP spid="1645614" grpId="0" animBg="1"/>
      <p:bldP spid="16456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22&quot;/&gt;&lt;property id=&quot;20307&quot; value=&quot;597&quot;/&gt;&lt;/object&gt;&lt;object type=&quot;3&quot; unique_id=&quot;105801&quot;&gt;&lt;property id=&quot;20148&quot; value=&quot;5&quot;/&gt;&lt;property id=&quot;20300&quot; value=&quot;Slide 2&quot;/&gt;&lt;property id=&quot;20307&quot; value=&quot;648&quot;/&gt;&lt;/object&gt;&lt;object type=&quot;3&quot; unique_id=&quot;105802&quot;&gt;&lt;property id=&quot;20148&quot; value=&quot;5&quot;/&gt;&lt;property id=&quot;20300&quot; value=&quot;Slide 3&quot;/&gt;&lt;property id=&quot;20307&quot; value=&quot;650&quot;/&gt;&lt;/object&gt;&lt;object type=&quot;3&quot; unique_id=&quot;105803&quot;&gt;&lt;property id=&quot;20148&quot; value=&quot;5&quot;/&gt;&lt;property id=&quot;20300&quot; value=&quot;Slide 4&quot;/&gt;&lt;property id=&quot;20307&quot; value=&quot;649&quot;/&gt;&lt;/object&gt;&lt;object type=&quot;3&quot; unique_id=&quot;105804&quot;&gt;&lt;property id=&quot;20148&quot; value=&quot;5&quot;/&gt;&lt;property id=&quot;20300&quot; value=&quot;Slide 5&quot;/&gt;&lt;property id=&quot;20307&quot; value=&quot;651&quot;/&gt;&lt;/object&gt;&lt;object type=&quot;3&quot; unique_id=&quot;105827&quot;&gt;&lt;property id=&quot;20148&quot; value=&quot;5&quot;/&gt;&lt;property id=&quot;20300&quot; value=&quot;Slide 6&quot;/&gt;&lt;property id=&quot;20307&quot; value=&quot;653&quot;/&gt;&lt;/object&gt;&lt;object type=&quot;3&quot; unique_id=&quot;105888&quot;&gt;&lt;property id=&quot;20148&quot; value=&quot;5&quot;/&gt;&lt;property id=&quot;20300&quot; value=&quot;Slide 7&quot;/&gt;&lt;property id=&quot;20307&quot; value=&quot;654&quot;/&gt;&lt;/object&gt;&lt;object type=&quot;3&quot; unique_id=&quot;105889&quot;&gt;&lt;property id=&quot;20148&quot; value=&quot;5&quot;/&gt;&lt;property id=&quot;20300&quot; value=&quot;Slide 8&quot;/&gt;&lt;property id=&quot;20307&quot; value=&quot;655&quot;/&gt;&lt;/object&gt;&lt;object type=&quot;3&quot; unique_id=&quot;105918&quot;&gt;&lt;property id=&quot;20148&quot; value=&quot;5&quot;/&gt;&lt;property id=&quot;20300&quot; value=&quot;Slide 9&quot;/&gt;&lt;property id=&quot;20307&quot; value=&quot;656&quot;/&gt;&lt;/object&gt;&lt;object type=&quot;3&quot; unique_id=&quot;105919&quot;&gt;&lt;property id=&quot;20148&quot; value=&quot;5&quot;/&gt;&lt;property id=&quot;20300&quot; value=&quot;Slide 10&quot;/&gt;&lt;property id=&quot;20307&quot; value=&quot;657&quot;/&gt;&lt;/object&gt;&lt;object type=&quot;3&quot; unique_id=&quot;106032&quot;&gt;&lt;property id=&quot;20148&quot; value=&quot;5&quot;/&gt;&lt;property id=&quot;20300&quot; value=&quot;Slide 11&quot;/&gt;&lt;property id=&quot;20307&quot; value=&quot;658&quot;/&gt;&lt;/object&gt;&lt;object type=&quot;3&quot; unique_id=&quot;106033&quot;&gt;&lt;property id=&quot;20148&quot; value=&quot;5&quot;/&gt;&lt;property id=&quot;20300&quot; value=&quot;Slide 12&quot;/&gt;&lt;property id=&quot;20307&quot; value=&quot;659&quot;/&gt;&lt;/object&gt;&lt;object type=&quot;3&quot; unique_id=&quot;106034&quot;&gt;&lt;property id=&quot;20148&quot; value=&quot;5&quot;/&gt;&lt;property id=&quot;20300&quot; value=&quot;Slide 13&quot;/&gt;&lt;property id=&quot;20307&quot; value=&quot;660&quot;/&gt;&lt;/object&gt;&lt;object type=&quot;3&quot; unique_id=&quot;106035&quot;&gt;&lt;property id=&quot;20148&quot; value=&quot;5&quot;/&gt;&lt;property id=&quot;20300&quot; value=&quot;Slide 23&quot;/&gt;&lt;property id=&quot;20307&quot; value=&quot;661&quot;/&gt;&lt;/object&gt;&lt;object type=&quot;3&quot; unique_id=&quot;106216&quot;&gt;&lt;property id=&quot;20148&quot; value=&quot;5&quot;/&gt;&lt;property id=&quot;20300&quot; value=&quot;Slide 24&quot;/&gt;&lt;property id=&quot;20307&quot; value=&quot;662&quot;/&gt;&lt;/object&gt;&lt;object type=&quot;3&quot; unique_id=&quot;106217&quot;&gt;&lt;property id=&quot;20148&quot; value=&quot;5&quot;/&gt;&lt;property id=&quot;20300&quot; value=&quot;Slide 25&quot;/&gt;&lt;property id=&quot;20307&quot; value=&quot;663&quot;/&gt;&lt;/object&gt;&lt;object type=&quot;3&quot; unique_id=&quot;106218&quot;&gt;&lt;property id=&quot;20148&quot; value=&quot;5&quot;/&gt;&lt;property id=&quot;20300&quot; value=&quot;Slide 26&quot;/&gt;&lt;property id=&quot;20307&quot; value=&quot;664&quot;/&gt;&lt;/object&gt;&lt;object type=&quot;3&quot; unique_id=&quot;106219&quot;&gt;&lt;property id=&quot;20148&quot; value=&quot;5&quot;/&gt;&lt;property id=&quot;20300&quot; value=&quot;Slide 27&quot;/&gt;&lt;property id=&quot;20307&quot; value=&quot;665&quot;/&gt;&lt;/object&gt;&lt;object type=&quot;3&quot; unique_id=&quot;106220&quot;&gt;&lt;property id=&quot;20148&quot; value=&quot;5&quot;/&gt;&lt;property id=&quot;20300&quot; value=&quot;Slide 28&quot;/&gt;&lt;property id=&quot;20307&quot; value=&quot;666&quot;/&gt;&lt;/object&gt;&lt;object type=&quot;3&quot; unique_id=&quot;106221&quot;&gt;&lt;property id=&quot;20148&quot; value=&quot;5&quot;/&gt;&lt;property id=&quot;20300&quot; value=&quot;Slide 29&quot;/&gt;&lt;property id=&quot;20307&quot; value=&quot;667&quot;/&gt;&lt;/object&gt;&lt;object type=&quot;3&quot; unique_id=&quot;106222&quot;&gt;&lt;property id=&quot;20148&quot; value=&quot;5&quot;/&gt;&lt;property id=&quot;20300&quot; value=&quot;Slide 30&quot;/&gt;&lt;property id=&quot;20307&quot; value=&quot;668&quot;/&gt;&lt;/object&gt;&lt;object type=&quot;3&quot; unique_id=&quot;106493&quot;&gt;&lt;property id=&quot;20148&quot; value=&quot;5&quot;/&gt;&lt;property id=&quot;20300&quot; value=&quot;Slide 14&quot;/&gt;&lt;property id=&quot;20307&quot; value=&quot;669&quot;/&gt;&lt;/object&gt;&lt;object type=&quot;3&quot; unique_id=&quot;106519&quot;&gt;&lt;property id=&quot;20148&quot; value=&quot;5&quot;/&gt;&lt;property id=&quot;20300&quot; value=&quot;Slide 1&quot;/&gt;&lt;property id=&quot;20307&quot; value=&quot;670&quot;/&gt;&lt;/object&gt;&lt;object type=&quot;3&quot; unique_id=&quot;142516&quot;&gt;&lt;property id=&quot;20148&quot; value=&quot;5&quot;/&gt;&lt;property id=&quot;20300&quot; value=&quot;Slide 15&quot;/&gt;&lt;property id=&quot;20307&quot; value=&quot;671&quot;/&gt;&lt;/object&gt;&lt;object type=&quot;3&quot; unique_id=&quot;142517&quot;&gt;&lt;property id=&quot;20148&quot; value=&quot;5&quot;/&gt;&lt;property id=&quot;20300&quot; value=&quot;Slide 16&quot;/&gt;&lt;property id=&quot;20307&quot; value=&quot;672&quot;/&gt;&lt;/object&gt;&lt;object type=&quot;3&quot; unique_id=&quot;142518&quot;&gt;&lt;property id=&quot;20148&quot; value=&quot;5&quot;/&gt;&lt;property id=&quot;20300&quot; value=&quot;Slide 17&quot;/&gt;&lt;property id=&quot;20307&quot; value=&quot;673&quot;/&gt;&lt;/object&gt;&lt;object type=&quot;3&quot; unique_id=&quot;142519&quot;&gt;&lt;property id=&quot;20148&quot; value=&quot;5&quot;/&gt;&lt;property id=&quot;20300&quot; value=&quot;Slide 18&quot;/&gt;&lt;property id=&quot;20307&quot; value=&quot;674&quot;/&gt;&lt;/object&gt;&lt;object type=&quot;3&quot; unique_id=&quot;142520&quot;&gt;&lt;property id=&quot;20148&quot; value=&quot;5&quot;/&gt;&lt;property id=&quot;20300&quot; value=&quot;Slide 19&quot;/&gt;&lt;property id=&quot;20307&quot; value=&quot;675&quot;/&gt;&lt;/object&gt;&lt;object type=&quot;3&quot; unique_id=&quot;142521&quot;&gt;&lt;property id=&quot;20148&quot; value=&quot;5&quot;/&gt;&lt;property id=&quot;20300&quot; value=&quot;Slide 20&quot;/&gt;&lt;property id=&quot;20307&quot; value=&quot;676&quot;/&gt;&lt;/object&gt;&lt;object type=&quot;3&quot; unique_id=&quot;142522&quot;&gt;&lt;property id=&quot;20148&quot; value=&quot;5&quot;/&gt;&lt;property id=&quot;20300&quot; value=&quot;Slide 21&quot;/&gt;&lt;property id=&quot;20307&quot; value=&quot;6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(f(0.99))-(f(0.98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07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tegration tells us h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29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77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948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003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43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G'=g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08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$ {\color[rgb]{0,.8,0}if 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310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e^{2x}+\frac{15}{\sqrt{1-x^2}}}$&#10;{\color[rgb]{0,.8,0}and}&#10;$f(0)=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33146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9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eassemble $(f(1))-(f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94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428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=f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612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+(15)(0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7379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499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4}{2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273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Rightarrow}\,\,-\frac{5}{2}=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054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e^{2x}}{2}+15\arcsin x-\frac{5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803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(-1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38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rom all the $f'(x)$, with $x\in[0,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6281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Nex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955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antidiffer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286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f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818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ne antideri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754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529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5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oing from $f'$ to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829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=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357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BLE 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456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IFFERENTIATION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982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 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304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5443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58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called ``antidifferentiation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2121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4x+7)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277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hantom{-\cos})'=\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713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29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92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-\cos(4x+7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8375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(\phantom{\sin(4x+7)})(4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775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(\phantom{4x+7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6106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92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-\cos(4x+7)}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3538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529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\frac{F(ax+b)}{a}}\right]=f(ax+b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907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53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antom{F}'=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237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4x+7)^{-1}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04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18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hantom{\ln(|\bullet|)})'=(\bullet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8505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|\bullet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760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\ln(|4x+7|)}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3318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|\phantom{4x+7}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375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92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529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\frac{e^{4x+7}}{4}}\right]=e^{4x+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8115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{4x+7}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808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04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hantom{e^\bullet})'=e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882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04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similar formula for $f(ax^2+bx+c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9171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8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ll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85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F(ax+b)}{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1569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16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653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ll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85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4x+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890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07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phantom{4x+7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313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19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-\cos(4x+7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8375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(\phantom{\sin(4x+7)})(4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7750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(\phantom{4x+7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610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606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92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\ln(|4x+7|)}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3318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|\phantom{4x+7}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375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92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529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4x+7)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277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hantom{-\cos})'=\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71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(f(1.00))-(f(0.99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024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ne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61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29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-\cos(4x+7)}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3538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192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529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\frac{F(ax+b)}{a}}\right]=f(ax+b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907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53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antom{F}'=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237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4x+7)^{-1}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04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t of {\color[rgb]{0,.8,0}all} antiderivativ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13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hantom{\ln(|\bullet|)})'=(\bullet)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8505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|\bullet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760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similar formula for $f(ax^2+bx+c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9171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8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Nex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955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Mo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445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alo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667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a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81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:&#10;{\color{blue}Fun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47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828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'm of 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807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ives an answ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78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re is N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700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``elementar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079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eriv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693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\int_0^x\,e^{t^2}\,dt}\right]=e^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601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ll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85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F(ax+b)}{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156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16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ll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85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4x+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890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07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phantom{4x+7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313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TION ALONG A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0676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locity} := (position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531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verdot denotes $d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2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cceleration} := (velocity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610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tion car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812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41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eleration to veloc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486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rk to accele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946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nap to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04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ackle to sna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623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p to crack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576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to pos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6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jerk} := (acceleration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285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nap} := (jerk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832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rackle} := (snap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977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op} := (crackle)$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955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221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1,.38,0}EXAMPLE 3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045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, pp.~85-8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5583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932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il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9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tion car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812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eleration to veloc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486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rk to accele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946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nap to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04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ackle to sna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623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p to crack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576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to pos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681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411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tion car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812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eleration to veloc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48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rk to accele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946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nap to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04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ackle to sna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623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p to crack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576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to pos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681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411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4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83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 r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255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ition at time $t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90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t^2+D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619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1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36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4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33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55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2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059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elocity at time $t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121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t+C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09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ccelera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24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 rods/sec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261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elocity at time $0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57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 rod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323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0 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95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0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25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ition at time $0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432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 r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25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932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il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97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1,.38,0}EXAMPLE 3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045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1, pp.~85-8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5583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tion car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8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Terms all sma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33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eleration to veloc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486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rk to accele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946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nap to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04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ackle to sna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623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p to crack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576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to pos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681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411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article moving along a line has accele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345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t)=5t-4$ cm/s$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8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ts position function $s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797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initial velocity is $v(0)=-7$ cm/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6533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ts initial position is $s(0)=3$ c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013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t)=5t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191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}{2}t^2-\,4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167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49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1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(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53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}{6}t^3-2t^2-7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1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(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469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tion car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812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eleration to veloc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486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rk to accele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946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nap to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04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ackle to sna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623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p to crack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576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to pos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68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41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otion o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530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ball is thrown upward with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498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ou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65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peed of $128$ ft/s from the edge of a ro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0684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20$ ft abo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607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(t)=$ height (in ft) above ground at $t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19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''(t)=-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999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'(t)=-32t+1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827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(t)=-16t^2+128t+3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537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n} does it hit the groun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611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$ seconds after being thr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089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_0:=$ time when hits grou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013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-16t_0^2+128t_0+3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880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6(t_0^2-8t_0-2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440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6(t_0-10)(t_0+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129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18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otion o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530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its height above the grou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060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seconds lat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926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tion car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812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eleration to veloc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486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erk to accele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946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nap to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04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ackle to sna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623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p to crack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576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to pos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68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4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82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66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ther anti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1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66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9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of $x^2$ w.r.t.~$x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03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enormaliz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44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ther anti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of $x^2$ w.r.t.~$x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03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dividing by $0.0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58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1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8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66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6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9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1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1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/dx$ is {\color{red}not} ``1-1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59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 so is {\color{red}not} inverti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78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can reassemble $(f(1))-(f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835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1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82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rom the piec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08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66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ther anti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66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9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1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18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/dx$ is {\color{red}not} ``1-1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5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ia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4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 so is {\color{red}not} inverti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78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of $x^2$ w.r.t.~$x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03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om}[f]=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87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78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frac{1}{3}x^3+C\,|\,C\in{\mathbb R}\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2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x^2$ w.r.t.~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062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~${\color[rgb]{0,.8,0}\forall}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36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5, p.~136 (TH'M 6.28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5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Integration'' is about putting the pie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14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ck together to form the who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53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5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,C\in{\mathbb R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21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ore on this later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440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dition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6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e set br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99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everything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02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vertical line ($|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Integration'' is about putting the pie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14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frac{1}{3}x^3+C\,|\,C\in{\mathbb R}\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20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x^2$ w.r.t.~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062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~${\color[rgb]{0,.8,0}\forall}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3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5, p.~136 (TH'M 6.28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54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fferentiation is about splitting things a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415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More on this later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440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5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5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mall pie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15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(\phantom{\arcsin 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42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9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dition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6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e set br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9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everything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02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vertical line ($|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21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frac{1}{3}x^3+C\,|\,C\in{\mathbb R}\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20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x^2$ w.r.t.~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062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ck together to form the who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53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50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(\phantom{\arcsin 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42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9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(1))-(f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86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lopp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696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52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|\,(-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80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9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,\quad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202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$-1&lt;x&l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637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ESTRI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07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EXPRESSION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57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ESTRI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9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FUNCTIONS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6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Terms all sma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33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9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5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9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5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omain: $-1\le 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22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antiderivative of $\displaystyle{\frac{1}{\sqrt{1-x^2}}}$ w.r.t.~$x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572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9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50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(\phantom{\arcsin 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42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9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$-1&lt;x&l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63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55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 is an antiderivative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79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displaystyle{\frac{1}{\sqrt{1-x^2}}}$ on $-1&lt;x&l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86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00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 on $(a,b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533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(a,b)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63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(a,b)\subseteq 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936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36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f(0.01))-(f(0))]/[0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250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5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9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5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omain: $-1\le 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22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antiderivative of $\displaystyle{\frac{1}{\sqrt{1-x^2}}}$ w.r.t.~$x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572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9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(f(0.02))-(f(0.01))]/[0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696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50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(\phantom{\arcsin 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42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9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 is an antiderivative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79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displaystyle{\frac{1}{\sqrt{1-x^2}}}$ on $-1&lt;x&l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8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(f(0.99))-(f(0.98))]/[0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806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ontin.~on $-1\le 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276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00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 on $[a,b]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00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{\color[rgb]{0,.8,0}both} $F$ is continuous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47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F$ is an antiderivative of $f$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69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36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[a,b]\subseteq 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00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(f(1.00))-(f(0.99))]/[0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724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9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5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9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1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omain: $-1\le 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22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50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(\phantom{\arcsin 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42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9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 is an antiderivative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79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displaystyle{\frac{1}{\sqrt{1-x^2}}}$ on $-1\le x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18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00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 on $[a,b]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00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{\color[rgb]{0,.8,0}both} $F$ is continuous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47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F$ is an antiderivative of $f$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69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36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[a,b]\subseteq 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00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enormaliz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44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9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5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9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5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omain: $-1\le 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22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5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y dividing by $0.0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58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(\phantom{\arcsin 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42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9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 x$ is an antiderivative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7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displaystyle{\frac{1}{\sqrt{1-x^2}}}$ on $-1\le x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18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51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fferentiation is about splitting things a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415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can reassemble $(f(1))-(f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835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00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 on $[a,b]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00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{\color[rgb]{0,.8,0}both} $F$ is continuous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47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F$ is an antiderivative of $f$ on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69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36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[a,b]\subseteq 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900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rom the piec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08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9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5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9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5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omain: $-1\le 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22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n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27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2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ia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84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{\color[rgb]{0,.8,0}if} $n$ i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1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=-1/2$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743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17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=-1$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483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1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26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1/2}}{1/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211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51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5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{\color[rgb]{0,.8,0}if} $n$ i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1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n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2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Integration'' is about putting the pie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14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21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=-1$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483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{-1}=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1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5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5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1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26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1/2}}{1/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211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7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{\color[rgb]{0,.8,0}if} $n$ i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1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n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27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fferentiation is about splitting things a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415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21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=-1$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483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\ln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8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\ln(-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05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{-1}=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1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1}{x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3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(1))-(f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86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51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5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7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{\color[rgb]{0,.8,0}if} $n$ i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1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=-1$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48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1}{x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3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51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n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27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55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2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{-1}=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1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|x|)$ is an antiderivative of $\displaystyle{\frac{1}{x}}$ w.r.t.~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404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ln(|x|)]+C$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=\ln(|x|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64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5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mall pie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15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f(0.01))-(f(0))]/[0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250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1}{x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3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|x|)$ is an antiderivative of $\displaystyle{\frac{1}{x}}$ w.r.t.~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404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ln(|x|)]+C$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raph has TWO ``branche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202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 an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40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omain: 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86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~${\color[rgb]{0,.8,0}\forall}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36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(f(0.02))-(f(0.01))]/[0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696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5, p.~136 (TH'M 6.28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54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=\ln(|x|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64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(f(0.99))-(f(0.98))]/[0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806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7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1}{x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3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\ln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8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\ln(-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05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~${\color[rgb]{0,.8,0}\forall}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36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5, p.~136 (TH'M 6.28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54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(f(1.00))-(f(0.99))]/[0.0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724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7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1}{x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ck together to form the who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53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(\ln(x))+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40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(\ln(-x))+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78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\ln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8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\ln(-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05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\ln_{AB}(x)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30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\ln(x))+A}$, {\color[rgb]{0,.8,0}if} ${\color{blue}x&g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3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\ln(-x))+B}$, {\color[rgb]{0,.8,0}if} ${\color{red}x&l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00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0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f(0.76))-(f(0.75))}{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476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5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~${\color[rgb]{0,.8,0}\forall}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36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5, p.~136 (TH'M 6.28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54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(f(0.75+h))-(f(0.75))}{h}\right]_{h:\to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385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7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1}{x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3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rivative still $1/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57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slop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52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y the sa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95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=\ln_{AB}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09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1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\ln_{AB}(x)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30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\ln(x))+A}$, {\color[rgb]{0,.8,0}if} ${\color{blue}x&g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3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\ln(-x))+B}$, {\color[rgb]{0,.8,0}if} ${\color{red}x&l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00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~${\color[rgb]{0,.8,0}\forall}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367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5, p.~136 (TH'M 6.28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54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mall pie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15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7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1}{x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3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rivative still $1/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57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}\,dx=\{\ln_{AB}(x)\,|\,A,B\in{\mathbb R}\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82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oo complicate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317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18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_{AB}(x)$ is an antiderivative of $\displaystyle{\frac{1}{x}}$&#10;w.r.t.~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445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slop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52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y the sa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95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=\ln_{AB}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09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\ln_{AB}(x)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30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\ln(x))+A}$, {\color[rgb]{0,.8,0}if} ${\color{blue}x&g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3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\ln(-x))+B}$, {\color[rgb]{0,.8,0}if} ${\color{red}x&l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00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f(1))-(f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86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approx\lim_{h\to0}\frac{(f(0.75+h))-(f(0.75))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3265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oo complicate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3177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1}{x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3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}\,dx=\{\ln_{AB}(x)\,|\,A,B\in{\mathbb R}\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821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 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00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29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ln(|x|)]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8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'(0.7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18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n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27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21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{\color[rgb]{0,.8,0}if} 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581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ven in cases where it'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181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echnically wrong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94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t's quite common to 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290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e antiderivative ``plus C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719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1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rom the ``renormalized'' piec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99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_{AB}(x)$ is an antiderivative of $\displaystyle{\frac{1}{x}}$&#10;w.r.t.~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445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\ln_{AB}(x)}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30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\ln(x))+A}$, {\color[rgb]{0,.8,0}if} ${\color{blue}x&g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3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\ln(-x))+B}$, {\color[rgb]{0,.8,0}if} ${\color{red}x&l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00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{\color[rgb]{0,.8,0}if} 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581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 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00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iffering domain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67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main not a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0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ia ``renormalized''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68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main not a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06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iffering domains and 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841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times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96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main not a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06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9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1/3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35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2/3}}{2/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256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can reassemble $(f(1))-(f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835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44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-1}}{-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5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1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26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1/2}}{1/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211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n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27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2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2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ln(|x|)]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81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{\color[rgb]{0,.8,0}if} 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581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 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00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1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264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1/2}}{1/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21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Integration'' is about putting the pie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14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iffering domain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67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main not a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06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44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-1}}{-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main not a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06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1/3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35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2/3}}{2/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2568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iffering domains and 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841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main not an 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06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on't worry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530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ll this sloppiness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421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times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967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n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277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2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fferentiation is about splitting things ap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415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2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ln(|x|)]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81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{\color[rgb]{0,.8,0}if} 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5815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1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264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1/2}}{1/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211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4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mall pie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15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-1}}{-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5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{-1/3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35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2/3}}{2/3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2568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Next: tabl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13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anti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202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10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onside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953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mportan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9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55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ck together to form the who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53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31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on't worry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53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ll this sloppiness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421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n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277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n+1}}{n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21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frac{1}{x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29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ln(|x|)]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81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f(0.76))-(f(0.75))}{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476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n$,\quad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5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x^{n+1}}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33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745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6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(f(0.75+h))-(f(0.75))}{h}\right]_{h:\to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38516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003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G'=g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08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4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70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603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sec x)(\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52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approx\lim_{h\to0}\frac{(f(0.75+h))-(f(0.75))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32657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2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7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MPLEMENTARY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4478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s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319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sc x)(\cot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71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58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ot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3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sc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5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'(0.7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186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5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=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357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BLE 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45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IFFERENTIATION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98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74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rom the ``renormalized'' piec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99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625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00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G'=g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08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n$,\quad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5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4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x^{n+1}}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3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ia ``renormalized''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68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70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60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sec x)(\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520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25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7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can reassemble $(f(1))-(f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835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129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58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5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5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=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357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BLE 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4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IFFERENTIATION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982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745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625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oing from $f'$ to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829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003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G'=g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08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n$,\quad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5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4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x^{n+1}}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333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70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6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f(0.01))-(f(0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15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called ``antidifferentiation''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212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sec x)(\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520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129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25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77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5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948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tegration tells us h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29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 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304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5443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5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=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357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BLE 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456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IFFERENTIATION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982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58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eassemble $(f(1))-(f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194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x^{n+1}}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333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n$,\quad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5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745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625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70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rom all the $f'(x)$, with $x\in[0,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6281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9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sec x)(\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520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129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50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603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77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948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00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43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G'=g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081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'(x)=3\cos x+\frac{2x^4-\sqrt[3]{x}}{x^7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481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{\color[rgb]{0,.8,0}all}&#10;functions $g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374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-2}}{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59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f(0.76))-(f(0.75))}{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4760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-17/3}}{-17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1111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547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phantom{3}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819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phantom{2}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969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853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phantom{+\,\,M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3495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5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(f(0.75+h))-(f(0.75))}{h}\right]_{h:\to0.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38516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\,x^{-20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17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3\cos x+2x^{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863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2\hskip-.08in\left[\phantom{\frac{x^{-2}}{-2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433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58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=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357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BLE 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456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IFFERENTIATION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98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approx\lim_{h\to0}\frac{(f(0.75+h))-(f(0.75))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32657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 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30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5443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58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x^{n+1}}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33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'(0.7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186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n$,\quad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51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745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62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70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9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sec x)(\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5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rom the ``renormalized'' piec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999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129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50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60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25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77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9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(f(0.02))-(f(0.01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97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ia ``renormalized'' addi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680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003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43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G'=g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08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'(x)=3\cos x+\frac{2x^4-\sqrt[3]{x}}{x^7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4810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{\color[rgb]{0,.8,0}all}&#10;functions $g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374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-2}}{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59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-17/3}}{-17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111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54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can reassemble $(f(1))-(f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8355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\sin x-x^{-2}+3x^{-17/3}/17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1475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ll anti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85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58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\,x^{-20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17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3\cos x+2x^{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863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2\hskip-.08in\left[\phantom{\frac{x^{-2}}{-2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43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27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58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=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357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BLE 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45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IFFERENTIATION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98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 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304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5443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D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033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58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x^{n+1}}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333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n$,\quad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5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745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\subseteq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347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625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70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9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sec x)(\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520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129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5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:D\to{\mathbb R}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093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603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25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77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948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003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43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G'=g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081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f$ {\color[rgb]{0,.8,0}if 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3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e^{2x}+\frac{15}{\sqrt{1-x^2}}}$&#10;{\color[rgb]{0,.8,0}and}&#10;$f(0)=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33146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428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2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10445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\phantom{e^{2x}}\right]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389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8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37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5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=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35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D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462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ABLE 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456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IFFERENTIATION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982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 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304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&lt;x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5443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99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244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58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~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66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4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440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4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x^{n+1}}{n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8333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n$,\quad$n\ne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5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765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c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745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+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625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70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9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sec x)(\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52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cu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09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\sqrt{1-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129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50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603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3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52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17266</TotalTime>
  <Words>87</Words>
  <Application>Microsoft Office PowerPoint</Application>
  <PresentationFormat>On-screen Show (4:3)</PresentationFormat>
  <Paragraphs>87</Paragraphs>
  <Slides>44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2027</cp:revision>
  <dcterms:created xsi:type="dcterms:W3CDTF">2008-09-20T13:47:00Z</dcterms:created>
  <dcterms:modified xsi:type="dcterms:W3CDTF">2011-08-29T19:31:21Z</dcterms:modified>
</cp:coreProperties>
</file>