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0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2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3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4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5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6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7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9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0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21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2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23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24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25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26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27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28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29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notesSlides/notesSlide30.xml" ContentType="application/vnd.openxmlformats-officedocument.presentationml.notesSlide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31.xml" ContentType="application/vnd.openxmlformats-officedocument.presentationml.notesSlid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32.xml" ContentType="application/vnd.openxmlformats-officedocument.presentationml.notesSl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notesSlides/notesSlide33.xml" ContentType="application/vnd.openxmlformats-officedocument.presentationml.notesSlide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notesSlides/notesSlide34.xml" ContentType="application/vnd.openxmlformats-officedocument.presentationml.notesSlide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notesSlides/notesSlide35.xml" ContentType="application/vnd.openxmlformats-officedocument.presentationml.notesSlide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notesSlides/notesSlide36.xml" ContentType="application/vnd.openxmlformats-officedocument.presentationml.notesSlide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notesSlides/notesSlide37.xml" ContentType="application/vnd.openxmlformats-officedocument.presentationml.notesSlide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733" r:id="rId2"/>
    <p:sldId id="811" r:id="rId3"/>
    <p:sldId id="785" r:id="rId4"/>
    <p:sldId id="786" r:id="rId5"/>
    <p:sldId id="796" r:id="rId6"/>
    <p:sldId id="763" r:id="rId7"/>
    <p:sldId id="764" r:id="rId8"/>
    <p:sldId id="765" r:id="rId9"/>
    <p:sldId id="795" r:id="rId10"/>
    <p:sldId id="734" r:id="rId11"/>
    <p:sldId id="735" r:id="rId12"/>
    <p:sldId id="801" r:id="rId13"/>
    <p:sldId id="736" r:id="rId14"/>
    <p:sldId id="737" r:id="rId15"/>
    <p:sldId id="738" r:id="rId16"/>
    <p:sldId id="739" r:id="rId17"/>
    <p:sldId id="740" r:id="rId18"/>
    <p:sldId id="741" r:id="rId19"/>
    <p:sldId id="742" r:id="rId20"/>
    <p:sldId id="743" r:id="rId21"/>
    <p:sldId id="805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75" r:id="rId31"/>
    <p:sldId id="802" r:id="rId32"/>
    <p:sldId id="803" r:id="rId33"/>
    <p:sldId id="804" r:id="rId34"/>
    <p:sldId id="810" r:id="rId35"/>
    <p:sldId id="809" r:id="rId36"/>
    <p:sldId id="806" r:id="rId37"/>
    <p:sldId id="807" r:id="rId38"/>
    <p:sldId id="808" r:id="rId39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89" d="100"/>
          <a:sy n="8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81E69-191D-4FC1-8CAF-6B0F8E643B45}" type="slidenum">
              <a:rPr lang="en-US"/>
              <a:pPr/>
              <a:t>10</a:t>
            </a:fld>
            <a:endParaRPr lang="en-US"/>
          </a:p>
        </p:txBody>
      </p:sp>
      <p:sp>
        <p:nvSpPr>
          <p:cNvPr id="181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A4981-3588-49F1-BEE0-B519687034D0}" type="slidenum">
              <a:rPr lang="en-US"/>
              <a:pPr/>
              <a:t>11</a:t>
            </a:fld>
            <a:endParaRPr lang="en-US"/>
          </a:p>
        </p:txBody>
      </p:sp>
      <p:sp>
        <p:nvSpPr>
          <p:cNvPr id="181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A4981-3588-49F1-BEE0-B519687034D0}" type="slidenum">
              <a:rPr lang="en-US"/>
              <a:pPr/>
              <a:t>12</a:t>
            </a:fld>
            <a:endParaRPr lang="en-US"/>
          </a:p>
        </p:txBody>
      </p:sp>
      <p:sp>
        <p:nvSpPr>
          <p:cNvPr id="181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5938E-95F1-4D4C-B725-1650AA610641}" type="slidenum">
              <a:rPr lang="en-US"/>
              <a:pPr/>
              <a:t>13</a:t>
            </a:fld>
            <a:endParaRPr lang="en-US"/>
          </a:p>
        </p:txBody>
      </p:sp>
      <p:sp>
        <p:nvSpPr>
          <p:cNvPr id="181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8159D-F82C-4613-B411-444B818D8BA7}" type="slidenum">
              <a:rPr lang="en-US"/>
              <a:pPr/>
              <a:t>14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ABA94-36AD-4E99-AE55-266E1ACFB32D}" type="slidenum">
              <a:rPr lang="en-US"/>
              <a:pPr/>
              <a:t>15</a:t>
            </a:fld>
            <a:endParaRPr lang="en-US"/>
          </a:p>
        </p:txBody>
      </p:sp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31FCC-4A83-44BE-9E2D-428712F1CFAF}" type="slidenum">
              <a:rPr lang="en-US"/>
              <a:pPr/>
              <a:t>16</a:t>
            </a:fld>
            <a:endParaRPr lang="en-US"/>
          </a:p>
        </p:txBody>
      </p:sp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0C4F3-A671-48D3-9AAB-2F8031FA6C1D}" type="slidenum">
              <a:rPr lang="en-US"/>
              <a:pPr/>
              <a:t>17</a:t>
            </a:fld>
            <a:endParaRPr lang="en-US"/>
          </a:p>
        </p:txBody>
      </p:sp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AE201-48B3-4655-BFF5-CBFEF12867C1}" type="slidenum">
              <a:rPr lang="en-US"/>
              <a:pPr/>
              <a:t>18</a:t>
            </a:fld>
            <a:endParaRPr lang="en-US"/>
          </a:p>
        </p:txBody>
      </p:sp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F55E1-A382-4A83-A9B6-F143CFBF0E68}" type="slidenum">
              <a:rPr lang="en-US"/>
              <a:pPr/>
              <a:t>19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29A2C-2A48-4E64-AF72-19C73BF60C79}" type="slidenum">
              <a:rPr lang="en-US"/>
              <a:pPr/>
              <a:t>2</a:t>
            </a:fld>
            <a:endParaRPr lang="en-US"/>
          </a:p>
        </p:txBody>
      </p:sp>
      <p:sp>
        <p:nvSpPr>
          <p:cNvPr id="185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71AB-50AE-462C-9642-F10257E2EAFB}" type="slidenum">
              <a:rPr lang="en-US"/>
              <a:pPr/>
              <a:t>20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71AB-50AE-462C-9642-F10257E2EAFB}" type="slidenum">
              <a:rPr lang="en-US"/>
              <a:pPr/>
              <a:t>21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DB814-518D-46F0-8359-245057974EA7}" type="slidenum">
              <a:rPr lang="en-US"/>
              <a:pPr/>
              <a:t>22</a:t>
            </a:fld>
            <a:endParaRPr lang="en-US"/>
          </a:p>
        </p:txBody>
      </p:sp>
      <p:sp>
        <p:nvSpPr>
          <p:cNvPr id="18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2DBAB-C1D3-4656-A4EF-D6496A1067BF}" type="slidenum">
              <a:rPr lang="en-US"/>
              <a:pPr/>
              <a:t>23</a:t>
            </a:fld>
            <a:endParaRPr lang="en-US"/>
          </a:p>
        </p:txBody>
      </p:sp>
      <p:sp>
        <p:nvSpPr>
          <p:cNvPr id="18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4FED4-E2D0-41F2-B430-0149E8F26784}" type="slidenum">
              <a:rPr lang="en-US"/>
              <a:pPr/>
              <a:t>24</a:t>
            </a:fld>
            <a:endParaRPr lang="en-US"/>
          </a:p>
        </p:txBody>
      </p:sp>
      <p:sp>
        <p:nvSpPr>
          <p:cNvPr id="183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4BD5-F215-44E3-92E5-E65D6E8A74B0}" type="slidenum">
              <a:rPr lang="en-US"/>
              <a:pPr/>
              <a:t>25</a:t>
            </a:fld>
            <a:endParaRPr lang="en-US"/>
          </a:p>
        </p:txBody>
      </p:sp>
      <p:sp>
        <p:nvSpPr>
          <p:cNvPr id="18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E1F29-7B95-4D3A-AD06-9EED273DEDCA}" type="slidenum">
              <a:rPr lang="en-US"/>
              <a:pPr/>
              <a:t>26</a:t>
            </a:fld>
            <a:endParaRPr lang="en-US"/>
          </a:p>
        </p:txBody>
      </p:sp>
      <p:sp>
        <p:nvSpPr>
          <p:cNvPr id="18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D8F70-77A0-4148-A756-4FE10DE341C1}" type="slidenum">
              <a:rPr lang="en-US"/>
              <a:pPr/>
              <a:t>27</a:t>
            </a:fld>
            <a:endParaRPr lang="en-US"/>
          </a:p>
        </p:txBody>
      </p:sp>
      <p:sp>
        <p:nvSpPr>
          <p:cNvPr id="184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28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DE2D3-7B6A-418F-9A38-CBBF13F75E32}" type="slidenum">
              <a:rPr lang="en-US"/>
              <a:pPr/>
              <a:t>29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C3B47-84D6-47C6-BE39-4945199511C3}" type="slidenum">
              <a:rPr lang="en-US"/>
              <a:pPr/>
              <a:t>3</a:t>
            </a:fld>
            <a:endParaRPr lang="en-US"/>
          </a:p>
        </p:txBody>
      </p:sp>
      <p:sp>
        <p:nvSpPr>
          <p:cNvPr id="186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DE2D3-7B6A-418F-9A38-CBBF13F75E32}" type="slidenum">
              <a:rPr lang="en-US"/>
              <a:pPr/>
              <a:t>30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31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32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33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34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35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36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37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F705-91B7-4CB5-97B9-8B6E7FAC0060}" type="slidenum">
              <a:rPr lang="en-US"/>
              <a:pPr/>
              <a:t>38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D1643-C436-4FA7-AC0B-2E44D7EDAA82}" type="slidenum">
              <a:rPr lang="en-US"/>
              <a:pPr/>
              <a:t>4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D1643-C436-4FA7-AC0B-2E44D7EDAA82}" type="slidenum">
              <a:rPr lang="en-US"/>
              <a:pPr/>
              <a:t>5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ECC58-1F9F-440E-AEA7-A5EEAF161C06}" type="slidenum">
              <a:rPr lang="en-US"/>
              <a:pPr/>
              <a:t>6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C2174-F5A2-4705-9750-CC33FEEDF3E8}" type="slidenum">
              <a:rPr lang="en-US"/>
              <a:pPr/>
              <a:t>7</a:t>
            </a:fld>
            <a:endParaRPr lang="en-US"/>
          </a:p>
        </p:txBody>
      </p:sp>
      <p:sp>
        <p:nvSpPr>
          <p:cNvPr id="186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FC7F3-B90D-45A3-A8F1-9E8E417FBF3F}" type="slidenum">
              <a:rPr lang="en-US"/>
              <a:pPr/>
              <a:t>8</a:t>
            </a:fld>
            <a:endParaRPr lang="en-US"/>
          </a:p>
        </p:txBody>
      </p:sp>
      <p:sp>
        <p:nvSpPr>
          <p:cNvPr id="18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FC7F3-B90D-45A3-A8F1-9E8E417FBF3F}" type="slidenum">
              <a:rPr lang="en-US"/>
              <a:pPr/>
              <a:t>9</a:t>
            </a:fld>
            <a:endParaRPr lang="en-US"/>
          </a:p>
        </p:txBody>
      </p:sp>
      <p:sp>
        <p:nvSpPr>
          <p:cNvPr id="18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tags" Target="../tags/tag155.xml"/><Relationship Id="rId21" Type="http://schemas.openxmlformats.org/officeDocument/2006/relationships/image" Target="../media/image68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tags" Target="../tags/tag154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71.png"/><Relationship Id="rId5" Type="http://schemas.openxmlformats.org/officeDocument/2006/relationships/tags" Target="../tags/tag15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tags" Target="../tags/tag162.xml"/><Relationship Id="rId19" Type="http://schemas.openxmlformats.org/officeDocument/2006/relationships/image" Target="../media/image66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169.xml"/><Relationship Id="rId21" Type="http://schemas.openxmlformats.org/officeDocument/2006/relationships/image" Target="../media/image74.png"/><Relationship Id="rId34" Type="http://schemas.openxmlformats.org/officeDocument/2006/relationships/image" Target="../media/image69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7.png"/><Relationship Id="rId33" Type="http://schemas.openxmlformats.org/officeDocument/2006/relationships/image" Target="../media/image68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image" Target="../media/image73.png"/><Relationship Id="rId29" Type="http://schemas.openxmlformats.org/officeDocument/2006/relationships/image" Target="../media/image67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76.png"/><Relationship Id="rId32" Type="http://schemas.openxmlformats.org/officeDocument/2006/relationships/image" Target="../media/image79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image" Target="../media/image72.png"/><Relationship Id="rId28" Type="http://schemas.openxmlformats.org/officeDocument/2006/relationships/image" Target="../media/image66.png"/><Relationship Id="rId10" Type="http://schemas.openxmlformats.org/officeDocument/2006/relationships/tags" Target="../tags/tag176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8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75.png"/><Relationship Id="rId27" Type="http://schemas.openxmlformats.org/officeDocument/2006/relationships/image" Target="../media/image65.png"/><Relationship Id="rId30" Type="http://schemas.openxmlformats.org/officeDocument/2006/relationships/image" Target="../media/image77.png"/><Relationship Id="rId35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76.png"/><Relationship Id="rId39" Type="http://schemas.openxmlformats.org/officeDocument/2006/relationships/image" Target="../media/image82.png"/><Relationship Id="rId3" Type="http://schemas.openxmlformats.org/officeDocument/2006/relationships/tags" Target="../tags/tag186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79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1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75.png"/><Relationship Id="rId32" Type="http://schemas.openxmlformats.org/officeDocument/2006/relationships/image" Target="../media/image78.png"/><Relationship Id="rId37" Type="http://schemas.openxmlformats.org/officeDocument/2006/relationships/image" Target="../media/image70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74.png"/><Relationship Id="rId28" Type="http://schemas.openxmlformats.org/officeDocument/2006/relationships/image" Target="../media/image64.png"/><Relationship Id="rId36" Type="http://schemas.openxmlformats.org/officeDocument/2006/relationships/image" Target="../media/image69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67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73.png"/><Relationship Id="rId27" Type="http://schemas.openxmlformats.org/officeDocument/2006/relationships/image" Target="../media/image7.png"/><Relationship Id="rId30" Type="http://schemas.openxmlformats.org/officeDocument/2006/relationships/image" Target="../media/image66.png"/><Relationship Id="rId35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image" Target="../media/image73.png"/><Relationship Id="rId47" Type="http://schemas.openxmlformats.org/officeDocument/2006/relationships/image" Target="../media/image82.png"/><Relationship Id="rId50" Type="http://schemas.openxmlformats.org/officeDocument/2006/relationships/image" Target="../media/image78.png"/><Relationship Id="rId55" Type="http://schemas.openxmlformats.org/officeDocument/2006/relationships/image" Target="../media/image68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7" Type="http://schemas.openxmlformats.org/officeDocument/2006/relationships/tags" Target="../tags/tag209.xml"/><Relationship Id="rId71" Type="http://schemas.openxmlformats.org/officeDocument/2006/relationships/image" Target="../media/image96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9" Type="http://schemas.openxmlformats.org/officeDocument/2006/relationships/tags" Target="../tags/tag231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72.png"/><Relationship Id="rId53" Type="http://schemas.openxmlformats.org/officeDocument/2006/relationships/image" Target="../media/image64.png"/><Relationship Id="rId58" Type="http://schemas.openxmlformats.org/officeDocument/2006/relationships/image" Target="../media/image83.png"/><Relationship Id="rId66" Type="http://schemas.openxmlformats.org/officeDocument/2006/relationships/image" Target="../media/image91.png"/><Relationship Id="rId74" Type="http://schemas.openxmlformats.org/officeDocument/2006/relationships/image" Target="../media/image99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image" Target="../media/image7.png"/><Relationship Id="rId57" Type="http://schemas.openxmlformats.org/officeDocument/2006/relationships/image" Target="../media/image67.png"/><Relationship Id="rId61" Type="http://schemas.openxmlformats.org/officeDocument/2006/relationships/image" Target="../media/image86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image" Target="../media/image75.png"/><Relationship Id="rId52" Type="http://schemas.openxmlformats.org/officeDocument/2006/relationships/image" Target="../media/image79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image" Target="../media/image74.png"/><Relationship Id="rId48" Type="http://schemas.openxmlformats.org/officeDocument/2006/relationships/image" Target="../media/image76.png"/><Relationship Id="rId56" Type="http://schemas.openxmlformats.org/officeDocument/2006/relationships/image" Target="../media/image66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8" Type="http://schemas.openxmlformats.org/officeDocument/2006/relationships/tags" Target="../tags/tag210.xml"/><Relationship Id="rId51" Type="http://schemas.openxmlformats.org/officeDocument/2006/relationships/image" Target="../media/image80.png"/><Relationship Id="rId72" Type="http://schemas.openxmlformats.org/officeDocument/2006/relationships/image" Target="../media/image97.png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image" Target="../media/image81.png"/><Relationship Id="rId59" Type="http://schemas.openxmlformats.org/officeDocument/2006/relationships/image" Target="../media/image84.png"/><Relationship Id="rId67" Type="http://schemas.openxmlformats.org/officeDocument/2006/relationships/image" Target="../media/image92.png"/><Relationship Id="rId20" Type="http://schemas.openxmlformats.org/officeDocument/2006/relationships/tags" Target="../tags/tag222.xml"/><Relationship Id="rId41" Type="http://schemas.openxmlformats.org/officeDocument/2006/relationships/notesSlide" Target="../notesSlides/notesSlide13.xml"/><Relationship Id="rId54" Type="http://schemas.openxmlformats.org/officeDocument/2006/relationships/image" Target="../media/image65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1" Type="http://schemas.openxmlformats.org/officeDocument/2006/relationships/tags" Target="../tags/tag203.xml"/><Relationship Id="rId6" Type="http://schemas.openxmlformats.org/officeDocument/2006/relationships/tags" Target="../tags/tag20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tags" Target="../tags/tag267.xml"/><Relationship Id="rId39" Type="http://schemas.openxmlformats.org/officeDocument/2006/relationships/image" Target="../media/image79.png"/><Relationship Id="rId21" Type="http://schemas.openxmlformats.org/officeDocument/2006/relationships/tags" Target="../tags/tag262.xml"/><Relationship Id="rId34" Type="http://schemas.openxmlformats.org/officeDocument/2006/relationships/image" Target="../media/image72.png"/><Relationship Id="rId42" Type="http://schemas.openxmlformats.org/officeDocument/2006/relationships/image" Target="../media/image68.png"/><Relationship Id="rId47" Type="http://schemas.openxmlformats.org/officeDocument/2006/relationships/image" Target="../media/image85.png"/><Relationship Id="rId50" Type="http://schemas.openxmlformats.org/officeDocument/2006/relationships/image" Target="../media/image89.png"/><Relationship Id="rId55" Type="http://schemas.openxmlformats.org/officeDocument/2006/relationships/image" Target="../media/image99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image" Target="../media/image73.png"/><Relationship Id="rId38" Type="http://schemas.openxmlformats.org/officeDocument/2006/relationships/image" Target="../media/image80.png"/><Relationship Id="rId46" Type="http://schemas.openxmlformats.org/officeDocument/2006/relationships/image" Target="../media/image84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65.png"/><Relationship Id="rId54" Type="http://schemas.openxmlformats.org/officeDocument/2006/relationships/image" Target="../media/image103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image" Target="../media/image75.png"/><Relationship Id="rId37" Type="http://schemas.openxmlformats.org/officeDocument/2006/relationships/image" Target="../media/image78.png"/><Relationship Id="rId40" Type="http://schemas.openxmlformats.org/officeDocument/2006/relationships/image" Target="../media/image64.png"/><Relationship Id="rId45" Type="http://schemas.openxmlformats.org/officeDocument/2006/relationships/image" Target="../media/image83.png"/><Relationship Id="rId53" Type="http://schemas.openxmlformats.org/officeDocument/2006/relationships/image" Target="../media/image102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36" Type="http://schemas.openxmlformats.org/officeDocument/2006/relationships/image" Target="../media/image7.png"/><Relationship Id="rId49" Type="http://schemas.openxmlformats.org/officeDocument/2006/relationships/image" Target="../media/image88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74.png"/><Relationship Id="rId44" Type="http://schemas.openxmlformats.org/officeDocument/2006/relationships/image" Target="../media/image67.png"/><Relationship Id="rId52" Type="http://schemas.openxmlformats.org/officeDocument/2006/relationships/image" Target="../media/image101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notesSlide" Target="../notesSlides/notesSlide14.xml"/><Relationship Id="rId35" Type="http://schemas.openxmlformats.org/officeDocument/2006/relationships/image" Target="../media/image76.png"/><Relationship Id="rId43" Type="http://schemas.openxmlformats.org/officeDocument/2006/relationships/image" Target="../media/image66.png"/><Relationship Id="rId48" Type="http://schemas.openxmlformats.org/officeDocument/2006/relationships/image" Target="../media/image86.png"/><Relationship Id="rId8" Type="http://schemas.openxmlformats.org/officeDocument/2006/relationships/tags" Target="../tags/tag249.xml"/><Relationship Id="rId51" Type="http://schemas.openxmlformats.org/officeDocument/2006/relationships/image" Target="../media/image90.png"/><Relationship Id="rId3" Type="http://schemas.openxmlformats.org/officeDocument/2006/relationships/tags" Target="../tags/tag2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image" Target="../media/image75.png"/><Relationship Id="rId39" Type="http://schemas.openxmlformats.org/officeDocument/2006/relationships/image" Target="../media/image84.png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image" Target="../media/image67.png"/><Relationship Id="rId42" Type="http://schemas.openxmlformats.org/officeDocument/2006/relationships/image" Target="../media/image104.pn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74.png"/><Relationship Id="rId33" Type="http://schemas.openxmlformats.org/officeDocument/2006/relationships/image" Target="../media/image66.png"/><Relationship Id="rId38" Type="http://schemas.openxmlformats.org/officeDocument/2006/relationships/image" Target="../media/image83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image" Target="../media/image7.png"/><Relationship Id="rId41" Type="http://schemas.openxmlformats.org/officeDocument/2006/relationships/image" Target="../media/image86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notesSlide" Target="../notesSlides/notesSlide15.xml"/><Relationship Id="rId32" Type="http://schemas.openxmlformats.org/officeDocument/2006/relationships/image" Target="../media/image68.png"/><Relationship Id="rId37" Type="http://schemas.openxmlformats.org/officeDocument/2006/relationships/image" Target="../media/image79.png"/><Relationship Id="rId40" Type="http://schemas.openxmlformats.org/officeDocument/2006/relationships/image" Target="../media/image85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image" Target="../media/image65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image" Target="../media/image72.png"/><Relationship Id="rId30" Type="http://schemas.openxmlformats.org/officeDocument/2006/relationships/image" Target="../media/image64.png"/><Relationship Id="rId35" Type="http://schemas.openxmlformats.org/officeDocument/2006/relationships/image" Target="../media/image78.png"/><Relationship Id="rId43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68.png"/><Relationship Id="rId39" Type="http://schemas.openxmlformats.org/officeDocument/2006/relationships/image" Target="../media/image112.png"/><Relationship Id="rId3" Type="http://schemas.openxmlformats.org/officeDocument/2006/relationships/tags" Target="../tags/tag294.xml"/><Relationship Id="rId21" Type="http://schemas.openxmlformats.org/officeDocument/2006/relationships/tags" Target="../tags/tag312.xml"/><Relationship Id="rId34" Type="http://schemas.openxmlformats.org/officeDocument/2006/relationships/image" Target="../media/image84.png"/><Relationship Id="rId42" Type="http://schemas.openxmlformats.org/officeDocument/2006/relationships/image" Target="../media/image115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65.png"/><Relationship Id="rId33" Type="http://schemas.openxmlformats.org/officeDocument/2006/relationships/image" Target="../media/image78.png"/><Relationship Id="rId38" Type="http://schemas.openxmlformats.org/officeDocument/2006/relationships/image" Target="../media/image86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311.xml"/><Relationship Id="rId29" Type="http://schemas.openxmlformats.org/officeDocument/2006/relationships/image" Target="../media/image106.png"/><Relationship Id="rId41" Type="http://schemas.openxmlformats.org/officeDocument/2006/relationships/image" Target="../media/image114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64.png"/><Relationship Id="rId32" Type="http://schemas.openxmlformats.org/officeDocument/2006/relationships/image" Target="../media/image7.png"/><Relationship Id="rId37" Type="http://schemas.openxmlformats.org/officeDocument/2006/relationships/image" Target="../media/image111.png"/><Relationship Id="rId40" Type="http://schemas.openxmlformats.org/officeDocument/2006/relationships/image" Target="../media/image113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notesSlide" Target="../notesSlides/notesSlide16.xml"/><Relationship Id="rId28" Type="http://schemas.openxmlformats.org/officeDocument/2006/relationships/image" Target="../media/image67.png"/><Relationship Id="rId36" Type="http://schemas.openxmlformats.org/officeDocument/2006/relationships/image" Target="../media/image110.png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31" Type="http://schemas.openxmlformats.org/officeDocument/2006/relationships/image" Target="../media/image108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6.png"/><Relationship Id="rId30" Type="http://schemas.openxmlformats.org/officeDocument/2006/relationships/image" Target="../media/image107.png"/><Relationship Id="rId35" Type="http://schemas.openxmlformats.org/officeDocument/2006/relationships/image" Target="../media/image109.png"/><Relationship Id="rId43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image" Target="../media/image106.png"/><Relationship Id="rId39" Type="http://schemas.openxmlformats.org/officeDocument/2006/relationships/image" Target="../media/image68.png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34" Type="http://schemas.openxmlformats.org/officeDocument/2006/relationships/image" Target="../media/image65.png"/><Relationship Id="rId42" Type="http://schemas.openxmlformats.org/officeDocument/2006/relationships/image" Target="../media/image109.png"/><Relationship Id="rId47" Type="http://schemas.openxmlformats.org/officeDocument/2006/relationships/image" Target="../media/image86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notesSlide" Target="../notesSlides/notesSlide17.xml"/><Relationship Id="rId33" Type="http://schemas.openxmlformats.org/officeDocument/2006/relationships/image" Target="../media/image64.png"/><Relationship Id="rId38" Type="http://schemas.openxmlformats.org/officeDocument/2006/relationships/image" Target="../media/image107.png"/><Relationship Id="rId46" Type="http://schemas.openxmlformats.org/officeDocument/2006/relationships/image" Target="../media/image119.png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image" Target="../media/image115.png"/><Relationship Id="rId41" Type="http://schemas.openxmlformats.org/officeDocument/2006/relationships/image" Target="../media/image84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6.png"/><Relationship Id="rId37" Type="http://schemas.openxmlformats.org/officeDocument/2006/relationships/image" Target="../media/image113.png"/><Relationship Id="rId40" Type="http://schemas.openxmlformats.org/officeDocument/2006/relationships/image" Target="../media/image78.png"/><Relationship Id="rId45" Type="http://schemas.openxmlformats.org/officeDocument/2006/relationships/image" Target="../media/image118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image" Target="../media/image114.png"/><Relationship Id="rId36" Type="http://schemas.openxmlformats.org/officeDocument/2006/relationships/image" Target="../media/image67.png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image" Target="../media/image108.png"/><Relationship Id="rId44" Type="http://schemas.openxmlformats.org/officeDocument/2006/relationships/image" Target="../media/image117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image" Target="../media/image7.png"/><Relationship Id="rId30" Type="http://schemas.openxmlformats.org/officeDocument/2006/relationships/image" Target="../media/image111.png"/><Relationship Id="rId35" Type="http://schemas.openxmlformats.org/officeDocument/2006/relationships/image" Target="../media/image66.png"/><Relationship Id="rId43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image" Target="../media/image68.png"/><Relationship Id="rId21" Type="http://schemas.openxmlformats.org/officeDocument/2006/relationships/tags" Target="../tags/tag356.xml"/><Relationship Id="rId34" Type="http://schemas.openxmlformats.org/officeDocument/2006/relationships/image" Target="../media/image114.png"/><Relationship Id="rId42" Type="http://schemas.openxmlformats.org/officeDocument/2006/relationships/image" Target="../media/image86.png"/><Relationship Id="rId47" Type="http://schemas.openxmlformats.org/officeDocument/2006/relationships/image" Target="../media/image120.png"/><Relationship Id="rId50" Type="http://schemas.openxmlformats.org/officeDocument/2006/relationships/image" Target="../media/image123.png"/><Relationship Id="rId55" Type="http://schemas.openxmlformats.org/officeDocument/2006/relationships/image" Target="../media/image127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image" Target="../media/image64.png"/><Relationship Id="rId38" Type="http://schemas.openxmlformats.org/officeDocument/2006/relationships/image" Target="../media/image113.png"/><Relationship Id="rId46" Type="http://schemas.openxmlformats.org/officeDocument/2006/relationships/image" Target="../media/image85.png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tags" Target="../tags/tag364.xml"/><Relationship Id="rId41" Type="http://schemas.openxmlformats.org/officeDocument/2006/relationships/image" Target="../media/image84.png"/><Relationship Id="rId54" Type="http://schemas.openxmlformats.org/officeDocument/2006/relationships/image" Target="../media/image126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image" Target="../media/image76.png"/><Relationship Id="rId37" Type="http://schemas.openxmlformats.org/officeDocument/2006/relationships/image" Target="../media/image67.png"/><Relationship Id="rId40" Type="http://schemas.openxmlformats.org/officeDocument/2006/relationships/image" Target="../media/image78.png"/><Relationship Id="rId45" Type="http://schemas.openxmlformats.org/officeDocument/2006/relationships/image" Target="../media/image79.png"/><Relationship Id="rId53" Type="http://schemas.openxmlformats.org/officeDocument/2006/relationships/image" Target="../media/image125.pn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image" Target="../media/image66.png"/><Relationship Id="rId49" Type="http://schemas.openxmlformats.org/officeDocument/2006/relationships/image" Target="../media/image122.png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notesSlide" Target="../notesSlides/notesSlide18.xml"/><Relationship Id="rId44" Type="http://schemas.openxmlformats.org/officeDocument/2006/relationships/image" Target="../media/image80.png"/><Relationship Id="rId52" Type="http://schemas.openxmlformats.org/officeDocument/2006/relationships/image" Target="../media/image104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5.png"/><Relationship Id="rId43" Type="http://schemas.openxmlformats.org/officeDocument/2006/relationships/image" Target="../media/image83.png"/><Relationship Id="rId48" Type="http://schemas.openxmlformats.org/officeDocument/2006/relationships/image" Target="../media/image121.png"/><Relationship Id="rId56" Type="http://schemas.openxmlformats.org/officeDocument/2006/relationships/image" Target="../media/image7.png"/><Relationship Id="rId8" Type="http://schemas.openxmlformats.org/officeDocument/2006/relationships/tags" Target="../tags/tag343.xml"/><Relationship Id="rId51" Type="http://schemas.openxmlformats.org/officeDocument/2006/relationships/image" Target="../media/image124.png"/><Relationship Id="rId3" Type="http://schemas.openxmlformats.org/officeDocument/2006/relationships/tags" Target="../tags/tag33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90.xml"/><Relationship Id="rId21" Type="http://schemas.openxmlformats.org/officeDocument/2006/relationships/tags" Target="../tags/tag385.xml"/><Relationship Id="rId42" Type="http://schemas.openxmlformats.org/officeDocument/2006/relationships/tags" Target="../tags/tag406.xml"/><Relationship Id="rId47" Type="http://schemas.openxmlformats.org/officeDocument/2006/relationships/tags" Target="../tags/tag411.xml"/><Relationship Id="rId63" Type="http://schemas.openxmlformats.org/officeDocument/2006/relationships/image" Target="../media/image114.png"/><Relationship Id="rId68" Type="http://schemas.openxmlformats.org/officeDocument/2006/relationships/image" Target="../media/image84.png"/><Relationship Id="rId84" Type="http://schemas.openxmlformats.org/officeDocument/2006/relationships/image" Target="../media/image134.png"/><Relationship Id="rId89" Type="http://schemas.openxmlformats.org/officeDocument/2006/relationships/image" Target="../media/image139.png"/><Relationship Id="rId7" Type="http://schemas.openxmlformats.org/officeDocument/2006/relationships/tags" Target="../tags/tag371.xml"/><Relationship Id="rId71" Type="http://schemas.openxmlformats.org/officeDocument/2006/relationships/image" Target="../media/image67.png"/><Relationship Id="rId92" Type="http://schemas.openxmlformats.org/officeDocument/2006/relationships/image" Target="../media/image142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9" Type="http://schemas.openxmlformats.org/officeDocument/2006/relationships/tags" Target="../tags/tag393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tags" Target="../tags/tag401.xml"/><Relationship Id="rId40" Type="http://schemas.openxmlformats.org/officeDocument/2006/relationships/tags" Target="../tags/tag404.xml"/><Relationship Id="rId45" Type="http://schemas.openxmlformats.org/officeDocument/2006/relationships/tags" Target="../tags/tag409.xml"/><Relationship Id="rId53" Type="http://schemas.openxmlformats.org/officeDocument/2006/relationships/tags" Target="../tags/tag417.xml"/><Relationship Id="rId58" Type="http://schemas.openxmlformats.org/officeDocument/2006/relationships/notesSlide" Target="../notesSlides/notesSlide19.xml"/><Relationship Id="rId66" Type="http://schemas.openxmlformats.org/officeDocument/2006/relationships/image" Target="../media/image68.png"/><Relationship Id="rId74" Type="http://schemas.openxmlformats.org/officeDocument/2006/relationships/image" Target="../media/image79.png"/><Relationship Id="rId79" Type="http://schemas.openxmlformats.org/officeDocument/2006/relationships/image" Target="../media/image131.png"/><Relationship Id="rId87" Type="http://schemas.openxmlformats.org/officeDocument/2006/relationships/image" Target="../media/image137.png"/><Relationship Id="rId102" Type="http://schemas.openxmlformats.org/officeDocument/2006/relationships/image" Target="../media/image147.png"/><Relationship Id="rId5" Type="http://schemas.openxmlformats.org/officeDocument/2006/relationships/tags" Target="../tags/tag369.xml"/><Relationship Id="rId61" Type="http://schemas.openxmlformats.org/officeDocument/2006/relationships/image" Target="../media/image7.png"/><Relationship Id="rId82" Type="http://schemas.openxmlformats.org/officeDocument/2006/relationships/image" Target="../media/image127.png"/><Relationship Id="rId90" Type="http://schemas.openxmlformats.org/officeDocument/2006/relationships/image" Target="../media/image140.png"/><Relationship Id="rId95" Type="http://schemas.openxmlformats.org/officeDocument/2006/relationships/image" Target="../media/image120.png"/><Relationship Id="rId19" Type="http://schemas.openxmlformats.org/officeDocument/2006/relationships/tags" Target="../tags/tag38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43" Type="http://schemas.openxmlformats.org/officeDocument/2006/relationships/tags" Target="../tags/tag407.xml"/><Relationship Id="rId48" Type="http://schemas.openxmlformats.org/officeDocument/2006/relationships/tags" Target="../tags/tag412.xml"/><Relationship Id="rId56" Type="http://schemas.openxmlformats.org/officeDocument/2006/relationships/tags" Target="../tags/tag420.xml"/><Relationship Id="rId64" Type="http://schemas.openxmlformats.org/officeDocument/2006/relationships/image" Target="../media/image65.png"/><Relationship Id="rId69" Type="http://schemas.openxmlformats.org/officeDocument/2006/relationships/image" Target="../media/image86.png"/><Relationship Id="rId77" Type="http://schemas.openxmlformats.org/officeDocument/2006/relationships/image" Target="../media/image129.png"/><Relationship Id="rId100" Type="http://schemas.openxmlformats.org/officeDocument/2006/relationships/image" Target="../media/image145.png"/><Relationship Id="rId105" Type="http://schemas.openxmlformats.org/officeDocument/2006/relationships/image" Target="../media/image150.png"/><Relationship Id="rId8" Type="http://schemas.openxmlformats.org/officeDocument/2006/relationships/tags" Target="../tags/tag372.xml"/><Relationship Id="rId51" Type="http://schemas.openxmlformats.org/officeDocument/2006/relationships/tags" Target="../tags/tag415.xml"/><Relationship Id="rId72" Type="http://schemas.openxmlformats.org/officeDocument/2006/relationships/image" Target="../media/image83.png"/><Relationship Id="rId80" Type="http://schemas.openxmlformats.org/officeDocument/2006/relationships/image" Target="../media/image132.png"/><Relationship Id="rId85" Type="http://schemas.openxmlformats.org/officeDocument/2006/relationships/image" Target="../media/image135.png"/><Relationship Id="rId93" Type="http://schemas.openxmlformats.org/officeDocument/2006/relationships/image" Target="../media/image143.png"/><Relationship Id="rId98" Type="http://schemas.openxmlformats.org/officeDocument/2006/relationships/image" Target="../media/image123.png"/><Relationship Id="rId3" Type="http://schemas.openxmlformats.org/officeDocument/2006/relationships/tags" Target="../tags/tag367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tags" Target="../tags/tag402.xml"/><Relationship Id="rId46" Type="http://schemas.openxmlformats.org/officeDocument/2006/relationships/tags" Target="../tags/tag410.xml"/><Relationship Id="rId59" Type="http://schemas.openxmlformats.org/officeDocument/2006/relationships/image" Target="../media/image125.png"/><Relationship Id="rId67" Type="http://schemas.openxmlformats.org/officeDocument/2006/relationships/image" Target="../media/image78.png"/><Relationship Id="rId103" Type="http://schemas.openxmlformats.org/officeDocument/2006/relationships/image" Target="../media/image148.png"/><Relationship Id="rId20" Type="http://schemas.openxmlformats.org/officeDocument/2006/relationships/tags" Target="../tags/tag384.xml"/><Relationship Id="rId41" Type="http://schemas.openxmlformats.org/officeDocument/2006/relationships/tags" Target="../tags/tag405.xml"/><Relationship Id="rId54" Type="http://schemas.openxmlformats.org/officeDocument/2006/relationships/tags" Target="../tags/tag418.xml"/><Relationship Id="rId62" Type="http://schemas.openxmlformats.org/officeDocument/2006/relationships/image" Target="../media/image64.png"/><Relationship Id="rId70" Type="http://schemas.openxmlformats.org/officeDocument/2006/relationships/image" Target="../media/image66.png"/><Relationship Id="rId75" Type="http://schemas.openxmlformats.org/officeDocument/2006/relationships/image" Target="../media/image85.png"/><Relationship Id="rId83" Type="http://schemas.openxmlformats.org/officeDocument/2006/relationships/image" Target="../media/image133.png"/><Relationship Id="rId88" Type="http://schemas.openxmlformats.org/officeDocument/2006/relationships/image" Target="../media/image138.png"/><Relationship Id="rId91" Type="http://schemas.openxmlformats.org/officeDocument/2006/relationships/image" Target="../media/image141.png"/><Relationship Id="rId96" Type="http://schemas.openxmlformats.org/officeDocument/2006/relationships/image" Target="../media/image121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49" Type="http://schemas.openxmlformats.org/officeDocument/2006/relationships/tags" Target="../tags/tag413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374.xml"/><Relationship Id="rId31" Type="http://schemas.openxmlformats.org/officeDocument/2006/relationships/tags" Target="../tags/tag395.xml"/><Relationship Id="rId44" Type="http://schemas.openxmlformats.org/officeDocument/2006/relationships/tags" Target="../tags/tag408.xml"/><Relationship Id="rId52" Type="http://schemas.openxmlformats.org/officeDocument/2006/relationships/tags" Target="../tags/tag416.xml"/><Relationship Id="rId60" Type="http://schemas.openxmlformats.org/officeDocument/2006/relationships/image" Target="../media/image76.png"/><Relationship Id="rId65" Type="http://schemas.openxmlformats.org/officeDocument/2006/relationships/image" Target="../media/image113.png"/><Relationship Id="rId73" Type="http://schemas.openxmlformats.org/officeDocument/2006/relationships/image" Target="../media/image80.png"/><Relationship Id="rId78" Type="http://schemas.openxmlformats.org/officeDocument/2006/relationships/image" Target="../media/image130.png"/><Relationship Id="rId81" Type="http://schemas.openxmlformats.org/officeDocument/2006/relationships/image" Target="../media/image126.png"/><Relationship Id="rId86" Type="http://schemas.openxmlformats.org/officeDocument/2006/relationships/image" Target="../media/image136.png"/><Relationship Id="rId94" Type="http://schemas.openxmlformats.org/officeDocument/2006/relationships/image" Target="../media/image144.png"/><Relationship Id="rId99" Type="http://schemas.openxmlformats.org/officeDocument/2006/relationships/image" Target="../media/image124.png"/><Relationship Id="rId101" Type="http://schemas.openxmlformats.org/officeDocument/2006/relationships/image" Target="../media/image146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39" Type="http://schemas.openxmlformats.org/officeDocument/2006/relationships/tags" Target="../tags/tag403.xml"/><Relationship Id="rId34" Type="http://schemas.openxmlformats.org/officeDocument/2006/relationships/tags" Target="../tags/tag398.xml"/><Relationship Id="rId50" Type="http://schemas.openxmlformats.org/officeDocument/2006/relationships/tags" Target="../tags/tag414.xml"/><Relationship Id="rId55" Type="http://schemas.openxmlformats.org/officeDocument/2006/relationships/tags" Target="../tags/tag419.xml"/><Relationship Id="rId76" Type="http://schemas.openxmlformats.org/officeDocument/2006/relationships/image" Target="../media/image128.png"/><Relationship Id="rId97" Type="http://schemas.openxmlformats.org/officeDocument/2006/relationships/image" Target="../media/image122.png"/><Relationship Id="rId10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image" Target="../media/image68.png"/><Relationship Id="rId21" Type="http://schemas.openxmlformats.org/officeDocument/2006/relationships/tags" Target="../tags/tag441.xml"/><Relationship Id="rId34" Type="http://schemas.openxmlformats.org/officeDocument/2006/relationships/tags" Target="../tags/tag454.xml"/><Relationship Id="rId42" Type="http://schemas.openxmlformats.org/officeDocument/2006/relationships/image" Target="../media/image86.png"/><Relationship Id="rId47" Type="http://schemas.openxmlformats.org/officeDocument/2006/relationships/image" Target="../media/image126.png"/><Relationship Id="rId50" Type="http://schemas.openxmlformats.org/officeDocument/2006/relationships/image" Target="../media/image7.png"/><Relationship Id="rId55" Type="http://schemas.openxmlformats.org/officeDocument/2006/relationships/image" Target="../media/image114.png"/><Relationship Id="rId63" Type="http://schemas.openxmlformats.org/officeDocument/2006/relationships/image" Target="../media/image121.png"/><Relationship Id="rId7" Type="http://schemas.openxmlformats.org/officeDocument/2006/relationships/tags" Target="../tags/tag42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9" Type="http://schemas.openxmlformats.org/officeDocument/2006/relationships/tags" Target="../tags/tag449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image" Target="../media/image145.png"/><Relationship Id="rId40" Type="http://schemas.openxmlformats.org/officeDocument/2006/relationships/image" Target="../media/image78.png"/><Relationship Id="rId45" Type="http://schemas.openxmlformats.org/officeDocument/2006/relationships/image" Target="../media/image79.png"/><Relationship Id="rId53" Type="http://schemas.openxmlformats.org/officeDocument/2006/relationships/image" Target="../media/image66.png"/><Relationship Id="rId58" Type="http://schemas.openxmlformats.org/officeDocument/2006/relationships/image" Target="../media/image67.png"/><Relationship Id="rId66" Type="http://schemas.openxmlformats.org/officeDocument/2006/relationships/image" Target="../media/image124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notesSlide" Target="../notesSlides/notesSlide20.xml"/><Relationship Id="rId49" Type="http://schemas.openxmlformats.org/officeDocument/2006/relationships/image" Target="../media/image76.png"/><Relationship Id="rId57" Type="http://schemas.openxmlformats.org/officeDocument/2006/relationships/image" Target="../media/image113.png"/><Relationship Id="rId61" Type="http://schemas.openxmlformats.org/officeDocument/2006/relationships/image" Target="../media/image150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4" Type="http://schemas.openxmlformats.org/officeDocument/2006/relationships/image" Target="../media/image80.png"/><Relationship Id="rId52" Type="http://schemas.openxmlformats.org/officeDocument/2006/relationships/image" Target="../media/image149.png"/><Relationship Id="rId60" Type="http://schemas.openxmlformats.org/officeDocument/2006/relationships/image" Target="../media/image152.png"/><Relationship Id="rId65" Type="http://schemas.openxmlformats.org/officeDocument/2006/relationships/image" Target="../media/image123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3.png"/><Relationship Id="rId48" Type="http://schemas.openxmlformats.org/officeDocument/2006/relationships/image" Target="../media/image127.png"/><Relationship Id="rId56" Type="http://schemas.openxmlformats.org/officeDocument/2006/relationships/image" Target="../media/image65.png"/><Relationship Id="rId64" Type="http://schemas.openxmlformats.org/officeDocument/2006/relationships/image" Target="../media/image122.png"/><Relationship Id="rId8" Type="http://schemas.openxmlformats.org/officeDocument/2006/relationships/tags" Target="../tags/tag428.xml"/><Relationship Id="rId51" Type="http://schemas.openxmlformats.org/officeDocument/2006/relationships/image" Target="../media/image148.png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image" Target="../media/image125.png"/><Relationship Id="rId46" Type="http://schemas.openxmlformats.org/officeDocument/2006/relationships/image" Target="../media/image85.png"/><Relationship Id="rId59" Type="http://schemas.openxmlformats.org/officeDocument/2006/relationships/image" Target="../media/image151.png"/><Relationship Id="rId67" Type="http://schemas.openxmlformats.org/officeDocument/2006/relationships/image" Target="../media/image153.png"/><Relationship Id="rId20" Type="http://schemas.openxmlformats.org/officeDocument/2006/relationships/tags" Target="../tags/tag440.xml"/><Relationship Id="rId41" Type="http://schemas.openxmlformats.org/officeDocument/2006/relationships/image" Target="../media/image84.png"/><Relationship Id="rId54" Type="http://schemas.openxmlformats.org/officeDocument/2006/relationships/image" Target="../media/image64.png"/><Relationship Id="rId62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tags" Target="../tags/tag480.xml"/><Relationship Id="rId39" Type="http://schemas.openxmlformats.org/officeDocument/2006/relationships/notesSlide" Target="../notesSlides/notesSlide21.xml"/><Relationship Id="rId21" Type="http://schemas.openxmlformats.org/officeDocument/2006/relationships/tags" Target="../tags/tag475.xml"/><Relationship Id="rId34" Type="http://schemas.openxmlformats.org/officeDocument/2006/relationships/tags" Target="../tags/tag488.xml"/><Relationship Id="rId42" Type="http://schemas.openxmlformats.org/officeDocument/2006/relationships/image" Target="../media/image7.png"/><Relationship Id="rId47" Type="http://schemas.openxmlformats.org/officeDocument/2006/relationships/image" Target="../media/image113.png"/><Relationship Id="rId50" Type="http://schemas.openxmlformats.org/officeDocument/2006/relationships/image" Target="../media/image152.png"/><Relationship Id="rId55" Type="http://schemas.openxmlformats.org/officeDocument/2006/relationships/image" Target="../media/image83.png"/><Relationship Id="rId63" Type="http://schemas.openxmlformats.org/officeDocument/2006/relationships/image" Target="../media/image132.png"/><Relationship Id="rId68" Type="http://schemas.openxmlformats.org/officeDocument/2006/relationships/image" Target="../media/image159.png"/><Relationship Id="rId7" Type="http://schemas.openxmlformats.org/officeDocument/2006/relationships/tags" Target="../tags/tag461.xml"/><Relationship Id="rId71" Type="http://schemas.openxmlformats.org/officeDocument/2006/relationships/image" Target="../media/image121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9" Type="http://schemas.openxmlformats.org/officeDocument/2006/relationships/tags" Target="../tags/tag483.xml"/><Relationship Id="rId11" Type="http://schemas.openxmlformats.org/officeDocument/2006/relationships/tags" Target="../tags/tag465.xml"/><Relationship Id="rId24" Type="http://schemas.openxmlformats.org/officeDocument/2006/relationships/tags" Target="../tags/tag478.xml"/><Relationship Id="rId32" Type="http://schemas.openxmlformats.org/officeDocument/2006/relationships/tags" Target="../tags/tag486.xml"/><Relationship Id="rId37" Type="http://schemas.openxmlformats.org/officeDocument/2006/relationships/tags" Target="../tags/tag491.xml"/><Relationship Id="rId40" Type="http://schemas.openxmlformats.org/officeDocument/2006/relationships/image" Target="../media/image145.png"/><Relationship Id="rId45" Type="http://schemas.openxmlformats.org/officeDocument/2006/relationships/image" Target="../media/image114.png"/><Relationship Id="rId53" Type="http://schemas.openxmlformats.org/officeDocument/2006/relationships/image" Target="../media/image84.png"/><Relationship Id="rId58" Type="http://schemas.openxmlformats.org/officeDocument/2006/relationships/image" Target="../media/image85.png"/><Relationship Id="rId66" Type="http://schemas.openxmlformats.org/officeDocument/2006/relationships/image" Target="../media/image157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tags" Target="../tags/tag477.xml"/><Relationship Id="rId28" Type="http://schemas.openxmlformats.org/officeDocument/2006/relationships/tags" Target="../tags/tag482.xml"/><Relationship Id="rId36" Type="http://schemas.openxmlformats.org/officeDocument/2006/relationships/tags" Target="../tags/tag490.xml"/><Relationship Id="rId49" Type="http://schemas.openxmlformats.org/officeDocument/2006/relationships/image" Target="../media/image151.png"/><Relationship Id="rId57" Type="http://schemas.openxmlformats.org/officeDocument/2006/relationships/image" Target="../media/image79.png"/><Relationship Id="rId61" Type="http://schemas.openxmlformats.org/officeDocument/2006/relationships/image" Target="../media/image130.png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tags" Target="../tags/tag485.xml"/><Relationship Id="rId44" Type="http://schemas.openxmlformats.org/officeDocument/2006/relationships/image" Target="../media/image64.png"/><Relationship Id="rId52" Type="http://schemas.openxmlformats.org/officeDocument/2006/relationships/image" Target="../media/image78.png"/><Relationship Id="rId60" Type="http://schemas.openxmlformats.org/officeDocument/2006/relationships/image" Target="../media/image129.png"/><Relationship Id="rId65" Type="http://schemas.openxmlformats.org/officeDocument/2006/relationships/image" Target="../media/image156.png"/><Relationship Id="rId73" Type="http://schemas.openxmlformats.org/officeDocument/2006/relationships/image" Target="../media/image161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tags" Target="../tags/tag476.xml"/><Relationship Id="rId27" Type="http://schemas.openxmlformats.org/officeDocument/2006/relationships/tags" Target="../tags/tag481.xml"/><Relationship Id="rId30" Type="http://schemas.openxmlformats.org/officeDocument/2006/relationships/tags" Target="../tags/tag484.xml"/><Relationship Id="rId35" Type="http://schemas.openxmlformats.org/officeDocument/2006/relationships/tags" Target="../tags/tag489.xml"/><Relationship Id="rId43" Type="http://schemas.openxmlformats.org/officeDocument/2006/relationships/image" Target="../media/image66.png"/><Relationship Id="rId48" Type="http://schemas.openxmlformats.org/officeDocument/2006/relationships/image" Target="../media/image67.png"/><Relationship Id="rId56" Type="http://schemas.openxmlformats.org/officeDocument/2006/relationships/image" Target="../media/image80.png"/><Relationship Id="rId64" Type="http://schemas.openxmlformats.org/officeDocument/2006/relationships/image" Target="../media/image155.png"/><Relationship Id="rId69" Type="http://schemas.openxmlformats.org/officeDocument/2006/relationships/image" Target="../media/image160.png"/><Relationship Id="rId8" Type="http://schemas.openxmlformats.org/officeDocument/2006/relationships/tags" Target="../tags/tag462.xml"/><Relationship Id="rId51" Type="http://schemas.openxmlformats.org/officeDocument/2006/relationships/image" Target="../media/image68.png"/><Relationship Id="rId72" Type="http://schemas.openxmlformats.org/officeDocument/2006/relationships/image" Target="../media/image123.png"/><Relationship Id="rId3" Type="http://schemas.openxmlformats.org/officeDocument/2006/relationships/tags" Target="../tags/tag457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tags" Target="../tags/tag479.xml"/><Relationship Id="rId33" Type="http://schemas.openxmlformats.org/officeDocument/2006/relationships/tags" Target="../tags/tag487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65.png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tags" Target="../tags/tag474.xml"/><Relationship Id="rId41" Type="http://schemas.openxmlformats.org/officeDocument/2006/relationships/image" Target="../media/image76.png"/><Relationship Id="rId54" Type="http://schemas.openxmlformats.org/officeDocument/2006/relationships/image" Target="../media/image86.png"/><Relationship Id="rId62" Type="http://schemas.openxmlformats.org/officeDocument/2006/relationships/image" Target="../media/image131.png"/><Relationship Id="rId70" Type="http://schemas.openxmlformats.org/officeDocument/2006/relationships/image" Target="../media/image120.png"/><Relationship Id="rId1" Type="http://schemas.openxmlformats.org/officeDocument/2006/relationships/tags" Target="../tags/tag455.xml"/><Relationship Id="rId6" Type="http://schemas.openxmlformats.org/officeDocument/2006/relationships/tags" Target="../tags/tag46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9" Type="http://schemas.openxmlformats.org/officeDocument/2006/relationships/notesSlide" Target="../notesSlides/notesSlide22.xml"/><Relationship Id="rId21" Type="http://schemas.openxmlformats.org/officeDocument/2006/relationships/tags" Target="../tags/tag512.xml"/><Relationship Id="rId34" Type="http://schemas.openxmlformats.org/officeDocument/2006/relationships/tags" Target="../tags/tag525.xml"/><Relationship Id="rId42" Type="http://schemas.openxmlformats.org/officeDocument/2006/relationships/image" Target="../media/image66.png"/><Relationship Id="rId47" Type="http://schemas.openxmlformats.org/officeDocument/2006/relationships/image" Target="../media/image113.png"/><Relationship Id="rId50" Type="http://schemas.openxmlformats.org/officeDocument/2006/relationships/image" Target="../media/image78.png"/><Relationship Id="rId55" Type="http://schemas.openxmlformats.org/officeDocument/2006/relationships/image" Target="../media/image160.png"/><Relationship Id="rId63" Type="http://schemas.openxmlformats.org/officeDocument/2006/relationships/image" Target="../media/image131.png"/><Relationship Id="rId68" Type="http://schemas.openxmlformats.org/officeDocument/2006/relationships/image" Target="../media/image120.png"/><Relationship Id="rId7" Type="http://schemas.openxmlformats.org/officeDocument/2006/relationships/tags" Target="../tags/tag498.xml"/><Relationship Id="rId71" Type="http://schemas.openxmlformats.org/officeDocument/2006/relationships/image" Target="../media/image161.png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9" Type="http://schemas.openxmlformats.org/officeDocument/2006/relationships/tags" Target="../tags/tag520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32" Type="http://schemas.openxmlformats.org/officeDocument/2006/relationships/tags" Target="../tags/tag523.xml"/><Relationship Id="rId37" Type="http://schemas.openxmlformats.org/officeDocument/2006/relationships/tags" Target="../tags/tag528.xml"/><Relationship Id="rId40" Type="http://schemas.openxmlformats.org/officeDocument/2006/relationships/image" Target="../media/image76.png"/><Relationship Id="rId45" Type="http://schemas.openxmlformats.org/officeDocument/2006/relationships/image" Target="../media/image114.png"/><Relationship Id="rId53" Type="http://schemas.openxmlformats.org/officeDocument/2006/relationships/image" Target="../media/image158.png"/><Relationship Id="rId58" Type="http://schemas.openxmlformats.org/officeDocument/2006/relationships/image" Target="../media/image79.png"/><Relationship Id="rId66" Type="http://schemas.openxmlformats.org/officeDocument/2006/relationships/image" Target="../media/image156.png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36" Type="http://schemas.openxmlformats.org/officeDocument/2006/relationships/tags" Target="../tags/tag527.xml"/><Relationship Id="rId49" Type="http://schemas.openxmlformats.org/officeDocument/2006/relationships/image" Target="../media/image68.png"/><Relationship Id="rId57" Type="http://schemas.openxmlformats.org/officeDocument/2006/relationships/image" Target="../media/image80.png"/><Relationship Id="rId61" Type="http://schemas.openxmlformats.org/officeDocument/2006/relationships/image" Target="../media/image129.png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tags" Target="../tags/tag522.xml"/><Relationship Id="rId44" Type="http://schemas.openxmlformats.org/officeDocument/2006/relationships/image" Target="../media/image64.png"/><Relationship Id="rId52" Type="http://schemas.openxmlformats.org/officeDocument/2006/relationships/image" Target="../media/image86.png"/><Relationship Id="rId60" Type="http://schemas.openxmlformats.org/officeDocument/2006/relationships/image" Target="../media/image154.png"/><Relationship Id="rId65" Type="http://schemas.openxmlformats.org/officeDocument/2006/relationships/image" Target="../media/image155.png"/><Relationship Id="rId73" Type="http://schemas.openxmlformats.org/officeDocument/2006/relationships/image" Target="../media/image164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Relationship Id="rId35" Type="http://schemas.openxmlformats.org/officeDocument/2006/relationships/tags" Target="../tags/tag526.xml"/><Relationship Id="rId43" Type="http://schemas.openxmlformats.org/officeDocument/2006/relationships/image" Target="../media/image162.png"/><Relationship Id="rId48" Type="http://schemas.openxmlformats.org/officeDocument/2006/relationships/image" Target="../media/image67.png"/><Relationship Id="rId56" Type="http://schemas.openxmlformats.org/officeDocument/2006/relationships/image" Target="../media/image83.png"/><Relationship Id="rId64" Type="http://schemas.openxmlformats.org/officeDocument/2006/relationships/image" Target="../media/image132.png"/><Relationship Id="rId69" Type="http://schemas.openxmlformats.org/officeDocument/2006/relationships/image" Target="../media/image121.png"/><Relationship Id="rId8" Type="http://schemas.openxmlformats.org/officeDocument/2006/relationships/tags" Target="../tags/tag499.xml"/><Relationship Id="rId51" Type="http://schemas.openxmlformats.org/officeDocument/2006/relationships/image" Target="../media/image84.png"/><Relationship Id="rId72" Type="http://schemas.openxmlformats.org/officeDocument/2006/relationships/image" Target="../media/image163.png"/><Relationship Id="rId3" Type="http://schemas.openxmlformats.org/officeDocument/2006/relationships/tags" Target="../tags/tag494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33" Type="http://schemas.openxmlformats.org/officeDocument/2006/relationships/tags" Target="../tags/tag524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65.png"/><Relationship Id="rId59" Type="http://schemas.openxmlformats.org/officeDocument/2006/relationships/image" Target="../media/image85.png"/><Relationship Id="rId67" Type="http://schemas.openxmlformats.org/officeDocument/2006/relationships/image" Target="../media/image157.png"/><Relationship Id="rId20" Type="http://schemas.openxmlformats.org/officeDocument/2006/relationships/tags" Target="../tags/tag511.xml"/><Relationship Id="rId41" Type="http://schemas.openxmlformats.org/officeDocument/2006/relationships/image" Target="../media/image7.png"/><Relationship Id="rId54" Type="http://schemas.openxmlformats.org/officeDocument/2006/relationships/image" Target="../media/image159.png"/><Relationship Id="rId62" Type="http://schemas.openxmlformats.org/officeDocument/2006/relationships/image" Target="../media/image130.png"/><Relationship Id="rId70" Type="http://schemas.openxmlformats.org/officeDocument/2006/relationships/image" Target="../media/image123.png"/><Relationship Id="rId1" Type="http://schemas.openxmlformats.org/officeDocument/2006/relationships/tags" Target="../tags/tag492.xml"/><Relationship Id="rId6" Type="http://schemas.openxmlformats.org/officeDocument/2006/relationships/tags" Target="../tags/tag49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9" Type="http://schemas.openxmlformats.org/officeDocument/2006/relationships/image" Target="../media/image68.png"/><Relationship Id="rId21" Type="http://schemas.openxmlformats.org/officeDocument/2006/relationships/tags" Target="../tags/tag549.xml"/><Relationship Id="rId34" Type="http://schemas.openxmlformats.org/officeDocument/2006/relationships/image" Target="../media/image7.png"/><Relationship Id="rId42" Type="http://schemas.openxmlformats.org/officeDocument/2006/relationships/image" Target="../media/image113.png"/><Relationship Id="rId47" Type="http://schemas.openxmlformats.org/officeDocument/2006/relationships/image" Target="../media/image83.png"/><Relationship Id="rId50" Type="http://schemas.openxmlformats.org/officeDocument/2006/relationships/image" Target="../media/image85.png"/><Relationship Id="rId55" Type="http://schemas.openxmlformats.org/officeDocument/2006/relationships/image" Target="../media/image121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image" Target="../media/image76.png"/><Relationship Id="rId38" Type="http://schemas.openxmlformats.org/officeDocument/2006/relationships/image" Target="../media/image65.png"/><Relationship Id="rId46" Type="http://schemas.openxmlformats.org/officeDocument/2006/relationships/image" Target="../media/image86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41" Type="http://schemas.openxmlformats.org/officeDocument/2006/relationships/image" Target="../media/image67.png"/><Relationship Id="rId54" Type="http://schemas.openxmlformats.org/officeDocument/2006/relationships/image" Target="../media/image120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notesSlide" Target="../notesSlides/notesSlide23.xml"/><Relationship Id="rId37" Type="http://schemas.openxmlformats.org/officeDocument/2006/relationships/image" Target="../media/image114.png"/><Relationship Id="rId40" Type="http://schemas.openxmlformats.org/officeDocument/2006/relationships/image" Target="../media/image66.png"/><Relationship Id="rId45" Type="http://schemas.openxmlformats.org/officeDocument/2006/relationships/image" Target="../media/image84.png"/><Relationship Id="rId53" Type="http://schemas.openxmlformats.org/officeDocument/2006/relationships/image" Target="../media/image167.png"/><Relationship Id="rId58" Type="http://schemas.openxmlformats.org/officeDocument/2006/relationships/image" Target="../media/image124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image" Target="../media/image64.png"/><Relationship Id="rId49" Type="http://schemas.openxmlformats.org/officeDocument/2006/relationships/image" Target="../media/image79.png"/><Relationship Id="rId57" Type="http://schemas.openxmlformats.org/officeDocument/2006/relationships/image" Target="../media/image123.png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3.png"/><Relationship Id="rId52" Type="http://schemas.openxmlformats.org/officeDocument/2006/relationships/image" Target="../media/image166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image" Target="../media/image162.png"/><Relationship Id="rId43" Type="http://schemas.openxmlformats.org/officeDocument/2006/relationships/image" Target="../media/image78.png"/><Relationship Id="rId48" Type="http://schemas.openxmlformats.org/officeDocument/2006/relationships/image" Target="../media/image80.png"/><Relationship Id="rId56" Type="http://schemas.openxmlformats.org/officeDocument/2006/relationships/image" Target="../media/image168.png"/><Relationship Id="rId8" Type="http://schemas.openxmlformats.org/officeDocument/2006/relationships/tags" Target="../tags/tag536.xml"/><Relationship Id="rId51" Type="http://schemas.openxmlformats.org/officeDocument/2006/relationships/image" Target="../media/image165.png"/><Relationship Id="rId3" Type="http://schemas.openxmlformats.org/officeDocument/2006/relationships/tags" Target="../tags/tag53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tags" Target="../tags/tag584.xml"/><Relationship Id="rId39" Type="http://schemas.openxmlformats.org/officeDocument/2006/relationships/tags" Target="../tags/tag597.xml"/><Relationship Id="rId21" Type="http://schemas.openxmlformats.org/officeDocument/2006/relationships/tags" Target="../tags/tag579.xml"/><Relationship Id="rId34" Type="http://schemas.openxmlformats.org/officeDocument/2006/relationships/tags" Target="../tags/tag592.xml"/><Relationship Id="rId42" Type="http://schemas.openxmlformats.org/officeDocument/2006/relationships/tags" Target="../tags/tag600.xml"/><Relationship Id="rId47" Type="http://schemas.openxmlformats.org/officeDocument/2006/relationships/notesSlide" Target="../notesSlides/notesSlide24.xml"/><Relationship Id="rId50" Type="http://schemas.openxmlformats.org/officeDocument/2006/relationships/image" Target="../media/image162.png"/><Relationship Id="rId55" Type="http://schemas.openxmlformats.org/officeDocument/2006/relationships/image" Target="../media/image66.png"/><Relationship Id="rId63" Type="http://schemas.openxmlformats.org/officeDocument/2006/relationships/image" Target="../media/image79.png"/><Relationship Id="rId68" Type="http://schemas.openxmlformats.org/officeDocument/2006/relationships/image" Target="../media/image163.png"/><Relationship Id="rId76" Type="http://schemas.openxmlformats.org/officeDocument/2006/relationships/image" Target="../media/image157.png"/><Relationship Id="rId84" Type="http://schemas.openxmlformats.org/officeDocument/2006/relationships/image" Target="../media/image148.png"/><Relationship Id="rId7" Type="http://schemas.openxmlformats.org/officeDocument/2006/relationships/tags" Target="../tags/tag565.xml"/><Relationship Id="rId71" Type="http://schemas.openxmlformats.org/officeDocument/2006/relationships/image" Target="../media/image130.png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9" Type="http://schemas.openxmlformats.org/officeDocument/2006/relationships/tags" Target="../tags/tag587.xml"/><Relationship Id="rId11" Type="http://schemas.openxmlformats.org/officeDocument/2006/relationships/tags" Target="../tags/tag569.xml"/><Relationship Id="rId24" Type="http://schemas.openxmlformats.org/officeDocument/2006/relationships/tags" Target="../tags/tag582.xml"/><Relationship Id="rId32" Type="http://schemas.openxmlformats.org/officeDocument/2006/relationships/tags" Target="../tags/tag590.xml"/><Relationship Id="rId37" Type="http://schemas.openxmlformats.org/officeDocument/2006/relationships/tags" Target="../tags/tag595.xml"/><Relationship Id="rId40" Type="http://schemas.openxmlformats.org/officeDocument/2006/relationships/tags" Target="../tags/tag598.xml"/><Relationship Id="rId45" Type="http://schemas.openxmlformats.org/officeDocument/2006/relationships/tags" Target="../tags/tag603.xml"/><Relationship Id="rId53" Type="http://schemas.openxmlformats.org/officeDocument/2006/relationships/image" Target="../media/image65.png"/><Relationship Id="rId58" Type="http://schemas.openxmlformats.org/officeDocument/2006/relationships/image" Target="../media/image78.png"/><Relationship Id="rId66" Type="http://schemas.openxmlformats.org/officeDocument/2006/relationships/image" Target="../media/image166.png"/><Relationship Id="rId74" Type="http://schemas.openxmlformats.org/officeDocument/2006/relationships/image" Target="../media/image170.png"/><Relationship Id="rId79" Type="http://schemas.openxmlformats.org/officeDocument/2006/relationships/image" Target="../media/image168.png"/><Relationship Id="rId5" Type="http://schemas.openxmlformats.org/officeDocument/2006/relationships/tags" Target="../tags/tag563.xml"/><Relationship Id="rId61" Type="http://schemas.openxmlformats.org/officeDocument/2006/relationships/image" Target="../media/image83.png"/><Relationship Id="rId82" Type="http://schemas.openxmlformats.org/officeDocument/2006/relationships/image" Target="../media/image171.png"/><Relationship Id="rId19" Type="http://schemas.openxmlformats.org/officeDocument/2006/relationships/tags" Target="../tags/tag577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30" Type="http://schemas.openxmlformats.org/officeDocument/2006/relationships/tags" Target="../tags/tag588.xml"/><Relationship Id="rId35" Type="http://schemas.openxmlformats.org/officeDocument/2006/relationships/tags" Target="../tags/tag593.xml"/><Relationship Id="rId43" Type="http://schemas.openxmlformats.org/officeDocument/2006/relationships/tags" Target="../tags/tag601.xml"/><Relationship Id="rId48" Type="http://schemas.openxmlformats.org/officeDocument/2006/relationships/image" Target="../media/image76.png"/><Relationship Id="rId56" Type="http://schemas.openxmlformats.org/officeDocument/2006/relationships/image" Target="../media/image67.png"/><Relationship Id="rId64" Type="http://schemas.openxmlformats.org/officeDocument/2006/relationships/image" Target="../media/image85.png"/><Relationship Id="rId69" Type="http://schemas.openxmlformats.org/officeDocument/2006/relationships/image" Target="../media/image169.png"/><Relationship Id="rId77" Type="http://schemas.openxmlformats.org/officeDocument/2006/relationships/image" Target="../media/image120.png"/><Relationship Id="rId8" Type="http://schemas.openxmlformats.org/officeDocument/2006/relationships/tags" Target="../tags/tag566.xml"/><Relationship Id="rId51" Type="http://schemas.openxmlformats.org/officeDocument/2006/relationships/image" Target="../media/image64.png"/><Relationship Id="rId72" Type="http://schemas.openxmlformats.org/officeDocument/2006/relationships/image" Target="../media/image131.png"/><Relationship Id="rId80" Type="http://schemas.openxmlformats.org/officeDocument/2006/relationships/image" Target="../media/image123.png"/><Relationship Id="rId85" Type="http://schemas.openxmlformats.org/officeDocument/2006/relationships/image" Target="../media/image149.png"/><Relationship Id="rId3" Type="http://schemas.openxmlformats.org/officeDocument/2006/relationships/tags" Target="../tags/tag561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tags" Target="../tags/tag583.xml"/><Relationship Id="rId33" Type="http://schemas.openxmlformats.org/officeDocument/2006/relationships/tags" Target="../tags/tag591.xml"/><Relationship Id="rId38" Type="http://schemas.openxmlformats.org/officeDocument/2006/relationships/tags" Target="../tags/tag596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84.png"/><Relationship Id="rId67" Type="http://schemas.openxmlformats.org/officeDocument/2006/relationships/image" Target="../media/image167.png"/><Relationship Id="rId20" Type="http://schemas.openxmlformats.org/officeDocument/2006/relationships/tags" Target="../tags/tag578.xml"/><Relationship Id="rId41" Type="http://schemas.openxmlformats.org/officeDocument/2006/relationships/tags" Target="../tags/tag599.xml"/><Relationship Id="rId54" Type="http://schemas.openxmlformats.org/officeDocument/2006/relationships/image" Target="../media/image68.png"/><Relationship Id="rId62" Type="http://schemas.openxmlformats.org/officeDocument/2006/relationships/image" Target="../media/image80.png"/><Relationship Id="rId70" Type="http://schemas.openxmlformats.org/officeDocument/2006/relationships/image" Target="../media/image129.png"/><Relationship Id="rId75" Type="http://schemas.openxmlformats.org/officeDocument/2006/relationships/image" Target="../media/image156.png"/><Relationship Id="rId83" Type="http://schemas.openxmlformats.org/officeDocument/2006/relationships/image" Target="../media/image172.png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36" Type="http://schemas.openxmlformats.org/officeDocument/2006/relationships/tags" Target="../tags/tag594.xml"/><Relationship Id="rId49" Type="http://schemas.openxmlformats.org/officeDocument/2006/relationships/image" Target="../media/image7.png"/><Relationship Id="rId57" Type="http://schemas.openxmlformats.org/officeDocument/2006/relationships/image" Target="../media/image113.png"/><Relationship Id="rId10" Type="http://schemas.openxmlformats.org/officeDocument/2006/relationships/tags" Target="../tags/tag568.xml"/><Relationship Id="rId31" Type="http://schemas.openxmlformats.org/officeDocument/2006/relationships/tags" Target="../tags/tag589.xml"/><Relationship Id="rId44" Type="http://schemas.openxmlformats.org/officeDocument/2006/relationships/tags" Target="../tags/tag602.xml"/><Relationship Id="rId52" Type="http://schemas.openxmlformats.org/officeDocument/2006/relationships/image" Target="../media/image114.png"/><Relationship Id="rId60" Type="http://schemas.openxmlformats.org/officeDocument/2006/relationships/image" Target="../media/image86.png"/><Relationship Id="rId65" Type="http://schemas.openxmlformats.org/officeDocument/2006/relationships/image" Target="../media/image165.png"/><Relationship Id="rId73" Type="http://schemas.openxmlformats.org/officeDocument/2006/relationships/image" Target="../media/image132.png"/><Relationship Id="rId78" Type="http://schemas.openxmlformats.org/officeDocument/2006/relationships/image" Target="../media/image121.png"/><Relationship Id="rId81" Type="http://schemas.openxmlformats.org/officeDocument/2006/relationships/image" Target="../media/image124.png"/><Relationship Id="rId86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tags" Target="../tags/tag629.xml"/><Relationship Id="rId39" Type="http://schemas.openxmlformats.org/officeDocument/2006/relationships/image" Target="../media/image67.png"/><Relationship Id="rId21" Type="http://schemas.openxmlformats.org/officeDocument/2006/relationships/tags" Target="../tags/tag624.xml"/><Relationship Id="rId34" Type="http://schemas.openxmlformats.org/officeDocument/2006/relationships/image" Target="../media/image171.png"/><Relationship Id="rId42" Type="http://schemas.openxmlformats.org/officeDocument/2006/relationships/image" Target="../media/image106.png"/><Relationship Id="rId47" Type="http://schemas.openxmlformats.org/officeDocument/2006/relationships/image" Target="../media/image173.png"/><Relationship Id="rId50" Type="http://schemas.openxmlformats.org/officeDocument/2006/relationships/image" Target="../media/image175.png"/><Relationship Id="rId55" Type="http://schemas.openxmlformats.org/officeDocument/2006/relationships/image" Target="../media/image131.png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image" Target="../media/image162.png"/><Relationship Id="rId38" Type="http://schemas.openxmlformats.org/officeDocument/2006/relationships/image" Target="../media/image66.png"/><Relationship Id="rId46" Type="http://schemas.openxmlformats.org/officeDocument/2006/relationships/image" Target="../media/image109.png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0" Type="http://schemas.openxmlformats.org/officeDocument/2006/relationships/tags" Target="../tags/tag623.xml"/><Relationship Id="rId29" Type="http://schemas.openxmlformats.org/officeDocument/2006/relationships/tags" Target="../tags/tag632.xml"/><Relationship Id="rId41" Type="http://schemas.openxmlformats.org/officeDocument/2006/relationships/image" Target="../media/image111.png"/><Relationship Id="rId54" Type="http://schemas.openxmlformats.org/officeDocument/2006/relationships/image" Target="../media/image130.png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32" Type="http://schemas.openxmlformats.org/officeDocument/2006/relationships/image" Target="../media/image163.png"/><Relationship Id="rId37" Type="http://schemas.openxmlformats.org/officeDocument/2006/relationships/image" Target="../media/image65.png"/><Relationship Id="rId40" Type="http://schemas.openxmlformats.org/officeDocument/2006/relationships/image" Target="../media/image113.png"/><Relationship Id="rId45" Type="http://schemas.openxmlformats.org/officeDocument/2006/relationships/image" Target="../media/image86.png"/><Relationship Id="rId53" Type="http://schemas.openxmlformats.org/officeDocument/2006/relationships/image" Target="../media/image71.png"/><Relationship Id="rId58" Type="http://schemas.openxmlformats.org/officeDocument/2006/relationships/image" Target="../media/image7.png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image" Target="../media/image114.png"/><Relationship Id="rId49" Type="http://schemas.openxmlformats.org/officeDocument/2006/relationships/image" Target="../media/image129.png"/><Relationship Id="rId57" Type="http://schemas.openxmlformats.org/officeDocument/2006/relationships/image" Target="../media/image176.png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31" Type="http://schemas.openxmlformats.org/officeDocument/2006/relationships/notesSlide" Target="../notesSlides/notesSlide25.xml"/><Relationship Id="rId44" Type="http://schemas.openxmlformats.org/officeDocument/2006/relationships/image" Target="../media/image84.png"/><Relationship Id="rId52" Type="http://schemas.openxmlformats.org/officeDocument/2006/relationships/image" Target="../media/image157.png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4.png"/><Relationship Id="rId43" Type="http://schemas.openxmlformats.org/officeDocument/2006/relationships/image" Target="../media/image78.png"/><Relationship Id="rId48" Type="http://schemas.openxmlformats.org/officeDocument/2006/relationships/image" Target="../media/image174.png"/><Relationship Id="rId56" Type="http://schemas.openxmlformats.org/officeDocument/2006/relationships/image" Target="../media/image132.png"/><Relationship Id="rId8" Type="http://schemas.openxmlformats.org/officeDocument/2006/relationships/tags" Target="../tags/tag611.xml"/><Relationship Id="rId51" Type="http://schemas.openxmlformats.org/officeDocument/2006/relationships/image" Target="../media/image156.png"/><Relationship Id="rId3" Type="http://schemas.openxmlformats.org/officeDocument/2006/relationships/tags" Target="../tags/tag60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9" Type="http://schemas.openxmlformats.org/officeDocument/2006/relationships/image" Target="../media/image66.png"/><Relationship Id="rId21" Type="http://schemas.openxmlformats.org/officeDocument/2006/relationships/tags" Target="../tags/tag653.xml"/><Relationship Id="rId34" Type="http://schemas.openxmlformats.org/officeDocument/2006/relationships/image" Target="../media/image162.png"/><Relationship Id="rId42" Type="http://schemas.openxmlformats.org/officeDocument/2006/relationships/image" Target="../media/image177.png"/><Relationship Id="rId47" Type="http://schemas.openxmlformats.org/officeDocument/2006/relationships/image" Target="../media/image157.png"/><Relationship Id="rId50" Type="http://schemas.openxmlformats.org/officeDocument/2006/relationships/image" Target="../media/image130.png"/><Relationship Id="rId55" Type="http://schemas.openxmlformats.org/officeDocument/2006/relationships/image" Target="../media/image111.pn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image" Target="../media/image163.png"/><Relationship Id="rId38" Type="http://schemas.openxmlformats.org/officeDocument/2006/relationships/image" Target="../media/image65.png"/><Relationship Id="rId46" Type="http://schemas.openxmlformats.org/officeDocument/2006/relationships/image" Target="../media/image156.png"/><Relationship Id="rId59" Type="http://schemas.openxmlformats.org/officeDocument/2006/relationships/image" Target="../media/image182.png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tags" Target="../tags/tag661.xml"/><Relationship Id="rId41" Type="http://schemas.openxmlformats.org/officeDocument/2006/relationships/image" Target="../media/image113.png"/><Relationship Id="rId54" Type="http://schemas.openxmlformats.org/officeDocument/2006/relationships/image" Target="../media/image7.png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32" Type="http://schemas.openxmlformats.org/officeDocument/2006/relationships/notesSlide" Target="../notesSlides/notesSlide26.xml"/><Relationship Id="rId37" Type="http://schemas.openxmlformats.org/officeDocument/2006/relationships/image" Target="../media/image114.png"/><Relationship Id="rId40" Type="http://schemas.openxmlformats.org/officeDocument/2006/relationships/image" Target="../media/image67.png"/><Relationship Id="rId45" Type="http://schemas.openxmlformats.org/officeDocument/2006/relationships/image" Target="../media/image179.png"/><Relationship Id="rId53" Type="http://schemas.openxmlformats.org/officeDocument/2006/relationships/image" Target="../media/image181.png"/><Relationship Id="rId58" Type="http://schemas.openxmlformats.org/officeDocument/2006/relationships/image" Target="../media/image86.png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36" Type="http://schemas.openxmlformats.org/officeDocument/2006/relationships/image" Target="../media/image64.png"/><Relationship Id="rId49" Type="http://schemas.openxmlformats.org/officeDocument/2006/relationships/image" Target="../media/image180.png"/><Relationship Id="rId57" Type="http://schemas.openxmlformats.org/officeDocument/2006/relationships/image" Target="../media/image84.png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9.png"/><Relationship Id="rId52" Type="http://schemas.openxmlformats.org/officeDocument/2006/relationships/image" Target="../media/image132.png"/><Relationship Id="rId60" Type="http://schemas.openxmlformats.org/officeDocument/2006/relationships/image" Target="../media/image183.png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30" Type="http://schemas.openxmlformats.org/officeDocument/2006/relationships/tags" Target="../tags/tag662.xml"/><Relationship Id="rId35" Type="http://schemas.openxmlformats.org/officeDocument/2006/relationships/image" Target="../media/image171.png"/><Relationship Id="rId43" Type="http://schemas.openxmlformats.org/officeDocument/2006/relationships/image" Target="../media/image178.png"/><Relationship Id="rId48" Type="http://schemas.openxmlformats.org/officeDocument/2006/relationships/image" Target="../media/image71.png"/><Relationship Id="rId56" Type="http://schemas.openxmlformats.org/officeDocument/2006/relationships/image" Target="../media/image78.png"/><Relationship Id="rId8" Type="http://schemas.openxmlformats.org/officeDocument/2006/relationships/tags" Target="../tags/tag640.xml"/><Relationship Id="rId51" Type="http://schemas.openxmlformats.org/officeDocument/2006/relationships/image" Target="../media/image131.png"/><Relationship Id="rId3" Type="http://schemas.openxmlformats.org/officeDocument/2006/relationships/tags" Target="../tags/tag6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notesSlide" Target="../notesSlides/notesSlide27.xml"/><Relationship Id="rId26" Type="http://schemas.openxmlformats.org/officeDocument/2006/relationships/image" Target="../media/image66.png"/><Relationship Id="rId3" Type="http://schemas.openxmlformats.org/officeDocument/2006/relationships/tags" Target="../tags/tag665.xml"/><Relationship Id="rId21" Type="http://schemas.openxmlformats.org/officeDocument/2006/relationships/image" Target="../media/image162.png"/><Relationship Id="rId34" Type="http://schemas.openxmlformats.org/officeDocument/2006/relationships/image" Target="../media/image189.png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5.png"/><Relationship Id="rId33" Type="http://schemas.openxmlformats.org/officeDocument/2006/relationships/image" Target="../media/image188.png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image" Target="../media/image163.png"/><Relationship Id="rId29" Type="http://schemas.openxmlformats.org/officeDocument/2006/relationships/image" Target="../media/image184.png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image" Target="../media/image114.png"/><Relationship Id="rId32" Type="http://schemas.openxmlformats.org/officeDocument/2006/relationships/image" Target="../media/image187.png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image" Target="../media/image64.png"/><Relationship Id="rId28" Type="http://schemas.openxmlformats.org/officeDocument/2006/relationships/image" Target="../media/image113.png"/><Relationship Id="rId10" Type="http://schemas.openxmlformats.org/officeDocument/2006/relationships/tags" Target="../tags/tag672.xml"/><Relationship Id="rId19" Type="http://schemas.openxmlformats.org/officeDocument/2006/relationships/image" Target="../media/image7.png"/><Relationship Id="rId31" Type="http://schemas.openxmlformats.org/officeDocument/2006/relationships/image" Target="../media/image186.png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image" Target="../media/image171.png"/><Relationship Id="rId27" Type="http://schemas.openxmlformats.org/officeDocument/2006/relationships/image" Target="../media/image67.png"/><Relationship Id="rId30" Type="http://schemas.openxmlformats.org/officeDocument/2006/relationships/image" Target="../media/image1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tags" Target="../tags/tag6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8.png"/><Relationship Id="rId3" Type="http://schemas.openxmlformats.org/officeDocument/2006/relationships/tags" Target="../tags/tag681.xml"/><Relationship Id="rId21" Type="http://schemas.openxmlformats.org/officeDocument/2006/relationships/image" Target="../media/image163.png"/><Relationship Id="rId34" Type="http://schemas.openxmlformats.org/officeDocument/2006/relationships/image" Target="../media/image184.png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image" Target="../media/image187.png"/><Relationship Id="rId33" Type="http://schemas.openxmlformats.org/officeDocument/2006/relationships/image" Target="../media/image190.png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image" Target="../media/image7.png"/><Relationship Id="rId29" Type="http://schemas.openxmlformats.org/officeDocument/2006/relationships/image" Target="../media/image65.png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image" Target="../media/image186.png"/><Relationship Id="rId32" Type="http://schemas.openxmlformats.org/officeDocument/2006/relationships/image" Target="../media/image113.png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image" Target="../media/image171.png"/><Relationship Id="rId28" Type="http://schemas.openxmlformats.org/officeDocument/2006/relationships/image" Target="../media/image114.png"/><Relationship Id="rId36" Type="http://schemas.openxmlformats.org/officeDocument/2006/relationships/image" Target="../media/image189.png"/><Relationship Id="rId10" Type="http://schemas.openxmlformats.org/officeDocument/2006/relationships/tags" Target="../tags/tag688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67.png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image" Target="../media/image162.png"/><Relationship Id="rId27" Type="http://schemas.openxmlformats.org/officeDocument/2006/relationships/image" Target="../media/image64.png"/><Relationship Id="rId30" Type="http://schemas.openxmlformats.org/officeDocument/2006/relationships/image" Target="../media/image66.png"/><Relationship Id="rId35" Type="http://schemas.openxmlformats.org/officeDocument/2006/relationships/image" Target="../media/image1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13" Type="http://schemas.openxmlformats.org/officeDocument/2006/relationships/tags" Target="../tags/tag708.xml"/><Relationship Id="rId18" Type="http://schemas.openxmlformats.org/officeDocument/2006/relationships/notesSlide" Target="../notesSlides/notesSlide29.xml"/><Relationship Id="rId26" Type="http://schemas.openxmlformats.org/officeDocument/2006/relationships/image" Target="../media/image191.png"/><Relationship Id="rId3" Type="http://schemas.openxmlformats.org/officeDocument/2006/relationships/tags" Target="../tags/tag698.xml"/><Relationship Id="rId21" Type="http://schemas.openxmlformats.org/officeDocument/2006/relationships/image" Target="../media/image186.png"/><Relationship Id="rId34" Type="http://schemas.openxmlformats.org/officeDocument/2006/relationships/image" Target="../media/image196.png"/><Relationship Id="rId7" Type="http://schemas.openxmlformats.org/officeDocument/2006/relationships/tags" Target="../tags/tag702.xml"/><Relationship Id="rId12" Type="http://schemas.openxmlformats.org/officeDocument/2006/relationships/tags" Target="../tags/tag70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4.png"/><Relationship Id="rId33" Type="http://schemas.openxmlformats.org/officeDocument/2006/relationships/image" Target="../media/image195.png"/><Relationship Id="rId2" Type="http://schemas.openxmlformats.org/officeDocument/2006/relationships/tags" Target="../tags/tag697.xml"/><Relationship Id="rId16" Type="http://schemas.openxmlformats.org/officeDocument/2006/relationships/tags" Target="../tags/tag711.xml"/><Relationship Id="rId20" Type="http://schemas.openxmlformats.org/officeDocument/2006/relationships/image" Target="../media/image189.png"/><Relationship Id="rId29" Type="http://schemas.openxmlformats.org/officeDocument/2006/relationships/image" Target="../media/image70.png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24" Type="http://schemas.openxmlformats.org/officeDocument/2006/relationships/image" Target="../media/image190.png"/><Relationship Id="rId32" Type="http://schemas.openxmlformats.org/officeDocument/2006/relationships/image" Target="../media/image194.png"/><Relationship Id="rId5" Type="http://schemas.openxmlformats.org/officeDocument/2006/relationships/tags" Target="../tags/tag700.xml"/><Relationship Id="rId15" Type="http://schemas.openxmlformats.org/officeDocument/2006/relationships/tags" Target="../tags/tag710.xml"/><Relationship Id="rId23" Type="http://schemas.openxmlformats.org/officeDocument/2006/relationships/image" Target="../media/image188.png"/><Relationship Id="rId28" Type="http://schemas.openxmlformats.org/officeDocument/2006/relationships/image" Target="../media/image69.png"/><Relationship Id="rId10" Type="http://schemas.openxmlformats.org/officeDocument/2006/relationships/tags" Target="../tags/tag705.xml"/><Relationship Id="rId19" Type="http://schemas.openxmlformats.org/officeDocument/2006/relationships/image" Target="../media/image7.png"/><Relationship Id="rId31" Type="http://schemas.openxmlformats.org/officeDocument/2006/relationships/image" Target="../media/image193.png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tags" Target="../tags/tag709.xml"/><Relationship Id="rId22" Type="http://schemas.openxmlformats.org/officeDocument/2006/relationships/image" Target="../media/image187.png"/><Relationship Id="rId27" Type="http://schemas.openxmlformats.org/officeDocument/2006/relationships/image" Target="../media/image68.png"/><Relationship Id="rId30" Type="http://schemas.openxmlformats.org/officeDocument/2006/relationships/image" Target="../media/image1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tags" Target="../tags/tag12.xml"/><Relationship Id="rId21" Type="http://schemas.openxmlformats.org/officeDocument/2006/relationships/image" Target="../media/image3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tags" Target="../tags/tag1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2.png"/><Relationship Id="rId29" Type="http://schemas.openxmlformats.org/officeDocument/2006/relationships/image" Target="../media/image1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9.png"/><Relationship Id="rId5" Type="http://schemas.openxmlformats.org/officeDocument/2006/relationships/tags" Target="../tags/tag1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9.xml"/><Relationship Id="rId19" Type="http://schemas.openxmlformats.org/officeDocument/2006/relationships/image" Target="../media/image1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5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26" Type="http://schemas.openxmlformats.org/officeDocument/2006/relationships/image" Target="../media/image196.png"/><Relationship Id="rId39" Type="http://schemas.openxmlformats.org/officeDocument/2006/relationships/image" Target="../media/image197.png"/><Relationship Id="rId3" Type="http://schemas.openxmlformats.org/officeDocument/2006/relationships/tags" Target="../tags/tag714.xml"/><Relationship Id="rId21" Type="http://schemas.openxmlformats.org/officeDocument/2006/relationships/tags" Target="../tags/tag732.xml"/><Relationship Id="rId34" Type="http://schemas.openxmlformats.org/officeDocument/2006/relationships/image" Target="../media/image191.png"/><Relationship Id="rId42" Type="http://schemas.openxmlformats.org/officeDocument/2006/relationships/image" Target="../media/image200.png"/><Relationship Id="rId47" Type="http://schemas.openxmlformats.org/officeDocument/2006/relationships/image" Target="../media/image205.png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notesSlide" Target="../notesSlides/notesSlide30.xml"/><Relationship Id="rId33" Type="http://schemas.openxmlformats.org/officeDocument/2006/relationships/image" Target="../media/image184.png"/><Relationship Id="rId38" Type="http://schemas.openxmlformats.org/officeDocument/2006/relationships/image" Target="../media/image195.png"/><Relationship Id="rId46" Type="http://schemas.openxmlformats.org/officeDocument/2006/relationships/image" Target="../media/image204.png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0" Type="http://schemas.openxmlformats.org/officeDocument/2006/relationships/tags" Target="../tags/tag731.xml"/><Relationship Id="rId29" Type="http://schemas.openxmlformats.org/officeDocument/2006/relationships/image" Target="../media/image186.png"/><Relationship Id="rId41" Type="http://schemas.openxmlformats.org/officeDocument/2006/relationships/image" Target="../media/image199.png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0.png"/><Relationship Id="rId37" Type="http://schemas.openxmlformats.org/officeDocument/2006/relationships/image" Target="../media/image194.png"/><Relationship Id="rId40" Type="http://schemas.openxmlformats.org/officeDocument/2006/relationships/image" Target="../media/image198.png"/><Relationship Id="rId45" Type="http://schemas.openxmlformats.org/officeDocument/2006/relationships/image" Target="../media/image203.png"/><Relationship Id="rId5" Type="http://schemas.openxmlformats.org/officeDocument/2006/relationships/tags" Target="../tags/tag716.xml"/><Relationship Id="rId15" Type="http://schemas.openxmlformats.org/officeDocument/2006/relationships/tags" Target="../tags/tag726.xml"/><Relationship Id="rId23" Type="http://schemas.openxmlformats.org/officeDocument/2006/relationships/tags" Target="../tags/tag734.xml"/><Relationship Id="rId28" Type="http://schemas.openxmlformats.org/officeDocument/2006/relationships/image" Target="../media/image189.png"/><Relationship Id="rId36" Type="http://schemas.openxmlformats.org/officeDocument/2006/relationships/image" Target="../media/image193.png"/><Relationship Id="rId10" Type="http://schemas.openxmlformats.org/officeDocument/2006/relationships/tags" Target="../tags/tag721.xml"/><Relationship Id="rId19" Type="http://schemas.openxmlformats.org/officeDocument/2006/relationships/tags" Target="../tags/tag730.xml"/><Relationship Id="rId31" Type="http://schemas.openxmlformats.org/officeDocument/2006/relationships/image" Target="../media/image188.png"/><Relationship Id="rId44" Type="http://schemas.openxmlformats.org/officeDocument/2006/relationships/image" Target="../media/image202.png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Relationship Id="rId22" Type="http://schemas.openxmlformats.org/officeDocument/2006/relationships/tags" Target="../tags/tag733.xml"/><Relationship Id="rId27" Type="http://schemas.openxmlformats.org/officeDocument/2006/relationships/image" Target="../media/image7.png"/><Relationship Id="rId30" Type="http://schemas.openxmlformats.org/officeDocument/2006/relationships/image" Target="../media/image187.png"/><Relationship Id="rId35" Type="http://schemas.openxmlformats.org/officeDocument/2006/relationships/image" Target="../media/image192.png"/><Relationship Id="rId43" Type="http://schemas.openxmlformats.org/officeDocument/2006/relationships/image" Target="../media/image201.png"/><Relationship Id="rId48" Type="http://schemas.openxmlformats.org/officeDocument/2006/relationships/image" Target="../media/image2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tags" Target="../tags/tag737.xml"/><Relationship Id="rId7" Type="http://schemas.openxmlformats.org/officeDocument/2006/relationships/tags" Target="../tags/tag741.xml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tags" Target="../tags/tag736.xml"/><Relationship Id="rId16" Type="http://schemas.openxmlformats.org/officeDocument/2006/relationships/image" Target="../media/image211.png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image" Target="../media/image7.png"/><Relationship Id="rId5" Type="http://schemas.openxmlformats.org/officeDocument/2006/relationships/tags" Target="../tags/tag739.xml"/><Relationship Id="rId15" Type="http://schemas.openxmlformats.org/officeDocument/2006/relationships/image" Target="../media/image210.pn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7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13" Type="http://schemas.openxmlformats.org/officeDocument/2006/relationships/image" Target="../media/image7.png"/><Relationship Id="rId18" Type="http://schemas.openxmlformats.org/officeDocument/2006/relationships/image" Target="../media/image210.png"/><Relationship Id="rId3" Type="http://schemas.openxmlformats.org/officeDocument/2006/relationships/tags" Target="../tags/tag745.xml"/><Relationship Id="rId7" Type="http://schemas.openxmlformats.org/officeDocument/2006/relationships/tags" Target="../tags/tag749.xml"/><Relationship Id="rId12" Type="http://schemas.openxmlformats.org/officeDocument/2006/relationships/notesSlide" Target="../notesSlides/notesSlide32.xml"/><Relationship Id="rId17" Type="http://schemas.openxmlformats.org/officeDocument/2006/relationships/image" Target="../media/image209.png"/><Relationship Id="rId2" Type="http://schemas.openxmlformats.org/officeDocument/2006/relationships/tags" Target="../tags/tag744.xml"/><Relationship Id="rId16" Type="http://schemas.openxmlformats.org/officeDocument/2006/relationships/image" Target="../media/image212.png"/><Relationship Id="rId20" Type="http://schemas.openxmlformats.org/officeDocument/2006/relationships/image" Target="../media/image215.png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47.xml"/><Relationship Id="rId15" Type="http://schemas.openxmlformats.org/officeDocument/2006/relationships/image" Target="../media/image208.png"/><Relationship Id="rId10" Type="http://schemas.openxmlformats.org/officeDocument/2006/relationships/tags" Target="../tags/tag752.xml"/><Relationship Id="rId19" Type="http://schemas.openxmlformats.org/officeDocument/2006/relationships/image" Target="../media/image214.png"/><Relationship Id="rId4" Type="http://schemas.openxmlformats.org/officeDocument/2006/relationships/tags" Target="../tags/tag746.xml"/><Relationship Id="rId9" Type="http://schemas.openxmlformats.org/officeDocument/2006/relationships/tags" Target="../tags/tag751.xml"/><Relationship Id="rId14" Type="http://schemas.openxmlformats.org/officeDocument/2006/relationships/image" Target="../media/image2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18" Type="http://schemas.openxmlformats.org/officeDocument/2006/relationships/image" Target="../media/image214.png"/><Relationship Id="rId26" Type="http://schemas.openxmlformats.org/officeDocument/2006/relationships/image" Target="../media/image212.png"/><Relationship Id="rId3" Type="http://schemas.openxmlformats.org/officeDocument/2006/relationships/tags" Target="../tags/tag755.xml"/><Relationship Id="rId21" Type="http://schemas.openxmlformats.org/officeDocument/2006/relationships/image" Target="../media/image207.png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image" Target="../media/image7.png"/><Relationship Id="rId25" Type="http://schemas.openxmlformats.org/officeDocument/2006/relationships/image" Target="../media/image208.png"/><Relationship Id="rId2" Type="http://schemas.openxmlformats.org/officeDocument/2006/relationships/tags" Target="../tags/tag754.xml"/><Relationship Id="rId16" Type="http://schemas.openxmlformats.org/officeDocument/2006/relationships/notesSlide" Target="../notesSlides/notesSlide33.xml"/><Relationship Id="rId20" Type="http://schemas.openxmlformats.org/officeDocument/2006/relationships/image" Target="../media/image217.png"/><Relationship Id="rId29" Type="http://schemas.openxmlformats.org/officeDocument/2006/relationships/image" Target="../media/image211.png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image" Target="../media/image219.png"/><Relationship Id="rId5" Type="http://schemas.openxmlformats.org/officeDocument/2006/relationships/tags" Target="../tags/tag75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8.png"/><Relationship Id="rId28" Type="http://schemas.openxmlformats.org/officeDocument/2006/relationships/image" Target="../media/image210.png"/><Relationship Id="rId10" Type="http://schemas.openxmlformats.org/officeDocument/2006/relationships/tags" Target="../tags/tag762.xml"/><Relationship Id="rId19" Type="http://schemas.openxmlformats.org/officeDocument/2006/relationships/image" Target="../media/image216.png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image" Target="../media/image215.png"/><Relationship Id="rId27" Type="http://schemas.openxmlformats.org/officeDocument/2006/relationships/image" Target="../media/image20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13" Type="http://schemas.openxmlformats.org/officeDocument/2006/relationships/tags" Target="../tags/tag779.xml"/><Relationship Id="rId18" Type="http://schemas.openxmlformats.org/officeDocument/2006/relationships/image" Target="../media/image7.png"/><Relationship Id="rId26" Type="http://schemas.openxmlformats.org/officeDocument/2006/relationships/image" Target="../media/image208.png"/><Relationship Id="rId3" Type="http://schemas.openxmlformats.org/officeDocument/2006/relationships/tags" Target="../tags/tag769.xml"/><Relationship Id="rId21" Type="http://schemas.openxmlformats.org/officeDocument/2006/relationships/image" Target="../media/image217.png"/><Relationship Id="rId7" Type="http://schemas.openxmlformats.org/officeDocument/2006/relationships/tags" Target="../tags/tag773.xml"/><Relationship Id="rId12" Type="http://schemas.openxmlformats.org/officeDocument/2006/relationships/tags" Target="../tags/tag778.xml"/><Relationship Id="rId17" Type="http://schemas.openxmlformats.org/officeDocument/2006/relationships/notesSlide" Target="../notesSlides/notesSlide34.xml"/><Relationship Id="rId25" Type="http://schemas.openxmlformats.org/officeDocument/2006/relationships/image" Target="../media/image219.png"/><Relationship Id="rId2" Type="http://schemas.openxmlformats.org/officeDocument/2006/relationships/tags" Target="../tags/tag7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6.png"/><Relationship Id="rId29" Type="http://schemas.openxmlformats.org/officeDocument/2006/relationships/image" Target="../media/image221.png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tags" Target="../tags/tag777.xml"/><Relationship Id="rId24" Type="http://schemas.openxmlformats.org/officeDocument/2006/relationships/image" Target="../media/image218.png"/><Relationship Id="rId5" Type="http://schemas.openxmlformats.org/officeDocument/2006/relationships/tags" Target="../tags/tag771.xml"/><Relationship Id="rId15" Type="http://schemas.openxmlformats.org/officeDocument/2006/relationships/tags" Target="../tags/tag781.xml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tags" Target="../tags/tag776.xml"/><Relationship Id="rId19" Type="http://schemas.openxmlformats.org/officeDocument/2006/relationships/image" Target="../media/image214.png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30" Type="http://schemas.openxmlformats.org/officeDocument/2006/relationships/image" Target="../media/image2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6.png"/><Relationship Id="rId3" Type="http://schemas.openxmlformats.org/officeDocument/2006/relationships/tags" Target="../tags/tag784.xml"/><Relationship Id="rId7" Type="http://schemas.openxmlformats.org/officeDocument/2006/relationships/tags" Target="../tags/tag788.xml"/><Relationship Id="rId12" Type="http://schemas.openxmlformats.org/officeDocument/2006/relationships/image" Target="../media/image223.png"/><Relationship Id="rId2" Type="http://schemas.openxmlformats.org/officeDocument/2006/relationships/tags" Target="../tags/tag783.xml"/><Relationship Id="rId16" Type="http://schemas.openxmlformats.org/officeDocument/2006/relationships/image" Target="../media/image226.png"/><Relationship Id="rId1" Type="http://schemas.openxmlformats.org/officeDocument/2006/relationships/tags" Target="../tags/tag782.xml"/><Relationship Id="rId6" Type="http://schemas.openxmlformats.org/officeDocument/2006/relationships/tags" Target="../tags/tag787.xml"/><Relationship Id="rId11" Type="http://schemas.openxmlformats.org/officeDocument/2006/relationships/image" Target="../media/image7.png"/><Relationship Id="rId5" Type="http://schemas.openxmlformats.org/officeDocument/2006/relationships/tags" Target="../tags/tag786.xml"/><Relationship Id="rId15" Type="http://schemas.openxmlformats.org/officeDocument/2006/relationships/image" Target="../media/image225.png"/><Relationship Id="rId10" Type="http://schemas.openxmlformats.org/officeDocument/2006/relationships/image" Target="../media/image222.png"/><Relationship Id="rId4" Type="http://schemas.openxmlformats.org/officeDocument/2006/relationships/tags" Target="../tags/tag785.xml"/><Relationship Id="rId9" Type="http://schemas.openxmlformats.org/officeDocument/2006/relationships/notesSlide" Target="../notesSlides/notesSlide35.xml"/><Relationship Id="rId14" Type="http://schemas.openxmlformats.org/officeDocument/2006/relationships/image" Target="../media/image2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96.xml"/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2.png"/><Relationship Id="rId3" Type="http://schemas.openxmlformats.org/officeDocument/2006/relationships/tags" Target="../tags/tag791.xml"/><Relationship Id="rId21" Type="http://schemas.openxmlformats.org/officeDocument/2006/relationships/tags" Target="../tags/tag809.xml"/><Relationship Id="rId34" Type="http://schemas.openxmlformats.org/officeDocument/2006/relationships/image" Target="../media/image223.png"/><Relationship Id="rId42" Type="http://schemas.openxmlformats.org/officeDocument/2006/relationships/image" Target="../media/image235.png"/><Relationship Id="rId47" Type="http://schemas.openxmlformats.org/officeDocument/2006/relationships/image" Target="../media/image240.png"/><Relationship Id="rId7" Type="http://schemas.openxmlformats.org/officeDocument/2006/relationships/tags" Target="../tags/tag795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5" Type="http://schemas.openxmlformats.org/officeDocument/2006/relationships/tags" Target="../tags/tag813.xml"/><Relationship Id="rId33" Type="http://schemas.openxmlformats.org/officeDocument/2006/relationships/image" Target="../media/image7.png"/><Relationship Id="rId38" Type="http://schemas.openxmlformats.org/officeDocument/2006/relationships/image" Target="../media/image232.png"/><Relationship Id="rId46" Type="http://schemas.openxmlformats.org/officeDocument/2006/relationships/image" Target="../media/image239.png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20" Type="http://schemas.openxmlformats.org/officeDocument/2006/relationships/tags" Target="../tags/tag808.xml"/><Relationship Id="rId29" Type="http://schemas.openxmlformats.org/officeDocument/2006/relationships/image" Target="../media/image225.png"/><Relationship Id="rId41" Type="http://schemas.openxmlformats.org/officeDocument/2006/relationships/image" Target="../media/image234.png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24" Type="http://schemas.openxmlformats.org/officeDocument/2006/relationships/tags" Target="../tags/tag812.xml"/><Relationship Id="rId32" Type="http://schemas.openxmlformats.org/officeDocument/2006/relationships/image" Target="../media/image228.png"/><Relationship Id="rId37" Type="http://schemas.openxmlformats.org/officeDocument/2006/relationships/image" Target="../media/image231.png"/><Relationship Id="rId40" Type="http://schemas.openxmlformats.org/officeDocument/2006/relationships/image" Target="../media/image233.png"/><Relationship Id="rId45" Type="http://schemas.openxmlformats.org/officeDocument/2006/relationships/image" Target="../media/image238.png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23" Type="http://schemas.openxmlformats.org/officeDocument/2006/relationships/tags" Target="../tags/tag811.xml"/><Relationship Id="rId28" Type="http://schemas.openxmlformats.org/officeDocument/2006/relationships/image" Target="../media/image222.png"/><Relationship Id="rId36" Type="http://schemas.openxmlformats.org/officeDocument/2006/relationships/image" Target="../media/image230.png"/><Relationship Id="rId10" Type="http://schemas.openxmlformats.org/officeDocument/2006/relationships/tags" Target="../tags/tag798.xml"/><Relationship Id="rId19" Type="http://schemas.openxmlformats.org/officeDocument/2006/relationships/tags" Target="../tags/tag807.xml"/><Relationship Id="rId31" Type="http://schemas.openxmlformats.org/officeDocument/2006/relationships/image" Target="../media/image227.png"/><Relationship Id="rId44" Type="http://schemas.openxmlformats.org/officeDocument/2006/relationships/image" Target="../media/image237.png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Relationship Id="rId22" Type="http://schemas.openxmlformats.org/officeDocument/2006/relationships/tags" Target="../tags/tag810.xml"/><Relationship Id="rId27" Type="http://schemas.openxmlformats.org/officeDocument/2006/relationships/notesSlide" Target="../notesSlides/notesSlide36.xml"/><Relationship Id="rId30" Type="http://schemas.openxmlformats.org/officeDocument/2006/relationships/image" Target="../media/image226.png"/><Relationship Id="rId35" Type="http://schemas.openxmlformats.org/officeDocument/2006/relationships/image" Target="../media/image229.png"/><Relationship Id="rId43" Type="http://schemas.openxmlformats.org/officeDocument/2006/relationships/image" Target="../media/image236.png"/><Relationship Id="rId48" Type="http://schemas.openxmlformats.org/officeDocument/2006/relationships/image" Target="../media/image2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21.xml"/><Relationship Id="rId13" Type="http://schemas.openxmlformats.org/officeDocument/2006/relationships/tags" Target="../tags/tag8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9.png"/><Relationship Id="rId3" Type="http://schemas.openxmlformats.org/officeDocument/2006/relationships/tags" Target="../tags/tag816.xml"/><Relationship Id="rId21" Type="http://schemas.openxmlformats.org/officeDocument/2006/relationships/image" Target="../media/image228.png"/><Relationship Id="rId34" Type="http://schemas.openxmlformats.org/officeDocument/2006/relationships/image" Target="../media/image245.png"/><Relationship Id="rId7" Type="http://schemas.openxmlformats.org/officeDocument/2006/relationships/tags" Target="../tags/tag820.xml"/><Relationship Id="rId12" Type="http://schemas.openxmlformats.org/officeDocument/2006/relationships/tags" Target="../tags/tag825.xml"/><Relationship Id="rId17" Type="http://schemas.openxmlformats.org/officeDocument/2006/relationships/tags" Target="../tags/tag830.xml"/><Relationship Id="rId25" Type="http://schemas.openxmlformats.org/officeDocument/2006/relationships/image" Target="../media/image226.png"/><Relationship Id="rId33" Type="http://schemas.openxmlformats.org/officeDocument/2006/relationships/image" Target="../media/image244.png"/><Relationship Id="rId2" Type="http://schemas.openxmlformats.org/officeDocument/2006/relationships/tags" Target="../tags/tag815.xml"/><Relationship Id="rId16" Type="http://schemas.openxmlformats.org/officeDocument/2006/relationships/tags" Target="../tags/tag829.xml"/><Relationship Id="rId20" Type="http://schemas.openxmlformats.org/officeDocument/2006/relationships/image" Target="../media/image227.png"/><Relationship Id="rId29" Type="http://schemas.openxmlformats.org/officeDocument/2006/relationships/image" Target="../media/image233.png"/><Relationship Id="rId1" Type="http://schemas.openxmlformats.org/officeDocument/2006/relationships/tags" Target="../tags/tag814.xml"/><Relationship Id="rId6" Type="http://schemas.openxmlformats.org/officeDocument/2006/relationships/tags" Target="../tags/tag819.xml"/><Relationship Id="rId11" Type="http://schemas.openxmlformats.org/officeDocument/2006/relationships/tags" Target="../tags/tag824.xml"/><Relationship Id="rId24" Type="http://schemas.openxmlformats.org/officeDocument/2006/relationships/image" Target="../media/image225.png"/><Relationship Id="rId32" Type="http://schemas.openxmlformats.org/officeDocument/2006/relationships/image" Target="../media/image243.png"/><Relationship Id="rId5" Type="http://schemas.openxmlformats.org/officeDocument/2006/relationships/tags" Target="../tags/tag818.xml"/><Relationship Id="rId15" Type="http://schemas.openxmlformats.org/officeDocument/2006/relationships/tags" Target="../tags/tag828.xml"/><Relationship Id="rId23" Type="http://schemas.openxmlformats.org/officeDocument/2006/relationships/image" Target="../media/image7.png"/><Relationship Id="rId28" Type="http://schemas.openxmlformats.org/officeDocument/2006/relationships/image" Target="../media/image231.png"/><Relationship Id="rId10" Type="http://schemas.openxmlformats.org/officeDocument/2006/relationships/tags" Target="../tags/tag823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241.png"/><Relationship Id="rId4" Type="http://schemas.openxmlformats.org/officeDocument/2006/relationships/tags" Target="../tags/tag817.xml"/><Relationship Id="rId9" Type="http://schemas.openxmlformats.org/officeDocument/2006/relationships/tags" Target="../tags/tag822.xml"/><Relationship Id="rId14" Type="http://schemas.openxmlformats.org/officeDocument/2006/relationships/tags" Target="../tags/tag827.xml"/><Relationship Id="rId22" Type="http://schemas.openxmlformats.org/officeDocument/2006/relationships/image" Target="../media/image222.png"/><Relationship Id="rId27" Type="http://schemas.openxmlformats.org/officeDocument/2006/relationships/image" Target="../media/image230.png"/><Relationship Id="rId30" Type="http://schemas.openxmlformats.org/officeDocument/2006/relationships/image" Target="../media/image242.png"/><Relationship Id="rId35" Type="http://schemas.openxmlformats.org/officeDocument/2006/relationships/image" Target="../media/image2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38.xml"/><Relationship Id="rId13" Type="http://schemas.openxmlformats.org/officeDocument/2006/relationships/tags" Target="../tags/tag843.xml"/><Relationship Id="rId18" Type="http://schemas.openxmlformats.org/officeDocument/2006/relationships/tags" Target="../tags/tag848.xml"/><Relationship Id="rId26" Type="http://schemas.openxmlformats.org/officeDocument/2006/relationships/image" Target="../media/image222.png"/><Relationship Id="rId39" Type="http://schemas.openxmlformats.org/officeDocument/2006/relationships/image" Target="../media/image62.png"/><Relationship Id="rId3" Type="http://schemas.openxmlformats.org/officeDocument/2006/relationships/tags" Target="../tags/tag833.xml"/><Relationship Id="rId21" Type="http://schemas.openxmlformats.org/officeDocument/2006/relationships/tags" Target="../tags/tag851.xml"/><Relationship Id="rId34" Type="http://schemas.openxmlformats.org/officeDocument/2006/relationships/image" Target="../media/image248.png"/><Relationship Id="rId42" Type="http://schemas.openxmlformats.org/officeDocument/2006/relationships/image" Target="../media/image229.png"/><Relationship Id="rId7" Type="http://schemas.openxmlformats.org/officeDocument/2006/relationships/tags" Target="../tags/tag837.xml"/><Relationship Id="rId12" Type="http://schemas.openxmlformats.org/officeDocument/2006/relationships/tags" Target="../tags/tag842.xml"/><Relationship Id="rId17" Type="http://schemas.openxmlformats.org/officeDocument/2006/relationships/tags" Target="../tags/tag847.xml"/><Relationship Id="rId25" Type="http://schemas.openxmlformats.org/officeDocument/2006/relationships/image" Target="../media/image228.png"/><Relationship Id="rId33" Type="http://schemas.openxmlformats.org/officeDocument/2006/relationships/image" Target="../media/image247.png"/><Relationship Id="rId38" Type="http://schemas.openxmlformats.org/officeDocument/2006/relationships/image" Target="../media/image61.png"/><Relationship Id="rId2" Type="http://schemas.openxmlformats.org/officeDocument/2006/relationships/tags" Target="../tags/tag832.xml"/><Relationship Id="rId16" Type="http://schemas.openxmlformats.org/officeDocument/2006/relationships/tags" Target="../tags/tag846.xml"/><Relationship Id="rId20" Type="http://schemas.openxmlformats.org/officeDocument/2006/relationships/tags" Target="../tags/tag850.xml"/><Relationship Id="rId29" Type="http://schemas.openxmlformats.org/officeDocument/2006/relationships/image" Target="../media/image242.png"/><Relationship Id="rId41" Type="http://schemas.openxmlformats.org/officeDocument/2006/relationships/image" Target="../media/image226.png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11" Type="http://schemas.openxmlformats.org/officeDocument/2006/relationships/tags" Target="../tags/tag841.xml"/><Relationship Id="rId24" Type="http://schemas.openxmlformats.org/officeDocument/2006/relationships/image" Target="../media/image227.png"/><Relationship Id="rId32" Type="http://schemas.openxmlformats.org/officeDocument/2006/relationships/image" Target="../media/image245.png"/><Relationship Id="rId37" Type="http://schemas.openxmlformats.org/officeDocument/2006/relationships/image" Target="../media/image60.png"/><Relationship Id="rId40" Type="http://schemas.openxmlformats.org/officeDocument/2006/relationships/image" Target="../media/image225.png"/><Relationship Id="rId5" Type="http://schemas.openxmlformats.org/officeDocument/2006/relationships/tags" Target="../tags/tag835.xml"/><Relationship Id="rId15" Type="http://schemas.openxmlformats.org/officeDocument/2006/relationships/tags" Target="../tags/tag845.xml"/><Relationship Id="rId23" Type="http://schemas.openxmlformats.org/officeDocument/2006/relationships/notesSlide" Target="../notesSlides/notesSlide38.xml"/><Relationship Id="rId28" Type="http://schemas.openxmlformats.org/officeDocument/2006/relationships/image" Target="../media/image233.png"/><Relationship Id="rId36" Type="http://schemas.openxmlformats.org/officeDocument/2006/relationships/image" Target="../media/image59.png"/><Relationship Id="rId10" Type="http://schemas.openxmlformats.org/officeDocument/2006/relationships/tags" Target="../tags/tag840.xml"/><Relationship Id="rId19" Type="http://schemas.openxmlformats.org/officeDocument/2006/relationships/tags" Target="../tags/tag849.xml"/><Relationship Id="rId31" Type="http://schemas.openxmlformats.org/officeDocument/2006/relationships/image" Target="../media/image244.png"/><Relationship Id="rId44" Type="http://schemas.openxmlformats.org/officeDocument/2006/relationships/image" Target="../media/image231.png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4" Type="http://schemas.openxmlformats.org/officeDocument/2006/relationships/tags" Target="../tags/tag84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.png"/><Relationship Id="rId30" Type="http://schemas.openxmlformats.org/officeDocument/2006/relationships/image" Target="../media/image243.png"/><Relationship Id="rId35" Type="http://schemas.openxmlformats.org/officeDocument/2006/relationships/image" Target="../media/image53.png"/><Relationship Id="rId43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3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8.png"/><Relationship Id="rId42" Type="http://schemas.openxmlformats.org/officeDocument/2006/relationships/image" Target="../media/image16.png"/><Relationship Id="rId47" Type="http://schemas.openxmlformats.org/officeDocument/2006/relationships/image" Target="../media/image21.png"/><Relationship Id="rId50" Type="http://schemas.openxmlformats.org/officeDocument/2006/relationships/image" Target="../media/image24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5.png"/><Relationship Id="rId38" Type="http://schemas.openxmlformats.org/officeDocument/2006/relationships/image" Target="../media/image12.png"/><Relationship Id="rId46" Type="http://schemas.openxmlformats.org/officeDocument/2006/relationships/image" Target="../media/image20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7.png"/><Relationship Id="rId41" Type="http://schemas.openxmlformats.org/officeDocument/2006/relationships/image" Target="../media/image15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3.png"/><Relationship Id="rId37" Type="http://schemas.openxmlformats.org/officeDocument/2006/relationships/image" Target="../media/image11.png"/><Relationship Id="rId40" Type="http://schemas.openxmlformats.org/officeDocument/2006/relationships/image" Target="../media/image14.png"/><Relationship Id="rId45" Type="http://schemas.openxmlformats.org/officeDocument/2006/relationships/image" Target="../media/image19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4.png"/><Relationship Id="rId36" Type="http://schemas.openxmlformats.org/officeDocument/2006/relationships/image" Target="../media/image10.png"/><Relationship Id="rId49" Type="http://schemas.openxmlformats.org/officeDocument/2006/relationships/image" Target="../media/image23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2.png"/><Relationship Id="rId44" Type="http://schemas.openxmlformats.org/officeDocument/2006/relationships/image" Target="../media/image18.png"/><Relationship Id="rId52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1.png"/><Relationship Id="rId35" Type="http://schemas.openxmlformats.org/officeDocument/2006/relationships/image" Target="../media/image9.png"/><Relationship Id="rId43" Type="http://schemas.openxmlformats.org/officeDocument/2006/relationships/image" Target="../media/image17.png"/><Relationship Id="rId48" Type="http://schemas.openxmlformats.org/officeDocument/2006/relationships/image" Target="../media/image22.png"/><Relationship Id="rId8" Type="http://schemas.openxmlformats.org/officeDocument/2006/relationships/tags" Target="../tags/tag31.xml"/><Relationship Id="rId5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28.png"/><Relationship Id="rId3" Type="http://schemas.openxmlformats.org/officeDocument/2006/relationships/tags" Target="../tags/tag51.xml"/><Relationship Id="rId21" Type="http://schemas.openxmlformats.org/officeDocument/2006/relationships/image" Target="../media/image1.png"/><Relationship Id="rId34" Type="http://schemas.openxmlformats.org/officeDocument/2006/relationships/image" Target="../media/image36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image" Target="../media/image7.png"/><Relationship Id="rId29" Type="http://schemas.openxmlformats.org/officeDocument/2006/relationships/image" Target="../media/image3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5.png"/><Relationship Id="rId32" Type="http://schemas.openxmlformats.org/officeDocument/2006/relationships/image" Target="../media/image34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3.png"/><Relationship Id="rId28" Type="http://schemas.openxmlformats.org/officeDocument/2006/relationships/image" Target="../media/image30.png"/><Relationship Id="rId10" Type="http://schemas.openxmlformats.org/officeDocument/2006/relationships/tags" Target="../tags/tag58.xml"/><Relationship Id="rId19" Type="http://schemas.openxmlformats.org/officeDocument/2006/relationships/image" Target="../media/image4.png"/><Relationship Id="rId31" Type="http://schemas.openxmlformats.org/officeDocument/2006/relationships/image" Target="../media/image33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2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7.png"/><Relationship Id="rId26" Type="http://schemas.openxmlformats.org/officeDocument/2006/relationships/image" Target="../media/image37.png"/><Relationship Id="rId3" Type="http://schemas.openxmlformats.org/officeDocument/2006/relationships/tags" Target="../tags/tag67.xml"/><Relationship Id="rId21" Type="http://schemas.openxmlformats.org/officeDocument/2006/relationships/image" Target="../media/image1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4.png"/><Relationship Id="rId25" Type="http://schemas.openxmlformats.org/officeDocument/2006/relationships/image" Target="../media/image6.png"/><Relationship Id="rId2" Type="http://schemas.openxmlformats.org/officeDocument/2006/relationships/tags" Target="../tags/tag66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36.png"/><Relationship Id="rId29" Type="http://schemas.openxmlformats.org/officeDocument/2006/relationships/image" Target="../media/image40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5.png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.png"/><Relationship Id="rId28" Type="http://schemas.openxmlformats.org/officeDocument/2006/relationships/image" Target="../media/image39.png"/><Relationship Id="rId10" Type="http://schemas.openxmlformats.org/officeDocument/2006/relationships/tags" Target="../tags/tag74.xml"/><Relationship Id="rId19" Type="http://schemas.openxmlformats.org/officeDocument/2006/relationships/image" Target="../media/image35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2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1.png"/><Relationship Id="rId26" Type="http://schemas.openxmlformats.org/officeDocument/2006/relationships/image" Target="../media/image43.png"/><Relationship Id="rId3" Type="http://schemas.openxmlformats.org/officeDocument/2006/relationships/tags" Target="../tags/tag81.xml"/><Relationship Id="rId21" Type="http://schemas.openxmlformats.org/officeDocument/2006/relationships/image" Target="../media/image5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7.png"/><Relationship Id="rId25" Type="http://schemas.openxmlformats.org/officeDocument/2006/relationships/image" Target="../media/image42.png"/><Relationship Id="rId2" Type="http://schemas.openxmlformats.org/officeDocument/2006/relationships/tags" Target="../tags/tag80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3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41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.png"/><Relationship Id="rId10" Type="http://schemas.openxmlformats.org/officeDocument/2006/relationships/tags" Target="../tags/tag88.xml"/><Relationship Id="rId19" Type="http://schemas.openxmlformats.org/officeDocument/2006/relationships/image" Target="../media/image2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image" Target="../media/image5.png"/><Relationship Id="rId21" Type="http://schemas.openxmlformats.org/officeDocument/2006/relationships/tags" Target="../tags/tag113.xml"/><Relationship Id="rId34" Type="http://schemas.openxmlformats.org/officeDocument/2006/relationships/notesSlide" Target="../notesSlides/notesSlide8.xml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.png"/><Relationship Id="rId46" Type="http://schemas.openxmlformats.org/officeDocument/2006/relationships/image" Target="../media/image45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tags" Target="../tags/tag121.xml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image" Target="../media/image2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image" Target="../media/image1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image" Target="../media/image7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tags" Target="../tags/tag100.xml"/><Relationship Id="rId51" Type="http://schemas.openxmlformats.org/officeDocument/2006/relationships/image" Target="../media/image50.png"/><Relationship Id="rId3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image" Target="../media/image40.png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1.png"/><Relationship Id="rId42" Type="http://schemas.openxmlformats.org/officeDocument/2006/relationships/image" Target="../media/image43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image" Target="../media/image53.png"/><Relationship Id="rId38" Type="http://schemas.openxmlformats.org/officeDocument/2006/relationships/image" Target="../media/image39.png"/><Relationship Id="rId46" Type="http://schemas.openxmlformats.org/officeDocument/2006/relationships/image" Target="../media/image50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2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51.png"/><Relationship Id="rId37" Type="http://schemas.openxmlformats.org/officeDocument/2006/relationships/image" Target="../media/image5.png"/><Relationship Id="rId40" Type="http://schemas.openxmlformats.org/officeDocument/2006/relationships/image" Target="../media/image41.png"/><Relationship Id="rId45" Type="http://schemas.openxmlformats.org/officeDocument/2006/relationships/image" Target="../media/image49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image" Target="../media/image3.png"/><Relationship Id="rId49" Type="http://schemas.openxmlformats.org/officeDocument/2006/relationships/image" Target="../media/image61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7.png"/><Relationship Id="rId44" Type="http://schemas.openxmlformats.org/officeDocument/2006/relationships/image" Target="../media/image44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notesSlide" Target="../notesSlides/notesSlide9.xml"/><Relationship Id="rId35" Type="http://schemas.openxmlformats.org/officeDocument/2006/relationships/image" Target="../media/image2.png"/><Relationship Id="rId43" Type="http://schemas.openxmlformats.org/officeDocument/2006/relationships/image" Target="../media/image58.png"/><Relationship Id="rId48" Type="http://schemas.openxmlformats.org/officeDocument/2006/relationships/image" Target="../media/image60.png"/><Relationship Id="rId8" Type="http://schemas.openxmlformats.org/officeDocument/2006/relationships/tags" Target="../tags/tag132.xml"/><Relationship Id="rId51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CALCULUS</a:t>
            </a:r>
            <a:endParaRPr lang="en-US" sz="2400" dirty="0"/>
          </a:p>
          <a:p>
            <a:pPr algn="ctr"/>
            <a:r>
              <a:rPr lang="en-US" sz="2400" dirty="0" smtClean="0"/>
              <a:t>Riemann sums and the definition of the</a:t>
            </a:r>
          </a:p>
          <a:p>
            <a:pPr algn="ctr"/>
            <a:r>
              <a:rPr lang="en-US" sz="2400" dirty="0" smtClean="0"/>
              <a:t>definite integral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6AF7-4693-4C21-93D9-CA520C3A457B}" type="slidenum">
              <a:rPr lang="en-US"/>
              <a:pPr/>
              <a:t>10</a:t>
            </a:fld>
            <a:endParaRPr lang="en-US"/>
          </a:p>
        </p:txBody>
      </p:sp>
      <p:sp>
        <p:nvSpPr>
          <p:cNvPr id="1810434" name="Freeform 2" descr="25%"/>
          <p:cNvSpPr>
            <a:spLocks/>
          </p:cNvSpPr>
          <p:nvPr/>
        </p:nvSpPr>
        <p:spPr bwMode="auto">
          <a:xfrm>
            <a:off x="3137754" y="4643027"/>
            <a:ext cx="2813703" cy="1685727"/>
          </a:xfrm>
          <a:custGeom>
            <a:avLst/>
            <a:gdLst>
              <a:gd name="T0" fmla="*/ 149 w 1905"/>
              <a:gd name="T1" fmla="*/ 1058 h 1082"/>
              <a:gd name="T2" fmla="*/ 158 w 1905"/>
              <a:gd name="T3" fmla="*/ 932 h 1082"/>
              <a:gd name="T4" fmla="*/ 149 w 1905"/>
              <a:gd name="T5" fmla="*/ 593 h 1082"/>
              <a:gd name="T6" fmla="*/ 149 w 1905"/>
              <a:gd name="T7" fmla="*/ 353 h 1082"/>
              <a:gd name="T8" fmla="*/ 293 w 1905"/>
              <a:gd name="T9" fmla="*/ 527 h 1082"/>
              <a:gd name="T10" fmla="*/ 428 w 1905"/>
              <a:gd name="T11" fmla="*/ 671 h 1082"/>
              <a:gd name="T12" fmla="*/ 527 w 1905"/>
              <a:gd name="T13" fmla="*/ 698 h 1082"/>
              <a:gd name="T14" fmla="*/ 617 w 1905"/>
              <a:gd name="T15" fmla="*/ 716 h 1082"/>
              <a:gd name="T16" fmla="*/ 752 w 1905"/>
              <a:gd name="T17" fmla="*/ 608 h 1082"/>
              <a:gd name="T18" fmla="*/ 917 w 1905"/>
              <a:gd name="T19" fmla="*/ 449 h 1082"/>
              <a:gd name="T20" fmla="*/ 1319 w 1905"/>
              <a:gd name="T21" fmla="*/ 68 h 1082"/>
              <a:gd name="T22" fmla="*/ 1517 w 1905"/>
              <a:gd name="T23" fmla="*/ 41 h 1082"/>
              <a:gd name="T24" fmla="*/ 1685 w 1905"/>
              <a:gd name="T25" fmla="*/ 305 h 1082"/>
              <a:gd name="T26" fmla="*/ 1829 w 1905"/>
              <a:gd name="T27" fmla="*/ 689 h 1082"/>
              <a:gd name="T28" fmla="*/ 1877 w 1905"/>
              <a:gd name="T29" fmla="*/ 833 h 1082"/>
              <a:gd name="T30" fmla="*/ 1877 w 1905"/>
              <a:gd name="T31" fmla="*/ 986 h 1082"/>
              <a:gd name="T32" fmla="*/ 1859 w 1905"/>
              <a:gd name="T33" fmla="*/ 1067 h 1082"/>
              <a:gd name="T34" fmla="*/ 1637 w 1905"/>
              <a:gd name="T35" fmla="*/ 1073 h 1082"/>
              <a:gd name="T36" fmla="*/ 248 w 1905"/>
              <a:gd name="T37" fmla="*/ 1067 h 1082"/>
              <a:gd name="T38" fmla="*/ 149 w 1905"/>
              <a:gd name="T39" fmla="*/ 1058 h 1082"/>
              <a:gd name="connsiteX0" fmla="*/ 207 w 9304"/>
              <a:gd name="connsiteY0" fmla="*/ 9651 h 9814"/>
              <a:gd name="connsiteX1" fmla="*/ 254 w 9304"/>
              <a:gd name="connsiteY1" fmla="*/ 8487 h 9814"/>
              <a:gd name="connsiteX2" fmla="*/ 207 w 9304"/>
              <a:gd name="connsiteY2" fmla="*/ 5354 h 9814"/>
              <a:gd name="connsiteX3" fmla="*/ 207 w 9304"/>
              <a:gd name="connsiteY3" fmla="*/ 3135 h 9814"/>
              <a:gd name="connsiteX4" fmla="*/ 963 w 9304"/>
              <a:gd name="connsiteY4" fmla="*/ 4744 h 9814"/>
              <a:gd name="connsiteX5" fmla="*/ 1672 w 9304"/>
              <a:gd name="connsiteY5" fmla="*/ 6074 h 9814"/>
              <a:gd name="connsiteX6" fmla="*/ 2191 w 9304"/>
              <a:gd name="connsiteY6" fmla="*/ 6324 h 9814"/>
              <a:gd name="connsiteX7" fmla="*/ 2664 w 9304"/>
              <a:gd name="connsiteY7" fmla="*/ 6490 h 9814"/>
              <a:gd name="connsiteX8" fmla="*/ 3373 w 9304"/>
              <a:gd name="connsiteY8" fmla="*/ 5492 h 9814"/>
              <a:gd name="connsiteX9" fmla="*/ 4239 w 9304"/>
              <a:gd name="connsiteY9" fmla="*/ 4023 h 9814"/>
              <a:gd name="connsiteX10" fmla="*/ 6349 w 9304"/>
              <a:gd name="connsiteY10" fmla="*/ 501 h 9814"/>
              <a:gd name="connsiteX11" fmla="*/ 7388 w 9304"/>
              <a:gd name="connsiteY11" fmla="*/ 252 h 9814"/>
              <a:gd name="connsiteX12" fmla="*/ 8270 w 9304"/>
              <a:gd name="connsiteY12" fmla="*/ 2692 h 9814"/>
              <a:gd name="connsiteX13" fmla="*/ 9026 w 9304"/>
              <a:gd name="connsiteY13" fmla="*/ 6241 h 9814"/>
              <a:gd name="connsiteX14" fmla="*/ 9278 w 9304"/>
              <a:gd name="connsiteY14" fmla="*/ 7572 h 9814"/>
              <a:gd name="connsiteX15" fmla="*/ 9278 w 9304"/>
              <a:gd name="connsiteY15" fmla="*/ 8986 h 9814"/>
              <a:gd name="connsiteX16" fmla="*/ 9184 w 9304"/>
              <a:gd name="connsiteY16" fmla="*/ 9734 h 9814"/>
              <a:gd name="connsiteX17" fmla="*/ 8018 w 9304"/>
              <a:gd name="connsiteY17" fmla="*/ 9790 h 9814"/>
              <a:gd name="connsiteX18" fmla="*/ 727 w 9304"/>
              <a:gd name="connsiteY18" fmla="*/ 9734 h 9814"/>
              <a:gd name="connsiteX19" fmla="*/ 207 w 9304"/>
              <a:gd name="connsiteY19" fmla="*/ 9651 h 9814"/>
              <a:gd name="connsiteX0" fmla="*/ 222 w 10000"/>
              <a:gd name="connsiteY0" fmla="*/ 9834 h 10000"/>
              <a:gd name="connsiteX1" fmla="*/ 273 w 10000"/>
              <a:gd name="connsiteY1" fmla="*/ 8648 h 10000"/>
              <a:gd name="connsiteX2" fmla="*/ 222 w 10000"/>
              <a:gd name="connsiteY2" fmla="*/ 5455 h 10000"/>
              <a:gd name="connsiteX3" fmla="*/ 222 w 10000"/>
              <a:gd name="connsiteY3" fmla="*/ 3194 h 10000"/>
              <a:gd name="connsiteX4" fmla="*/ 1035 w 10000"/>
              <a:gd name="connsiteY4" fmla="*/ 4834 h 10000"/>
              <a:gd name="connsiteX5" fmla="*/ 1797 w 10000"/>
              <a:gd name="connsiteY5" fmla="*/ 6189 h 10000"/>
              <a:gd name="connsiteX6" fmla="*/ 2355 w 10000"/>
              <a:gd name="connsiteY6" fmla="*/ 6444 h 10000"/>
              <a:gd name="connsiteX7" fmla="*/ 2863 w 10000"/>
              <a:gd name="connsiteY7" fmla="*/ 6613 h 10000"/>
              <a:gd name="connsiteX8" fmla="*/ 3625 w 10000"/>
              <a:gd name="connsiteY8" fmla="*/ 5596 h 10000"/>
              <a:gd name="connsiteX9" fmla="*/ 4556 w 10000"/>
              <a:gd name="connsiteY9" fmla="*/ 4099 h 10000"/>
              <a:gd name="connsiteX10" fmla="*/ 6824 w 10000"/>
              <a:gd name="connsiteY10" fmla="*/ 510 h 10000"/>
              <a:gd name="connsiteX11" fmla="*/ 7941 w 10000"/>
              <a:gd name="connsiteY11" fmla="*/ 257 h 10000"/>
              <a:gd name="connsiteX12" fmla="*/ 8889 w 10000"/>
              <a:gd name="connsiteY12" fmla="*/ 2743 h 10000"/>
              <a:gd name="connsiteX13" fmla="*/ 9701 w 10000"/>
              <a:gd name="connsiteY13" fmla="*/ 6359 h 10000"/>
              <a:gd name="connsiteX14" fmla="*/ 9972 w 10000"/>
              <a:gd name="connsiteY14" fmla="*/ 7716 h 10000"/>
              <a:gd name="connsiteX15" fmla="*/ 9972 w 10000"/>
              <a:gd name="connsiteY15" fmla="*/ 9156 h 10000"/>
              <a:gd name="connsiteX16" fmla="*/ 9871 w 10000"/>
              <a:gd name="connsiteY16" fmla="*/ 9918 h 10000"/>
              <a:gd name="connsiteX17" fmla="*/ 8618 w 10000"/>
              <a:gd name="connsiteY17" fmla="*/ 9976 h 10000"/>
              <a:gd name="connsiteX18" fmla="*/ 781 w 10000"/>
              <a:gd name="connsiteY18" fmla="*/ 9918 h 10000"/>
              <a:gd name="connsiteX19" fmla="*/ 222 w 10000"/>
              <a:gd name="connsiteY19" fmla="*/ 9834 h 10000"/>
              <a:gd name="connsiteX0" fmla="*/ 222 w 10000"/>
              <a:gd name="connsiteY0" fmla="*/ 9834 h 10000"/>
              <a:gd name="connsiteX1" fmla="*/ 273 w 10000"/>
              <a:gd name="connsiteY1" fmla="*/ 8648 h 10000"/>
              <a:gd name="connsiteX2" fmla="*/ 222 w 10000"/>
              <a:gd name="connsiteY2" fmla="*/ 5455 h 10000"/>
              <a:gd name="connsiteX3" fmla="*/ 222 w 10000"/>
              <a:gd name="connsiteY3" fmla="*/ 3194 h 10000"/>
              <a:gd name="connsiteX4" fmla="*/ 1035 w 10000"/>
              <a:gd name="connsiteY4" fmla="*/ 4834 h 10000"/>
              <a:gd name="connsiteX5" fmla="*/ 1797 w 10000"/>
              <a:gd name="connsiteY5" fmla="*/ 6189 h 10000"/>
              <a:gd name="connsiteX6" fmla="*/ 2355 w 10000"/>
              <a:gd name="connsiteY6" fmla="*/ 6444 h 10000"/>
              <a:gd name="connsiteX7" fmla="*/ 2863 w 10000"/>
              <a:gd name="connsiteY7" fmla="*/ 6613 h 10000"/>
              <a:gd name="connsiteX8" fmla="*/ 3625 w 10000"/>
              <a:gd name="connsiteY8" fmla="*/ 5596 h 10000"/>
              <a:gd name="connsiteX9" fmla="*/ 4556 w 10000"/>
              <a:gd name="connsiteY9" fmla="*/ 4099 h 10000"/>
              <a:gd name="connsiteX10" fmla="*/ 6824 w 10000"/>
              <a:gd name="connsiteY10" fmla="*/ 510 h 10000"/>
              <a:gd name="connsiteX11" fmla="*/ 7941 w 10000"/>
              <a:gd name="connsiteY11" fmla="*/ 257 h 10000"/>
              <a:gd name="connsiteX12" fmla="*/ 8889 w 10000"/>
              <a:gd name="connsiteY12" fmla="*/ 2743 h 10000"/>
              <a:gd name="connsiteX13" fmla="*/ 9701 w 10000"/>
              <a:gd name="connsiteY13" fmla="*/ 6359 h 10000"/>
              <a:gd name="connsiteX14" fmla="*/ 9972 w 10000"/>
              <a:gd name="connsiteY14" fmla="*/ 7716 h 10000"/>
              <a:gd name="connsiteX15" fmla="*/ 9972 w 10000"/>
              <a:gd name="connsiteY15" fmla="*/ 9156 h 10000"/>
              <a:gd name="connsiteX16" fmla="*/ 9871 w 10000"/>
              <a:gd name="connsiteY16" fmla="*/ 9918 h 10000"/>
              <a:gd name="connsiteX17" fmla="*/ 8618 w 10000"/>
              <a:gd name="connsiteY17" fmla="*/ 9976 h 10000"/>
              <a:gd name="connsiteX18" fmla="*/ 781 w 10000"/>
              <a:gd name="connsiteY18" fmla="*/ 9918 h 10000"/>
              <a:gd name="connsiteX19" fmla="*/ 222 w 10000"/>
              <a:gd name="connsiteY19" fmla="*/ 9834 h 10000"/>
              <a:gd name="connsiteX0" fmla="*/ 222 w 10000"/>
              <a:gd name="connsiteY0" fmla="*/ 9834 h 10000"/>
              <a:gd name="connsiteX1" fmla="*/ 273 w 10000"/>
              <a:gd name="connsiteY1" fmla="*/ 8648 h 10000"/>
              <a:gd name="connsiteX2" fmla="*/ 222 w 10000"/>
              <a:gd name="connsiteY2" fmla="*/ 5455 h 10000"/>
              <a:gd name="connsiteX3" fmla="*/ 222 w 10000"/>
              <a:gd name="connsiteY3" fmla="*/ 3194 h 10000"/>
              <a:gd name="connsiteX4" fmla="*/ 1035 w 10000"/>
              <a:gd name="connsiteY4" fmla="*/ 4834 h 10000"/>
              <a:gd name="connsiteX5" fmla="*/ 1797 w 10000"/>
              <a:gd name="connsiteY5" fmla="*/ 6189 h 10000"/>
              <a:gd name="connsiteX6" fmla="*/ 2355 w 10000"/>
              <a:gd name="connsiteY6" fmla="*/ 6444 h 10000"/>
              <a:gd name="connsiteX7" fmla="*/ 2863 w 10000"/>
              <a:gd name="connsiteY7" fmla="*/ 6613 h 10000"/>
              <a:gd name="connsiteX8" fmla="*/ 3778 w 10000"/>
              <a:gd name="connsiteY8" fmla="*/ 5724 h 10000"/>
              <a:gd name="connsiteX9" fmla="*/ 4556 w 10000"/>
              <a:gd name="connsiteY9" fmla="*/ 4099 h 10000"/>
              <a:gd name="connsiteX10" fmla="*/ 6824 w 10000"/>
              <a:gd name="connsiteY10" fmla="*/ 510 h 10000"/>
              <a:gd name="connsiteX11" fmla="*/ 7941 w 10000"/>
              <a:gd name="connsiteY11" fmla="*/ 257 h 10000"/>
              <a:gd name="connsiteX12" fmla="*/ 8889 w 10000"/>
              <a:gd name="connsiteY12" fmla="*/ 2743 h 10000"/>
              <a:gd name="connsiteX13" fmla="*/ 9701 w 10000"/>
              <a:gd name="connsiteY13" fmla="*/ 6359 h 10000"/>
              <a:gd name="connsiteX14" fmla="*/ 9972 w 10000"/>
              <a:gd name="connsiteY14" fmla="*/ 7716 h 10000"/>
              <a:gd name="connsiteX15" fmla="*/ 9972 w 10000"/>
              <a:gd name="connsiteY15" fmla="*/ 9156 h 10000"/>
              <a:gd name="connsiteX16" fmla="*/ 9871 w 10000"/>
              <a:gd name="connsiteY16" fmla="*/ 9918 h 10000"/>
              <a:gd name="connsiteX17" fmla="*/ 8618 w 10000"/>
              <a:gd name="connsiteY17" fmla="*/ 9976 h 10000"/>
              <a:gd name="connsiteX18" fmla="*/ 781 w 10000"/>
              <a:gd name="connsiteY18" fmla="*/ 9918 h 10000"/>
              <a:gd name="connsiteX19" fmla="*/ 222 w 10000"/>
              <a:gd name="connsiteY19" fmla="*/ 9834 h 10000"/>
              <a:gd name="connsiteX0" fmla="*/ 222 w 10000"/>
              <a:gd name="connsiteY0" fmla="*/ 9834 h 10000"/>
              <a:gd name="connsiteX1" fmla="*/ 273 w 10000"/>
              <a:gd name="connsiteY1" fmla="*/ 8648 h 10000"/>
              <a:gd name="connsiteX2" fmla="*/ 222 w 10000"/>
              <a:gd name="connsiteY2" fmla="*/ 5455 h 10000"/>
              <a:gd name="connsiteX3" fmla="*/ 222 w 10000"/>
              <a:gd name="connsiteY3" fmla="*/ 3194 h 10000"/>
              <a:gd name="connsiteX4" fmla="*/ 1035 w 10000"/>
              <a:gd name="connsiteY4" fmla="*/ 4834 h 10000"/>
              <a:gd name="connsiteX5" fmla="*/ 1797 w 10000"/>
              <a:gd name="connsiteY5" fmla="*/ 6189 h 10000"/>
              <a:gd name="connsiteX6" fmla="*/ 2355 w 10000"/>
              <a:gd name="connsiteY6" fmla="*/ 6444 h 10000"/>
              <a:gd name="connsiteX7" fmla="*/ 2863 w 10000"/>
              <a:gd name="connsiteY7" fmla="*/ 6613 h 10000"/>
              <a:gd name="connsiteX8" fmla="*/ 3778 w 10000"/>
              <a:gd name="connsiteY8" fmla="*/ 5533 h 10000"/>
              <a:gd name="connsiteX9" fmla="*/ 4556 w 10000"/>
              <a:gd name="connsiteY9" fmla="*/ 4099 h 10000"/>
              <a:gd name="connsiteX10" fmla="*/ 6824 w 10000"/>
              <a:gd name="connsiteY10" fmla="*/ 510 h 10000"/>
              <a:gd name="connsiteX11" fmla="*/ 7941 w 10000"/>
              <a:gd name="connsiteY11" fmla="*/ 257 h 10000"/>
              <a:gd name="connsiteX12" fmla="*/ 8889 w 10000"/>
              <a:gd name="connsiteY12" fmla="*/ 2743 h 10000"/>
              <a:gd name="connsiteX13" fmla="*/ 9701 w 10000"/>
              <a:gd name="connsiteY13" fmla="*/ 6359 h 10000"/>
              <a:gd name="connsiteX14" fmla="*/ 9972 w 10000"/>
              <a:gd name="connsiteY14" fmla="*/ 7716 h 10000"/>
              <a:gd name="connsiteX15" fmla="*/ 9972 w 10000"/>
              <a:gd name="connsiteY15" fmla="*/ 9156 h 10000"/>
              <a:gd name="connsiteX16" fmla="*/ 9871 w 10000"/>
              <a:gd name="connsiteY16" fmla="*/ 9918 h 10000"/>
              <a:gd name="connsiteX17" fmla="*/ 8618 w 10000"/>
              <a:gd name="connsiteY17" fmla="*/ 9976 h 10000"/>
              <a:gd name="connsiteX18" fmla="*/ 781 w 10000"/>
              <a:gd name="connsiteY18" fmla="*/ 9918 h 10000"/>
              <a:gd name="connsiteX19" fmla="*/ 222 w 10000"/>
              <a:gd name="connsiteY19" fmla="*/ 98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10000">
                <a:moveTo>
                  <a:pt x="222" y="9834"/>
                </a:moveTo>
                <a:cubicBezTo>
                  <a:pt x="138" y="9627"/>
                  <a:pt x="273" y="9372"/>
                  <a:pt x="273" y="8648"/>
                </a:cubicBezTo>
                <a:cubicBezTo>
                  <a:pt x="273" y="7922"/>
                  <a:pt x="228" y="6359"/>
                  <a:pt x="222" y="5455"/>
                </a:cubicBezTo>
                <a:cubicBezTo>
                  <a:pt x="217" y="4551"/>
                  <a:pt x="220" y="4562"/>
                  <a:pt x="222" y="3194"/>
                </a:cubicBezTo>
                <a:cubicBezTo>
                  <a:pt x="670" y="4056"/>
                  <a:pt x="770" y="4335"/>
                  <a:pt x="1035" y="4834"/>
                </a:cubicBezTo>
                <a:cubicBezTo>
                  <a:pt x="1301" y="5332"/>
                  <a:pt x="1577" y="5926"/>
                  <a:pt x="1797" y="6189"/>
                </a:cubicBezTo>
                <a:cubicBezTo>
                  <a:pt x="2016" y="6453"/>
                  <a:pt x="2181" y="6378"/>
                  <a:pt x="2355" y="6444"/>
                </a:cubicBezTo>
                <a:cubicBezTo>
                  <a:pt x="2530" y="6510"/>
                  <a:pt x="2626" y="6765"/>
                  <a:pt x="2863" y="6613"/>
                </a:cubicBezTo>
                <a:cubicBezTo>
                  <a:pt x="3100" y="6461"/>
                  <a:pt x="3496" y="5948"/>
                  <a:pt x="3778" y="5533"/>
                </a:cubicBezTo>
                <a:cubicBezTo>
                  <a:pt x="4060" y="5119"/>
                  <a:pt x="4048" y="4936"/>
                  <a:pt x="4556" y="4099"/>
                </a:cubicBezTo>
                <a:cubicBezTo>
                  <a:pt x="5064" y="3262"/>
                  <a:pt x="6260" y="1151"/>
                  <a:pt x="6824" y="510"/>
                </a:cubicBezTo>
                <a:cubicBezTo>
                  <a:pt x="7388" y="-129"/>
                  <a:pt x="7597" y="-111"/>
                  <a:pt x="7941" y="257"/>
                </a:cubicBezTo>
                <a:cubicBezTo>
                  <a:pt x="8285" y="624"/>
                  <a:pt x="8595" y="1726"/>
                  <a:pt x="8889" y="2743"/>
                </a:cubicBezTo>
                <a:cubicBezTo>
                  <a:pt x="9182" y="3760"/>
                  <a:pt x="9521" y="5531"/>
                  <a:pt x="9701" y="6359"/>
                </a:cubicBezTo>
                <a:cubicBezTo>
                  <a:pt x="9882" y="7188"/>
                  <a:pt x="9927" y="7254"/>
                  <a:pt x="9972" y="7716"/>
                </a:cubicBezTo>
                <a:cubicBezTo>
                  <a:pt x="10017" y="8177"/>
                  <a:pt x="9989" y="8788"/>
                  <a:pt x="9972" y="9156"/>
                </a:cubicBezTo>
                <a:cubicBezTo>
                  <a:pt x="9955" y="9523"/>
                  <a:pt x="10097" y="9778"/>
                  <a:pt x="9871" y="9918"/>
                </a:cubicBezTo>
                <a:cubicBezTo>
                  <a:pt x="9645" y="10060"/>
                  <a:pt x="10130" y="9976"/>
                  <a:pt x="8618" y="9976"/>
                </a:cubicBezTo>
                <a:lnTo>
                  <a:pt x="781" y="9918"/>
                </a:lnTo>
                <a:cubicBezTo>
                  <a:pt x="-618" y="9900"/>
                  <a:pt x="307" y="10042"/>
                  <a:pt x="222" y="9834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04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04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04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04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0439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0441" name="Group 9"/>
          <p:cNvGrpSpPr>
            <a:grpSpLocks/>
          </p:cNvGrpSpPr>
          <p:nvPr/>
        </p:nvGrpSpPr>
        <p:grpSpPr bwMode="auto">
          <a:xfrm>
            <a:off x="2212975" y="4495807"/>
            <a:ext cx="4495800" cy="2130429"/>
            <a:chOff x="1104" y="2832"/>
            <a:chExt cx="2832" cy="1342"/>
          </a:xfrm>
        </p:grpSpPr>
        <p:sp>
          <p:nvSpPr>
            <p:cNvPr id="1810442" name="Line 10"/>
            <p:cNvSpPr>
              <a:spLocks noChangeShapeType="1"/>
            </p:cNvSpPr>
            <p:nvPr/>
          </p:nvSpPr>
          <p:spPr bwMode="auto">
            <a:xfrm>
              <a:off x="1732" y="3264"/>
              <a:ext cx="0" cy="72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443" name="Line 11"/>
            <p:cNvSpPr>
              <a:spLocks noChangeShapeType="1"/>
            </p:cNvSpPr>
            <p:nvPr/>
          </p:nvSpPr>
          <p:spPr bwMode="auto">
            <a:xfrm>
              <a:off x="3454" y="3744"/>
              <a:ext cx="0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444" name="Line 12"/>
            <p:cNvSpPr>
              <a:spLocks noChangeShapeType="1"/>
            </p:cNvSpPr>
            <p:nvPr/>
          </p:nvSpPr>
          <p:spPr bwMode="auto">
            <a:xfrm flipV="1">
              <a:off x="1152" y="283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445" name="Freeform 13"/>
            <p:cNvSpPr>
              <a:spLocks/>
            </p:cNvSpPr>
            <p:nvPr/>
          </p:nvSpPr>
          <p:spPr bwMode="auto">
            <a:xfrm>
              <a:off x="1728" y="2912"/>
              <a:ext cx="1727" cy="823"/>
            </a:xfrm>
            <a:custGeom>
              <a:avLst/>
              <a:gdLst>
                <a:gd name="T0" fmla="*/ 0 w 1711"/>
                <a:gd name="T1" fmla="*/ 352 h 823"/>
                <a:gd name="T2" fmla="*/ 454 w 1711"/>
                <a:gd name="T3" fmla="*/ 701 h 823"/>
                <a:gd name="T4" fmla="*/ 1283 w 1711"/>
                <a:gd name="T5" fmla="*/ 20 h 823"/>
                <a:gd name="T6" fmla="*/ 1711 w 1711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1" h="823">
                  <a:moveTo>
                    <a:pt x="0" y="352"/>
                  </a:moveTo>
                  <a:cubicBezTo>
                    <a:pt x="76" y="410"/>
                    <a:pt x="240" y="756"/>
                    <a:pt x="454" y="701"/>
                  </a:cubicBezTo>
                  <a:cubicBezTo>
                    <a:pt x="668" y="646"/>
                    <a:pt x="1074" y="0"/>
                    <a:pt x="1283" y="20"/>
                  </a:cubicBezTo>
                  <a:cubicBezTo>
                    <a:pt x="1492" y="40"/>
                    <a:pt x="1622" y="656"/>
                    <a:pt x="1711" y="82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10446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3618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0447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4056"/>
              <a:ext cx="79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044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" y="4056"/>
              <a:ext cx="7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0449" name="Line 17"/>
            <p:cNvSpPr>
              <a:spLocks noChangeShapeType="1"/>
            </p:cNvSpPr>
            <p:nvPr/>
          </p:nvSpPr>
          <p:spPr bwMode="auto">
            <a:xfrm>
              <a:off x="1104" y="3984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0450" name="Group 18"/>
          <p:cNvGrpSpPr>
            <a:grpSpLocks/>
          </p:cNvGrpSpPr>
          <p:nvPr/>
        </p:nvGrpSpPr>
        <p:grpSpPr bwMode="auto">
          <a:xfrm>
            <a:off x="490538" y="3729038"/>
            <a:ext cx="4386262" cy="1757362"/>
            <a:chOff x="309" y="2349"/>
            <a:chExt cx="2763" cy="1107"/>
          </a:xfrm>
        </p:grpSpPr>
        <p:pic>
          <p:nvPicPr>
            <p:cNvPr id="1810451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49"/>
              <a:ext cx="19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0452" name="Line 20"/>
            <p:cNvSpPr>
              <a:spLocks noChangeShapeType="1"/>
            </p:cNvSpPr>
            <p:nvPr/>
          </p:nvSpPr>
          <p:spPr bwMode="auto">
            <a:xfrm>
              <a:off x="2064" y="2496"/>
              <a:ext cx="1008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131" y="990600"/>
            <a:ext cx="5298900" cy="23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03" y="1890740"/>
            <a:ext cx="2759697" cy="232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8832" y="1306158"/>
            <a:ext cx="5982364" cy="472689"/>
            <a:chOff x="728832" y="1306158"/>
            <a:chExt cx="5982364" cy="47268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832" y="1306158"/>
              <a:ext cx="5982364" cy="25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664" y="1585429"/>
              <a:ext cx="3661801" cy="193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104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91190" y="6119320"/>
            <a:ext cx="2994052" cy="369332"/>
            <a:chOff x="3091190" y="6119320"/>
            <a:chExt cx="2994052" cy="369332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217069" y="6324600"/>
              <a:ext cx="273438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3091190" y="6119320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[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5823632" y="6119320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]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1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1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1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1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1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04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03" y="1890740"/>
            <a:ext cx="2759697" cy="232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28832" y="1306158"/>
            <a:ext cx="5982364" cy="472689"/>
            <a:chOff x="728832" y="1306158"/>
            <a:chExt cx="5982364" cy="472689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832" y="1306158"/>
              <a:ext cx="5982364" cy="25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664" y="1585429"/>
              <a:ext cx="3661801" cy="193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131" y="990600"/>
            <a:ext cx="5298900" cy="23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124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501C-AFD9-44F0-BB8E-D5950607D5E1}" type="slidenum">
              <a:rPr lang="en-US"/>
              <a:pPr/>
              <a:t>11</a:t>
            </a:fld>
            <a:endParaRPr lang="en-US"/>
          </a:p>
        </p:txBody>
      </p:sp>
      <p:pic>
        <p:nvPicPr>
          <p:cNvPr id="181248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8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8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8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486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0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46522" y="4740279"/>
            <a:ext cx="1308099" cy="2095943"/>
            <a:chOff x="3946522" y="4740279"/>
            <a:chExt cx="1308099" cy="209594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7466" y="6599243"/>
              <a:ext cx="261650" cy="236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12492" name="Line 12"/>
            <p:cNvSpPr>
              <a:spLocks noChangeShapeType="1"/>
            </p:cNvSpPr>
            <p:nvPr/>
          </p:nvSpPr>
          <p:spPr bwMode="auto">
            <a:xfrm>
              <a:off x="4117972" y="5638805"/>
              <a:ext cx="0" cy="6858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493" name="Line 13"/>
            <p:cNvSpPr>
              <a:spLocks noChangeShapeType="1"/>
            </p:cNvSpPr>
            <p:nvPr/>
          </p:nvSpPr>
          <p:spPr bwMode="auto">
            <a:xfrm>
              <a:off x="5032371" y="4740279"/>
              <a:ext cx="0" cy="158115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12494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522" y="6370643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49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1" y="6370643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497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59" y="6599243"/>
              <a:ext cx="423862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2498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00" name="Line 20"/>
          <p:cNvSpPr>
            <a:spLocks noChangeShapeType="1"/>
          </p:cNvSpPr>
          <p:nvPr/>
        </p:nvSpPr>
        <p:spPr bwMode="auto">
          <a:xfrm flipV="1">
            <a:off x="2289175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01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25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0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436419"/>
            <a:ext cx="12541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0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6436419"/>
            <a:ext cx="11271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505" name="Line 25"/>
          <p:cNvSpPr>
            <a:spLocks noChangeShapeType="1"/>
          </p:cNvSpPr>
          <p:nvPr/>
        </p:nvSpPr>
        <p:spPr bwMode="auto">
          <a:xfrm>
            <a:off x="2212975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913632" y="6592824"/>
            <a:ext cx="420624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1190" y="6117516"/>
            <a:ext cx="2994052" cy="369332"/>
            <a:chOff x="3091190" y="6117516"/>
            <a:chExt cx="2994052" cy="369332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3217069" y="6324600"/>
              <a:ext cx="273438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3091190" y="6117516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[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5823632" y="6117516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]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84074" y="6117516"/>
            <a:ext cx="1209020" cy="369332"/>
            <a:chOff x="3984074" y="6117516"/>
            <a:chExt cx="1209020" cy="369332"/>
          </a:xfrm>
        </p:grpSpPr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4005590" y="6117516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[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4931484" y="6117516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[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4898316" y="6117516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]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3984074" y="6117516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]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03" y="1890740"/>
            <a:ext cx="2759697" cy="232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28832" y="1306158"/>
            <a:ext cx="5982364" cy="472689"/>
            <a:chOff x="728832" y="1306158"/>
            <a:chExt cx="5982364" cy="472689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832" y="1306158"/>
              <a:ext cx="5982364" cy="25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664" y="1585429"/>
              <a:ext cx="3661801" cy="193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131" y="990600"/>
            <a:ext cx="5298900" cy="23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124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501C-AFD9-44F0-BB8E-D5950607D5E1}" type="slidenum">
              <a:rPr lang="en-US"/>
              <a:pPr/>
              <a:t>12</a:t>
            </a:fld>
            <a:endParaRPr lang="en-US"/>
          </a:p>
        </p:txBody>
      </p:sp>
      <p:pic>
        <p:nvPicPr>
          <p:cNvPr id="181248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8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8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8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486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0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2491" name="Group 11"/>
          <p:cNvGrpSpPr>
            <a:grpSpLocks/>
          </p:cNvGrpSpPr>
          <p:nvPr/>
        </p:nvGrpSpPr>
        <p:grpSpPr bwMode="auto">
          <a:xfrm>
            <a:off x="3922710" y="4740279"/>
            <a:ext cx="1331911" cy="2095502"/>
            <a:chOff x="2181" y="2986"/>
            <a:chExt cx="839" cy="1320"/>
          </a:xfrm>
        </p:grpSpPr>
        <p:sp>
          <p:nvSpPr>
            <p:cNvPr id="1812492" name="Line 12"/>
            <p:cNvSpPr>
              <a:spLocks noChangeShapeType="1"/>
            </p:cNvSpPr>
            <p:nvPr/>
          </p:nvSpPr>
          <p:spPr bwMode="auto">
            <a:xfrm>
              <a:off x="2304" y="3552"/>
              <a:ext cx="0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493" name="Line 13"/>
            <p:cNvSpPr>
              <a:spLocks noChangeShapeType="1"/>
            </p:cNvSpPr>
            <p:nvPr/>
          </p:nvSpPr>
          <p:spPr bwMode="auto">
            <a:xfrm>
              <a:off x="2880" y="2986"/>
              <a:ext cx="0" cy="9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12494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495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" y="4157"/>
              <a:ext cx="25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496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497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2498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00" name="Line 20"/>
          <p:cNvSpPr>
            <a:spLocks noChangeShapeType="1"/>
          </p:cNvSpPr>
          <p:nvPr/>
        </p:nvSpPr>
        <p:spPr bwMode="auto">
          <a:xfrm flipV="1">
            <a:off x="2289175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01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25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0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436419"/>
            <a:ext cx="12541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0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6436419"/>
            <a:ext cx="11271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505" name="Line 25"/>
          <p:cNvSpPr>
            <a:spLocks noChangeShapeType="1"/>
          </p:cNvSpPr>
          <p:nvPr/>
        </p:nvSpPr>
        <p:spPr bwMode="auto">
          <a:xfrm>
            <a:off x="2212975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913632" y="6592824"/>
            <a:ext cx="420624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106" y="5334000"/>
            <a:ext cx="1635358" cy="277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558" y="5665931"/>
            <a:ext cx="1679458" cy="277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0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03" y="1890740"/>
            <a:ext cx="2759697" cy="232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728832" y="1306158"/>
            <a:ext cx="5982364" cy="472689"/>
            <a:chOff x="728832" y="1306158"/>
            <a:chExt cx="5982364" cy="472689"/>
          </a:xfrm>
        </p:grpSpPr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832" y="1306158"/>
              <a:ext cx="5982364" cy="25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664" y="1585429"/>
              <a:ext cx="3661801" cy="193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" name="Picture 8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131" y="990600"/>
            <a:ext cx="5298900" cy="23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106" y="5334000"/>
            <a:ext cx="1635358" cy="277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558" y="5665931"/>
            <a:ext cx="1679458" cy="277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1453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11"/>
          <p:cNvGrpSpPr>
            <a:grpSpLocks/>
          </p:cNvGrpSpPr>
          <p:nvPr/>
        </p:nvGrpSpPr>
        <p:grpSpPr bwMode="auto">
          <a:xfrm>
            <a:off x="3922713" y="4740275"/>
            <a:ext cx="1331912" cy="2095500"/>
            <a:chOff x="2181" y="2986"/>
            <a:chExt cx="839" cy="1320"/>
          </a:xfrm>
        </p:grpSpPr>
        <p:sp>
          <p:nvSpPr>
            <p:cNvPr id="75" name="Line 12"/>
            <p:cNvSpPr>
              <a:spLocks noChangeShapeType="1"/>
            </p:cNvSpPr>
            <p:nvPr/>
          </p:nvSpPr>
          <p:spPr bwMode="auto">
            <a:xfrm>
              <a:off x="2304" y="3552"/>
              <a:ext cx="0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2880" y="2986"/>
              <a:ext cx="0" cy="9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" y="4157"/>
              <a:ext cx="25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9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7198-779B-4563-91A6-585F38064715}" type="slidenum">
              <a:rPr lang="en-US"/>
              <a:pPr/>
              <a:t>13</a:t>
            </a:fld>
            <a:endParaRPr lang="en-US"/>
          </a:p>
        </p:txBody>
      </p:sp>
      <p:sp>
        <p:nvSpPr>
          <p:cNvPr id="181453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453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453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4536" name="Line 8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4537" name="Line 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45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453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454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4549" name="Group 21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1814550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4551" name="Picture 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4552" name="Picture 2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455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4554" name="Group 26"/>
          <p:cNvGrpSpPr>
            <a:grpSpLocks/>
          </p:cNvGrpSpPr>
          <p:nvPr/>
        </p:nvGrpSpPr>
        <p:grpSpPr bwMode="auto">
          <a:xfrm>
            <a:off x="5741988" y="6370638"/>
            <a:ext cx="930275" cy="465137"/>
            <a:chOff x="3329" y="4013"/>
            <a:chExt cx="586" cy="293"/>
          </a:xfrm>
        </p:grpSpPr>
        <p:pic>
          <p:nvPicPr>
            <p:cNvPr id="1814555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4556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4557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0"/>
              <a:ext cx="2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14572" name="Group 44"/>
          <p:cNvGrpSpPr>
            <a:grpSpLocks/>
          </p:cNvGrpSpPr>
          <p:nvPr/>
        </p:nvGrpSpPr>
        <p:grpSpPr bwMode="auto">
          <a:xfrm>
            <a:off x="3181350" y="6297613"/>
            <a:ext cx="958850" cy="55562"/>
            <a:chOff x="2004" y="3967"/>
            <a:chExt cx="604" cy="35"/>
          </a:xfrm>
        </p:grpSpPr>
        <p:sp>
          <p:nvSpPr>
            <p:cNvPr id="1814573" name="Line 45"/>
            <p:cNvSpPr>
              <a:spLocks noChangeShapeType="1"/>
            </p:cNvSpPr>
            <p:nvPr/>
          </p:nvSpPr>
          <p:spPr bwMode="auto">
            <a:xfrm>
              <a:off x="2016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574" name="Oval 46"/>
            <p:cNvSpPr>
              <a:spLocks noChangeAspect="1" noChangeArrowheads="1"/>
            </p:cNvSpPr>
            <p:nvPr/>
          </p:nvSpPr>
          <p:spPr bwMode="auto">
            <a:xfrm>
              <a:off x="2004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4575" name="Oval 47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3575" y="5893731"/>
            <a:ext cx="2740025" cy="240369"/>
            <a:chOff x="3203575" y="5893731"/>
            <a:chExt cx="2740025" cy="240369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6540" y="5893731"/>
              <a:ext cx="528470" cy="218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3203575" y="61341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7765" y="5893731"/>
              <a:ext cx="528470" cy="218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5" name="Straight Arrow Connector 94"/>
            <p:cNvCxnSpPr/>
            <p:nvPr/>
          </p:nvCxnSpPr>
          <p:spPr bwMode="auto">
            <a:xfrm>
              <a:off x="4114800" y="61341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2165" y="5893731"/>
              <a:ext cx="528470" cy="218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7" name="Straight Arrow Connector 96"/>
            <p:cNvCxnSpPr/>
            <p:nvPr/>
          </p:nvCxnSpPr>
          <p:spPr bwMode="auto">
            <a:xfrm>
              <a:off x="5029200" y="61341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14559" name="Group 31"/>
          <p:cNvGrpSpPr>
            <a:grpSpLocks/>
          </p:cNvGrpSpPr>
          <p:nvPr/>
        </p:nvGrpSpPr>
        <p:grpSpPr bwMode="auto">
          <a:xfrm>
            <a:off x="2955925" y="2133600"/>
            <a:ext cx="3270250" cy="914400"/>
            <a:chOff x="1862" y="1344"/>
            <a:chExt cx="2060" cy="576"/>
          </a:xfrm>
        </p:grpSpPr>
        <p:pic>
          <p:nvPicPr>
            <p:cNvPr id="1814560" name="Picture 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344"/>
              <a:ext cx="14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4561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1544"/>
              <a:ext cx="20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4562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1745"/>
              <a:ext cx="13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14563" name="Group 35"/>
          <p:cNvGrpSpPr>
            <a:grpSpLocks/>
          </p:cNvGrpSpPr>
          <p:nvPr/>
        </p:nvGrpSpPr>
        <p:grpSpPr bwMode="auto">
          <a:xfrm>
            <a:off x="144093" y="3971925"/>
            <a:ext cx="3354388" cy="2335213"/>
            <a:chOff x="23" y="2502"/>
            <a:chExt cx="2113" cy="1471"/>
          </a:xfrm>
        </p:grpSpPr>
        <p:pic>
          <p:nvPicPr>
            <p:cNvPr id="1814564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502"/>
              <a:ext cx="14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4565" name="Line 37"/>
            <p:cNvSpPr>
              <a:spLocks noChangeShapeType="1"/>
            </p:cNvSpPr>
            <p:nvPr/>
          </p:nvSpPr>
          <p:spPr bwMode="auto">
            <a:xfrm>
              <a:off x="1445" y="2643"/>
              <a:ext cx="691" cy="133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0" y="4256442"/>
            <a:ext cx="2158414" cy="161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14576" name="Group 48"/>
          <p:cNvGrpSpPr>
            <a:grpSpLocks/>
          </p:cNvGrpSpPr>
          <p:nvPr/>
        </p:nvGrpSpPr>
        <p:grpSpPr bwMode="auto">
          <a:xfrm>
            <a:off x="4084638" y="6297613"/>
            <a:ext cx="969962" cy="55562"/>
            <a:chOff x="2573" y="3967"/>
            <a:chExt cx="611" cy="35"/>
          </a:xfrm>
        </p:grpSpPr>
        <p:sp>
          <p:nvSpPr>
            <p:cNvPr id="1814577" name="Oval 49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4578" name="Line 50"/>
            <p:cNvSpPr>
              <a:spLocks noChangeShapeType="1"/>
            </p:cNvSpPr>
            <p:nvPr/>
          </p:nvSpPr>
          <p:spPr bwMode="auto">
            <a:xfrm>
              <a:off x="2592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579" name="Oval 51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4580" name="Group 52"/>
          <p:cNvGrpSpPr>
            <a:grpSpLocks/>
          </p:cNvGrpSpPr>
          <p:nvPr/>
        </p:nvGrpSpPr>
        <p:grpSpPr bwMode="auto">
          <a:xfrm>
            <a:off x="4999038" y="6297613"/>
            <a:ext cx="969962" cy="55562"/>
            <a:chOff x="3149" y="3967"/>
            <a:chExt cx="611" cy="35"/>
          </a:xfrm>
        </p:grpSpPr>
        <p:sp>
          <p:nvSpPr>
            <p:cNvPr id="1814581" name="Oval 53"/>
            <p:cNvSpPr>
              <a:spLocks noChangeAspect="1" noChangeArrowheads="1"/>
            </p:cNvSpPr>
            <p:nvPr/>
          </p:nvSpPr>
          <p:spPr bwMode="auto">
            <a:xfrm>
              <a:off x="3725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4582" name="Line 54"/>
            <p:cNvSpPr>
              <a:spLocks noChangeShapeType="1"/>
            </p:cNvSpPr>
            <p:nvPr/>
          </p:nvSpPr>
          <p:spPr bwMode="auto">
            <a:xfrm>
              <a:off x="3168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583" name="Oval 55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4566" name="Group 38"/>
          <p:cNvGrpSpPr>
            <a:grpSpLocks/>
          </p:cNvGrpSpPr>
          <p:nvPr/>
        </p:nvGrpSpPr>
        <p:grpSpPr bwMode="auto">
          <a:xfrm>
            <a:off x="5667375" y="3971925"/>
            <a:ext cx="3440113" cy="2335213"/>
            <a:chOff x="3570" y="2502"/>
            <a:chExt cx="2167" cy="1471"/>
          </a:xfrm>
        </p:grpSpPr>
        <p:pic>
          <p:nvPicPr>
            <p:cNvPr id="1814567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502"/>
              <a:ext cx="14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4568" name="Line 40"/>
            <p:cNvSpPr>
              <a:spLocks noChangeShapeType="1"/>
            </p:cNvSpPr>
            <p:nvPr/>
          </p:nvSpPr>
          <p:spPr bwMode="auto">
            <a:xfrm flipH="1">
              <a:off x="3570" y="2643"/>
              <a:ext cx="691" cy="133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4569" name="Group 41"/>
          <p:cNvGrpSpPr>
            <a:grpSpLocks/>
          </p:cNvGrpSpPr>
          <p:nvPr/>
        </p:nvGrpSpPr>
        <p:grpSpPr bwMode="auto">
          <a:xfrm>
            <a:off x="3241675" y="3971925"/>
            <a:ext cx="2686050" cy="2335213"/>
            <a:chOff x="2042" y="2502"/>
            <a:chExt cx="1692" cy="1471"/>
          </a:xfrm>
        </p:grpSpPr>
        <p:pic>
          <p:nvPicPr>
            <p:cNvPr id="1814570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2502"/>
              <a:ext cx="169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4571" name="Line 43"/>
            <p:cNvSpPr>
              <a:spLocks noChangeShapeType="1"/>
            </p:cNvSpPr>
            <p:nvPr/>
          </p:nvSpPr>
          <p:spPr bwMode="auto">
            <a:xfrm flipH="1">
              <a:off x="2879" y="2654"/>
              <a:ext cx="0" cy="131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4584" name="Oval 56"/>
          <p:cNvSpPr>
            <a:spLocks noChangeAspect="1" noChangeArrowheads="1"/>
          </p:cNvSpPr>
          <p:nvPr/>
        </p:nvSpPr>
        <p:spPr bwMode="auto">
          <a:xfrm>
            <a:off x="49990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4585" name="Oval 57"/>
          <p:cNvSpPr>
            <a:spLocks noChangeAspect="1" noChangeArrowheads="1"/>
          </p:cNvSpPr>
          <p:nvPr/>
        </p:nvSpPr>
        <p:spPr bwMode="auto">
          <a:xfrm>
            <a:off x="59134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4586" name="Oval 58"/>
          <p:cNvSpPr>
            <a:spLocks noChangeAspect="1" noChangeArrowheads="1"/>
          </p:cNvSpPr>
          <p:nvPr/>
        </p:nvSpPr>
        <p:spPr bwMode="auto">
          <a:xfrm>
            <a:off x="5483225" y="62976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4587" name="Group 59"/>
          <p:cNvGrpSpPr>
            <a:grpSpLocks/>
          </p:cNvGrpSpPr>
          <p:nvPr/>
        </p:nvGrpSpPr>
        <p:grpSpPr bwMode="auto">
          <a:xfrm>
            <a:off x="168275" y="3317875"/>
            <a:ext cx="4822825" cy="2962275"/>
            <a:chOff x="106" y="2090"/>
            <a:chExt cx="3038" cy="1866"/>
          </a:xfrm>
        </p:grpSpPr>
        <p:pic>
          <p:nvPicPr>
            <p:cNvPr id="1814588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2090"/>
              <a:ext cx="117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4589" name="Line 61"/>
            <p:cNvSpPr>
              <a:spLocks noChangeShapeType="1"/>
            </p:cNvSpPr>
            <p:nvPr/>
          </p:nvSpPr>
          <p:spPr bwMode="auto">
            <a:xfrm>
              <a:off x="1272" y="2228"/>
              <a:ext cx="1872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4590" name="Group 62"/>
          <p:cNvGrpSpPr>
            <a:grpSpLocks/>
          </p:cNvGrpSpPr>
          <p:nvPr/>
        </p:nvGrpSpPr>
        <p:grpSpPr bwMode="auto">
          <a:xfrm>
            <a:off x="3811588" y="3317875"/>
            <a:ext cx="1681162" cy="2960688"/>
            <a:chOff x="2401" y="2090"/>
            <a:chExt cx="1059" cy="1865"/>
          </a:xfrm>
        </p:grpSpPr>
        <p:pic>
          <p:nvPicPr>
            <p:cNvPr id="1814591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2090"/>
              <a:ext cx="8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4592" name="Line 64"/>
            <p:cNvSpPr>
              <a:spLocks noChangeShapeType="1"/>
            </p:cNvSpPr>
            <p:nvPr/>
          </p:nvSpPr>
          <p:spPr bwMode="auto">
            <a:xfrm>
              <a:off x="2752" y="2256"/>
              <a:ext cx="708" cy="16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4593" name="Group 65"/>
          <p:cNvGrpSpPr>
            <a:grpSpLocks/>
          </p:cNvGrpSpPr>
          <p:nvPr/>
        </p:nvGrpSpPr>
        <p:grpSpPr bwMode="auto">
          <a:xfrm>
            <a:off x="5959475" y="3333750"/>
            <a:ext cx="3014663" cy="2946400"/>
            <a:chOff x="3754" y="2100"/>
            <a:chExt cx="1899" cy="1856"/>
          </a:xfrm>
        </p:grpSpPr>
        <p:pic>
          <p:nvPicPr>
            <p:cNvPr id="1814594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100"/>
              <a:ext cx="130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14595" name="Line 67"/>
            <p:cNvSpPr>
              <a:spLocks noChangeShapeType="1"/>
            </p:cNvSpPr>
            <p:nvPr/>
          </p:nvSpPr>
          <p:spPr bwMode="auto">
            <a:xfrm flipH="1">
              <a:off x="3754" y="2234"/>
              <a:ext cx="587" cy="17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2688516"/>
            <a:ext cx="1597446" cy="554530"/>
            <a:chOff x="304800" y="2688516"/>
            <a:chExt cx="1597446" cy="55453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688516"/>
              <a:ext cx="1597446" cy="172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895600"/>
              <a:ext cx="1348981" cy="183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3081168"/>
              <a:ext cx="1370783" cy="161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1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1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1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1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1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1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1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1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1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1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1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4584" grpId="0" animBg="1"/>
      <p:bldP spid="1814585" grpId="0" animBg="1"/>
      <p:bldP spid="18145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28832" y="1306158"/>
            <a:ext cx="5982364" cy="472689"/>
            <a:chOff x="728832" y="1306158"/>
            <a:chExt cx="5982364" cy="472689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832" y="1306158"/>
              <a:ext cx="5982364" cy="25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664" y="1585429"/>
              <a:ext cx="3661801" cy="193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8" name="Picture 8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03" y="1890740"/>
            <a:ext cx="2759697" cy="232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131" y="990600"/>
            <a:ext cx="5298900" cy="23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1657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585" name="Line 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" name="Group 44"/>
          <p:cNvGrpSpPr>
            <a:grpSpLocks/>
          </p:cNvGrpSpPr>
          <p:nvPr/>
        </p:nvGrpSpPr>
        <p:grpSpPr bwMode="auto">
          <a:xfrm>
            <a:off x="3181350" y="6297613"/>
            <a:ext cx="958850" cy="55562"/>
            <a:chOff x="2004" y="3967"/>
            <a:chExt cx="604" cy="35"/>
          </a:xfrm>
        </p:grpSpPr>
        <p:sp>
          <p:nvSpPr>
            <p:cNvPr id="80" name="Line 45"/>
            <p:cNvSpPr>
              <a:spLocks noChangeShapeType="1"/>
            </p:cNvSpPr>
            <p:nvPr/>
          </p:nvSpPr>
          <p:spPr bwMode="auto">
            <a:xfrm>
              <a:off x="2016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46"/>
            <p:cNvSpPr>
              <a:spLocks noChangeAspect="1" noChangeArrowheads="1"/>
            </p:cNvSpPr>
            <p:nvPr/>
          </p:nvSpPr>
          <p:spPr bwMode="auto">
            <a:xfrm>
              <a:off x="2004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47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" name="Group 11"/>
          <p:cNvGrpSpPr>
            <a:grpSpLocks/>
          </p:cNvGrpSpPr>
          <p:nvPr/>
        </p:nvGrpSpPr>
        <p:grpSpPr bwMode="auto">
          <a:xfrm>
            <a:off x="3922713" y="4740275"/>
            <a:ext cx="1331912" cy="2095500"/>
            <a:chOff x="2181" y="2986"/>
            <a:chExt cx="839" cy="1320"/>
          </a:xfrm>
        </p:grpSpPr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2304" y="3552"/>
              <a:ext cx="0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2880" y="2986"/>
              <a:ext cx="0" cy="9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" y="4157"/>
              <a:ext cx="25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36-DBB7-4C4B-B5C6-3EE0A74934B3}" type="slidenum">
              <a:rPr lang="en-US"/>
              <a:pPr/>
              <a:t>14</a:t>
            </a:fld>
            <a:endParaRPr lang="en-US"/>
          </a:p>
        </p:txBody>
      </p:sp>
      <p:sp>
        <p:nvSpPr>
          <p:cNvPr id="181658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65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658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6584" name="Line 8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65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65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65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6597" name="Group 21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1816598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6599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6600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660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6602" name="Group 26"/>
          <p:cNvGrpSpPr>
            <a:grpSpLocks/>
          </p:cNvGrpSpPr>
          <p:nvPr/>
        </p:nvGrpSpPr>
        <p:grpSpPr bwMode="auto">
          <a:xfrm>
            <a:off x="5741988" y="6370638"/>
            <a:ext cx="930275" cy="465137"/>
            <a:chOff x="3329" y="4013"/>
            <a:chExt cx="586" cy="293"/>
          </a:xfrm>
        </p:grpSpPr>
        <p:pic>
          <p:nvPicPr>
            <p:cNvPr id="181660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6604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6605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0"/>
              <a:ext cx="2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16607" name="Group 31"/>
          <p:cNvGrpSpPr>
            <a:grpSpLocks/>
          </p:cNvGrpSpPr>
          <p:nvPr/>
        </p:nvGrpSpPr>
        <p:grpSpPr bwMode="auto">
          <a:xfrm>
            <a:off x="2955925" y="2133600"/>
            <a:ext cx="3270250" cy="914400"/>
            <a:chOff x="1862" y="1344"/>
            <a:chExt cx="2060" cy="576"/>
          </a:xfrm>
        </p:grpSpPr>
        <p:pic>
          <p:nvPicPr>
            <p:cNvPr id="1816608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344"/>
              <a:ext cx="14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6609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1544"/>
              <a:ext cx="20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6610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1745"/>
              <a:ext cx="13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16611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17875"/>
            <a:ext cx="20002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6612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17875"/>
            <a:ext cx="1416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6613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333750"/>
            <a:ext cx="2219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6614" name="Line 38"/>
          <p:cNvSpPr>
            <a:spLocks noChangeShapeType="1"/>
          </p:cNvSpPr>
          <p:nvPr/>
        </p:nvSpPr>
        <p:spPr bwMode="auto">
          <a:xfrm>
            <a:off x="2019300" y="3536950"/>
            <a:ext cx="1160463" cy="274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15" name="Line 39"/>
          <p:cNvSpPr>
            <a:spLocks noChangeShapeType="1"/>
          </p:cNvSpPr>
          <p:nvPr/>
        </p:nvSpPr>
        <p:spPr bwMode="auto">
          <a:xfrm>
            <a:off x="2019300" y="3536950"/>
            <a:ext cx="2011363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16" name="Line 40"/>
          <p:cNvSpPr>
            <a:spLocks noChangeShapeType="1"/>
          </p:cNvSpPr>
          <p:nvPr/>
        </p:nvSpPr>
        <p:spPr bwMode="auto">
          <a:xfrm>
            <a:off x="2019300" y="3536950"/>
            <a:ext cx="297180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17" name="Line 41"/>
          <p:cNvSpPr>
            <a:spLocks noChangeShapeType="1"/>
          </p:cNvSpPr>
          <p:nvPr/>
        </p:nvSpPr>
        <p:spPr bwMode="auto">
          <a:xfrm flipH="1">
            <a:off x="3702050" y="3581400"/>
            <a:ext cx="666750" cy="2697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18" name="Line 42"/>
          <p:cNvSpPr>
            <a:spLocks noChangeShapeType="1"/>
          </p:cNvSpPr>
          <p:nvPr/>
        </p:nvSpPr>
        <p:spPr bwMode="auto">
          <a:xfrm>
            <a:off x="4368800" y="3581400"/>
            <a:ext cx="228600" cy="2697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19" name="Line 43"/>
          <p:cNvSpPr>
            <a:spLocks noChangeShapeType="1"/>
          </p:cNvSpPr>
          <p:nvPr/>
        </p:nvSpPr>
        <p:spPr bwMode="auto">
          <a:xfrm>
            <a:off x="4368800" y="3581400"/>
            <a:ext cx="1123950" cy="2697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20" name="Line 44"/>
          <p:cNvSpPr>
            <a:spLocks noChangeShapeType="1"/>
          </p:cNvSpPr>
          <p:nvPr/>
        </p:nvSpPr>
        <p:spPr bwMode="auto">
          <a:xfrm flipH="1">
            <a:off x="4140200" y="3546475"/>
            <a:ext cx="2751138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21" name="Line 45"/>
          <p:cNvSpPr>
            <a:spLocks noChangeShapeType="1"/>
          </p:cNvSpPr>
          <p:nvPr/>
        </p:nvSpPr>
        <p:spPr bwMode="auto">
          <a:xfrm flipH="1">
            <a:off x="5060950" y="3546475"/>
            <a:ext cx="1828800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6622" name="Line 46"/>
          <p:cNvSpPr>
            <a:spLocks noChangeShapeType="1"/>
          </p:cNvSpPr>
          <p:nvPr/>
        </p:nvSpPr>
        <p:spPr bwMode="auto">
          <a:xfrm flipH="1">
            <a:off x="5959475" y="3546475"/>
            <a:ext cx="931863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16627" name="Group 51"/>
          <p:cNvGrpSpPr>
            <a:grpSpLocks/>
          </p:cNvGrpSpPr>
          <p:nvPr/>
        </p:nvGrpSpPr>
        <p:grpSpPr bwMode="auto">
          <a:xfrm>
            <a:off x="4084638" y="6297613"/>
            <a:ext cx="969962" cy="55562"/>
            <a:chOff x="2573" y="3967"/>
            <a:chExt cx="611" cy="35"/>
          </a:xfrm>
        </p:grpSpPr>
        <p:sp>
          <p:nvSpPr>
            <p:cNvPr id="1816628" name="Oval 52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629" name="Line 53"/>
            <p:cNvSpPr>
              <a:spLocks noChangeShapeType="1"/>
            </p:cNvSpPr>
            <p:nvPr/>
          </p:nvSpPr>
          <p:spPr bwMode="auto">
            <a:xfrm>
              <a:off x="2592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630" name="Oval 54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6631" name="Group 55"/>
          <p:cNvGrpSpPr>
            <a:grpSpLocks/>
          </p:cNvGrpSpPr>
          <p:nvPr/>
        </p:nvGrpSpPr>
        <p:grpSpPr bwMode="auto">
          <a:xfrm>
            <a:off x="4999038" y="6297613"/>
            <a:ext cx="969962" cy="55562"/>
            <a:chOff x="3149" y="3967"/>
            <a:chExt cx="611" cy="35"/>
          </a:xfrm>
        </p:grpSpPr>
        <p:sp>
          <p:nvSpPr>
            <p:cNvPr id="1816632" name="Oval 56"/>
            <p:cNvSpPr>
              <a:spLocks noChangeAspect="1" noChangeArrowheads="1"/>
            </p:cNvSpPr>
            <p:nvPr/>
          </p:nvSpPr>
          <p:spPr bwMode="auto">
            <a:xfrm>
              <a:off x="3725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633" name="Line 57"/>
            <p:cNvSpPr>
              <a:spLocks noChangeShapeType="1"/>
            </p:cNvSpPr>
            <p:nvPr/>
          </p:nvSpPr>
          <p:spPr bwMode="auto">
            <a:xfrm>
              <a:off x="3168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634" name="Oval 58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6635" name="Oval 59"/>
          <p:cNvSpPr>
            <a:spLocks noChangeAspect="1" noChangeArrowheads="1"/>
          </p:cNvSpPr>
          <p:nvPr/>
        </p:nvSpPr>
        <p:spPr bwMode="auto">
          <a:xfrm>
            <a:off x="3182112" y="62976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6636" name="Oval 60"/>
          <p:cNvSpPr>
            <a:spLocks noChangeAspect="1" noChangeArrowheads="1"/>
          </p:cNvSpPr>
          <p:nvPr/>
        </p:nvSpPr>
        <p:spPr bwMode="auto">
          <a:xfrm>
            <a:off x="40846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6637" name="Oval 61"/>
          <p:cNvSpPr>
            <a:spLocks noChangeAspect="1" noChangeArrowheads="1"/>
          </p:cNvSpPr>
          <p:nvPr/>
        </p:nvSpPr>
        <p:spPr bwMode="auto">
          <a:xfrm>
            <a:off x="49990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6638" name="Oval 62"/>
          <p:cNvSpPr>
            <a:spLocks noChangeAspect="1" noChangeArrowheads="1"/>
          </p:cNvSpPr>
          <p:nvPr/>
        </p:nvSpPr>
        <p:spPr bwMode="auto">
          <a:xfrm>
            <a:off x="59134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6639" name="Oval 63"/>
          <p:cNvSpPr>
            <a:spLocks noChangeAspect="1" noChangeArrowheads="1"/>
          </p:cNvSpPr>
          <p:nvPr/>
        </p:nvSpPr>
        <p:spPr bwMode="auto">
          <a:xfrm>
            <a:off x="3656013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6640" name="Oval 64"/>
          <p:cNvSpPr>
            <a:spLocks noChangeAspect="1" noChangeArrowheads="1"/>
          </p:cNvSpPr>
          <p:nvPr/>
        </p:nvSpPr>
        <p:spPr bwMode="auto">
          <a:xfrm>
            <a:off x="4570413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6641" name="Oval 65"/>
          <p:cNvSpPr>
            <a:spLocks noChangeAspect="1" noChangeArrowheads="1"/>
          </p:cNvSpPr>
          <p:nvPr/>
        </p:nvSpPr>
        <p:spPr bwMode="auto">
          <a:xfrm>
            <a:off x="5483225" y="62976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" name="Picture 8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95600"/>
            <a:ext cx="1348981" cy="183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614" grpId="0" animBg="1"/>
      <p:bldP spid="1816615" grpId="0" animBg="1"/>
      <p:bldP spid="1816616" grpId="0" animBg="1"/>
      <p:bldP spid="1816617" grpId="0" animBg="1"/>
      <p:bldP spid="1816617" grpId="1" animBg="1"/>
      <p:bldP spid="1816618" grpId="0" animBg="1"/>
      <p:bldP spid="1816618" grpId="1" animBg="1"/>
      <p:bldP spid="1816619" grpId="0" animBg="1"/>
      <p:bldP spid="1816619" grpId="1" animBg="1"/>
      <p:bldP spid="1816620" grpId="0" animBg="1"/>
      <p:bldP spid="1816621" grpId="0" animBg="1"/>
      <p:bldP spid="1816622" grpId="0" animBg="1"/>
      <p:bldP spid="1816635" grpId="0" animBg="1"/>
      <p:bldP spid="1816636" grpId="0" animBg="1"/>
      <p:bldP spid="1816636" grpId="1" animBg="1"/>
      <p:bldP spid="1816637" grpId="0" animBg="1"/>
      <p:bldP spid="1816637" grpId="1" animBg="1"/>
      <p:bldP spid="1816638" grpId="0" animBg="1"/>
      <p:bldP spid="1816639" grpId="0" animBg="1"/>
      <p:bldP spid="1816639" grpId="1" animBg="1"/>
      <p:bldP spid="1816640" grpId="0" animBg="1"/>
      <p:bldP spid="1816640" grpId="1" animBg="1"/>
      <p:bldP spid="1816641" grpId="0" animBg="1"/>
      <p:bldP spid="18166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28832" y="1306158"/>
            <a:ext cx="5982364" cy="472689"/>
            <a:chOff x="728832" y="1306158"/>
            <a:chExt cx="5982364" cy="472689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832" y="1306158"/>
              <a:ext cx="5982364" cy="25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664" y="1585429"/>
              <a:ext cx="3661801" cy="193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131" y="990600"/>
            <a:ext cx="5298900" cy="23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186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4117975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8640" name="Line 16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964C-612A-4B54-B940-7C4922D16617}" type="slidenum">
              <a:rPr lang="en-US"/>
              <a:pPr/>
              <a:t>15</a:t>
            </a:fld>
            <a:endParaRPr lang="en-US"/>
          </a:p>
        </p:txBody>
      </p:sp>
      <p:sp>
        <p:nvSpPr>
          <p:cNvPr id="18186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86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8632" name="Line 8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8633" name="Line 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86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4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4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4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8645" name="Group 21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1818646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64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64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864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650" name="Group 26"/>
          <p:cNvGrpSpPr>
            <a:grpSpLocks/>
          </p:cNvGrpSpPr>
          <p:nvPr/>
        </p:nvGrpSpPr>
        <p:grpSpPr bwMode="auto">
          <a:xfrm>
            <a:off x="5741988" y="6370638"/>
            <a:ext cx="930275" cy="465137"/>
            <a:chOff x="3329" y="4013"/>
            <a:chExt cx="586" cy="293"/>
          </a:xfrm>
        </p:grpSpPr>
        <p:pic>
          <p:nvPicPr>
            <p:cNvPr id="181865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652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653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0"/>
              <a:ext cx="2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18655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657600"/>
            <a:ext cx="2978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5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213100"/>
            <a:ext cx="4525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5668961" y="5218113"/>
            <a:ext cx="0" cy="110648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5943598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0320-7740-4212-A81D-89E1585DE2E7}" type="slidenum">
              <a:rPr lang="en-US"/>
              <a:pPr/>
              <a:t>16</a:t>
            </a:fld>
            <a:endParaRPr lang="en-US"/>
          </a:p>
        </p:txBody>
      </p:sp>
      <p:sp>
        <p:nvSpPr>
          <p:cNvPr id="1820674" name="Line 2"/>
          <p:cNvSpPr>
            <a:spLocks noChangeShapeType="1"/>
          </p:cNvSpPr>
          <p:nvPr/>
        </p:nvSpPr>
        <p:spPr bwMode="auto">
          <a:xfrm>
            <a:off x="3473450" y="5519738"/>
            <a:ext cx="0" cy="8048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75" name="Line 3"/>
          <p:cNvSpPr>
            <a:spLocks noChangeShapeType="1"/>
          </p:cNvSpPr>
          <p:nvPr/>
        </p:nvSpPr>
        <p:spPr bwMode="auto">
          <a:xfrm>
            <a:off x="3744913" y="5740400"/>
            <a:ext cx="0" cy="585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76" name="Line 4"/>
          <p:cNvSpPr>
            <a:spLocks noChangeShapeType="1"/>
          </p:cNvSpPr>
          <p:nvPr/>
        </p:nvSpPr>
        <p:spPr bwMode="auto">
          <a:xfrm>
            <a:off x="4021138" y="5703888"/>
            <a:ext cx="0" cy="6223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77" name="Line 5"/>
          <p:cNvSpPr>
            <a:spLocks noChangeShapeType="1"/>
          </p:cNvSpPr>
          <p:nvPr/>
        </p:nvSpPr>
        <p:spPr bwMode="auto">
          <a:xfrm>
            <a:off x="4294188" y="5465763"/>
            <a:ext cx="0" cy="8588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78" name="Line 6"/>
          <p:cNvSpPr>
            <a:spLocks noChangeShapeType="1"/>
          </p:cNvSpPr>
          <p:nvPr/>
        </p:nvSpPr>
        <p:spPr bwMode="auto">
          <a:xfrm>
            <a:off x="4570413" y="5212080"/>
            <a:ext cx="0" cy="11247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79" name="Line 7"/>
          <p:cNvSpPr>
            <a:spLocks noChangeShapeType="1"/>
          </p:cNvSpPr>
          <p:nvPr/>
        </p:nvSpPr>
        <p:spPr bwMode="auto">
          <a:xfrm>
            <a:off x="4845050" y="4889500"/>
            <a:ext cx="0" cy="14351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80" name="Line 8"/>
          <p:cNvSpPr>
            <a:spLocks noChangeShapeType="1"/>
          </p:cNvSpPr>
          <p:nvPr/>
        </p:nvSpPr>
        <p:spPr bwMode="auto">
          <a:xfrm>
            <a:off x="5116513" y="4679950"/>
            <a:ext cx="0" cy="1644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5392738" y="4724400"/>
            <a:ext cx="0" cy="1600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85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0686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68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0688" name="Line 16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689" name="Line 17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069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69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69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69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070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0704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657600"/>
            <a:ext cx="3152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0705" name="Line 33"/>
          <p:cNvSpPr>
            <a:spLocks noChangeShapeType="1"/>
          </p:cNvSpPr>
          <p:nvPr/>
        </p:nvSpPr>
        <p:spPr bwMode="auto">
          <a:xfrm>
            <a:off x="3200400" y="6324600"/>
            <a:ext cx="2743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0707" name="Oval 35"/>
          <p:cNvSpPr>
            <a:spLocks noChangeAspect="1" noChangeArrowheads="1"/>
          </p:cNvSpPr>
          <p:nvPr/>
        </p:nvSpPr>
        <p:spPr bwMode="auto">
          <a:xfrm>
            <a:off x="3182112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08" name="Oval 36"/>
          <p:cNvSpPr>
            <a:spLocks noChangeAspect="1" noChangeArrowheads="1"/>
          </p:cNvSpPr>
          <p:nvPr/>
        </p:nvSpPr>
        <p:spPr bwMode="auto">
          <a:xfrm>
            <a:off x="5913438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09" name="Oval 37"/>
          <p:cNvSpPr>
            <a:spLocks noChangeAspect="1" noChangeArrowheads="1"/>
          </p:cNvSpPr>
          <p:nvPr/>
        </p:nvSpPr>
        <p:spPr bwMode="auto">
          <a:xfrm>
            <a:off x="344487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0" name="Oval 38"/>
          <p:cNvSpPr>
            <a:spLocks noChangeAspect="1" noChangeArrowheads="1"/>
          </p:cNvSpPr>
          <p:nvPr/>
        </p:nvSpPr>
        <p:spPr bwMode="auto">
          <a:xfrm>
            <a:off x="5364163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1" name="Oval 39"/>
          <p:cNvSpPr>
            <a:spLocks noChangeAspect="1" noChangeArrowheads="1"/>
          </p:cNvSpPr>
          <p:nvPr/>
        </p:nvSpPr>
        <p:spPr bwMode="auto">
          <a:xfrm>
            <a:off x="371792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2" name="Oval 40"/>
          <p:cNvSpPr>
            <a:spLocks noChangeAspect="1" noChangeArrowheads="1"/>
          </p:cNvSpPr>
          <p:nvPr/>
        </p:nvSpPr>
        <p:spPr bwMode="auto">
          <a:xfrm>
            <a:off x="3992563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3" name="Oval 41"/>
          <p:cNvSpPr>
            <a:spLocks noChangeAspect="1" noChangeArrowheads="1"/>
          </p:cNvSpPr>
          <p:nvPr/>
        </p:nvSpPr>
        <p:spPr bwMode="auto">
          <a:xfrm>
            <a:off x="4267200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4" name="Oval 42"/>
          <p:cNvSpPr>
            <a:spLocks noChangeAspect="1" noChangeArrowheads="1"/>
          </p:cNvSpPr>
          <p:nvPr/>
        </p:nvSpPr>
        <p:spPr bwMode="auto">
          <a:xfrm>
            <a:off x="4541838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5" name="Oval 43"/>
          <p:cNvSpPr>
            <a:spLocks noChangeAspect="1" noChangeArrowheads="1"/>
          </p:cNvSpPr>
          <p:nvPr/>
        </p:nvSpPr>
        <p:spPr bwMode="auto">
          <a:xfrm>
            <a:off x="4818063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6" name="Oval 44"/>
          <p:cNvSpPr>
            <a:spLocks noChangeAspect="1" noChangeArrowheads="1"/>
          </p:cNvSpPr>
          <p:nvPr/>
        </p:nvSpPr>
        <p:spPr bwMode="auto">
          <a:xfrm>
            <a:off x="508952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0717" name="Oval 45"/>
          <p:cNvSpPr>
            <a:spLocks noChangeAspect="1" noChangeArrowheads="1"/>
          </p:cNvSpPr>
          <p:nvPr/>
        </p:nvSpPr>
        <p:spPr bwMode="auto">
          <a:xfrm>
            <a:off x="5638800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0718" name="Group 46"/>
          <p:cNvGrpSpPr>
            <a:grpSpLocks/>
          </p:cNvGrpSpPr>
          <p:nvPr/>
        </p:nvGrpSpPr>
        <p:grpSpPr bwMode="auto">
          <a:xfrm>
            <a:off x="223838" y="4130675"/>
            <a:ext cx="6786562" cy="2068513"/>
            <a:chOff x="141" y="2585"/>
            <a:chExt cx="4275" cy="1303"/>
          </a:xfrm>
        </p:grpSpPr>
        <p:pic>
          <p:nvPicPr>
            <p:cNvPr id="1820719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585"/>
              <a:ext cx="427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0720" name="Line 48"/>
            <p:cNvSpPr>
              <a:spLocks noChangeShapeType="1"/>
            </p:cNvSpPr>
            <p:nvPr/>
          </p:nvSpPr>
          <p:spPr bwMode="auto">
            <a:xfrm flipH="1">
              <a:off x="144" y="2736"/>
              <a:ext cx="288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441448" y="6370638"/>
            <a:ext cx="4230815" cy="465714"/>
            <a:chOff x="2441448" y="6370638"/>
            <a:chExt cx="4230815" cy="465714"/>
          </a:xfrm>
        </p:grpSpPr>
        <p:pic>
          <p:nvPicPr>
            <p:cNvPr id="1820701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697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61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699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448" y="6553200"/>
              <a:ext cx="436563" cy="12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8989" y="6599238"/>
              <a:ext cx="548280" cy="237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1335" y="6599238"/>
              <a:ext cx="685169" cy="2368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3004" y="6553200"/>
              <a:ext cx="548640" cy="747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0702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6477000"/>
              <a:ext cx="42386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488341" y="6002338"/>
            <a:ext cx="3454940" cy="218864"/>
            <a:chOff x="2488341" y="6002338"/>
            <a:chExt cx="3454940" cy="218864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8341" y="6002338"/>
              <a:ext cx="657366" cy="2188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 bwMode="auto">
            <a:xfrm>
              <a:off x="3209544" y="6106758"/>
              <a:ext cx="25603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3473450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3744913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021138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4294188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4570413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4845050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5116513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5392738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5668961" y="610675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381000" y="838200"/>
            <a:ext cx="5178425" cy="320675"/>
            <a:chOff x="381000" y="838200"/>
            <a:chExt cx="5178425" cy="320675"/>
          </a:xfrm>
        </p:grpSpPr>
        <p:pic>
          <p:nvPicPr>
            <p:cNvPr id="1820694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879475"/>
              <a:ext cx="23066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695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13" y="838200"/>
              <a:ext cx="2728912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20721" name="Group 49"/>
          <p:cNvGrpSpPr>
            <a:grpSpLocks/>
          </p:cNvGrpSpPr>
          <p:nvPr/>
        </p:nvGrpSpPr>
        <p:grpSpPr bwMode="auto">
          <a:xfrm>
            <a:off x="2098849" y="1074912"/>
            <a:ext cx="6611938" cy="962025"/>
            <a:chOff x="1307" y="690"/>
            <a:chExt cx="4165" cy="606"/>
          </a:xfrm>
        </p:grpSpPr>
        <p:pic>
          <p:nvPicPr>
            <p:cNvPr id="1820722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1131"/>
              <a:ext cx="4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0723" name="Line 51"/>
            <p:cNvSpPr>
              <a:spLocks noChangeShapeType="1"/>
            </p:cNvSpPr>
            <p:nvPr/>
          </p:nvSpPr>
          <p:spPr bwMode="auto">
            <a:xfrm flipV="1">
              <a:off x="1632" y="690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20724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52663"/>
            <a:ext cx="675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0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0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2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2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272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2098849" y="1074912"/>
            <a:ext cx="6611938" cy="962025"/>
            <a:chOff x="1307" y="690"/>
            <a:chExt cx="4165" cy="606"/>
          </a:xfrm>
        </p:grpSpPr>
        <p:pic>
          <p:nvPicPr>
            <p:cNvPr id="71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1131"/>
              <a:ext cx="4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" name="Line 51"/>
            <p:cNvSpPr>
              <a:spLocks noChangeShapeType="1"/>
            </p:cNvSpPr>
            <p:nvPr/>
          </p:nvSpPr>
          <p:spPr bwMode="auto">
            <a:xfrm flipV="1">
              <a:off x="1632" y="690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Line 1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" name="Picture 6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004" y="6553200"/>
            <a:ext cx="548640" cy="74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5794-299B-42AF-9479-D2E5517F9D0D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822724" name="Group 4"/>
          <p:cNvGrpSpPr>
            <a:grpSpLocks/>
          </p:cNvGrpSpPr>
          <p:nvPr/>
        </p:nvGrpSpPr>
        <p:grpSpPr bwMode="auto">
          <a:xfrm>
            <a:off x="223838" y="4130675"/>
            <a:ext cx="6786562" cy="2068513"/>
            <a:chOff x="141" y="2585"/>
            <a:chExt cx="4275" cy="1303"/>
          </a:xfrm>
        </p:grpSpPr>
        <p:pic>
          <p:nvPicPr>
            <p:cNvPr id="1822725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585"/>
              <a:ext cx="427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2726" name="Line 6"/>
            <p:cNvSpPr>
              <a:spLocks noChangeShapeType="1"/>
            </p:cNvSpPr>
            <p:nvPr/>
          </p:nvSpPr>
          <p:spPr bwMode="auto">
            <a:xfrm flipH="1">
              <a:off x="144" y="2736"/>
              <a:ext cx="288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227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52663"/>
            <a:ext cx="675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31" name="Line 11"/>
          <p:cNvSpPr>
            <a:spLocks noChangeShapeType="1"/>
          </p:cNvSpPr>
          <p:nvPr/>
        </p:nvSpPr>
        <p:spPr bwMode="auto">
          <a:xfrm>
            <a:off x="3473450" y="5519738"/>
            <a:ext cx="0" cy="8048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2" name="Line 12"/>
          <p:cNvSpPr>
            <a:spLocks noChangeShapeType="1"/>
          </p:cNvSpPr>
          <p:nvPr/>
        </p:nvSpPr>
        <p:spPr bwMode="auto">
          <a:xfrm>
            <a:off x="3744913" y="5740400"/>
            <a:ext cx="0" cy="585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3" name="Line 13"/>
          <p:cNvSpPr>
            <a:spLocks noChangeShapeType="1"/>
          </p:cNvSpPr>
          <p:nvPr/>
        </p:nvSpPr>
        <p:spPr bwMode="auto">
          <a:xfrm>
            <a:off x="4021138" y="5703888"/>
            <a:ext cx="0" cy="6223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4" name="Line 14"/>
          <p:cNvSpPr>
            <a:spLocks noChangeShapeType="1"/>
          </p:cNvSpPr>
          <p:nvPr/>
        </p:nvSpPr>
        <p:spPr bwMode="auto">
          <a:xfrm>
            <a:off x="4294188" y="5465763"/>
            <a:ext cx="0" cy="8588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5" name="Line 15"/>
          <p:cNvSpPr>
            <a:spLocks noChangeShapeType="1"/>
          </p:cNvSpPr>
          <p:nvPr/>
        </p:nvSpPr>
        <p:spPr bwMode="auto">
          <a:xfrm>
            <a:off x="4570413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6" name="Line 16"/>
          <p:cNvSpPr>
            <a:spLocks noChangeShapeType="1"/>
          </p:cNvSpPr>
          <p:nvPr/>
        </p:nvSpPr>
        <p:spPr bwMode="auto">
          <a:xfrm>
            <a:off x="4845050" y="4889500"/>
            <a:ext cx="0" cy="14351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7" name="Line 17"/>
          <p:cNvSpPr>
            <a:spLocks noChangeShapeType="1"/>
          </p:cNvSpPr>
          <p:nvPr/>
        </p:nvSpPr>
        <p:spPr bwMode="auto">
          <a:xfrm>
            <a:off x="5119686" y="4679950"/>
            <a:ext cx="0" cy="1644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8" name="Line 18"/>
          <p:cNvSpPr>
            <a:spLocks noChangeShapeType="1"/>
          </p:cNvSpPr>
          <p:nvPr/>
        </p:nvSpPr>
        <p:spPr bwMode="auto">
          <a:xfrm>
            <a:off x="5392738" y="4724400"/>
            <a:ext cx="0" cy="1600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39" name="Line 19"/>
          <p:cNvSpPr>
            <a:spLocks noChangeShapeType="1"/>
          </p:cNvSpPr>
          <p:nvPr/>
        </p:nvSpPr>
        <p:spPr bwMode="auto">
          <a:xfrm>
            <a:off x="5668961" y="5218113"/>
            <a:ext cx="0" cy="110648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41" name="Line 21"/>
          <p:cNvSpPr>
            <a:spLocks noChangeShapeType="1"/>
          </p:cNvSpPr>
          <p:nvPr/>
        </p:nvSpPr>
        <p:spPr bwMode="auto">
          <a:xfrm>
            <a:off x="5943598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4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743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4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45" name="Line 25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46" name="Line 26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274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48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4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5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75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657600"/>
            <a:ext cx="3152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56" name="Rectangle 36" descr="50%"/>
          <p:cNvSpPr>
            <a:spLocks noChangeArrowheads="1"/>
          </p:cNvSpPr>
          <p:nvPr/>
        </p:nvSpPr>
        <p:spPr bwMode="auto">
          <a:xfrm>
            <a:off x="3209544" y="5519738"/>
            <a:ext cx="265176" cy="80467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7" name="Rectangle 37" descr="50%"/>
          <p:cNvSpPr>
            <a:spLocks noChangeArrowheads="1"/>
          </p:cNvSpPr>
          <p:nvPr/>
        </p:nvSpPr>
        <p:spPr bwMode="auto">
          <a:xfrm>
            <a:off x="3473450" y="5724144"/>
            <a:ext cx="274638" cy="60350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8" name="Rectangle 38" descr="50%"/>
          <p:cNvSpPr>
            <a:spLocks noChangeArrowheads="1"/>
          </p:cNvSpPr>
          <p:nvPr/>
        </p:nvSpPr>
        <p:spPr bwMode="auto">
          <a:xfrm>
            <a:off x="3746500" y="5703888"/>
            <a:ext cx="274637" cy="6223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9" name="Rectangle 39" descr="50%"/>
          <p:cNvSpPr>
            <a:spLocks noChangeArrowheads="1"/>
          </p:cNvSpPr>
          <p:nvPr/>
        </p:nvSpPr>
        <p:spPr bwMode="auto">
          <a:xfrm>
            <a:off x="4021138" y="5475288"/>
            <a:ext cx="2746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0" name="Rectangle 40" descr="50%"/>
          <p:cNvSpPr>
            <a:spLocks noChangeArrowheads="1"/>
          </p:cNvSpPr>
          <p:nvPr/>
        </p:nvSpPr>
        <p:spPr bwMode="auto">
          <a:xfrm>
            <a:off x="4295775" y="5191125"/>
            <a:ext cx="274637" cy="11334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1" name="Rectangle 41" descr="50%"/>
          <p:cNvSpPr>
            <a:spLocks noChangeArrowheads="1"/>
          </p:cNvSpPr>
          <p:nvPr/>
        </p:nvSpPr>
        <p:spPr bwMode="auto">
          <a:xfrm>
            <a:off x="4570412" y="4916488"/>
            <a:ext cx="274637" cy="1408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2" name="Rectangle 42" descr="50%"/>
          <p:cNvSpPr>
            <a:spLocks noChangeArrowheads="1"/>
          </p:cNvSpPr>
          <p:nvPr/>
        </p:nvSpPr>
        <p:spPr bwMode="auto">
          <a:xfrm>
            <a:off x="4845049" y="4697413"/>
            <a:ext cx="2746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3" name="Rectangle 43" descr="50%"/>
          <p:cNvSpPr>
            <a:spLocks noChangeArrowheads="1"/>
          </p:cNvSpPr>
          <p:nvPr/>
        </p:nvSpPr>
        <p:spPr bwMode="auto">
          <a:xfrm>
            <a:off x="5119686" y="4733925"/>
            <a:ext cx="2746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4" name="Rectangle 44" descr="50%"/>
          <p:cNvSpPr>
            <a:spLocks noChangeArrowheads="1"/>
          </p:cNvSpPr>
          <p:nvPr/>
        </p:nvSpPr>
        <p:spPr bwMode="auto">
          <a:xfrm>
            <a:off x="5394324" y="5200650"/>
            <a:ext cx="274637" cy="11239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76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2441448" y="6370638"/>
            <a:ext cx="1025821" cy="465714"/>
            <a:chOff x="2438400" y="6370638"/>
            <a:chExt cx="1025821" cy="465714"/>
          </a:xfrm>
        </p:grpSpPr>
        <p:pic>
          <p:nvPicPr>
            <p:cNvPr id="1822751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2753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6553200"/>
              <a:ext cx="436563" cy="12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941" y="6599238"/>
              <a:ext cx="548280" cy="237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22768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335" y="6599238"/>
            <a:ext cx="685169" cy="236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277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00400"/>
            <a:ext cx="6654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73" name="Line 53"/>
          <p:cNvSpPr>
            <a:spLocks noChangeShapeType="1"/>
          </p:cNvSpPr>
          <p:nvPr/>
        </p:nvSpPr>
        <p:spPr bwMode="auto">
          <a:xfrm>
            <a:off x="2881313" y="3429000"/>
            <a:ext cx="457200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4" name="Line 54"/>
          <p:cNvSpPr>
            <a:spLocks noChangeShapeType="1"/>
          </p:cNvSpPr>
          <p:nvPr/>
        </p:nvSpPr>
        <p:spPr bwMode="auto">
          <a:xfrm>
            <a:off x="2881313" y="3429000"/>
            <a:ext cx="739775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5" name="Line 55"/>
          <p:cNvSpPr>
            <a:spLocks noChangeShapeType="1"/>
          </p:cNvSpPr>
          <p:nvPr/>
        </p:nvSpPr>
        <p:spPr bwMode="auto">
          <a:xfrm>
            <a:off x="2881313" y="3429000"/>
            <a:ext cx="996950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6" name="Line 56"/>
          <p:cNvSpPr>
            <a:spLocks noChangeShapeType="1"/>
          </p:cNvSpPr>
          <p:nvPr/>
        </p:nvSpPr>
        <p:spPr bwMode="auto">
          <a:xfrm>
            <a:off x="2881313" y="3429000"/>
            <a:ext cx="1295400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7" name="Line 57"/>
          <p:cNvSpPr>
            <a:spLocks noChangeShapeType="1"/>
          </p:cNvSpPr>
          <p:nvPr/>
        </p:nvSpPr>
        <p:spPr bwMode="auto">
          <a:xfrm>
            <a:off x="2881313" y="3429000"/>
            <a:ext cx="1571625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8" name="Line 58"/>
          <p:cNvSpPr>
            <a:spLocks noChangeShapeType="1"/>
          </p:cNvSpPr>
          <p:nvPr/>
        </p:nvSpPr>
        <p:spPr bwMode="auto">
          <a:xfrm>
            <a:off x="2881313" y="3429000"/>
            <a:ext cx="1846262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9" name="Line 59"/>
          <p:cNvSpPr>
            <a:spLocks noChangeShapeType="1"/>
          </p:cNvSpPr>
          <p:nvPr/>
        </p:nvSpPr>
        <p:spPr bwMode="auto">
          <a:xfrm>
            <a:off x="2881313" y="3429000"/>
            <a:ext cx="2120900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0" name="Line 60"/>
          <p:cNvSpPr>
            <a:spLocks noChangeShapeType="1"/>
          </p:cNvSpPr>
          <p:nvPr/>
        </p:nvSpPr>
        <p:spPr bwMode="auto">
          <a:xfrm>
            <a:off x="2881313" y="3429000"/>
            <a:ext cx="2395537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1" name="Line 61"/>
          <p:cNvSpPr>
            <a:spLocks noChangeShapeType="1"/>
          </p:cNvSpPr>
          <p:nvPr/>
        </p:nvSpPr>
        <p:spPr bwMode="auto">
          <a:xfrm>
            <a:off x="2881313" y="3429000"/>
            <a:ext cx="2668587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2" name="Line 62"/>
          <p:cNvSpPr>
            <a:spLocks noChangeShapeType="1"/>
          </p:cNvSpPr>
          <p:nvPr/>
        </p:nvSpPr>
        <p:spPr bwMode="auto">
          <a:xfrm>
            <a:off x="2870200" y="3429000"/>
            <a:ext cx="2952750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44" descr="50%"/>
          <p:cNvSpPr>
            <a:spLocks noChangeArrowheads="1"/>
          </p:cNvSpPr>
          <p:nvPr/>
        </p:nvSpPr>
        <p:spPr bwMode="auto">
          <a:xfrm>
            <a:off x="5668963" y="5934456"/>
            <a:ext cx="274320" cy="39319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6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326" y="1328568"/>
            <a:ext cx="5458582" cy="262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2772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743200"/>
            <a:ext cx="41005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69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2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2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2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82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2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2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2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2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2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2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2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2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6" grpId="0" animBg="1"/>
      <p:bldP spid="1822757" grpId="0" animBg="1"/>
      <p:bldP spid="1822758" grpId="0" animBg="1"/>
      <p:bldP spid="1822759" grpId="0" animBg="1"/>
      <p:bldP spid="1822760" grpId="0" animBg="1"/>
      <p:bldP spid="1822761" grpId="0" animBg="1"/>
      <p:bldP spid="1822762" grpId="0" animBg="1"/>
      <p:bldP spid="1822763" grpId="0" animBg="1"/>
      <p:bldP spid="1822764" grpId="0" animBg="1"/>
      <p:bldP spid="1822773" grpId="0" animBg="1"/>
      <p:bldP spid="1822774" grpId="0" animBg="1"/>
      <p:bldP spid="1822775" grpId="0" animBg="1"/>
      <p:bldP spid="1822776" grpId="0" animBg="1"/>
      <p:bldP spid="1822777" grpId="0" animBg="1"/>
      <p:bldP spid="1822778" grpId="0" animBg="1"/>
      <p:bldP spid="1822779" grpId="0" animBg="1"/>
      <p:bldP spid="1822780" grpId="0" animBg="1"/>
      <p:bldP spid="1822781" grpId="0" animBg="1"/>
      <p:bldP spid="1822782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E2A-3879-4C39-81D0-33493E3F9D82}" type="slidenum">
              <a:rPr lang="en-US"/>
              <a:pPr/>
              <a:t>18</a:t>
            </a:fld>
            <a:endParaRPr lang="en-US"/>
          </a:p>
        </p:txBody>
      </p:sp>
      <p:sp>
        <p:nvSpPr>
          <p:cNvPr id="1824770" name="Line 2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771" name="Line 3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772" name="Line 4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47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7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7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477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477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77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77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78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78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478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4783" name="Line 15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784" name="Line 16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478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4786" name="Line 18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787" name="Line 19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788" name="Line 20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8400" y="6370638"/>
            <a:ext cx="4233863" cy="465137"/>
            <a:chOff x="2438400" y="6370638"/>
            <a:chExt cx="4233863" cy="465137"/>
          </a:xfrm>
        </p:grpSpPr>
        <p:pic>
          <p:nvPicPr>
            <p:cNvPr id="182478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790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350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791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792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793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6553200"/>
              <a:ext cx="436563" cy="12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794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6477000"/>
              <a:ext cx="42386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02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150" y="6599238"/>
              <a:ext cx="423863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03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38" y="6599238"/>
              <a:ext cx="411162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04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588" y="6599238"/>
              <a:ext cx="423862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05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988" y="6599238"/>
              <a:ext cx="423862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4807" name="Line 3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24808" name="Group 40"/>
          <p:cNvGrpSpPr>
            <a:grpSpLocks/>
          </p:cNvGrpSpPr>
          <p:nvPr/>
        </p:nvGrpSpPr>
        <p:grpSpPr bwMode="auto">
          <a:xfrm>
            <a:off x="8272463" y="4697413"/>
            <a:ext cx="822325" cy="1189037"/>
            <a:chOff x="5211" y="2959"/>
            <a:chExt cx="518" cy="749"/>
          </a:xfrm>
        </p:grpSpPr>
        <p:pic>
          <p:nvPicPr>
            <p:cNvPr id="1824809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2976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10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3264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11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" y="3419"/>
              <a:ext cx="3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12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3120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13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3571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4814" name="Rectangle 46"/>
            <p:cNvSpPr>
              <a:spLocks noChangeArrowheads="1"/>
            </p:cNvSpPr>
            <p:nvPr/>
          </p:nvSpPr>
          <p:spPr bwMode="auto">
            <a:xfrm>
              <a:off x="5211" y="2959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24815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657600"/>
            <a:ext cx="2978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4130675" y="4567238"/>
            <a:ext cx="4052888" cy="1579562"/>
            <a:chOff x="4130675" y="4567238"/>
            <a:chExt cx="4052888" cy="157956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3189" y="4567238"/>
              <a:ext cx="1226606" cy="233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4797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425" y="5310188"/>
              <a:ext cx="1227138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798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788" y="5913438"/>
              <a:ext cx="1227138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4799" name="Line 31"/>
            <p:cNvSpPr>
              <a:spLocks noChangeShapeType="1"/>
            </p:cNvSpPr>
            <p:nvPr/>
          </p:nvSpPr>
          <p:spPr bwMode="auto">
            <a:xfrm flipH="1">
              <a:off x="4130675" y="4724400"/>
              <a:ext cx="1965325" cy="1257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800" name="Line 32"/>
            <p:cNvSpPr>
              <a:spLocks noChangeShapeType="1"/>
            </p:cNvSpPr>
            <p:nvPr/>
          </p:nvSpPr>
          <p:spPr bwMode="auto">
            <a:xfrm flipH="1">
              <a:off x="5045075" y="5410200"/>
              <a:ext cx="1889125" cy="1206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801" name="Line 33"/>
            <p:cNvSpPr>
              <a:spLocks noChangeShapeType="1"/>
            </p:cNvSpPr>
            <p:nvPr/>
          </p:nvSpPr>
          <p:spPr bwMode="auto">
            <a:xfrm flipH="1">
              <a:off x="5959475" y="6019800"/>
              <a:ext cx="822325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770" grpId="0" animBg="1"/>
      <p:bldP spid="1824771" grpId="0" animBg="1"/>
      <p:bldP spid="1824772" grpId="0" animBg="1"/>
      <p:bldP spid="1824786" grpId="0" animBg="1"/>
      <p:bldP spid="1824787" grpId="0" animBg="1"/>
      <p:bldP spid="18247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189" y="4567238"/>
            <a:ext cx="1226606" cy="23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26824" name="Line 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FAA1-57FC-4716-A776-4227DDED5810}" type="slidenum">
              <a:rPr lang="en-US"/>
              <a:pPr/>
              <a:t>19</a:t>
            </a:fld>
            <a:endParaRPr lang="en-US"/>
          </a:p>
        </p:txBody>
      </p:sp>
      <p:pic>
        <p:nvPicPr>
          <p:cNvPr id="18268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2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2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682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2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25" name="Line 9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68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27" name="Line 11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6828" name="Rectangle 12" descr="50%"/>
          <p:cNvSpPr>
            <a:spLocks noChangeArrowheads="1"/>
          </p:cNvSpPr>
          <p:nvPr/>
        </p:nvSpPr>
        <p:spPr bwMode="auto">
          <a:xfrm>
            <a:off x="3209544" y="5638800"/>
            <a:ext cx="905256" cy="6858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6829" name="Rectangle 13" descr="50%"/>
          <p:cNvSpPr>
            <a:spLocks noChangeArrowheads="1"/>
          </p:cNvSpPr>
          <p:nvPr/>
        </p:nvSpPr>
        <p:spPr bwMode="auto">
          <a:xfrm>
            <a:off x="4114800" y="4743450"/>
            <a:ext cx="914400" cy="15811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6830" name="Line 14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683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3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3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3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3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3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3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4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4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42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43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44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45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6846" name="Group 30"/>
          <p:cNvGrpSpPr>
            <a:grpSpLocks/>
          </p:cNvGrpSpPr>
          <p:nvPr/>
        </p:nvGrpSpPr>
        <p:grpSpPr bwMode="auto">
          <a:xfrm>
            <a:off x="36513" y="3124200"/>
            <a:ext cx="2398712" cy="669925"/>
            <a:chOff x="2112" y="2160"/>
            <a:chExt cx="1511" cy="422"/>
          </a:xfrm>
        </p:grpSpPr>
        <p:pic>
          <p:nvPicPr>
            <p:cNvPr id="1826847" name="Picture 3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56"/>
              <a:ext cx="56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6848" name="Picture 3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" y="2339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26849" name="Group 33"/>
            <p:cNvGrpSpPr>
              <a:grpSpLocks/>
            </p:cNvGrpSpPr>
            <p:nvPr/>
          </p:nvGrpSpPr>
          <p:grpSpPr bwMode="auto">
            <a:xfrm>
              <a:off x="3007" y="2160"/>
              <a:ext cx="616" cy="422"/>
              <a:chOff x="4856" y="2880"/>
              <a:chExt cx="616" cy="422"/>
            </a:xfrm>
          </p:grpSpPr>
          <p:pic>
            <p:nvPicPr>
              <p:cNvPr id="1826850" name="Picture 34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26851" name="Picture 35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26852" name="Picture 36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826854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5310188"/>
            <a:ext cx="12271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55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5913438"/>
            <a:ext cx="12271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56" name="Line 40"/>
          <p:cNvSpPr>
            <a:spLocks noChangeShapeType="1"/>
          </p:cNvSpPr>
          <p:nvPr/>
        </p:nvSpPr>
        <p:spPr bwMode="auto">
          <a:xfrm flipH="1">
            <a:off x="4130675" y="4724400"/>
            <a:ext cx="1965325" cy="1257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6857" name="Line 41"/>
          <p:cNvSpPr>
            <a:spLocks noChangeShapeType="1"/>
          </p:cNvSpPr>
          <p:nvPr/>
        </p:nvSpPr>
        <p:spPr bwMode="auto">
          <a:xfrm flipH="1">
            <a:off x="5045075" y="5410200"/>
            <a:ext cx="1889125" cy="1206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6858" name="Line 42"/>
          <p:cNvSpPr>
            <a:spLocks noChangeShapeType="1"/>
          </p:cNvSpPr>
          <p:nvPr/>
        </p:nvSpPr>
        <p:spPr bwMode="auto">
          <a:xfrm flipH="1">
            <a:off x="5959475" y="6019800"/>
            <a:ext cx="822325" cy="114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6861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9800"/>
            <a:ext cx="6076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63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322638"/>
            <a:ext cx="2228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64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932238"/>
            <a:ext cx="2228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65" name="Picture 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24188"/>
            <a:ext cx="261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66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646488"/>
            <a:ext cx="261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67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13125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68" name="AutoShape 52"/>
          <p:cNvSpPr>
            <a:spLocks/>
          </p:cNvSpPr>
          <p:nvPr/>
        </p:nvSpPr>
        <p:spPr bwMode="auto">
          <a:xfrm>
            <a:off x="3006725" y="254952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6869" name="AutoShape 53"/>
          <p:cNvSpPr>
            <a:spLocks/>
          </p:cNvSpPr>
          <p:nvPr/>
        </p:nvSpPr>
        <p:spPr bwMode="auto">
          <a:xfrm flipH="1" flipV="1">
            <a:off x="5556250" y="254952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6870" name="Group 54"/>
          <p:cNvGrpSpPr>
            <a:grpSpLocks/>
          </p:cNvGrpSpPr>
          <p:nvPr/>
        </p:nvGrpSpPr>
        <p:grpSpPr bwMode="auto">
          <a:xfrm>
            <a:off x="5932488" y="3027363"/>
            <a:ext cx="3128962" cy="874712"/>
            <a:chOff x="3737" y="1907"/>
            <a:chExt cx="1971" cy="551"/>
          </a:xfrm>
        </p:grpSpPr>
        <p:pic>
          <p:nvPicPr>
            <p:cNvPr id="1826871" name="Picture 5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1907"/>
              <a:ext cx="1753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6872" name="Picture 5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150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26873" name="Picture 5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52800"/>
            <a:ext cx="233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74" name="Picture 5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44875"/>
            <a:ext cx="131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75" name="Picture 5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44863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76" name="Picture 6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44863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77" name="Picture 6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517900"/>
            <a:ext cx="13017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6878" name="Picture 6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276600"/>
            <a:ext cx="1016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6879" name="Line 63"/>
          <p:cNvSpPr>
            <a:spLocks noChangeShapeType="1"/>
          </p:cNvSpPr>
          <p:nvPr/>
        </p:nvSpPr>
        <p:spPr bwMode="auto">
          <a:xfrm flipV="1">
            <a:off x="3657600" y="3048000"/>
            <a:ext cx="228600" cy="2895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6880" name="Line 64"/>
          <p:cNvSpPr>
            <a:spLocks noChangeShapeType="1"/>
          </p:cNvSpPr>
          <p:nvPr/>
        </p:nvSpPr>
        <p:spPr bwMode="auto">
          <a:xfrm flipH="1" flipV="1">
            <a:off x="4114800" y="3657600"/>
            <a:ext cx="474663" cy="1752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488" y="2705100"/>
            <a:ext cx="2229057" cy="291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26884" name="Group 68"/>
          <p:cNvGrpSpPr>
            <a:grpSpLocks/>
          </p:cNvGrpSpPr>
          <p:nvPr/>
        </p:nvGrpSpPr>
        <p:grpSpPr bwMode="auto">
          <a:xfrm>
            <a:off x="8272463" y="4697413"/>
            <a:ext cx="822325" cy="1189037"/>
            <a:chOff x="5211" y="2959"/>
            <a:chExt cx="518" cy="749"/>
          </a:xfrm>
        </p:grpSpPr>
        <p:pic>
          <p:nvPicPr>
            <p:cNvPr id="1826885" name="Picture 6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2976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6886" name="Picture 7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3264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6887" name="Picture 7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" y="3419"/>
              <a:ext cx="3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6888" name="Picture 72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3120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6889" name="Picture 7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3571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6890" name="Rectangle 74"/>
            <p:cNvSpPr>
              <a:spLocks noChangeArrowheads="1"/>
            </p:cNvSpPr>
            <p:nvPr/>
          </p:nvSpPr>
          <p:spPr bwMode="auto">
            <a:xfrm>
              <a:off x="5211" y="2959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6831" name="Rectangle 15" descr="50%"/>
          <p:cNvSpPr>
            <a:spLocks noChangeArrowheads="1"/>
          </p:cNvSpPr>
          <p:nvPr/>
        </p:nvSpPr>
        <p:spPr bwMode="auto">
          <a:xfrm>
            <a:off x="5029200" y="5943600"/>
            <a:ext cx="914400" cy="38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6832" name="Line 16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6859" name="Line 43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896958" y="56388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4811358" y="474345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6881" name="Line 65"/>
          <p:cNvSpPr>
            <a:spLocks noChangeShapeType="1"/>
          </p:cNvSpPr>
          <p:nvPr/>
        </p:nvSpPr>
        <p:spPr bwMode="auto">
          <a:xfrm flipH="1" flipV="1">
            <a:off x="4533900" y="4240213"/>
            <a:ext cx="968375" cy="18557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4" name="Straight Connector 113"/>
          <p:cNvCxnSpPr/>
          <p:nvPr/>
        </p:nvCxnSpPr>
        <p:spPr bwMode="auto">
          <a:xfrm flipV="1">
            <a:off x="5725758" y="59436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2846214" y="1295400"/>
            <a:ext cx="4714025" cy="831938"/>
            <a:chOff x="2846214" y="1295400"/>
            <a:chExt cx="4714025" cy="831938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6214" y="1295400"/>
              <a:ext cx="4714025" cy="831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26883" name="Rectangle 67"/>
            <p:cNvSpPr>
              <a:spLocks noChangeArrowheads="1"/>
            </p:cNvSpPr>
            <p:nvPr/>
          </p:nvSpPr>
          <p:spPr bwMode="auto">
            <a:xfrm>
              <a:off x="3298825" y="1416050"/>
              <a:ext cx="931863" cy="4206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3237978" y="2679526"/>
            <a:ext cx="502920" cy="1560687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272370" y="2982205"/>
            <a:ext cx="841248" cy="438912"/>
            <a:chOff x="4754880" y="1208979"/>
            <a:chExt cx="841248" cy="438912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>
              <a:off x="4761978" y="1208979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4754880" y="1208979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5588254" y="1208979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660748" y="3932238"/>
            <a:ext cx="2563425" cy="560015"/>
            <a:chOff x="660748" y="3932238"/>
            <a:chExt cx="2563425" cy="56001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748" y="4115844"/>
              <a:ext cx="1245203" cy="1864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688" y="4305822"/>
              <a:ext cx="1105323" cy="186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1923007" y="3932238"/>
              <a:ext cx="1301166" cy="28038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" name="Group 81"/>
          <p:cNvGrpSpPr/>
          <p:nvPr/>
        </p:nvGrpSpPr>
        <p:grpSpPr>
          <a:xfrm>
            <a:off x="7087228" y="2362200"/>
            <a:ext cx="1828172" cy="412470"/>
            <a:chOff x="6758870" y="875778"/>
            <a:chExt cx="1828172" cy="412470"/>
          </a:xfrm>
        </p:grpSpPr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5484" y="875778"/>
              <a:ext cx="1454945" cy="1864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8870" y="1066800"/>
              <a:ext cx="1828172" cy="221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1" name="Rectangle 100"/>
          <p:cNvSpPr/>
          <p:nvPr/>
        </p:nvSpPr>
        <p:spPr bwMode="auto">
          <a:xfrm>
            <a:off x="5340176" y="1490472"/>
            <a:ext cx="512064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4754880" y="1208979"/>
            <a:ext cx="841248" cy="438912"/>
            <a:chOff x="4754880" y="1208979"/>
            <a:chExt cx="841248" cy="438912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761978" y="1208979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754880" y="1208979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 flipH="1" flipV="1">
              <a:off x="5588254" y="1208979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oup 105"/>
          <p:cNvGrpSpPr/>
          <p:nvPr/>
        </p:nvGrpSpPr>
        <p:grpSpPr>
          <a:xfrm>
            <a:off x="7087228" y="882930"/>
            <a:ext cx="1828172" cy="412470"/>
            <a:chOff x="6758870" y="875778"/>
            <a:chExt cx="1828172" cy="412470"/>
          </a:xfrm>
        </p:grpSpPr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5484" y="875778"/>
              <a:ext cx="1454945" cy="1864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8870" y="1066800"/>
              <a:ext cx="1828172" cy="221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0" name="Picture 99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079" y="2909170"/>
            <a:ext cx="1024943" cy="174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888" y="1132216"/>
            <a:ext cx="1024943" cy="174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Rectangle 76"/>
          <p:cNvSpPr/>
          <p:nvPr/>
        </p:nvSpPr>
        <p:spPr bwMode="auto">
          <a:xfrm>
            <a:off x="6845140" y="3263698"/>
            <a:ext cx="512064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82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82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15556 " pathEditMode="relative" ptsTypes="AA">
                                      <p:cBhvr>
                                        <p:cTn id="23" dur="500" fill="hold"/>
                                        <p:tgtEl>
                                          <p:spTgt spid="182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7135 -0.1706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82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85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7621 -0.1601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26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80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92 L 0.43333 -0.1768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82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8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50833 -0.14445 " pathEditMode="relative" ptsTypes="AA">
                                      <p:cBhvr>
                                        <p:cTn id="31" dur="500" fill="hold"/>
                                        <p:tgtEl>
                                          <p:spTgt spid="1826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56684 -0.1634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26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82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82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182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2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2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2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2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1826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182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2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2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2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2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6868" grpId="0" animBg="1"/>
      <p:bldP spid="1826869" grpId="0" animBg="1"/>
      <p:bldP spid="1826879" grpId="0" animBg="1"/>
      <p:bldP spid="1826879" grpId="1" animBg="1"/>
      <p:bldP spid="1826880" grpId="0" animBg="1"/>
      <p:bldP spid="1826880" grpId="1" animBg="1"/>
      <p:bldP spid="1826881" grpId="0" animBg="1"/>
      <p:bldP spid="1826881" grpId="1" animBg="1"/>
      <p:bldP spid="2" grpId="0" animBg="1"/>
      <p:bldP spid="101" grpId="0" animBg="1"/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"/>
          <p:cNvSpPr/>
          <p:nvPr/>
        </p:nvSpPr>
        <p:spPr bwMode="auto">
          <a:xfrm flipH="1">
            <a:off x="888407" y="1759705"/>
            <a:ext cx="7348631" cy="397392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4118567"/>
              <a:gd name="connsiteY0" fmla="*/ 1873299 h 1916674"/>
              <a:gd name="connsiteX1" fmla="*/ 3626285 w 4118567"/>
              <a:gd name="connsiteY1" fmla="*/ 63289 h 1916674"/>
              <a:gd name="connsiteX2" fmla="*/ 4083485 w 4118567"/>
              <a:gd name="connsiteY2" fmla="*/ 520489 h 1916674"/>
              <a:gd name="connsiteX3" fmla="*/ 3626285 w 4118567"/>
              <a:gd name="connsiteY3" fmla="*/ 977689 h 1916674"/>
              <a:gd name="connsiteX4" fmla="*/ 0 w 4118567"/>
              <a:gd name="connsiteY4" fmla="*/ 1873299 h 1916674"/>
              <a:gd name="connsiteX0" fmla="*/ 0 w 4118567"/>
              <a:gd name="connsiteY0" fmla="*/ 1873299 h 1916674"/>
              <a:gd name="connsiteX1" fmla="*/ 3626285 w 4118567"/>
              <a:gd name="connsiteY1" fmla="*/ 63289 h 1916674"/>
              <a:gd name="connsiteX2" fmla="*/ 4083485 w 4118567"/>
              <a:gd name="connsiteY2" fmla="*/ 520489 h 1916674"/>
              <a:gd name="connsiteX3" fmla="*/ 3626285 w 4118567"/>
              <a:gd name="connsiteY3" fmla="*/ 977689 h 1916674"/>
              <a:gd name="connsiteX4" fmla="*/ 0 w 4118567"/>
              <a:gd name="connsiteY4" fmla="*/ 1873299 h 1916674"/>
              <a:gd name="connsiteX0" fmla="*/ 51783 w 4170350"/>
              <a:gd name="connsiteY0" fmla="*/ 1873299 h 1873303"/>
              <a:gd name="connsiteX1" fmla="*/ 3678068 w 4170350"/>
              <a:gd name="connsiteY1" fmla="*/ 63289 h 1873303"/>
              <a:gd name="connsiteX2" fmla="*/ 4135268 w 4170350"/>
              <a:gd name="connsiteY2" fmla="*/ 520489 h 1873303"/>
              <a:gd name="connsiteX3" fmla="*/ 3678068 w 4170350"/>
              <a:gd name="connsiteY3" fmla="*/ 977689 h 1873303"/>
              <a:gd name="connsiteX4" fmla="*/ 51783 w 4170350"/>
              <a:gd name="connsiteY4" fmla="*/ 1873299 h 1873303"/>
              <a:gd name="connsiteX0" fmla="*/ 43135 w 4161702"/>
              <a:gd name="connsiteY0" fmla="*/ 1873299 h 1873303"/>
              <a:gd name="connsiteX1" fmla="*/ 3669420 w 4161702"/>
              <a:gd name="connsiteY1" fmla="*/ 63289 h 1873303"/>
              <a:gd name="connsiteX2" fmla="*/ 4126620 w 4161702"/>
              <a:gd name="connsiteY2" fmla="*/ 520489 h 1873303"/>
              <a:gd name="connsiteX3" fmla="*/ 3669420 w 4161702"/>
              <a:gd name="connsiteY3" fmla="*/ 977689 h 1873303"/>
              <a:gd name="connsiteX4" fmla="*/ 43135 w 4161702"/>
              <a:gd name="connsiteY4" fmla="*/ 1873299 h 1873303"/>
              <a:gd name="connsiteX0" fmla="*/ 43135 w 4161702"/>
              <a:gd name="connsiteY0" fmla="*/ 1873299 h 1873303"/>
              <a:gd name="connsiteX1" fmla="*/ 3669420 w 4161702"/>
              <a:gd name="connsiteY1" fmla="*/ 63289 h 1873303"/>
              <a:gd name="connsiteX2" fmla="*/ 4126620 w 4161702"/>
              <a:gd name="connsiteY2" fmla="*/ 520489 h 1873303"/>
              <a:gd name="connsiteX3" fmla="*/ 3669420 w 4161702"/>
              <a:gd name="connsiteY3" fmla="*/ 977689 h 1873303"/>
              <a:gd name="connsiteX4" fmla="*/ 43135 w 4161702"/>
              <a:gd name="connsiteY4" fmla="*/ 1873299 h 1873303"/>
              <a:gd name="connsiteX0" fmla="*/ 56330 w 4174897"/>
              <a:gd name="connsiteY0" fmla="*/ 1873299 h 1873526"/>
              <a:gd name="connsiteX1" fmla="*/ 3682615 w 4174897"/>
              <a:gd name="connsiteY1" fmla="*/ 63289 h 1873526"/>
              <a:gd name="connsiteX2" fmla="*/ 4139815 w 4174897"/>
              <a:gd name="connsiteY2" fmla="*/ 520489 h 1873526"/>
              <a:gd name="connsiteX3" fmla="*/ 3682615 w 4174897"/>
              <a:gd name="connsiteY3" fmla="*/ 977689 h 1873526"/>
              <a:gd name="connsiteX4" fmla="*/ 56330 w 4174897"/>
              <a:gd name="connsiteY4" fmla="*/ 1873299 h 1873526"/>
              <a:gd name="connsiteX0" fmla="*/ 56330 w 4174897"/>
              <a:gd name="connsiteY0" fmla="*/ 1873299 h 1873526"/>
              <a:gd name="connsiteX1" fmla="*/ 3682615 w 4174897"/>
              <a:gd name="connsiteY1" fmla="*/ 63289 h 1873526"/>
              <a:gd name="connsiteX2" fmla="*/ 4139815 w 4174897"/>
              <a:gd name="connsiteY2" fmla="*/ 520489 h 1873526"/>
              <a:gd name="connsiteX3" fmla="*/ 3682615 w 4174897"/>
              <a:gd name="connsiteY3" fmla="*/ 977689 h 1873526"/>
              <a:gd name="connsiteX4" fmla="*/ 56330 w 4174897"/>
              <a:gd name="connsiteY4" fmla="*/ 1873299 h 1873526"/>
              <a:gd name="connsiteX0" fmla="*/ 2417 w 4120984"/>
              <a:gd name="connsiteY0" fmla="*/ 1873299 h 1916674"/>
              <a:gd name="connsiteX1" fmla="*/ 3628702 w 4120984"/>
              <a:gd name="connsiteY1" fmla="*/ 63289 h 1916674"/>
              <a:gd name="connsiteX2" fmla="*/ 4085902 w 4120984"/>
              <a:gd name="connsiteY2" fmla="*/ 520489 h 1916674"/>
              <a:gd name="connsiteX3" fmla="*/ 3628702 w 4120984"/>
              <a:gd name="connsiteY3" fmla="*/ 977689 h 1916674"/>
              <a:gd name="connsiteX4" fmla="*/ 2417 w 4120984"/>
              <a:gd name="connsiteY4" fmla="*/ 1873299 h 1916674"/>
              <a:gd name="connsiteX0" fmla="*/ 2417 w 4120984"/>
              <a:gd name="connsiteY0" fmla="*/ 1873299 h 1916674"/>
              <a:gd name="connsiteX1" fmla="*/ 3628702 w 4120984"/>
              <a:gd name="connsiteY1" fmla="*/ 63289 h 1916674"/>
              <a:gd name="connsiteX2" fmla="*/ 4085902 w 4120984"/>
              <a:gd name="connsiteY2" fmla="*/ 520489 h 1916674"/>
              <a:gd name="connsiteX3" fmla="*/ 3628702 w 4120984"/>
              <a:gd name="connsiteY3" fmla="*/ 977689 h 1916674"/>
              <a:gd name="connsiteX4" fmla="*/ 2417 w 4120984"/>
              <a:gd name="connsiteY4" fmla="*/ 1873299 h 1916674"/>
              <a:gd name="connsiteX0" fmla="*/ 43134 w 4161701"/>
              <a:gd name="connsiteY0" fmla="*/ 1873299 h 1873351"/>
              <a:gd name="connsiteX1" fmla="*/ 3669419 w 4161701"/>
              <a:gd name="connsiteY1" fmla="*/ 63289 h 1873351"/>
              <a:gd name="connsiteX2" fmla="*/ 4126619 w 4161701"/>
              <a:gd name="connsiteY2" fmla="*/ 520489 h 1873351"/>
              <a:gd name="connsiteX3" fmla="*/ 3669419 w 4161701"/>
              <a:gd name="connsiteY3" fmla="*/ 977689 h 1873351"/>
              <a:gd name="connsiteX4" fmla="*/ 43134 w 4161701"/>
              <a:gd name="connsiteY4" fmla="*/ 1873299 h 1873351"/>
              <a:gd name="connsiteX0" fmla="*/ 43134 w 4161701"/>
              <a:gd name="connsiteY0" fmla="*/ 1873299 h 1873351"/>
              <a:gd name="connsiteX1" fmla="*/ 3669419 w 4161701"/>
              <a:gd name="connsiteY1" fmla="*/ 63289 h 1873351"/>
              <a:gd name="connsiteX2" fmla="*/ 4126619 w 4161701"/>
              <a:gd name="connsiteY2" fmla="*/ 520489 h 1873351"/>
              <a:gd name="connsiteX3" fmla="*/ 3669419 w 4161701"/>
              <a:gd name="connsiteY3" fmla="*/ 977689 h 1873351"/>
              <a:gd name="connsiteX4" fmla="*/ 43134 w 4161701"/>
              <a:gd name="connsiteY4" fmla="*/ 1873299 h 1873351"/>
              <a:gd name="connsiteX0" fmla="*/ 29537 w 4148104"/>
              <a:gd name="connsiteY0" fmla="*/ 1873299 h 1873303"/>
              <a:gd name="connsiteX1" fmla="*/ 3655822 w 4148104"/>
              <a:gd name="connsiteY1" fmla="*/ 63289 h 1873303"/>
              <a:gd name="connsiteX2" fmla="*/ 4113022 w 4148104"/>
              <a:gd name="connsiteY2" fmla="*/ 520489 h 1873303"/>
              <a:gd name="connsiteX3" fmla="*/ 3655822 w 4148104"/>
              <a:gd name="connsiteY3" fmla="*/ 977689 h 1873303"/>
              <a:gd name="connsiteX4" fmla="*/ 29537 w 4148104"/>
              <a:gd name="connsiteY4" fmla="*/ 1873299 h 1873303"/>
              <a:gd name="connsiteX0" fmla="*/ 29537 w 4148104"/>
              <a:gd name="connsiteY0" fmla="*/ 1873299 h 1873303"/>
              <a:gd name="connsiteX1" fmla="*/ 3655822 w 4148104"/>
              <a:gd name="connsiteY1" fmla="*/ 63289 h 1873303"/>
              <a:gd name="connsiteX2" fmla="*/ 4113022 w 4148104"/>
              <a:gd name="connsiteY2" fmla="*/ 520489 h 1873303"/>
              <a:gd name="connsiteX3" fmla="*/ 3655822 w 4148104"/>
              <a:gd name="connsiteY3" fmla="*/ 977689 h 1873303"/>
              <a:gd name="connsiteX4" fmla="*/ 29537 w 4148104"/>
              <a:gd name="connsiteY4" fmla="*/ 1873299 h 1873303"/>
              <a:gd name="connsiteX0" fmla="*/ 29537 w 4148104"/>
              <a:gd name="connsiteY0" fmla="*/ 1810010 h 1810014"/>
              <a:gd name="connsiteX1" fmla="*/ 3655822 w 4148104"/>
              <a:gd name="connsiteY1" fmla="*/ 0 h 1810014"/>
              <a:gd name="connsiteX2" fmla="*/ 4113022 w 4148104"/>
              <a:gd name="connsiteY2" fmla="*/ 457200 h 1810014"/>
              <a:gd name="connsiteX3" fmla="*/ 3655822 w 4148104"/>
              <a:gd name="connsiteY3" fmla="*/ 914400 h 1810014"/>
              <a:gd name="connsiteX4" fmla="*/ 29537 w 4148104"/>
              <a:gd name="connsiteY4" fmla="*/ 1810010 h 1810014"/>
              <a:gd name="connsiteX0" fmla="*/ 343450 w 4462017"/>
              <a:gd name="connsiteY0" fmla="*/ 1381917 h 1386469"/>
              <a:gd name="connsiteX1" fmla="*/ 612760 w 4462017"/>
              <a:gd name="connsiteY1" fmla="*/ 799457 h 1386469"/>
              <a:gd name="connsiteX2" fmla="*/ 4426935 w 4462017"/>
              <a:gd name="connsiteY2" fmla="*/ 29107 h 1386469"/>
              <a:gd name="connsiteX3" fmla="*/ 3969735 w 4462017"/>
              <a:gd name="connsiteY3" fmla="*/ 486307 h 1386469"/>
              <a:gd name="connsiteX4" fmla="*/ 343450 w 4462017"/>
              <a:gd name="connsiteY4" fmla="*/ 1381917 h 1386469"/>
              <a:gd name="connsiteX0" fmla="*/ 2334197 w 3937529"/>
              <a:gd name="connsiteY0" fmla="*/ 755616 h 899910"/>
              <a:gd name="connsiteX1" fmla="*/ 123354 w 3937529"/>
              <a:gd name="connsiteY1" fmla="*/ 799457 h 899910"/>
              <a:gd name="connsiteX2" fmla="*/ 3937529 w 3937529"/>
              <a:gd name="connsiteY2" fmla="*/ 29107 h 899910"/>
              <a:gd name="connsiteX3" fmla="*/ 3480329 w 3937529"/>
              <a:gd name="connsiteY3" fmla="*/ 486307 h 899910"/>
              <a:gd name="connsiteX4" fmla="*/ 2334197 w 3937529"/>
              <a:gd name="connsiteY4" fmla="*/ 755616 h 899910"/>
              <a:gd name="connsiteX0" fmla="*/ 2636913 w 4240245"/>
              <a:gd name="connsiteY0" fmla="*/ 748525 h 1388055"/>
              <a:gd name="connsiteX1" fmla="*/ 112919 w 4240245"/>
              <a:gd name="connsiteY1" fmla="*/ 1318459 h 1388055"/>
              <a:gd name="connsiteX2" fmla="*/ 4240245 w 4240245"/>
              <a:gd name="connsiteY2" fmla="*/ 22016 h 1388055"/>
              <a:gd name="connsiteX3" fmla="*/ 3783045 w 4240245"/>
              <a:gd name="connsiteY3" fmla="*/ 479216 h 1388055"/>
              <a:gd name="connsiteX4" fmla="*/ 2636913 w 4240245"/>
              <a:gd name="connsiteY4" fmla="*/ 748525 h 1388055"/>
              <a:gd name="connsiteX0" fmla="*/ 2581703 w 4185035"/>
              <a:gd name="connsiteY0" fmla="*/ 760287 h 1406498"/>
              <a:gd name="connsiteX1" fmla="*/ 57709 w 4185035"/>
              <a:gd name="connsiteY1" fmla="*/ 1330221 h 1406498"/>
              <a:gd name="connsiteX2" fmla="*/ 4185035 w 4185035"/>
              <a:gd name="connsiteY2" fmla="*/ 33778 h 1406498"/>
              <a:gd name="connsiteX3" fmla="*/ 3727835 w 4185035"/>
              <a:gd name="connsiteY3" fmla="*/ 490978 h 1406498"/>
              <a:gd name="connsiteX4" fmla="*/ 2581703 w 4185035"/>
              <a:gd name="connsiteY4" fmla="*/ 760287 h 1406498"/>
              <a:gd name="connsiteX0" fmla="*/ 2581703 w 4185035"/>
              <a:gd name="connsiteY0" fmla="*/ 760287 h 1406498"/>
              <a:gd name="connsiteX1" fmla="*/ 57709 w 4185035"/>
              <a:gd name="connsiteY1" fmla="*/ 1330221 h 1406498"/>
              <a:gd name="connsiteX2" fmla="*/ 4185035 w 4185035"/>
              <a:gd name="connsiteY2" fmla="*/ 33778 h 1406498"/>
              <a:gd name="connsiteX3" fmla="*/ 3727835 w 4185035"/>
              <a:gd name="connsiteY3" fmla="*/ 490978 h 1406498"/>
              <a:gd name="connsiteX4" fmla="*/ 2581703 w 4185035"/>
              <a:gd name="connsiteY4" fmla="*/ 760287 h 1406498"/>
              <a:gd name="connsiteX0" fmla="*/ 2524195 w 4127527"/>
              <a:gd name="connsiteY0" fmla="*/ 758648 h 1379364"/>
              <a:gd name="connsiteX1" fmla="*/ 201 w 4127527"/>
              <a:gd name="connsiteY1" fmla="*/ 1328582 h 1379364"/>
              <a:gd name="connsiteX2" fmla="*/ 4127527 w 4127527"/>
              <a:gd name="connsiteY2" fmla="*/ 32139 h 1379364"/>
              <a:gd name="connsiteX3" fmla="*/ 3670327 w 4127527"/>
              <a:gd name="connsiteY3" fmla="*/ 489339 h 1379364"/>
              <a:gd name="connsiteX4" fmla="*/ 2524195 w 4127527"/>
              <a:gd name="connsiteY4" fmla="*/ 758648 h 1379364"/>
              <a:gd name="connsiteX0" fmla="*/ 2524195 w 4127527"/>
              <a:gd name="connsiteY0" fmla="*/ 758648 h 1379364"/>
              <a:gd name="connsiteX1" fmla="*/ 201 w 4127527"/>
              <a:gd name="connsiteY1" fmla="*/ 1328582 h 1379364"/>
              <a:gd name="connsiteX2" fmla="*/ 4127527 w 4127527"/>
              <a:gd name="connsiteY2" fmla="*/ 32139 h 1379364"/>
              <a:gd name="connsiteX3" fmla="*/ 3670327 w 4127527"/>
              <a:gd name="connsiteY3" fmla="*/ 489339 h 1379364"/>
              <a:gd name="connsiteX4" fmla="*/ 2524195 w 4127527"/>
              <a:gd name="connsiteY4" fmla="*/ 758648 h 1379364"/>
              <a:gd name="connsiteX0" fmla="*/ 2524195 w 4127527"/>
              <a:gd name="connsiteY0" fmla="*/ 758648 h 1328842"/>
              <a:gd name="connsiteX1" fmla="*/ 201 w 4127527"/>
              <a:gd name="connsiteY1" fmla="*/ 1328582 h 1328842"/>
              <a:gd name="connsiteX2" fmla="*/ 4127527 w 4127527"/>
              <a:gd name="connsiteY2" fmla="*/ 32139 h 1328842"/>
              <a:gd name="connsiteX3" fmla="*/ 3670327 w 4127527"/>
              <a:gd name="connsiteY3" fmla="*/ 489339 h 1328842"/>
              <a:gd name="connsiteX4" fmla="*/ 2524195 w 4127527"/>
              <a:gd name="connsiteY4" fmla="*/ 758648 h 1328842"/>
              <a:gd name="connsiteX0" fmla="*/ 2561471 w 4164803"/>
              <a:gd name="connsiteY0" fmla="*/ 753948 h 1324178"/>
              <a:gd name="connsiteX1" fmla="*/ 37477 w 4164803"/>
              <a:gd name="connsiteY1" fmla="*/ 1323882 h 1324178"/>
              <a:gd name="connsiteX2" fmla="*/ 4164803 w 4164803"/>
              <a:gd name="connsiteY2" fmla="*/ 27439 h 1324178"/>
              <a:gd name="connsiteX3" fmla="*/ 3707603 w 4164803"/>
              <a:gd name="connsiteY3" fmla="*/ 484639 h 1324178"/>
              <a:gd name="connsiteX4" fmla="*/ 2561471 w 4164803"/>
              <a:gd name="connsiteY4" fmla="*/ 753948 h 1324178"/>
              <a:gd name="connsiteX0" fmla="*/ 2561471 w 4164803"/>
              <a:gd name="connsiteY0" fmla="*/ 753948 h 1324178"/>
              <a:gd name="connsiteX1" fmla="*/ 37477 w 4164803"/>
              <a:gd name="connsiteY1" fmla="*/ 1323882 h 1324178"/>
              <a:gd name="connsiteX2" fmla="*/ 4164803 w 4164803"/>
              <a:gd name="connsiteY2" fmla="*/ 27439 h 1324178"/>
              <a:gd name="connsiteX3" fmla="*/ 3707603 w 4164803"/>
              <a:gd name="connsiteY3" fmla="*/ 484639 h 1324178"/>
              <a:gd name="connsiteX4" fmla="*/ 2561471 w 4164803"/>
              <a:gd name="connsiteY4" fmla="*/ 753948 h 1324178"/>
              <a:gd name="connsiteX0" fmla="*/ 2534882 w 4138214"/>
              <a:gd name="connsiteY0" fmla="*/ 753569 h 1324657"/>
              <a:gd name="connsiteX1" fmla="*/ 10888 w 4138214"/>
              <a:gd name="connsiteY1" fmla="*/ 1323503 h 1324657"/>
              <a:gd name="connsiteX2" fmla="*/ 4138214 w 4138214"/>
              <a:gd name="connsiteY2" fmla="*/ 27060 h 1324657"/>
              <a:gd name="connsiteX3" fmla="*/ 3681014 w 4138214"/>
              <a:gd name="connsiteY3" fmla="*/ 484260 h 1324657"/>
              <a:gd name="connsiteX4" fmla="*/ 2534882 w 4138214"/>
              <a:gd name="connsiteY4" fmla="*/ 753569 h 1324657"/>
              <a:gd name="connsiteX0" fmla="*/ 2528846 w 4132178"/>
              <a:gd name="connsiteY0" fmla="*/ 761780 h 1430650"/>
              <a:gd name="connsiteX1" fmla="*/ 4852 w 4132178"/>
              <a:gd name="connsiteY1" fmla="*/ 1331714 h 1430650"/>
              <a:gd name="connsiteX2" fmla="*/ 4132178 w 4132178"/>
              <a:gd name="connsiteY2" fmla="*/ 35271 h 1430650"/>
              <a:gd name="connsiteX3" fmla="*/ 3674978 w 4132178"/>
              <a:gd name="connsiteY3" fmla="*/ 492471 h 1430650"/>
              <a:gd name="connsiteX4" fmla="*/ 2528846 w 4132178"/>
              <a:gd name="connsiteY4" fmla="*/ 761780 h 1430650"/>
              <a:gd name="connsiteX0" fmla="*/ 2528846 w 4132178"/>
              <a:gd name="connsiteY0" fmla="*/ 761780 h 1430650"/>
              <a:gd name="connsiteX1" fmla="*/ 4852 w 4132178"/>
              <a:gd name="connsiteY1" fmla="*/ 1331714 h 1430650"/>
              <a:gd name="connsiteX2" fmla="*/ 4132178 w 4132178"/>
              <a:gd name="connsiteY2" fmla="*/ 35271 h 1430650"/>
              <a:gd name="connsiteX3" fmla="*/ 3674978 w 4132178"/>
              <a:gd name="connsiteY3" fmla="*/ 492471 h 1430650"/>
              <a:gd name="connsiteX4" fmla="*/ 2528846 w 4132178"/>
              <a:gd name="connsiteY4" fmla="*/ 761780 h 1430650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2222087 w 4132306"/>
              <a:gd name="connsiteY3" fmla="*/ 100519 h 1370904"/>
              <a:gd name="connsiteX4" fmla="*/ 2528974 w 4132306"/>
              <a:gd name="connsiteY4" fmla="*/ 758135 h 1370904"/>
              <a:gd name="connsiteX0" fmla="*/ 2595296 w 2595296"/>
              <a:gd name="connsiteY0" fmla="*/ 744052 h 1330740"/>
              <a:gd name="connsiteX1" fmla="*/ 71302 w 2595296"/>
              <a:gd name="connsiteY1" fmla="*/ 1313986 h 1330740"/>
              <a:gd name="connsiteX2" fmla="*/ 641236 w 2595296"/>
              <a:gd name="connsiteY2" fmla="*/ 30069 h 1330740"/>
              <a:gd name="connsiteX3" fmla="*/ 2288409 w 2595296"/>
              <a:gd name="connsiteY3" fmla="*/ 86436 h 1330740"/>
              <a:gd name="connsiteX4" fmla="*/ 2595296 w 2595296"/>
              <a:gd name="connsiteY4" fmla="*/ 744052 h 1330740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49157 w 2251898"/>
              <a:gd name="connsiteY0" fmla="*/ 1820235 h 1859790"/>
              <a:gd name="connsiteX1" fmla="*/ 27662 w 2251898"/>
              <a:gd name="connsiteY1" fmla="*/ 1425664 h 1859790"/>
              <a:gd name="connsiteX2" fmla="*/ 597596 w 2251898"/>
              <a:gd name="connsiteY2" fmla="*/ 141747 h 1859790"/>
              <a:gd name="connsiteX3" fmla="*/ 2244769 w 2251898"/>
              <a:gd name="connsiteY3" fmla="*/ 198114 h 1859790"/>
              <a:gd name="connsiteX4" fmla="*/ 1349157 w 2251898"/>
              <a:gd name="connsiteY4" fmla="*/ 1820235 h 1859790"/>
              <a:gd name="connsiteX0" fmla="*/ 4106578 w 5009319"/>
              <a:gd name="connsiteY0" fmla="*/ 1851226 h 1956558"/>
              <a:gd name="connsiteX1" fmla="*/ 4305 w 5009319"/>
              <a:gd name="connsiteY1" fmla="*/ 1744753 h 1956558"/>
              <a:gd name="connsiteX2" fmla="*/ 3355017 w 5009319"/>
              <a:gd name="connsiteY2" fmla="*/ 172738 h 1956558"/>
              <a:gd name="connsiteX3" fmla="*/ 5002190 w 5009319"/>
              <a:gd name="connsiteY3" fmla="*/ 229105 h 1956558"/>
              <a:gd name="connsiteX4" fmla="*/ 4106578 w 5009319"/>
              <a:gd name="connsiteY4" fmla="*/ 1851226 h 1956558"/>
              <a:gd name="connsiteX0" fmla="*/ 4141037 w 5043778"/>
              <a:gd name="connsiteY0" fmla="*/ 1851226 h 2007113"/>
              <a:gd name="connsiteX1" fmla="*/ 1724689 w 5043778"/>
              <a:gd name="connsiteY1" fmla="*/ 1930577 h 2007113"/>
              <a:gd name="connsiteX2" fmla="*/ 38764 w 5043778"/>
              <a:gd name="connsiteY2" fmla="*/ 1744753 h 2007113"/>
              <a:gd name="connsiteX3" fmla="*/ 3389476 w 5043778"/>
              <a:gd name="connsiteY3" fmla="*/ 172738 h 2007113"/>
              <a:gd name="connsiteX4" fmla="*/ 5036649 w 5043778"/>
              <a:gd name="connsiteY4" fmla="*/ 229105 h 2007113"/>
              <a:gd name="connsiteX5" fmla="*/ 4141037 w 5043778"/>
              <a:gd name="connsiteY5" fmla="*/ 1851226 h 2007113"/>
              <a:gd name="connsiteX0" fmla="*/ 4141037 w 5043778"/>
              <a:gd name="connsiteY0" fmla="*/ 1851226 h 1971179"/>
              <a:gd name="connsiteX1" fmla="*/ 1724689 w 5043778"/>
              <a:gd name="connsiteY1" fmla="*/ 1930577 h 1971179"/>
              <a:gd name="connsiteX2" fmla="*/ 38764 w 5043778"/>
              <a:gd name="connsiteY2" fmla="*/ 1744753 h 1971179"/>
              <a:gd name="connsiteX3" fmla="*/ 3389476 w 5043778"/>
              <a:gd name="connsiteY3" fmla="*/ 172738 h 1971179"/>
              <a:gd name="connsiteX4" fmla="*/ 5036649 w 5043778"/>
              <a:gd name="connsiteY4" fmla="*/ 229105 h 1971179"/>
              <a:gd name="connsiteX5" fmla="*/ 4141037 w 5043778"/>
              <a:gd name="connsiteY5" fmla="*/ 1851226 h 1971179"/>
              <a:gd name="connsiteX0" fmla="*/ 4141037 w 5043672"/>
              <a:gd name="connsiteY0" fmla="*/ 1851226 h 1971179"/>
              <a:gd name="connsiteX1" fmla="*/ 1724689 w 5043672"/>
              <a:gd name="connsiteY1" fmla="*/ 1930577 h 1971179"/>
              <a:gd name="connsiteX2" fmla="*/ 38764 w 5043672"/>
              <a:gd name="connsiteY2" fmla="*/ 1744753 h 1971179"/>
              <a:gd name="connsiteX3" fmla="*/ 3389476 w 5043672"/>
              <a:gd name="connsiteY3" fmla="*/ 172738 h 1971179"/>
              <a:gd name="connsiteX4" fmla="*/ 5036649 w 5043672"/>
              <a:gd name="connsiteY4" fmla="*/ 229105 h 1971179"/>
              <a:gd name="connsiteX5" fmla="*/ 4141037 w 5043672"/>
              <a:gd name="connsiteY5" fmla="*/ 1851226 h 1971179"/>
              <a:gd name="connsiteX0" fmla="*/ 4141037 w 5043672"/>
              <a:gd name="connsiteY0" fmla="*/ 1851226 h 1942256"/>
              <a:gd name="connsiteX1" fmla="*/ 1724689 w 5043672"/>
              <a:gd name="connsiteY1" fmla="*/ 1930577 h 1942256"/>
              <a:gd name="connsiteX2" fmla="*/ 38764 w 5043672"/>
              <a:gd name="connsiteY2" fmla="*/ 1744753 h 1942256"/>
              <a:gd name="connsiteX3" fmla="*/ 3389476 w 5043672"/>
              <a:gd name="connsiteY3" fmla="*/ 172738 h 1942256"/>
              <a:gd name="connsiteX4" fmla="*/ 5036649 w 5043672"/>
              <a:gd name="connsiteY4" fmla="*/ 229105 h 1942256"/>
              <a:gd name="connsiteX5" fmla="*/ 4141037 w 5043672"/>
              <a:gd name="connsiteY5" fmla="*/ 1851226 h 1942256"/>
              <a:gd name="connsiteX0" fmla="*/ 4141853 w 5044488"/>
              <a:gd name="connsiteY0" fmla="*/ 1851226 h 1919759"/>
              <a:gd name="connsiteX1" fmla="*/ 1712979 w 5044488"/>
              <a:gd name="connsiteY1" fmla="*/ 1892999 h 1919759"/>
              <a:gd name="connsiteX2" fmla="*/ 39580 w 5044488"/>
              <a:gd name="connsiteY2" fmla="*/ 1744753 h 1919759"/>
              <a:gd name="connsiteX3" fmla="*/ 3390292 w 5044488"/>
              <a:gd name="connsiteY3" fmla="*/ 172738 h 1919759"/>
              <a:gd name="connsiteX4" fmla="*/ 5037465 w 5044488"/>
              <a:gd name="connsiteY4" fmla="*/ 229105 h 1919759"/>
              <a:gd name="connsiteX5" fmla="*/ 4141853 w 5044488"/>
              <a:gd name="connsiteY5" fmla="*/ 1851226 h 1919759"/>
              <a:gd name="connsiteX0" fmla="*/ 4141853 w 5044488"/>
              <a:gd name="connsiteY0" fmla="*/ 1851226 h 1906601"/>
              <a:gd name="connsiteX1" fmla="*/ 1712979 w 5044488"/>
              <a:gd name="connsiteY1" fmla="*/ 1867947 h 1906601"/>
              <a:gd name="connsiteX2" fmla="*/ 39580 w 5044488"/>
              <a:gd name="connsiteY2" fmla="*/ 1744753 h 1906601"/>
              <a:gd name="connsiteX3" fmla="*/ 3390292 w 5044488"/>
              <a:gd name="connsiteY3" fmla="*/ 172738 h 1906601"/>
              <a:gd name="connsiteX4" fmla="*/ 5037465 w 5044488"/>
              <a:gd name="connsiteY4" fmla="*/ 229105 h 1906601"/>
              <a:gd name="connsiteX5" fmla="*/ 4141853 w 5044488"/>
              <a:gd name="connsiteY5" fmla="*/ 1851226 h 1906601"/>
              <a:gd name="connsiteX0" fmla="*/ 4141853 w 5044488"/>
              <a:gd name="connsiteY0" fmla="*/ 1851226 h 1906601"/>
              <a:gd name="connsiteX1" fmla="*/ 1712979 w 5044488"/>
              <a:gd name="connsiteY1" fmla="*/ 1867947 h 1906601"/>
              <a:gd name="connsiteX2" fmla="*/ 39580 w 5044488"/>
              <a:gd name="connsiteY2" fmla="*/ 1744753 h 1906601"/>
              <a:gd name="connsiteX3" fmla="*/ 3390292 w 5044488"/>
              <a:gd name="connsiteY3" fmla="*/ 172738 h 1906601"/>
              <a:gd name="connsiteX4" fmla="*/ 5037465 w 5044488"/>
              <a:gd name="connsiteY4" fmla="*/ 229105 h 1906601"/>
              <a:gd name="connsiteX5" fmla="*/ 4141853 w 5044488"/>
              <a:gd name="connsiteY5" fmla="*/ 1851226 h 1906601"/>
              <a:gd name="connsiteX0" fmla="*/ 4102273 w 5004908"/>
              <a:gd name="connsiteY0" fmla="*/ 1851226 h 1886863"/>
              <a:gd name="connsiteX1" fmla="*/ 1673399 w 5004908"/>
              <a:gd name="connsiteY1" fmla="*/ 1867947 h 1886863"/>
              <a:gd name="connsiteX2" fmla="*/ 0 w 5004908"/>
              <a:gd name="connsiteY2" fmla="*/ 1744753 h 1886863"/>
              <a:gd name="connsiteX3" fmla="*/ 3350712 w 5004908"/>
              <a:gd name="connsiteY3" fmla="*/ 172738 h 1886863"/>
              <a:gd name="connsiteX4" fmla="*/ 4997885 w 5004908"/>
              <a:gd name="connsiteY4" fmla="*/ 229105 h 1886863"/>
              <a:gd name="connsiteX5" fmla="*/ 4102273 w 5004908"/>
              <a:gd name="connsiteY5" fmla="*/ 1851226 h 1886863"/>
              <a:gd name="connsiteX0" fmla="*/ 4102273 w 5004908"/>
              <a:gd name="connsiteY0" fmla="*/ 1851226 h 1886863"/>
              <a:gd name="connsiteX1" fmla="*/ 1673399 w 5004908"/>
              <a:gd name="connsiteY1" fmla="*/ 1867947 h 1886863"/>
              <a:gd name="connsiteX2" fmla="*/ 0 w 5004908"/>
              <a:gd name="connsiteY2" fmla="*/ 1744753 h 1886863"/>
              <a:gd name="connsiteX3" fmla="*/ 3350712 w 5004908"/>
              <a:gd name="connsiteY3" fmla="*/ 172738 h 1886863"/>
              <a:gd name="connsiteX4" fmla="*/ 4997885 w 5004908"/>
              <a:gd name="connsiteY4" fmla="*/ 229105 h 1886863"/>
              <a:gd name="connsiteX5" fmla="*/ 4102273 w 5004908"/>
              <a:gd name="connsiteY5" fmla="*/ 1851226 h 1886863"/>
              <a:gd name="connsiteX0" fmla="*/ 4102273 w 5004908"/>
              <a:gd name="connsiteY0" fmla="*/ 1851226 h 1879253"/>
              <a:gd name="connsiteX1" fmla="*/ 1673399 w 5004908"/>
              <a:gd name="connsiteY1" fmla="*/ 1867947 h 1879253"/>
              <a:gd name="connsiteX2" fmla="*/ 0 w 5004908"/>
              <a:gd name="connsiteY2" fmla="*/ 1744753 h 1879253"/>
              <a:gd name="connsiteX3" fmla="*/ 3350712 w 5004908"/>
              <a:gd name="connsiteY3" fmla="*/ 172738 h 1879253"/>
              <a:gd name="connsiteX4" fmla="*/ 4997885 w 5004908"/>
              <a:gd name="connsiteY4" fmla="*/ 229105 h 1879253"/>
              <a:gd name="connsiteX5" fmla="*/ 4102273 w 5004908"/>
              <a:gd name="connsiteY5" fmla="*/ 1851226 h 1879253"/>
              <a:gd name="connsiteX0" fmla="*/ 4189955 w 5092590"/>
              <a:gd name="connsiteY0" fmla="*/ 1855439 h 1883466"/>
              <a:gd name="connsiteX1" fmla="*/ 1761081 w 5092590"/>
              <a:gd name="connsiteY1" fmla="*/ 1872160 h 1883466"/>
              <a:gd name="connsiteX2" fmla="*/ 0 w 5092590"/>
              <a:gd name="connsiteY2" fmla="*/ 1811597 h 1883466"/>
              <a:gd name="connsiteX3" fmla="*/ 3438394 w 5092590"/>
              <a:gd name="connsiteY3" fmla="*/ 176951 h 1883466"/>
              <a:gd name="connsiteX4" fmla="*/ 5085567 w 5092590"/>
              <a:gd name="connsiteY4" fmla="*/ 233318 h 1883466"/>
              <a:gd name="connsiteX5" fmla="*/ 4189955 w 5092590"/>
              <a:gd name="connsiteY5" fmla="*/ 1855439 h 1883466"/>
              <a:gd name="connsiteX0" fmla="*/ 4189955 w 5092590"/>
              <a:gd name="connsiteY0" fmla="*/ 1855439 h 1883466"/>
              <a:gd name="connsiteX1" fmla="*/ 1761081 w 5092590"/>
              <a:gd name="connsiteY1" fmla="*/ 1872160 h 1883466"/>
              <a:gd name="connsiteX2" fmla="*/ 0 w 5092590"/>
              <a:gd name="connsiteY2" fmla="*/ 1811597 h 1883466"/>
              <a:gd name="connsiteX3" fmla="*/ 3438394 w 5092590"/>
              <a:gd name="connsiteY3" fmla="*/ 176951 h 1883466"/>
              <a:gd name="connsiteX4" fmla="*/ 5085567 w 5092590"/>
              <a:gd name="connsiteY4" fmla="*/ 233318 h 1883466"/>
              <a:gd name="connsiteX5" fmla="*/ 4189955 w 5092590"/>
              <a:gd name="connsiteY5" fmla="*/ 1855439 h 1883466"/>
              <a:gd name="connsiteX0" fmla="*/ 4227533 w 5130168"/>
              <a:gd name="connsiteY0" fmla="*/ 1858828 h 1886855"/>
              <a:gd name="connsiteX1" fmla="*/ 1798659 w 5130168"/>
              <a:gd name="connsiteY1" fmla="*/ 1875549 h 1886855"/>
              <a:gd name="connsiteX2" fmla="*/ 0 w 5130168"/>
              <a:gd name="connsiteY2" fmla="*/ 1865090 h 1886855"/>
              <a:gd name="connsiteX3" fmla="*/ 3475972 w 5130168"/>
              <a:gd name="connsiteY3" fmla="*/ 180340 h 1886855"/>
              <a:gd name="connsiteX4" fmla="*/ 5123145 w 5130168"/>
              <a:gd name="connsiteY4" fmla="*/ 236707 h 1886855"/>
              <a:gd name="connsiteX5" fmla="*/ 4227533 w 5130168"/>
              <a:gd name="connsiteY5" fmla="*/ 1858828 h 1886855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327"/>
              <a:gd name="connsiteX1" fmla="*/ 1723502 w 5130168"/>
              <a:gd name="connsiteY1" fmla="*/ 1850496 h 1875327"/>
              <a:gd name="connsiteX2" fmla="*/ 0 w 5130168"/>
              <a:gd name="connsiteY2" fmla="*/ 1865090 h 1875327"/>
              <a:gd name="connsiteX3" fmla="*/ 3475972 w 5130168"/>
              <a:gd name="connsiteY3" fmla="*/ 180340 h 1875327"/>
              <a:gd name="connsiteX4" fmla="*/ 5123145 w 5130168"/>
              <a:gd name="connsiteY4" fmla="*/ 236707 h 1875327"/>
              <a:gd name="connsiteX5" fmla="*/ 4227533 w 5130168"/>
              <a:gd name="connsiteY5" fmla="*/ 1858828 h 1875327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600"/>
              <a:gd name="connsiteX1" fmla="*/ 1723502 w 5130168"/>
              <a:gd name="connsiteY1" fmla="*/ 1850496 h 1875600"/>
              <a:gd name="connsiteX2" fmla="*/ 0 w 5130168"/>
              <a:gd name="connsiteY2" fmla="*/ 1865090 h 1875600"/>
              <a:gd name="connsiteX3" fmla="*/ 3475972 w 5130168"/>
              <a:gd name="connsiteY3" fmla="*/ 180340 h 1875600"/>
              <a:gd name="connsiteX4" fmla="*/ 5123145 w 5130168"/>
              <a:gd name="connsiteY4" fmla="*/ 236707 h 1875600"/>
              <a:gd name="connsiteX5" fmla="*/ 4227533 w 5130168"/>
              <a:gd name="connsiteY5" fmla="*/ 1858828 h 1875600"/>
              <a:gd name="connsiteX0" fmla="*/ 4227533 w 5130168"/>
              <a:gd name="connsiteY0" fmla="*/ 1858828 h 1875600"/>
              <a:gd name="connsiteX1" fmla="*/ 1723502 w 5130168"/>
              <a:gd name="connsiteY1" fmla="*/ 1850496 h 1875600"/>
              <a:gd name="connsiteX2" fmla="*/ 0 w 5130168"/>
              <a:gd name="connsiteY2" fmla="*/ 1865090 h 1875600"/>
              <a:gd name="connsiteX3" fmla="*/ 3475972 w 5130168"/>
              <a:gd name="connsiteY3" fmla="*/ 180340 h 1875600"/>
              <a:gd name="connsiteX4" fmla="*/ 5123145 w 5130168"/>
              <a:gd name="connsiteY4" fmla="*/ 236707 h 1875600"/>
              <a:gd name="connsiteX5" fmla="*/ 4227533 w 5130168"/>
              <a:gd name="connsiteY5" fmla="*/ 1858828 h 1875600"/>
              <a:gd name="connsiteX0" fmla="*/ 4227533 w 5130168"/>
              <a:gd name="connsiteY0" fmla="*/ 1858828 h 1872599"/>
              <a:gd name="connsiteX1" fmla="*/ 1723502 w 5130168"/>
              <a:gd name="connsiteY1" fmla="*/ 1850496 h 1872599"/>
              <a:gd name="connsiteX2" fmla="*/ 0 w 5130168"/>
              <a:gd name="connsiteY2" fmla="*/ 1865090 h 1872599"/>
              <a:gd name="connsiteX3" fmla="*/ 3475972 w 5130168"/>
              <a:gd name="connsiteY3" fmla="*/ 180340 h 1872599"/>
              <a:gd name="connsiteX4" fmla="*/ 5123145 w 5130168"/>
              <a:gd name="connsiteY4" fmla="*/ 236707 h 1872599"/>
              <a:gd name="connsiteX5" fmla="*/ 4227533 w 5130168"/>
              <a:gd name="connsiteY5" fmla="*/ 1858828 h 1872599"/>
              <a:gd name="connsiteX0" fmla="*/ 4229948 w 5132583"/>
              <a:gd name="connsiteY0" fmla="*/ 1800246 h 1814017"/>
              <a:gd name="connsiteX1" fmla="*/ 1725917 w 5132583"/>
              <a:gd name="connsiteY1" fmla="*/ 1791914 h 1814017"/>
              <a:gd name="connsiteX2" fmla="*/ 2415 w 5132583"/>
              <a:gd name="connsiteY2" fmla="*/ 1806508 h 1814017"/>
              <a:gd name="connsiteX3" fmla="*/ 1400242 w 5132583"/>
              <a:gd name="connsiteY3" fmla="*/ 890042 h 1814017"/>
              <a:gd name="connsiteX4" fmla="*/ 3478387 w 5132583"/>
              <a:gd name="connsiteY4" fmla="*/ 121758 h 1814017"/>
              <a:gd name="connsiteX5" fmla="*/ 5125560 w 5132583"/>
              <a:gd name="connsiteY5" fmla="*/ 178125 h 1814017"/>
              <a:gd name="connsiteX6" fmla="*/ 4229948 w 5132583"/>
              <a:gd name="connsiteY6" fmla="*/ 1800246 h 1814017"/>
              <a:gd name="connsiteX0" fmla="*/ 4229948 w 5132583"/>
              <a:gd name="connsiteY0" fmla="*/ 1800246 h 1814017"/>
              <a:gd name="connsiteX1" fmla="*/ 1725917 w 5132583"/>
              <a:gd name="connsiteY1" fmla="*/ 1791914 h 1814017"/>
              <a:gd name="connsiteX2" fmla="*/ 2415 w 5132583"/>
              <a:gd name="connsiteY2" fmla="*/ 1806508 h 1814017"/>
              <a:gd name="connsiteX3" fmla="*/ 1400242 w 5132583"/>
              <a:gd name="connsiteY3" fmla="*/ 890042 h 1814017"/>
              <a:gd name="connsiteX4" fmla="*/ 3478387 w 5132583"/>
              <a:gd name="connsiteY4" fmla="*/ 121758 h 1814017"/>
              <a:gd name="connsiteX5" fmla="*/ 5125560 w 5132583"/>
              <a:gd name="connsiteY5" fmla="*/ 178125 h 1814017"/>
              <a:gd name="connsiteX6" fmla="*/ 4229948 w 5132583"/>
              <a:gd name="connsiteY6" fmla="*/ 1800246 h 1814017"/>
              <a:gd name="connsiteX0" fmla="*/ 4336169 w 5238804"/>
              <a:gd name="connsiteY0" fmla="*/ 1776166 h 1789937"/>
              <a:gd name="connsiteX1" fmla="*/ 1832138 w 5238804"/>
              <a:gd name="connsiteY1" fmla="*/ 1767834 h 1789937"/>
              <a:gd name="connsiteX2" fmla="*/ 108636 w 5238804"/>
              <a:gd name="connsiteY2" fmla="*/ 1782428 h 1789937"/>
              <a:gd name="connsiteX3" fmla="*/ 366594 w 5238804"/>
              <a:gd name="connsiteY3" fmla="*/ 427551 h 1789937"/>
              <a:gd name="connsiteX4" fmla="*/ 3584608 w 5238804"/>
              <a:gd name="connsiteY4" fmla="*/ 97678 h 1789937"/>
              <a:gd name="connsiteX5" fmla="*/ 5231781 w 5238804"/>
              <a:gd name="connsiteY5" fmla="*/ 154045 h 1789937"/>
              <a:gd name="connsiteX6" fmla="*/ 4336169 w 5238804"/>
              <a:gd name="connsiteY6" fmla="*/ 1776166 h 1789937"/>
              <a:gd name="connsiteX0" fmla="*/ 4235985 w 5138620"/>
              <a:gd name="connsiteY0" fmla="*/ 1776166 h 1789937"/>
              <a:gd name="connsiteX1" fmla="*/ 1731954 w 5138620"/>
              <a:gd name="connsiteY1" fmla="*/ 1767834 h 1789937"/>
              <a:gd name="connsiteX2" fmla="*/ 8452 w 5138620"/>
              <a:gd name="connsiteY2" fmla="*/ 1782428 h 1789937"/>
              <a:gd name="connsiteX3" fmla="*/ 266410 w 5138620"/>
              <a:gd name="connsiteY3" fmla="*/ 427551 h 1789937"/>
              <a:gd name="connsiteX4" fmla="*/ 3484424 w 5138620"/>
              <a:gd name="connsiteY4" fmla="*/ 97678 h 1789937"/>
              <a:gd name="connsiteX5" fmla="*/ 5131597 w 5138620"/>
              <a:gd name="connsiteY5" fmla="*/ 154045 h 1789937"/>
              <a:gd name="connsiteX6" fmla="*/ 4235985 w 5138620"/>
              <a:gd name="connsiteY6" fmla="*/ 1776166 h 1789937"/>
              <a:gd name="connsiteX0" fmla="*/ 4520087 w 5422722"/>
              <a:gd name="connsiteY0" fmla="*/ 1776166 h 1794954"/>
              <a:gd name="connsiteX1" fmla="*/ 2016056 w 5422722"/>
              <a:gd name="connsiteY1" fmla="*/ 1767834 h 1794954"/>
              <a:gd name="connsiteX2" fmla="*/ 29507 w 5422722"/>
              <a:gd name="connsiteY2" fmla="*/ 1794954 h 1794954"/>
              <a:gd name="connsiteX3" fmla="*/ 550512 w 5422722"/>
              <a:gd name="connsiteY3" fmla="*/ 427551 h 1794954"/>
              <a:gd name="connsiteX4" fmla="*/ 3768526 w 5422722"/>
              <a:gd name="connsiteY4" fmla="*/ 97678 h 1794954"/>
              <a:gd name="connsiteX5" fmla="*/ 5415699 w 5422722"/>
              <a:gd name="connsiteY5" fmla="*/ 154045 h 1794954"/>
              <a:gd name="connsiteX6" fmla="*/ 4520087 w 5422722"/>
              <a:gd name="connsiteY6" fmla="*/ 1776166 h 1794954"/>
              <a:gd name="connsiteX0" fmla="*/ 7272314 w 8174949"/>
              <a:gd name="connsiteY0" fmla="*/ 1776166 h 1788791"/>
              <a:gd name="connsiteX1" fmla="*/ 4768283 w 8174949"/>
              <a:gd name="connsiteY1" fmla="*/ 1767834 h 1788791"/>
              <a:gd name="connsiteX2" fmla="*/ 956 w 8174949"/>
              <a:gd name="connsiteY2" fmla="*/ 1782427 h 1788791"/>
              <a:gd name="connsiteX3" fmla="*/ 3302739 w 8174949"/>
              <a:gd name="connsiteY3" fmla="*/ 427551 h 1788791"/>
              <a:gd name="connsiteX4" fmla="*/ 6520753 w 8174949"/>
              <a:gd name="connsiteY4" fmla="*/ 97678 h 1788791"/>
              <a:gd name="connsiteX5" fmla="*/ 8167926 w 8174949"/>
              <a:gd name="connsiteY5" fmla="*/ 154045 h 1788791"/>
              <a:gd name="connsiteX6" fmla="*/ 7272314 w 8174949"/>
              <a:gd name="connsiteY6" fmla="*/ 1776166 h 1788791"/>
              <a:gd name="connsiteX0" fmla="*/ 7271358 w 8173993"/>
              <a:gd name="connsiteY0" fmla="*/ 1776166 h 1788791"/>
              <a:gd name="connsiteX1" fmla="*/ 4767327 w 8173993"/>
              <a:gd name="connsiteY1" fmla="*/ 1767834 h 1788791"/>
              <a:gd name="connsiteX2" fmla="*/ 0 w 8173993"/>
              <a:gd name="connsiteY2" fmla="*/ 1782427 h 1788791"/>
              <a:gd name="connsiteX3" fmla="*/ 3301783 w 8173993"/>
              <a:gd name="connsiteY3" fmla="*/ 427551 h 1788791"/>
              <a:gd name="connsiteX4" fmla="*/ 6519797 w 8173993"/>
              <a:gd name="connsiteY4" fmla="*/ 97678 h 1788791"/>
              <a:gd name="connsiteX5" fmla="*/ 8166970 w 8173993"/>
              <a:gd name="connsiteY5" fmla="*/ 154045 h 1788791"/>
              <a:gd name="connsiteX6" fmla="*/ 7271358 w 8173993"/>
              <a:gd name="connsiteY6" fmla="*/ 1776166 h 1788791"/>
              <a:gd name="connsiteX0" fmla="*/ 7271358 w 8173993"/>
              <a:gd name="connsiteY0" fmla="*/ 1776166 h 1788791"/>
              <a:gd name="connsiteX1" fmla="*/ 4767327 w 8173993"/>
              <a:gd name="connsiteY1" fmla="*/ 1767834 h 1788791"/>
              <a:gd name="connsiteX2" fmla="*/ 0 w 8173993"/>
              <a:gd name="connsiteY2" fmla="*/ 1782427 h 1788791"/>
              <a:gd name="connsiteX3" fmla="*/ 3301783 w 8173993"/>
              <a:gd name="connsiteY3" fmla="*/ 427551 h 1788791"/>
              <a:gd name="connsiteX4" fmla="*/ 6519797 w 8173993"/>
              <a:gd name="connsiteY4" fmla="*/ 97678 h 1788791"/>
              <a:gd name="connsiteX5" fmla="*/ 8166970 w 8173993"/>
              <a:gd name="connsiteY5" fmla="*/ 154045 h 1788791"/>
              <a:gd name="connsiteX6" fmla="*/ 7271358 w 8173993"/>
              <a:gd name="connsiteY6" fmla="*/ 1776166 h 1788791"/>
              <a:gd name="connsiteX0" fmla="*/ 7765574 w 8668209"/>
              <a:gd name="connsiteY0" fmla="*/ 2001655 h 2014280"/>
              <a:gd name="connsiteX1" fmla="*/ 5261543 w 8668209"/>
              <a:gd name="connsiteY1" fmla="*/ 1993323 h 2014280"/>
              <a:gd name="connsiteX2" fmla="*/ 494216 w 8668209"/>
              <a:gd name="connsiteY2" fmla="*/ 2007916 h 2014280"/>
              <a:gd name="connsiteX3" fmla="*/ 476602 w 8668209"/>
              <a:gd name="connsiteY3" fmla="*/ 89369 h 2014280"/>
              <a:gd name="connsiteX4" fmla="*/ 7014013 w 8668209"/>
              <a:gd name="connsiteY4" fmla="*/ 323167 h 2014280"/>
              <a:gd name="connsiteX5" fmla="*/ 8661186 w 8668209"/>
              <a:gd name="connsiteY5" fmla="*/ 379534 h 2014280"/>
              <a:gd name="connsiteX6" fmla="*/ 7765574 w 8668209"/>
              <a:gd name="connsiteY6" fmla="*/ 2001655 h 2014280"/>
              <a:gd name="connsiteX0" fmla="*/ 7290574 w 8193209"/>
              <a:gd name="connsiteY0" fmla="*/ 2069841 h 2082466"/>
              <a:gd name="connsiteX1" fmla="*/ 4786543 w 8193209"/>
              <a:gd name="connsiteY1" fmla="*/ 2061509 h 2082466"/>
              <a:gd name="connsiteX2" fmla="*/ 19216 w 8193209"/>
              <a:gd name="connsiteY2" fmla="*/ 2076102 h 2082466"/>
              <a:gd name="connsiteX3" fmla="*/ 1602 w 8193209"/>
              <a:gd name="connsiteY3" fmla="*/ 157555 h 2082466"/>
              <a:gd name="connsiteX4" fmla="*/ 6539013 w 8193209"/>
              <a:gd name="connsiteY4" fmla="*/ 391353 h 2082466"/>
              <a:gd name="connsiteX5" fmla="*/ 8186186 w 8193209"/>
              <a:gd name="connsiteY5" fmla="*/ 447720 h 2082466"/>
              <a:gd name="connsiteX6" fmla="*/ 7290574 w 8193209"/>
              <a:gd name="connsiteY6" fmla="*/ 2069841 h 2082466"/>
              <a:gd name="connsiteX0" fmla="*/ 7838850 w 9048788"/>
              <a:gd name="connsiteY0" fmla="*/ 3408814 h 3421439"/>
              <a:gd name="connsiteX1" fmla="*/ 5334819 w 9048788"/>
              <a:gd name="connsiteY1" fmla="*/ 3400482 h 3421439"/>
              <a:gd name="connsiteX2" fmla="*/ 567492 w 9048788"/>
              <a:gd name="connsiteY2" fmla="*/ 3415075 h 3421439"/>
              <a:gd name="connsiteX3" fmla="*/ 549878 w 9048788"/>
              <a:gd name="connsiteY3" fmla="*/ 1496528 h 3421439"/>
              <a:gd name="connsiteX4" fmla="*/ 623859 w 9048788"/>
              <a:gd name="connsiteY4" fmla="*/ 1734 h 3421439"/>
              <a:gd name="connsiteX5" fmla="*/ 8734462 w 9048788"/>
              <a:gd name="connsiteY5" fmla="*/ 1786693 h 3421439"/>
              <a:gd name="connsiteX6" fmla="*/ 7838850 w 9048788"/>
              <a:gd name="connsiteY6" fmla="*/ 3408814 h 3421439"/>
              <a:gd name="connsiteX0" fmla="*/ 7838850 w 9048788"/>
              <a:gd name="connsiteY0" fmla="*/ 3408814 h 3421439"/>
              <a:gd name="connsiteX1" fmla="*/ 5334819 w 9048788"/>
              <a:gd name="connsiteY1" fmla="*/ 3400482 h 3421439"/>
              <a:gd name="connsiteX2" fmla="*/ 567492 w 9048788"/>
              <a:gd name="connsiteY2" fmla="*/ 3415075 h 3421439"/>
              <a:gd name="connsiteX3" fmla="*/ 549878 w 9048788"/>
              <a:gd name="connsiteY3" fmla="*/ 1496528 h 3421439"/>
              <a:gd name="connsiteX4" fmla="*/ 623859 w 9048788"/>
              <a:gd name="connsiteY4" fmla="*/ 1734 h 3421439"/>
              <a:gd name="connsiteX5" fmla="*/ 8734462 w 9048788"/>
              <a:gd name="connsiteY5" fmla="*/ 1786693 h 3421439"/>
              <a:gd name="connsiteX6" fmla="*/ 7838850 w 9048788"/>
              <a:gd name="connsiteY6" fmla="*/ 3408814 h 3421439"/>
              <a:gd name="connsiteX0" fmla="*/ 7290574 w 8500512"/>
              <a:gd name="connsiteY0" fmla="*/ 3407080 h 3419705"/>
              <a:gd name="connsiteX1" fmla="*/ 4786543 w 8500512"/>
              <a:gd name="connsiteY1" fmla="*/ 3398748 h 3419705"/>
              <a:gd name="connsiteX2" fmla="*/ 19216 w 8500512"/>
              <a:gd name="connsiteY2" fmla="*/ 3413341 h 3419705"/>
              <a:gd name="connsiteX3" fmla="*/ 1602 w 8500512"/>
              <a:gd name="connsiteY3" fmla="*/ 1494794 h 3419705"/>
              <a:gd name="connsiteX4" fmla="*/ 75583 w 8500512"/>
              <a:gd name="connsiteY4" fmla="*/ 0 h 3419705"/>
              <a:gd name="connsiteX5" fmla="*/ 8186186 w 8500512"/>
              <a:gd name="connsiteY5" fmla="*/ 1784959 h 3419705"/>
              <a:gd name="connsiteX6" fmla="*/ 7290574 w 8500512"/>
              <a:gd name="connsiteY6" fmla="*/ 3407080 h 3419705"/>
              <a:gd name="connsiteX0" fmla="*/ 7290574 w 8500512"/>
              <a:gd name="connsiteY0" fmla="*/ 3407080 h 3419705"/>
              <a:gd name="connsiteX1" fmla="*/ 4786543 w 8500512"/>
              <a:gd name="connsiteY1" fmla="*/ 3398748 h 3419705"/>
              <a:gd name="connsiteX2" fmla="*/ 19216 w 8500512"/>
              <a:gd name="connsiteY2" fmla="*/ 3413341 h 3419705"/>
              <a:gd name="connsiteX3" fmla="*/ 1602 w 8500512"/>
              <a:gd name="connsiteY3" fmla="*/ 1494794 h 3419705"/>
              <a:gd name="connsiteX4" fmla="*/ 75583 w 8500512"/>
              <a:gd name="connsiteY4" fmla="*/ 0 h 3419705"/>
              <a:gd name="connsiteX5" fmla="*/ 8186186 w 8500512"/>
              <a:gd name="connsiteY5" fmla="*/ 1784959 h 3419705"/>
              <a:gd name="connsiteX6" fmla="*/ 7290574 w 8500512"/>
              <a:gd name="connsiteY6" fmla="*/ 3407080 h 3419705"/>
              <a:gd name="connsiteX0" fmla="*/ 7289542 w 8501074"/>
              <a:gd name="connsiteY0" fmla="*/ 3419959 h 3432584"/>
              <a:gd name="connsiteX1" fmla="*/ 4785511 w 8501074"/>
              <a:gd name="connsiteY1" fmla="*/ 3411627 h 3432584"/>
              <a:gd name="connsiteX2" fmla="*/ 18184 w 8501074"/>
              <a:gd name="connsiteY2" fmla="*/ 3426220 h 3432584"/>
              <a:gd name="connsiteX3" fmla="*/ 570 w 8501074"/>
              <a:gd name="connsiteY3" fmla="*/ 1507673 h 3432584"/>
              <a:gd name="connsiteX4" fmla="*/ 48793 w 8501074"/>
              <a:gd name="connsiteY4" fmla="*/ 0 h 3432584"/>
              <a:gd name="connsiteX5" fmla="*/ 8185154 w 8501074"/>
              <a:gd name="connsiteY5" fmla="*/ 1797838 h 3432584"/>
              <a:gd name="connsiteX6" fmla="*/ 7289542 w 8501074"/>
              <a:gd name="connsiteY6" fmla="*/ 3419959 h 3432584"/>
              <a:gd name="connsiteX0" fmla="*/ 7289542 w 7289542"/>
              <a:gd name="connsiteY0" fmla="*/ 3419959 h 3432584"/>
              <a:gd name="connsiteX1" fmla="*/ 4785511 w 7289542"/>
              <a:gd name="connsiteY1" fmla="*/ 3411627 h 3432584"/>
              <a:gd name="connsiteX2" fmla="*/ 18184 w 7289542"/>
              <a:gd name="connsiteY2" fmla="*/ 3426220 h 3432584"/>
              <a:gd name="connsiteX3" fmla="*/ 570 w 7289542"/>
              <a:gd name="connsiteY3" fmla="*/ 1507673 h 3432584"/>
              <a:gd name="connsiteX4" fmla="*/ 48793 w 7289542"/>
              <a:gd name="connsiteY4" fmla="*/ 0 h 3432584"/>
              <a:gd name="connsiteX5" fmla="*/ 1810111 w 7289542"/>
              <a:gd name="connsiteY5" fmla="*/ 1797838 h 3432584"/>
              <a:gd name="connsiteX6" fmla="*/ 7289542 w 7289542"/>
              <a:gd name="connsiteY6" fmla="*/ 3419959 h 3432584"/>
              <a:gd name="connsiteX0" fmla="*/ 7289542 w 7289542"/>
              <a:gd name="connsiteY0" fmla="*/ 3419959 h 3889859"/>
              <a:gd name="connsiteX1" fmla="*/ 4785511 w 7289542"/>
              <a:gd name="connsiteY1" fmla="*/ 3411627 h 3889859"/>
              <a:gd name="connsiteX2" fmla="*/ 18184 w 7289542"/>
              <a:gd name="connsiteY2" fmla="*/ 3889859 h 3889859"/>
              <a:gd name="connsiteX3" fmla="*/ 570 w 7289542"/>
              <a:gd name="connsiteY3" fmla="*/ 1507673 h 3889859"/>
              <a:gd name="connsiteX4" fmla="*/ 48793 w 7289542"/>
              <a:gd name="connsiteY4" fmla="*/ 0 h 3889859"/>
              <a:gd name="connsiteX5" fmla="*/ 1810111 w 7289542"/>
              <a:gd name="connsiteY5" fmla="*/ 1797838 h 3889859"/>
              <a:gd name="connsiteX6" fmla="*/ 7289542 w 7289542"/>
              <a:gd name="connsiteY6" fmla="*/ 3419959 h 3889859"/>
              <a:gd name="connsiteX0" fmla="*/ 7289542 w 7289542"/>
              <a:gd name="connsiteY0" fmla="*/ 3419959 h 3916699"/>
              <a:gd name="connsiteX1" fmla="*/ 4811269 w 7289542"/>
              <a:gd name="connsiteY1" fmla="*/ 3901024 h 3916699"/>
              <a:gd name="connsiteX2" fmla="*/ 18184 w 7289542"/>
              <a:gd name="connsiteY2" fmla="*/ 3889859 h 3916699"/>
              <a:gd name="connsiteX3" fmla="*/ 570 w 7289542"/>
              <a:gd name="connsiteY3" fmla="*/ 1507673 h 3916699"/>
              <a:gd name="connsiteX4" fmla="*/ 48793 w 7289542"/>
              <a:gd name="connsiteY4" fmla="*/ 0 h 3916699"/>
              <a:gd name="connsiteX5" fmla="*/ 1810111 w 7289542"/>
              <a:gd name="connsiteY5" fmla="*/ 1797838 h 3916699"/>
              <a:gd name="connsiteX6" fmla="*/ 7289542 w 7289542"/>
              <a:gd name="connsiteY6" fmla="*/ 3419959 h 3916699"/>
              <a:gd name="connsiteX0" fmla="*/ 7289542 w 7289542"/>
              <a:gd name="connsiteY0" fmla="*/ 3419959 h 3901782"/>
              <a:gd name="connsiteX1" fmla="*/ 4811269 w 7289542"/>
              <a:gd name="connsiteY1" fmla="*/ 3901024 h 3901782"/>
              <a:gd name="connsiteX2" fmla="*/ 18184 w 7289542"/>
              <a:gd name="connsiteY2" fmla="*/ 3889859 h 3901782"/>
              <a:gd name="connsiteX3" fmla="*/ 570 w 7289542"/>
              <a:gd name="connsiteY3" fmla="*/ 1507673 h 3901782"/>
              <a:gd name="connsiteX4" fmla="*/ 48793 w 7289542"/>
              <a:gd name="connsiteY4" fmla="*/ 0 h 3901782"/>
              <a:gd name="connsiteX5" fmla="*/ 1810111 w 7289542"/>
              <a:gd name="connsiteY5" fmla="*/ 1797838 h 3901782"/>
              <a:gd name="connsiteX6" fmla="*/ 7289542 w 7289542"/>
              <a:gd name="connsiteY6" fmla="*/ 3419959 h 3901782"/>
              <a:gd name="connsiteX0" fmla="*/ 7366815 w 7366815"/>
              <a:gd name="connsiteY0" fmla="*/ 3909356 h 3922749"/>
              <a:gd name="connsiteX1" fmla="*/ 4811269 w 7366815"/>
              <a:gd name="connsiteY1" fmla="*/ 3901024 h 3922749"/>
              <a:gd name="connsiteX2" fmla="*/ 18184 w 7366815"/>
              <a:gd name="connsiteY2" fmla="*/ 3889859 h 3922749"/>
              <a:gd name="connsiteX3" fmla="*/ 570 w 7366815"/>
              <a:gd name="connsiteY3" fmla="*/ 1507673 h 3922749"/>
              <a:gd name="connsiteX4" fmla="*/ 48793 w 7366815"/>
              <a:gd name="connsiteY4" fmla="*/ 0 h 3922749"/>
              <a:gd name="connsiteX5" fmla="*/ 1810111 w 7366815"/>
              <a:gd name="connsiteY5" fmla="*/ 1797838 h 3922749"/>
              <a:gd name="connsiteX6" fmla="*/ 7366815 w 7366815"/>
              <a:gd name="connsiteY6" fmla="*/ 3909356 h 3922749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10111 w 7366815"/>
              <a:gd name="connsiteY5" fmla="*/ 1797838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10111 w 7366815"/>
              <a:gd name="connsiteY5" fmla="*/ 1797838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35868 w 7366815"/>
              <a:gd name="connsiteY5" fmla="*/ 2119810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668443 w 7366815"/>
              <a:gd name="connsiteY5" fmla="*/ 2493297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758595 w 7366815"/>
              <a:gd name="connsiteY5" fmla="*/ 2325872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758595 w 7366815"/>
              <a:gd name="connsiteY5" fmla="*/ 2325872 h 3920453"/>
              <a:gd name="connsiteX6" fmla="*/ 7366815 w 7366815"/>
              <a:gd name="connsiteY6" fmla="*/ 3909356 h 3920453"/>
              <a:gd name="connsiteX0" fmla="*/ 7399385 w 7399385"/>
              <a:gd name="connsiteY0" fmla="*/ 3910948 h 3922045"/>
              <a:gd name="connsiteX1" fmla="*/ 2770341 w 7399385"/>
              <a:gd name="connsiteY1" fmla="*/ 3889737 h 3922045"/>
              <a:gd name="connsiteX2" fmla="*/ 50754 w 7399385"/>
              <a:gd name="connsiteY2" fmla="*/ 3891451 h 3922045"/>
              <a:gd name="connsiteX3" fmla="*/ 33140 w 7399385"/>
              <a:gd name="connsiteY3" fmla="*/ 1509265 h 3922045"/>
              <a:gd name="connsiteX4" fmla="*/ 81363 w 7399385"/>
              <a:gd name="connsiteY4" fmla="*/ 1592 h 3922045"/>
              <a:gd name="connsiteX5" fmla="*/ 946834 w 7399385"/>
              <a:gd name="connsiteY5" fmla="*/ 1242515 h 3922045"/>
              <a:gd name="connsiteX6" fmla="*/ 1791165 w 7399385"/>
              <a:gd name="connsiteY6" fmla="*/ 2327464 h 3922045"/>
              <a:gd name="connsiteX7" fmla="*/ 7399385 w 7399385"/>
              <a:gd name="connsiteY7" fmla="*/ 3910948 h 3922045"/>
              <a:gd name="connsiteX0" fmla="*/ 7399385 w 7399385"/>
              <a:gd name="connsiteY0" fmla="*/ 3910948 h 3922045"/>
              <a:gd name="connsiteX1" fmla="*/ 2770341 w 7399385"/>
              <a:gd name="connsiteY1" fmla="*/ 3889737 h 3922045"/>
              <a:gd name="connsiteX2" fmla="*/ 50754 w 7399385"/>
              <a:gd name="connsiteY2" fmla="*/ 3891451 h 3922045"/>
              <a:gd name="connsiteX3" fmla="*/ 33140 w 7399385"/>
              <a:gd name="connsiteY3" fmla="*/ 1509265 h 3922045"/>
              <a:gd name="connsiteX4" fmla="*/ 81363 w 7399385"/>
              <a:gd name="connsiteY4" fmla="*/ 1592 h 3922045"/>
              <a:gd name="connsiteX5" fmla="*/ 946834 w 7399385"/>
              <a:gd name="connsiteY5" fmla="*/ 1242515 h 3922045"/>
              <a:gd name="connsiteX6" fmla="*/ 1791165 w 7399385"/>
              <a:gd name="connsiteY6" fmla="*/ 2327464 h 3922045"/>
              <a:gd name="connsiteX7" fmla="*/ 7399385 w 7399385"/>
              <a:gd name="connsiteY7" fmla="*/ 3910948 h 3922045"/>
              <a:gd name="connsiteX0" fmla="*/ 7399385 w 7399385"/>
              <a:gd name="connsiteY0" fmla="*/ 3911017 h 3922114"/>
              <a:gd name="connsiteX1" fmla="*/ 2770341 w 7399385"/>
              <a:gd name="connsiteY1" fmla="*/ 3889806 h 3922114"/>
              <a:gd name="connsiteX2" fmla="*/ 50754 w 7399385"/>
              <a:gd name="connsiteY2" fmla="*/ 3891520 h 3922114"/>
              <a:gd name="connsiteX3" fmla="*/ 33140 w 7399385"/>
              <a:gd name="connsiteY3" fmla="*/ 1509334 h 3922114"/>
              <a:gd name="connsiteX4" fmla="*/ 81363 w 7399385"/>
              <a:gd name="connsiteY4" fmla="*/ 1661 h 3922114"/>
              <a:gd name="connsiteX5" fmla="*/ 740772 w 7399385"/>
              <a:gd name="connsiteY5" fmla="*/ 1203947 h 3922114"/>
              <a:gd name="connsiteX6" fmla="*/ 1791165 w 7399385"/>
              <a:gd name="connsiteY6" fmla="*/ 2327533 h 3922114"/>
              <a:gd name="connsiteX7" fmla="*/ 7399385 w 7399385"/>
              <a:gd name="connsiteY7" fmla="*/ 3911017 h 3922114"/>
              <a:gd name="connsiteX0" fmla="*/ 7399385 w 7399385"/>
              <a:gd name="connsiteY0" fmla="*/ 3911091 h 3922188"/>
              <a:gd name="connsiteX1" fmla="*/ 2770341 w 7399385"/>
              <a:gd name="connsiteY1" fmla="*/ 3889880 h 3922188"/>
              <a:gd name="connsiteX2" fmla="*/ 50754 w 7399385"/>
              <a:gd name="connsiteY2" fmla="*/ 3891594 h 3922188"/>
              <a:gd name="connsiteX3" fmla="*/ 33140 w 7399385"/>
              <a:gd name="connsiteY3" fmla="*/ 1509408 h 3922188"/>
              <a:gd name="connsiteX4" fmla="*/ 81363 w 7399385"/>
              <a:gd name="connsiteY4" fmla="*/ 1735 h 3922188"/>
              <a:gd name="connsiteX5" fmla="*/ 740772 w 7399385"/>
              <a:gd name="connsiteY5" fmla="*/ 1204021 h 3922188"/>
              <a:gd name="connsiteX6" fmla="*/ 1791165 w 7399385"/>
              <a:gd name="connsiteY6" fmla="*/ 2327607 h 3922188"/>
              <a:gd name="connsiteX7" fmla="*/ 7399385 w 7399385"/>
              <a:gd name="connsiteY7" fmla="*/ 3911091 h 3922188"/>
              <a:gd name="connsiteX0" fmla="*/ 7399385 w 7399385"/>
              <a:gd name="connsiteY0" fmla="*/ 3911173 h 3922270"/>
              <a:gd name="connsiteX1" fmla="*/ 2770341 w 7399385"/>
              <a:gd name="connsiteY1" fmla="*/ 3889962 h 3922270"/>
              <a:gd name="connsiteX2" fmla="*/ 50754 w 7399385"/>
              <a:gd name="connsiteY2" fmla="*/ 3891676 h 3922270"/>
              <a:gd name="connsiteX3" fmla="*/ 33140 w 7399385"/>
              <a:gd name="connsiteY3" fmla="*/ 1509490 h 3922270"/>
              <a:gd name="connsiteX4" fmla="*/ 81363 w 7399385"/>
              <a:gd name="connsiteY4" fmla="*/ 1817 h 3922270"/>
              <a:gd name="connsiteX5" fmla="*/ 779409 w 7399385"/>
              <a:gd name="connsiteY5" fmla="*/ 1165467 h 3922270"/>
              <a:gd name="connsiteX6" fmla="*/ 1791165 w 7399385"/>
              <a:gd name="connsiteY6" fmla="*/ 2327689 h 3922270"/>
              <a:gd name="connsiteX7" fmla="*/ 7399385 w 7399385"/>
              <a:gd name="connsiteY7" fmla="*/ 3911173 h 3922270"/>
              <a:gd name="connsiteX0" fmla="*/ 7399385 w 7399385"/>
              <a:gd name="connsiteY0" fmla="*/ 3911146 h 3922243"/>
              <a:gd name="connsiteX1" fmla="*/ 2770341 w 7399385"/>
              <a:gd name="connsiteY1" fmla="*/ 3889935 h 3922243"/>
              <a:gd name="connsiteX2" fmla="*/ 50754 w 7399385"/>
              <a:gd name="connsiteY2" fmla="*/ 3891649 h 3922243"/>
              <a:gd name="connsiteX3" fmla="*/ 33140 w 7399385"/>
              <a:gd name="connsiteY3" fmla="*/ 1509463 h 3922243"/>
              <a:gd name="connsiteX4" fmla="*/ 81363 w 7399385"/>
              <a:gd name="connsiteY4" fmla="*/ 1790 h 3922243"/>
              <a:gd name="connsiteX5" fmla="*/ 779409 w 7399385"/>
              <a:gd name="connsiteY5" fmla="*/ 1165440 h 3922243"/>
              <a:gd name="connsiteX6" fmla="*/ 1791165 w 7399385"/>
              <a:gd name="connsiteY6" fmla="*/ 2327662 h 3922243"/>
              <a:gd name="connsiteX7" fmla="*/ 7399385 w 7399385"/>
              <a:gd name="connsiteY7" fmla="*/ 3911146 h 3922243"/>
              <a:gd name="connsiteX0" fmla="*/ 7399385 w 7399385"/>
              <a:gd name="connsiteY0" fmla="*/ 3911146 h 3922243"/>
              <a:gd name="connsiteX1" fmla="*/ 2770341 w 7399385"/>
              <a:gd name="connsiteY1" fmla="*/ 3889935 h 3922243"/>
              <a:gd name="connsiteX2" fmla="*/ 50754 w 7399385"/>
              <a:gd name="connsiteY2" fmla="*/ 3891649 h 3922243"/>
              <a:gd name="connsiteX3" fmla="*/ 33140 w 7399385"/>
              <a:gd name="connsiteY3" fmla="*/ 1509463 h 3922243"/>
              <a:gd name="connsiteX4" fmla="*/ 81363 w 7399385"/>
              <a:gd name="connsiteY4" fmla="*/ 1790 h 3922243"/>
              <a:gd name="connsiteX5" fmla="*/ 779409 w 7399385"/>
              <a:gd name="connsiteY5" fmla="*/ 1165440 h 3922243"/>
              <a:gd name="connsiteX6" fmla="*/ 1791165 w 7399385"/>
              <a:gd name="connsiteY6" fmla="*/ 2327662 h 3922243"/>
              <a:gd name="connsiteX7" fmla="*/ 7399385 w 7399385"/>
              <a:gd name="connsiteY7" fmla="*/ 3911146 h 3922243"/>
              <a:gd name="connsiteX0" fmla="*/ 7399385 w 7399385"/>
              <a:gd name="connsiteY0" fmla="*/ 3909356 h 3920453"/>
              <a:gd name="connsiteX1" fmla="*/ 2770341 w 7399385"/>
              <a:gd name="connsiteY1" fmla="*/ 3888145 h 3920453"/>
              <a:gd name="connsiteX2" fmla="*/ 50754 w 7399385"/>
              <a:gd name="connsiteY2" fmla="*/ 3889859 h 3920453"/>
              <a:gd name="connsiteX3" fmla="*/ 33140 w 7399385"/>
              <a:gd name="connsiteY3" fmla="*/ 1507673 h 3920453"/>
              <a:gd name="connsiteX4" fmla="*/ 81363 w 7399385"/>
              <a:gd name="connsiteY4" fmla="*/ 0 h 3920453"/>
              <a:gd name="connsiteX5" fmla="*/ 779409 w 7399385"/>
              <a:gd name="connsiteY5" fmla="*/ 1163650 h 3920453"/>
              <a:gd name="connsiteX6" fmla="*/ 1791165 w 7399385"/>
              <a:gd name="connsiteY6" fmla="*/ 2325872 h 3920453"/>
              <a:gd name="connsiteX7" fmla="*/ 7399385 w 7399385"/>
              <a:gd name="connsiteY7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7366815 w 7366815"/>
              <a:gd name="connsiteY7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7366815 w 7366815"/>
              <a:gd name="connsiteY7" fmla="*/ 3909356 h 3920453"/>
              <a:gd name="connsiteX0" fmla="*/ 7366815 w 7415215"/>
              <a:gd name="connsiteY0" fmla="*/ 3909356 h 3920453"/>
              <a:gd name="connsiteX1" fmla="*/ 2737771 w 7415215"/>
              <a:gd name="connsiteY1" fmla="*/ 3888145 h 3920453"/>
              <a:gd name="connsiteX2" fmla="*/ 18184 w 7415215"/>
              <a:gd name="connsiteY2" fmla="*/ 3889859 h 3920453"/>
              <a:gd name="connsiteX3" fmla="*/ 570 w 7415215"/>
              <a:gd name="connsiteY3" fmla="*/ 1507673 h 3920453"/>
              <a:gd name="connsiteX4" fmla="*/ 48793 w 7415215"/>
              <a:gd name="connsiteY4" fmla="*/ 0 h 3920453"/>
              <a:gd name="connsiteX5" fmla="*/ 746839 w 7415215"/>
              <a:gd name="connsiteY5" fmla="*/ 1163650 h 3920453"/>
              <a:gd name="connsiteX6" fmla="*/ 1758595 w 7415215"/>
              <a:gd name="connsiteY6" fmla="*/ 2325872 h 3920453"/>
              <a:gd name="connsiteX7" fmla="*/ 4958230 w 7415215"/>
              <a:gd name="connsiteY7" fmla="*/ 3340179 h 3920453"/>
              <a:gd name="connsiteX8" fmla="*/ 7366815 w 7415215"/>
              <a:gd name="connsiteY8" fmla="*/ 3909356 h 3920453"/>
              <a:gd name="connsiteX0" fmla="*/ 7366815 w 7415215"/>
              <a:gd name="connsiteY0" fmla="*/ 3909356 h 3920453"/>
              <a:gd name="connsiteX1" fmla="*/ 2737771 w 7415215"/>
              <a:gd name="connsiteY1" fmla="*/ 3888145 h 3920453"/>
              <a:gd name="connsiteX2" fmla="*/ 18184 w 7415215"/>
              <a:gd name="connsiteY2" fmla="*/ 3889859 h 3920453"/>
              <a:gd name="connsiteX3" fmla="*/ 570 w 7415215"/>
              <a:gd name="connsiteY3" fmla="*/ 1507673 h 3920453"/>
              <a:gd name="connsiteX4" fmla="*/ 48793 w 7415215"/>
              <a:gd name="connsiteY4" fmla="*/ 0 h 3920453"/>
              <a:gd name="connsiteX5" fmla="*/ 746839 w 7415215"/>
              <a:gd name="connsiteY5" fmla="*/ 1163650 h 3920453"/>
              <a:gd name="connsiteX6" fmla="*/ 1758595 w 7415215"/>
              <a:gd name="connsiteY6" fmla="*/ 2325872 h 3920453"/>
              <a:gd name="connsiteX7" fmla="*/ 4958230 w 7415215"/>
              <a:gd name="connsiteY7" fmla="*/ 3340179 h 3920453"/>
              <a:gd name="connsiteX8" fmla="*/ 7366815 w 7415215"/>
              <a:gd name="connsiteY8" fmla="*/ 3909356 h 3920453"/>
              <a:gd name="connsiteX0" fmla="*/ 7366815 w 7408697"/>
              <a:gd name="connsiteY0" fmla="*/ 3909356 h 3920453"/>
              <a:gd name="connsiteX1" fmla="*/ 2737771 w 7408697"/>
              <a:gd name="connsiteY1" fmla="*/ 3888145 h 3920453"/>
              <a:gd name="connsiteX2" fmla="*/ 18184 w 7408697"/>
              <a:gd name="connsiteY2" fmla="*/ 3889859 h 3920453"/>
              <a:gd name="connsiteX3" fmla="*/ 570 w 7408697"/>
              <a:gd name="connsiteY3" fmla="*/ 1507673 h 3920453"/>
              <a:gd name="connsiteX4" fmla="*/ 48793 w 7408697"/>
              <a:gd name="connsiteY4" fmla="*/ 0 h 3920453"/>
              <a:gd name="connsiteX5" fmla="*/ 746839 w 7408697"/>
              <a:gd name="connsiteY5" fmla="*/ 1163650 h 3920453"/>
              <a:gd name="connsiteX6" fmla="*/ 1758595 w 7408697"/>
              <a:gd name="connsiteY6" fmla="*/ 2325872 h 3920453"/>
              <a:gd name="connsiteX7" fmla="*/ 4623380 w 7408697"/>
              <a:gd name="connsiteY7" fmla="*/ 3623515 h 3920453"/>
              <a:gd name="connsiteX8" fmla="*/ 7366815 w 7408697"/>
              <a:gd name="connsiteY8" fmla="*/ 3909356 h 3920453"/>
              <a:gd name="connsiteX0" fmla="*/ 7366815 w 7401618"/>
              <a:gd name="connsiteY0" fmla="*/ 3909356 h 3920453"/>
              <a:gd name="connsiteX1" fmla="*/ 2737771 w 7401618"/>
              <a:gd name="connsiteY1" fmla="*/ 3888145 h 3920453"/>
              <a:gd name="connsiteX2" fmla="*/ 18184 w 7401618"/>
              <a:gd name="connsiteY2" fmla="*/ 3889859 h 3920453"/>
              <a:gd name="connsiteX3" fmla="*/ 570 w 7401618"/>
              <a:gd name="connsiteY3" fmla="*/ 1507673 h 3920453"/>
              <a:gd name="connsiteX4" fmla="*/ 48793 w 7401618"/>
              <a:gd name="connsiteY4" fmla="*/ 0 h 3920453"/>
              <a:gd name="connsiteX5" fmla="*/ 746839 w 7401618"/>
              <a:gd name="connsiteY5" fmla="*/ 1163650 h 3920453"/>
              <a:gd name="connsiteX6" fmla="*/ 1758595 w 7401618"/>
              <a:gd name="connsiteY6" fmla="*/ 2325872 h 3920453"/>
              <a:gd name="connsiteX7" fmla="*/ 4623380 w 7401618"/>
              <a:gd name="connsiteY7" fmla="*/ 3623515 h 3920453"/>
              <a:gd name="connsiteX8" fmla="*/ 7366815 w 7401618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4623380 w 7366815"/>
              <a:gd name="connsiteY7" fmla="*/ 362351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4649138 w 7366815"/>
              <a:gd name="connsiteY7" fmla="*/ 3662151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4245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4245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16697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618829 w 7366815"/>
              <a:gd name="connsiteY7" fmla="*/ 3198512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752169 w 7366815"/>
              <a:gd name="connsiteY8" fmla="*/ 3584878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18828 w 7366815"/>
              <a:gd name="connsiteY7" fmla="*/ 327578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18828 w 7366815"/>
              <a:gd name="connsiteY7" fmla="*/ 327578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11371"/>
              <a:gd name="connsiteX1" fmla="*/ 5370355 w 7366815"/>
              <a:gd name="connsiteY1" fmla="*/ 3881092 h 3911371"/>
              <a:gd name="connsiteX2" fmla="*/ 2737771 w 7366815"/>
              <a:gd name="connsiteY2" fmla="*/ 3888145 h 3911371"/>
              <a:gd name="connsiteX3" fmla="*/ 18184 w 7366815"/>
              <a:gd name="connsiteY3" fmla="*/ 3889859 h 3911371"/>
              <a:gd name="connsiteX4" fmla="*/ 570 w 7366815"/>
              <a:gd name="connsiteY4" fmla="*/ 1507673 h 3911371"/>
              <a:gd name="connsiteX5" fmla="*/ 48793 w 7366815"/>
              <a:gd name="connsiteY5" fmla="*/ 0 h 3911371"/>
              <a:gd name="connsiteX6" fmla="*/ 746839 w 7366815"/>
              <a:gd name="connsiteY6" fmla="*/ 1163650 h 3911371"/>
              <a:gd name="connsiteX7" fmla="*/ 1771474 w 7366815"/>
              <a:gd name="connsiteY7" fmla="*/ 2300114 h 3911371"/>
              <a:gd name="connsiteX8" fmla="*/ 3387009 w 7366815"/>
              <a:gd name="connsiteY8" fmla="*/ 3159875 h 3911371"/>
              <a:gd name="connsiteX9" fmla="*/ 4430198 w 7366815"/>
              <a:gd name="connsiteY9" fmla="*/ 3546241 h 3911371"/>
              <a:gd name="connsiteX10" fmla="*/ 5846874 w 7366815"/>
              <a:gd name="connsiteY10" fmla="*/ 3816697 h 3911371"/>
              <a:gd name="connsiteX11" fmla="*/ 7366815 w 7366815"/>
              <a:gd name="connsiteY11" fmla="*/ 3909356 h 3911371"/>
              <a:gd name="connsiteX0" fmla="*/ 7366815 w 7366815"/>
              <a:gd name="connsiteY0" fmla="*/ 3909356 h 3911137"/>
              <a:gd name="connsiteX1" fmla="*/ 5370355 w 7366815"/>
              <a:gd name="connsiteY1" fmla="*/ 3881092 h 3911137"/>
              <a:gd name="connsiteX2" fmla="*/ 2737771 w 7366815"/>
              <a:gd name="connsiteY2" fmla="*/ 3888145 h 3911137"/>
              <a:gd name="connsiteX3" fmla="*/ 18184 w 7366815"/>
              <a:gd name="connsiteY3" fmla="*/ 3889859 h 3911137"/>
              <a:gd name="connsiteX4" fmla="*/ 570 w 7366815"/>
              <a:gd name="connsiteY4" fmla="*/ 1507673 h 3911137"/>
              <a:gd name="connsiteX5" fmla="*/ 48793 w 7366815"/>
              <a:gd name="connsiteY5" fmla="*/ 0 h 3911137"/>
              <a:gd name="connsiteX6" fmla="*/ 746839 w 7366815"/>
              <a:gd name="connsiteY6" fmla="*/ 1163650 h 3911137"/>
              <a:gd name="connsiteX7" fmla="*/ 1771474 w 7366815"/>
              <a:gd name="connsiteY7" fmla="*/ 2300114 h 3911137"/>
              <a:gd name="connsiteX8" fmla="*/ 3387009 w 7366815"/>
              <a:gd name="connsiteY8" fmla="*/ 3159875 h 3911137"/>
              <a:gd name="connsiteX9" fmla="*/ 4430198 w 7366815"/>
              <a:gd name="connsiteY9" fmla="*/ 3546241 h 3911137"/>
              <a:gd name="connsiteX10" fmla="*/ 5846874 w 7366815"/>
              <a:gd name="connsiteY10" fmla="*/ 3816697 h 3911137"/>
              <a:gd name="connsiteX11" fmla="*/ 7366815 w 7366815"/>
              <a:gd name="connsiteY11" fmla="*/ 3909356 h 3911137"/>
              <a:gd name="connsiteX0" fmla="*/ 7366815 w 7366815"/>
              <a:gd name="connsiteY0" fmla="*/ 3909356 h 3911783"/>
              <a:gd name="connsiteX1" fmla="*/ 5370355 w 7366815"/>
              <a:gd name="connsiteY1" fmla="*/ 3893971 h 3911783"/>
              <a:gd name="connsiteX2" fmla="*/ 2737771 w 7366815"/>
              <a:gd name="connsiteY2" fmla="*/ 3888145 h 3911783"/>
              <a:gd name="connsiteX3" fmla="*/ 18184 w 7366815"/>
              <a:gd name="connsiteY3" fmla="*/ 3889859 h 3911783"/>
              <a:gd name="connsiteX4" fmla="*/ 570 w 7366815"/>
              <a:gd name="connsiteY4" fmla="*/ 1507673 h 3911783"/>
              <a:gd name="connsiteX5" fmla="*/ 48793 w 7366815"/>
              <a:gd name="connsiteY5" fmla="*/ 0 h 3911783"/>
              <a:gd name="connsiteX6" fmla="*/ 746839 w 7366815"/>
              <a:gd name="connsiteY6" fmla="*/ 1163650 h 3911783"/>
              <a:gd name="connsiteX7" fmla="*/ 1771474 w 7366815"/>
              <a:gd name="connsiteY7" fmla="*/ 2300114 h 3911783"/>
              <a:gd name="connsiteX8" fmla="*/ 3387009 w 7366815"/>
              <a:gd name="connsiteY8" fmla="*/ 3159875 h 3911783"/>
              <a:gd name="connsiteX9" fmla="*/ 4430198 w 7366815"/>
              <a:gd name="connsiteY9" fmla="*/ 3546241 h 3911783"/>
              <a:gd name="connsiteX10" fmla="*/ 5846874 w 7366815"/>
              <a:gd name="connsiteY10" fmla="*/ 3816697 h 3911783"/>
              <a:gd name="connsiteX11" fmla="*/ 7366815 w 7366815"/>
              <a:gd name="connsiteY11" fmla="*/ 3909356 h 3911783"/>
              <a:gd name="connsiteX0" fmla="*/ 7366815 w 7366815"/>
              <a:gd name="connsiteY0" fmla="*/ 3909356 h 3909356"/>
              <a:gd name="connsiteX1" fmla="*/ 5370355 w 7366815"/>
              <a:gd name="connsiteY1" fmla="*/ 3893971 h 3909356"/>
              <a:gd name="connsiteX2" fmla="*/ 2737771 w 7366815"/>
              <a:gd name="connsiteY2" fmla="*/ 3888145 h 3909356"/>
              <a:gd name="connsiteX3" fmla="*/ 18184 w 7366815"/>
              <a:gd name="connsiteY3" fmla="*/ 3889859 h 3909356"/>
              <a:gd name="connsiteX4" fmla="*/ 570 w 7366815"/>
              <a:gd name="connsiteY4" fmla="*/ 1507673 h 3909356"/>
              <a:gd name="connsiteX5" fmla="*/ 48793 w 7366815"/>
              <a:gd name="connsiteY5" fmla="*/ 0 h 3909356"/>
              <a:gd name="connsiteX6" fmla="*/ 746839 w 7366815"/>
              <a:gd name="connsiteY6" fmla="*/ 1163650 h 3909356"/>
              <a:gd name="connsiteX7" fmla="*/ 1771474 w 7366815"/>
              <a:gd name="connsiteY7" fmla="*/ 2300114 h 3909356"/>
              <a:gd name="connsiteX8" fmla="*/ 3387009 w 7366815"/>
              <a:gd name="connsiteY8" fmla="*/ 3159875 h 3909356"/>
              <a:gd name="connsiteX9" fmla="*/ 4430198 w 7366815"/>
              <a:gd name="connsiteY9" fmla="*/ 3546241 h 3909356"/>
              <a:gd name="connsiteX10" fmla="*/ 5846874 w 7366815"/>
              <a:gd name="connsiteY10" fmla="*/ 3816697 h 3909356"/>
              <a:gd name="connsiteX11" fmla="*/ 7366815 w 7366815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8144 w 7348631"/>
              <a:gd name="connsiteY4" fmla="*/ 1507673 h 3909356"/>
              <a:gd name="connsiteX5" fmla="*/ 30609 w 7348631"/>
              <a:gd name="connsiteY5" fmla="*/ 0 h 3909356"/>
              <a:gd name="connsiteX6" fmla="*/ 728655 w 7348631"/>
              <a:gd name="connsiteY6" fmla="*/ 1163650 h 3909356"/>
              <a:gd name="connsiteX7" fmla="*/ 1753290 w 7348631"/>
              <a:gd name="connsiteY7" fmla="*/ 2300114 h 3909356"/>
              <a:gd name="connsiteX8" fmla="*/ 3368825 w 7348631"/>
              <a:gd name="connsiteY8" fmla="*/ 3159875 h 3909356"/>
              <a:gd name="connsiteX9" fmla="*/ 4412014 w 7348631"/>
              <a:gd name="connsiteY9" fmla="*/ 3546241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547917 w 7547917"/>
              <a:gd name="connsiteY0" fmla="*/ 3909356 h 3909356"/>
              <a:gd name="connsiteX1" fmla="*/ 5551457 w 7547917"/>
              <a:gd name="connsiteY1" fmla="*/ 3893971 h 3909356"/>
              <a:gd name="connsiteX2" fmla="*/ 2918873 w 7547917"/>
              <a:gd name="connsiteY2" fmla="*/ 3888145 h 3909356"/>
              <a:gd name="connsiteX3" fmla="*/ 199286 w 7547917"/>
              <a:gd name="connsiteY3" fmla="*/ 3889859 h 3909356"/>
              <a:gd name="connsiteX4" fmla="*/ 206725 w 7547917"/>
              <a:gd name="connsiteY4" fmla="*/ 3250027 h 3909356"/>
              <a:gd name="connsiteX5" fmla="*/ 207430 w 7547917"/>
              <a:gd name="connsiteY5" fmla="*/ 1507673 h 3909356"/>
              <a:gd name="connsiteX6" fmla="*/ 229895 w 7547917"/>
              <a:gd name="connsiteY6" fmla="*/ 0 h 3909356"/>
              <a:gd name="connsiteX7" fmla="*/ 927941 w 7547917"/>
              <a:gd name="connsiteY7" fmla="*/ 1163650 h 3909356"/>
              <a:gd name="connsiteX8" fmla="*/ 1952576 w 7547917"/>
              <a:gd name="connsiteY8" fmla="*/ 2300114 h 3909356"/>
              <a:gd name="connsiteX9" fmla="*/ 3568111 w 7547917"/>
              <a:gd name="connsiteY9" fmla="*/ 3159875 h 3909356"/>
              <a:gd name="connsiteX10" fmla="*/ 4611300 w 7547917"/>
              <a:gd name="connsiteY10" fmla="*/ 3546241 h 3909356"/>
              <a:gd name="connsiteX11" fmla="*/ 6027976 w 7547917"/>
              <a:gd name="connsiteY11" fmla="*/ 3816697 h 3909356"/>
              <a:gd name="connsiteX12" fmla="*/ 7547917 w 7547917"/>
              <a:gd name="connsiteY12" fmla="*/ 3909356 h 3909356"/>
              <a:gd name="connsiteX0" fmla="*/ 7547917 w 7547917"/>
              <a:gd name="connsiteY0" fmla="*/ 3909356 h 3909356"/>
              <a:gd name="connsiteX1" fmla="*/ 5551457 w 7547917"/>
              <a:gd name="connsiteY1" fmla="*/ 3893971 h 3909356"/>
              <a:gd name="connsiteX2" fmla="*/ 2918873 w 7547917"/>
              <a:gd name="connsiteY2" fmla="*/ 3888145 h 3909356"/>
              <a:gd name="connsiteX3" fmla="*/ 199286 w 7547917"/>
              <a:gd name="connsiteY3" fmla="*/ 3889859 h 3909356"/>
              <a:gd name="connsiteX4" fmla="*/ 206725 w 7547917"/>
              <a:gd name="connsiteY4" fmla="*/ 3250027 h 3909356"/>
              <a:gd name="connsiteX5" fmla="*/ 207430 w 7547917"/>
              <a:gd name="connsiteY5" fmla="*/ 1507673 h 3909356"/>
              <a:gd name="connsiteX6" fmla="*/ 229895 w 7547917"/>
              <a:gd name="connsiteY6" fmla="*/ 0 h 3909356"/>
              <a:gd name="connsiteX7" fmla="*/ 927941 w 7547917"/>
              <a:gd name="connsiteY7" fmla="*/ 1163650 h 3909356"/>
              <a:gd name="connsiteX8" fmla="*/ 1952576 w 7547917"/>
              <a:gd name="connsiteY8" fmla="*/ 2300114 h 3909356"/>
              <a:gd name="connsiteX9" fmla="*/ 3568111 w 7547917"/>
              <a:gd name="connsiteY9" fmla="*/ 3159875 h 3909356"/>
              <a:gd name="connsiteX10" fmla="*/ 4611300 w 7547917"/>
              <a:gd name="connsiteY10" fmla="*/ 3546241 h 3909356"/>
              <a:gd name="connsiteX11" fmla="*/ 6027976 w 7547917"/>
              <a:gd name="connsiteY11" fmla="*/ 3816697 h 3909356"/>
              <a:gd name="connsiteX12" fmla="*/ 7547917 w 7547917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7439 w 7348631"/>
              <a:gd name="connsiteY4" fmla="*/ 3250027 h 3909356"/>
              <a:gd name="connsiteX5" fmla="*/ 8144 w 7348631"/>
              <a:gd name="connsiteY5" fmla="*/ 1507673 h 3909356"/>
              <a:gd name="connsiteX6" fmla="*/ 30609 w 7348631"/>
              <a:gd name="connsiteY6" fmla="*/ 0 h 3909356"/>
              <a:gd name="connsiteX7" fmla="*/ 728655 w 7348631"/>
              <a:gd name="connsiteY7" fmla="*/ 1163650 h 3909356"/>
              <a:gd name="connsiteX8" fmla="*/ 1753290 w 7348631"/>
              <a:gd name="connsiteY8" fmla="*/ 2300114 h 3909356"/>
              <a:gd name="connsiteX9" fmla="*/ 3368825 w 7348631"/>
              <a:gd name="connsiteY9" fmla="*/ 3159875 h 3909356"/>
              <a:gd name="connsiteX10" fmla="*/ 4412014 w 7348631"/>
              <a:gd name="connsiteY10" fmla="*/ 3546241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33197 w 7348631"/>
              <a:gd name="connsiteY4" fmla="*/ 2940934 h 3909356"/>
              <a:gd name="connsiteX5" fmla="*/ 8144 w 7348631"/>
              <a:gd name="connsiteY5" fmla="*/ 1507673 h 3909356"/>
              <a:gd name="connsiteX6" fmla="*/ 30609 w 7348631"/>
              <a:gd name="connsiteY6" fmla="*/ 0 h 3909356"/>
              <a:gd name="connsiteX7" fmla="*/ 728655 w 7348631"/>
              <a:gd name="connsiteY7" fmla="*/ 1163650 h 3909356"/>
              <a:gd name="connsiteX8" fmla="*/ 1753290 w 7348631"/>
              <a:gd name="connsiteY8" fmla="*/ 2300114 h 3909356"/>
              <a:gd name="connsiteX9" fmla="*/ 3368825 w 7348631"/>
              <a:gd name="connsiteY9" fmla="*/ 3159875 h 3909356"/>
              <a:gd name="connsiteX10" fmla="*/ 4412014 w 7348631"/>
              <a:gd name="connsiteY10" fmla="*/ 3546241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548506 w 7548506"/>
              <a:gd name="connsiteY0" fmla="*/ 3909356 h 3909356"/>
              <a:gd name="connsiteX1" fmla="*/ 5552046 w 7548506"/>
              <a:gd name="connsiteY1" fmla="*/ 3893971 h 3909356"/>
              <a:gd name="connsiteX2" fmla="*/ 2919462 w 7548506"/>
              <a:gd name="connsiteY2" fmla="*/ 3888145 h 3909356"/>
              <a:gd name="connsiteX3" fmla="*/ 199875 w 7548506"/>
              <a:gd name="connsiteY3" fmla="*/ 3889859 h 3909356"/>
              <a:gd name="connsiteX4" fmla="*/ 208019 w 7548506"/>
              <a:gd name="connsiteY4" fmla="*/ 1507673 h 3909356"/>
              <a:gd name="connsiteX5" fmla="*/ 230484 w 7548506"/>
              <a:gd name="connsiteY5" fmla="*/ 0 h 3909356"/>
              <a:gd name="connsiteX6" fmla="*/ 928530 w 7548506"/>
              <a:gd name="connsiteY6" fmla="*/ 1163650 h 3909356"/>
              <a:gd name="connsiteX7" fmla="*/ 1953165 w 7548506"/>
              <a:gd name="connsiteY7" fmla="*/ 2300114 h 3909356"/>
              <a:gd name="connsiteX8" fmla="*/ 3568700 w 7548506"/>
              <a:gd name="connsiteY8" fmla="*/ 3159875 h 3909356"/>
              <a:gd name="connsiteX9" fmla="*/ 4611889 w 7548506"/>
              <a:gd name="connsiteY9" fmla="*/ 3546241 h 3909356"/>
              <a:gd name="connsiteX10" fmla="*/ 6028565 w 7548506"/>
              <a:gd name="connsiteY10" fmla="*/ 3816697 h 3909356"/>
              <a:gd name="connsiteX11" fmla="*/ 7548506 w 7548506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8144 w 7348631"/>
              <a:gd name="connsiteY4" fmla="*/ 1507673 h 3909356"/>
              <a:gd name="connsiteX5" fmla="*/ 30609 w 7348631"/>
              <a:gd name="connsiteY5" fmla="*/ 0 h 3909356"/>
              <a:gd name="connsiteX6" fmla="*/ 728655 w 7348631"/>
              <a:gd name="connsiteY6" fmla="*/ 1163650 h 3909356"/>
              <a:gd name="connsiteX7" fmla="*/ 1753290 w 7348631"/>
              <a:gd name="connsiteY7" fmla="*/ 2300114 h 3909356"/>
              <a:gd name="connsiteX8" fmla="*/ 3368825 w 7348631"/>
              <a:gd name="connsiteY8" fmla="*/ 3159875 h 3909356"/>
              <a:gd name="connsiteX9" fmla="*/ 4412014 w 7348631"/>
              <a:gd name="connsiteY9" fmla="*/ 3546241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568075 w 7568075"/>
              <a:gd name="connsiteY0" fmla="*/ 4008398 h 4008398"/>
              <a:gd name="connsiteX1" fmla="*/ 5571615 w 7568075"/>
              <a:gd name="connsiteY1" fmla="*/ 3993013 h 4008398"/>
              <a:gd name="connsiteX2" fmla="*/ 2939031 w 7568075"/>
              <a:gd name="connsiteY2" fmla="*/ 3987187 h 4008398"/>
              <a:gd name="connsiteX3" fmla="*/ 219444 w 7568075"/>
              <a:gd name="connsiteY3" fmla="*/ 3988901 h 4008398"/>
              <a:gd name="connsiteX4" fmla="*/ 250053 w 7568075"/>
              <a:gd name="connsiteY4" fmla="*/ 99042 h 4008398"/>
              <a:gd name="connsiteX5" fmla="*/ 948099 w 7568075"/>
              <a:gd name="connsiteY5" fmla="*/ 1262692 h 4008398"/>
              <a:gd name="connsiteX6" fmla="*/ 1972734 w 7568075"/>
              <a:gd name="connsiteY6" fmla="*/ 2399156 h 4008398"/>
              <a:gd name="connsiteX7" fmla="*/ 3588269 w 7568075"/>
              <a:gd name="connsiteY7" fmla="*/ 3258917 h 4008398"/>
              <a:gd name="connsiteX8" fmla="*/ 4631458 w 7568075"/>
              <a:gd name="connsiteY8" fmla="*/ 3645283 h 4008398"/>
              <a:gd name="connsiteX9" fmla="*/ 6048134 w 7568075"/>
              <a:gd name="connsiteY9" fmla="*/ 3915739 h 4008398"/>
              <a:gd name="connsiteX10" fmla="*/ 7568075 w 7568075"/>
              <a:gd name="connsiteY10" fmla="*/ 4008398 h 4008398"/>
              <a:gd name="connsiteX0" fmla="*/ 7380516 w 7380516"/>
              <a:gd name="connsiteY0" fmla="*/ 4008398 h 4008398"/>
              <a:gd name="connsiteX1" fmla="*/ 5384056 w 7380516"/>
              <a:gd name="connsiteY1" fmla="*/ 3993013 h 4008398"/>
              <a:gd name="connsiteX2" fmla="*/ 2751472 w 7380516"/>
              <a:gd name="connsiteY2" fmla="*/ 3987187 h 4008398"/>
              <a:gd name="connsiteX3" fmla="*/ 31885 w 7380516"/>
              <a:gd name="connsiteY3" fmla="*/ 3988901 h 4008398"/>
              <a:gd name="connsiteX4" fmla="*/ 62494 w 7380516"/>
              <a:gd name="connsiteY4" fmla="*/ 99042 h 4008398"/>
              <a:gd name="connsiteX5" fmla="*/ 760540 w 7380516"/>
              <a:gd name="connsiteY5" fmla="*/ 1262692 h 4008398"/>
              <a:gd name="connsiteX6" fmla="*/ 1785175 w 7380516"/>
              <a:gd name="connsiteY6" fmla="*/ 2399156 h 4008398"/>
              <a:gd name="connsiteX7" fmla="*/ 3400710 w 7380516"/>
              <a:gd name="connsiteY7" fmla="*/ 3258917 h 4008398"/>
              <a:gd name="connsiteX8" fmla="*/ 4443899 w 7380516"/>
              <a:gd name="connsiteY8" fmla="*/ 3645283 h 4008398"/>
              <a:gd name="connsiteX9" fmla="*/ 5860575 w 7380516"/>
              <a:gd name="connsiteY9" fmla="*/ 3915739 h 4008398"/>
              <a:gd name="connsiteX10" fmla="*/ 7380516 w 7380516"/>
              <a:gd name="connsiteY10" fmla="*/ 4008398 h 4008398"/>
              <a:gd name="connsiteX0" fmla="*/ 7376995 w 7376995"/>
              <a:gd name="connsiteY0" fmla="*/ 4008398 h 4008398"/>
              <a:gd name="connsiteX1" fmla="*/ 5380535 w 7376995"/>
              <a:gd name="connsiteY1" fmla="*/ 3993013 h 4008398"/>
              <a:gd name="connsiteX2" fmla="*/ 2747951 w 7376995"/>
              <a:gd name="connsiteY2" fmla="*/ 3987187 h 4008398"/>
              <a:gd name="connsiteX3" fmla="*/ 28364 w 7376995"/>
              <a:gd name="connsiteY3" fmla="*/ 3988901 h 4008398"/>
              <a:gd name="connsiteX4" fmla="*/ 58973 w 7376995"/>
              <a:gd name="connsiteY4" fmla="*/ 99042 h 4008398"/>
              <a:gd name="connsiteX5" fmla="*/ 757019 w 7376995"/>
              <a:gd name="connsiteY5" fmla="*/ 1262692 h 4008398"/>
              <a:gd name="connsiteX6" fmla="*/ 1781654 w 7376995"/>
              <a:gd name="connsiteY6" fmla="*/ 2399156 h 4008398"/>
              <a:gd name="connsiteX7" fmla="*/ 3397189 w 7376995"/>
              <a:gd name="connsiteY7" fmla="*/ 3258917 h 4008398"/>
              <a:gd name="connsiteX8" fmla="*/ 4440378 w 7376995"/>
              <a:gd name="connsiteY8" fmla="*/ 3645283 h 4008398"/>
              <a:gd name="connsiteX9" fmla="*/ 5857054 w 7376995"/>
              <a:gd name="connsiteY9" fmla="*/ 3915739 h 4008398"/>
              <a:gd name="connsiteX10" fmla="*/ 7376995 w 7376995"/>
              <a:gd name="connsiteY10" fmla="*/ 4008398 h 4008398"/>
              <a:gd name="connsiteX0" fmla="*/ 7376995 w 7376995"/>
              <a:gd name="connsiteY0" fmla="*/ 3909356 h 3909356"/>
              <a:gd name="connsiteX1" fmla="*/ 5380535 w 7376995"/>
              <a:gd name="connsiteY1" fmla="*/ 3893971 h 3909356"/>
              <a:gd name="connsiteX2" fmla="*/ 2747951 w 7376995"/>
              <a:gd name="connsiteY2" fmla="*/ 3888145 h 3909356"/>
              <a:gd name="connsiteX3" fmla="*/ 28364 w 7376995"/>
              <a:gd name="connsiteY3" fmla="*/ 3889859 h 3909356"/>
              <a:gd name="connsiteX4" fmla="*/ 58973 w 7376995"/>
              <a:gd name="connsiteY4" fmla="*/ 0 h 3909356"/>
              <a:gd name="connsiteX5" fmla="*/ 757019 w 7376995"/>
              <a:gd name="connsiteY5" fmla="*/ 1163650 h 3909356"/>
              <a:gd name="connsiteX6" fmla="*/ 1781654 w 7376995"/>
              <a:gd name="connsiteY6" fmla="*/ 2300114 h 3909356"/>
              <a:gd name="connsiteX7" fmla="*/ 3397189 w 7376995"/>
              <a:gd name="connsiteY7" fmla="*/ 3159875 h 3909356"/>
              <a:gd name="connsiteX8" fmla="*/ 4440378 w 7376995"/>
              <a:gd name="connsiteY8" fmla="*/ 3546241 h 3909356"/>
              <a:gd name="connsiteX9" fmla="*/ 5857054 w 7376995"/>
              <a:gd name="connsiteY9" fmla="*/ 3816697 h 3909356"/>
              <a:gd name="connsiteX10" fmla="*/ 7376995 w 7376995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30609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549129 w 7348631"/>
              <a:gd name="connsiteY7" fmla="*/ 3211390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549129 w 7348631"/>
              <a:gd name="connsiteY7" fmla="*/ 3211390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234989 w 7348631"/>
              <a:gd name="connsiteY6" fmla="*/ 1795773 h 3909356"/>
              <a:gd name="connsiteX7" fmla="*/ 1753290 w 7348631"/>
              <a:gd name="connsiteY7" fmla="*/ 2300114 h 3909356"/>
              <a:gd name="connsiteX8" fmla="*/ 2441546 w 7348631"/>
              <a:gd name="connsiteY8" fmla="*/ 2747751 h 3909356"/>
              <a:gd name="connsiteX9" fmla="*/ 3549129 w 7348631"/>
              <a:gd name="connsiteY9" fmla="*/ 3211390 h 3909356"/>
              <a:gd name="connsiteX10" fmla="*/ 4321863 w 7348631"/>
              <a:gd name="connsiteY10" fmla="*/ 3507605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234989 w 7348631"/>
              <a:gd name="connsiteY6" fmla="*/ 1795773 h 3909356"/>
              <a:gd name="connsiteX7" fmla="*/ 1753290 w 7348631"/>
              <a:gd name="connsiteY7" fmla="*/ 2300114 h 3909356"/>
              <a:gd name="connsiteX8" fmla="*/ 2441546 w 7348631"/>
              <a:gd name="connsiteY8" fmla="*/ 2747751 h 3909356"/>
              <a:gd name="connsiteX9" fmla="*/ 3549129 w 7348631"/>
              <a:gd name="connsiteY9" fmla="*/ 3211390 h 3909356"/>
              <a:gd name="connsiteX10" fmla="*/ 4321863 w 7348631"/>
              <a:gd name="connsiteY10" fmla="*/ 3507605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28655 w 7348631"/>
              <a:gd name="connsiteY5" fmla="*/ 1228196 h 3973902"/>
              <a:gd name="connsiteX6" fmla="*/ 1234989 w 7348631"/>
              <a:gd name="connsiteY6" fmla="*/ 1860319 h 3973902"/>
              <a:gd name="connsiteX7" fmla="*/ 1753290 w 7348631"/>
              <a:gd name="connsiteY7" fmla="*/ 2364660 h 3973902"/>
              <a:gd name="connsiteX8" fmla="*/ 2441546 w 7348631"/>
              <a:gd name="connsiteY8" fmla="*/ 2812297 h 3973902"/>
              <a:gd name="connsiteX9" fmla="*/ 3549129 w 7348631"/>
              <a:gd name="connsiteY9" fmla="*/ 3275936 h 3973902"/>
              <a:gd name="connsiteX10" fmla="*/ 4321863 w 7348631"/>
              <a:gd name="connsiteY10" fmla="*/ 3572151 h 3973902"/>
              <a:gd name="connsiteX11" fmla="*/ 5828690 w 7348631"/>
              <a:gd name="connsiteY11" fmla="*/ 3881243 h 3973902"/>
              <a:gd name="connsiteX12" fmla="*/ 7348631 w 7348631"/>
              <a:gd name="connsiteY12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28655 w 7348631"/>
              <a:gd name="connsiteY5" fmla="*/ 1228196 h 3973902"/>
              <a:gd name="connsiteX6" fmla="*/ 1234989 w 7348631"/>
              <a:gd name="connsiteY6" fmla="*/ 1860319 h 3973902"/>
              <a:gd name="connsiteX7" fmla="*/ 1753290 w 7348631"/>
              <a:gd name="connsiteY7" fmla="*/ 2364660 h 3973902"/>
              <a:gd name="connsiteX8" fmla="*/ 2441546 w 7348631"/>
              <a:gd name="connsiteY8" fmla="*/ 2812297 h 3973902"/>
              <a:gd name="connsiteX9" fmla="*/ 3549129 w 7348631"/>
              <a:gd name="connsiteY9" fmla="*/ 3275936 h 3973902"/>
              <a:gd name="connsiteX10" fmla="*/ 4321863 w 7348631"/>
              <a:gd name="connsiteY10" fmla="*/ 3572151 h 3973902"/>
              <a:gd name="connsiteX11" fmla="*/ 5828690 w 7348631"/>
              <a:gd name="connsiteY11" fmla="*/ 3881243 h 3973902"/>
              <a:gd name="connsiteX12" fmla="*/ 7348631 w 7348631"/>
              <a:gd name="connsiteY12" fmla="*/ 3973902 h 3973902"/>
              <a:gd name="connsiteX0" fmla="*/ 7348631 w 7348631"/>
              <a:gd name="connsiteY0" fmla="*/ 4018212 h 4018212"/>
              <a:gd name="connsiteX1" fmla="*/ 5352171 w 7348631"/>
              <a:gd name="connsiteY1" fmla="*/ 4002827 h 4018212"/>
              <a:gd name="connsiteX2" fmla="*/ 2719587 w 7348631"/>
              <a:gd name="connsiteY2" fmla="*/ 3997001 h 4018212"/>
              <a:gd name="connsiteX3" fmla="*/ 0 w 7348631"/>
              <a:gd name="connsiteY3" fmla="*/ 3998715 h 4018212"/>
              <a:gd name="connsiteX4" fmla="*/ 6973 w 7348631"/>
              <a:gd name="connsiteY4" fmla="*/ 44310 h 4018212"/>
              <a:gd name="connsiteX5" fmla="*/ 1234989 w 7348631"/>
              <a:gd name="connsiteY5" fmla="*/ 1904629 h 4018212"/>
              <a:gd name="connsiteX6" fmla="*/ 1753290 w 7348631"/>
              <a:gd name="connsiteY6" fmla="*/ 2408970 h 4018212"/>
              <a:gd name="connsiteX7" fmla="*/ 2441546 w 7348631"/>
              <a:gd name="connsiteY7" fmla="*/ 2856607 h 4018212"/>
              <a:gd name="connsiteX8" fmla="*/ 3549129 w 7348631"/>
              <a:gd name="connsiteY8" fmla="*/ 3320246 h 4018212"/>
              <a:gd name="connsiteX9" fmla="*/ 4321863 w 7348631"/>
              <a:gd name="connsiteY9" fmla="*/ 3616461 h 4018212"/>
              <a:gd name="connsiteX10" fmla="*/ 5828690 w 7348631"/>
              <a:gd name="connsiteY10" fmla="*/ 3925553 h 4018212"/>
              <a:gd name="connsiteX11" fmla="*/ 7348631 w 7348631"/>
              <a:gd name="connsiteY11" fmla="*/ 4018212 h 4018212"/>
              <a:gd name="connsiteX0" fmla="*/ 7348631 w 7348631"/>
              <a:gd name="connsiteY0" fmla="*/ 3996329 h 3996329"/>
              <a:gd name="connsiteX1" fmla="*/ 5352171 w 7348631"/>
              <a:gd name="connsiteY1" fmla="*/ 3980944 h 3996329"/>
              <a:gd name="connsiteX2" fmla="*/ 2719587 w 7348631"/>
              <a:gd name="connsiteY2" fmla="*/ 3975118 h 3996329"/>
              <a:gd name="connsiteX3" fmla="*/ 0 w 7348631"/>
              <a:gd name="connsiteY3" fmla="*/ 3976832 h 3996329"/>
              <a:gd name="connsiteX4" fmla="*/ 6973 w 7348631"/>
              <a:gd name="connsiteY4" fmla="*/ 22427 h 3996329"/>
              <a:gd name="connsiteX5" fmla="*/ 1753290 w 7348631"/>
              <a:gd name="connsiteY5" fmla="*/ 2387087 h 3996329"/>
              <a:gd name="connsiteX6" fmla="*/ 2441546 w 7348631"/>
              <a:gd name="connsiteY6" fmla="*/ 2834724 h 3996329"/>
              <a:gd name="connsiteX7" fmla="*/ 3549129 w 7348631"/>
              <a:gd name="connsiteY7" fmla="*/ 3298363 h 3996329"/>
              <a:gd name="connsiteX8" fmla="*/ 4321863 w 7348631"/>
              <a:gd name="connsiteY8" fmla="*/ 3594578 h 3996329"/>
              <a:gd name="connsiteX9" fmla="*/ 5828690 w 7348631"/>
              <a:gd name="connsiteY9" fmla="*/ 3903670 h 3996329"/>
              <a:gd name="connsiteX10" fmla="*/ 7348631 w 7348631"/>
              <a:gd name="connsiteY10" fmla="*/ 3996329 h 3996329"/>
              <a:gd name="connsiteX0" fmla="*/ 7348631 w 7348631"/>
              <a:gd name="connsiteY0" fmla="*/ 3984391 h 3984391"/>
              <a:gd name="connsiteX1" fmla="*/ 5352171 w 7348631"/>
              <a:gd name="connsiteY1" fmla="*/ 3969006 h 3984391"/>
              <a:gd name="connsiteX2" fmla="*/ 2719587 w 7348631"/>
              <a:gd name="connsiteY2" fmla="*/ 3963180 h 3984391"/>
              <a:gd name="connsiteX3" fmla="*/ 0 w 7348631"/>
              <a:gd name="connsiteY3" fmla="*/ 3964894 h 3984391"/>
              <a:gd name="connsiteX4" fmla="*/ 6973 w 7348631"/>
              <a:gd name="connsiteY4" fmla="*/ 10489 h 3984391"/>
              <a:gd name="connsiteX5" fmla="*/ 2441546 w 7348631"/>
              <a:gd name="connsiteY5" fmla="*/ 2822786 h 3984391"/>
              <a:gd name="connsiteX6" fmla="*/ 3549129 w 7348631"/>
              <a:gd name="connsiteY6" fmla="*/ 3286425 h 3984391"/>
              <a:gd name="connsiteX7" fmla="*/ 4321863 w 7348631"/>
              <a:gd name="connsiteY7" fmla="*/ 3582640 h 3984391"/>
              <a:gd name="connsiteX8" fmla="*/ 5828690 w 7348631"/>
              <a:gd name="connsiteY8" fmla="*/ 3891732 h 3984391"/>
              <a:gd name="connsiteX9" fmla="*/ 7348631 w 7348631"/>
              <a:gd name="connsiteY9" fmla="*/ 3984391 h 3984391"/>
              <a:gd name="connsiteX0" fmla="*/ 7348631 w 7348631"/>
              <a:gd name="connsiteY0" fmla="*/ 3977240 h 3977240"/>
              <a:gd name="connsiteX1" fmla="*/ 5352171 w 7348631"/>
              <a:gd name="connsiteY1" fmla="*/ 3961855 h 3977240"/>
              <a:gd name="connsiteX2" fmla="*/ 2719587 w 7348631"/>
              <a:gd name="connsiteY2" fmla="*/ 3956029 h 3977240"/>
              <a:gd name="connsiteX3" fmla="*/ 0 w 7348631"/>
              <a:gd name="connsiteY3" fmla="*/ 3957743 h 3977240"/>
              <a:gd name="connsiteX4" fmla="*/ 6973 w 7348631"/>
              <a:gd name="connsiteY4" fmla="*/ 3338 h 3977240"/>
              <a:gd name="connsiteX5" fmla="*/ 3549129 w 7348631"/>
              <a:gd name="connsiteY5" fmla="*/ 3279274 h 3977240"/>
              <a:gd name="connsiteX6" fmla="*/ 4321863 w 7348631"/>
              <a:gd name="connsiteY6" fmla="*/ 3575489 h 3977240"/>
              <a:gd name="connsiteX7" fmla="*/ 5828690 w 7348631"/>
              <a:gd name="connsiteY7" fmla="*/ 3884581 h 3977240"/>
              <a:gd name="connsiteX8" fmla="*/ 7348631 w 7348631"/>
              <a:gd name="connsiteY8" fmla="*/ 3977240 h 3977240"/>
              <a:gd name="connsiteX0" fmla="*/ 7348631 w 7348631"/>
              <a:gd name="connsiteY0" fmla="*/ 3974906 h 3974906"/>
              <a:gd name="connsiteX1" fmla="*/ 5352171 w 7348631"/>
              <a:gd name="connsiteY1" fmla="*/ 3959521 h 3974906"/>
              <a:gd name="connsiteX2" fmla="*/ 2719587 w 7348631"/>
              <a:gd name="connsiteY2" fmla="*/ 3953695 h 3974906"/>
              <a:gd name="connsiteX3" fmla="*/ 0 w 7348631"/>
              <a:gd name="connsiteY3" fmla="*/ 3955409 h 3974906"/>
              <a:gd name="connsiteX4" fmla="*/ 6973 w 7348631"/>
              <a:gd name="connsiteY4" fmla="*/ 1004 h 3974906"/>
              <a:gd name="connsiteX5" fmla="*/ 4321863 w 7348631"/>
              <a:gd name="connsiteY5" fmla="*/ 3573155 h 3974906"/>
              <a:gd name="connsiteX6" fmla="*/ 5828690 w 7348631"/>
              <a:gd name="connsiteY6" fmla="*/ 3882247 h 3974906"/>
              <a:gd name="connsiteX7" fmla="*/ 7348631 w 7348631"/>
              <a:gd name="connsiteY7" fmla="*/ 3974906 h 3974906"/>
              <a:gd name="connsiteX0" fmla="*/ 7348631 w 7348631"/>
              <a:gd name="connsiteY0" fmla="*/ 3973937 h 3973937"/>
              <a:gd name="connsiteX1" fmla="*/ 5352171 w 7348631"/>
              <a:gd name="connsiteY1" fmla="*/ 3958552 h 3973937"/>
              <a:gd name="connsiteX2" fmla="*/ 2719587 w 7348631"/>
              <a:gd name="connsiteY2" fmla="*/ 3952726 h 3973937"/>
              <a:gd name="connsiteX3" fmla="*/ 0 w 7348631"/>
              <a:gd name="connsiteY3" fmla="*/ 3954440 h 3973937"/>
              <a:gd name="connsiteX4" fmla="*/ 6973 w 7348631"/>
              <a:gd name="connsiteY4" fmla="*/ 35 h 3973937"/>
              <a:gd name="connsiteX5" fmla="*/ 5828690 w 7348631"/>
              <a:gd name="connsiteY5" fmla="*/ 3881278 h 3973937"/>
              <a:gd name="connsiteX6" fmla="*/ 7348631 w 7348631"/>
              <a:gd name="connsiteY6" fmla="*/ 3973937 h 3973937"/>
              <a:gd name="connsiteX0" fmla="*/ 7348631 w 7571451"/>
              <a:gd name="connsiteY0" fmla="*/ 3973902 h 4262679"/>
              <a:gd name="connsiteX1" fmla="*/ 5352171 w 7571451"/>
              <a:gd name="connsiteY1" fmla="*/ 3958517 h 4262679"/>
              <a:gd name="connsiteX2" fmla="*/ 2719587 w 7571451"/>
              <a:gd name="connsiteY2" fmla="*/ 3952691 h 4262679"/>
              <a:gd name="connsiteX3" fmla="*/ 0 w 7571451"/>
              <a:gd name="connsiteY3" fmla="*/ 3954405 h 4262679"/>
              <a:gd name="connsiteX4" fmla="*/ 6973 w 7571451"/>
              <a:gd name="connsiteY4" fmla="*/ 0 h 4262679"/>
              <a:gd name="connsiteX5" fmla="*/ 7348631 w 7571451"/>
              <a:gd name="connsiteY5" fmla="*/ 3973902 h 4262679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87736 h 3987736"/>
              <a:gd name="connsiteX1" fmla="*/ 5352171 w 7348631"/>
              <a:gd name="connsiteY1" fmla="*/ 3972351 h 3987736"/>
              <a:gd name="connsiteX2" fmla="*/ 2719587 w 7348631"/>
              <a:gd name="connsiteY2" fmla="*/ 3966525 h 3987736"/>
              <a:gd name="connsiteX3" fmla="*/ 0 w 7348631"/>
              <a:gd name="connsiteY3" fmla="*/ 3968239 h 3987736"/>
              <a:gd name="connsiteX4" fmla="*/ 6973 w 7348631"/>
              <a:gd name="connsiteY4" fmla="*/ 13834 h 3987736"/>
              <a:gd name="connsiteX5" fmla="*/ 3697311 w 7348631"/>
              <a:gd name="connsiteY5" fmla="*/ 2707795 h 3987736"/>
              <a:gd name="connsiteX6" fmla="*/ 7348631 w 7348631"/>
              <a:gd name="connsiteY6" fmla="*/ 3987736 h 3987736"/>
              <a:gd name="connsiteX0" fmla="*/ 7348631 w 7348631"/>
              <a:gd name="connsiteY0" fmla="*/ 3986600 h 3986600"/>
              <a:gd name="connsiteX1" fmla="*/ 5352171 w 7348631"/>
              <a:gd name="connsiteY1" fmla="*/ 3971215 h 3986600"/>
              <a:gd name="connsiteX2" fmla="*/ 2719587 w 7348631"/>
              <a:gd name="connsiteY2" fmla="*/ 3965389 h 3986600"/>
              <a:gd name="connsiteX3" fmla="*/ 0 w 7348631"/>
              <a:gd name="connsiteY3" fmla="*/ 3967103 h 3986600"/>
              <a:gd name="connsiteX4" fmla="*/ 6973 w 7348631"/>
              <a:gd name="connsiteY4" fmla="*/ 12698 h 3986600"/>
              <a:gd name="connsiteX5" fmla="*/ 3568219 w 7348631"/>
              <a:gd name="connsiteY5" fmla="*/ 2921812 h 3986600"/>
              <a:gd name="connsiteX6" fmla="*/ 7348631 w 7348631"/>
              <a:gd name="connsiteY6" fmla="*/ 3986600 h 3986600"/>
              <a:gd name="connsiteX0" fmla="*/ 7348631 w 7348631"/>
              <a:gd name="connsiteY0" fmla="*/ 3986600 h 3986600"/>
              <a:gd name="connsiteX1" fmla="*/ 5352171 w 7348631"/>
              <a:gd name="connsiteY1" fmla="*/ 3971215 h 3986600"/>
              <a:gd name="connsiteX2" fmla="*/ 0 w 7348631"/>
              <a:gd name="connsiteY2" fmla="*/ 3967103 h 3986600"/>
              <a:gd name="connsiteX3" fmla="*/ 6973 w 7348631"/>
              <a:gd name="connsiteY3" fmla="*/ 12698 h 3986600"/>
              <a:gd name="connsiteX4" fmla="*/ 3568219 w 7348631"/>
              <a:gd name="connsiteY4" fmla="*/ 2921812 h 3986600"/>
              <a:gd name="connsiteX5" fmla="*/ 7348631 w 7348631"/>
              <a:gd name="connsiteY5" fmla="*/ 3986600 h 3986600"/>
              <a:gd name="connsiteX0" fmla="*/ 7348631 w 7348631"/>
              <a:gd name="connsiteY0" fmla="*/ 3986600 h 3986600"/>
              <a:gd name="connsiteX1" fmla="*/ 0 w 7348631"/>
              <a:gd name="connsiteY1" fmla="*/ 3967103 h 3986600"/>
              <a:gd name="connsiteX2" fmla="*/ 6973 w 7348631"/>
              <a:gd name="connsiteY2" fmla="*/ 12698 h 3986600"/>
              <a:gd name="connsiteX3" fmla="*/ 3568219 w 7348631"/>
              <a:gd name="connsiteY3" fmla="*/ 2921812 h 3986600"/>
              <a:gd name="connsiteX4" fmla="*/ 7348631 w 7348631"/>
              <a:gd name="connsiteY4" fmla="*/ 3986600 h 3986600"/>
              <a:gd name="connsiteX0" fmla="*/ 7348631 w 7348631"/>
              <a:gd name="connsiteY0" fmla="*/ 3986600 h 3986600"/>
              <a:gd name="connsiteX1" fmla="*/ 0 w 7348631"/>
              <a:gd name="connsiteY1" fmla="*/ 3967103 h 3986600"/>
              <a:gd name="connsiteX2" fmla="*/ 6973 w 7348631"/>
              <a:gd name="connsiteY2" fmla="*/ 12698 h 3986600"/>
              <a:gd name="connsiteX3" fmla="*/ 3568219 w 7348631"/>
              <a:gd name="connsiteY3" fmla="*/ 2921812 h 3986600"/>
              <a:gd name="connsiteX4" fmla="*/ 7348631 w 7348631"/>
              <a:gd name="connsiteY4" fmla="*/ 3986600 h 3986600"/>
              <a:gd name="connsiteX0" fmla="*/ 7348631 w 7348631"/>
              <a:gd name="connsiteY0" fmla="*/ 3986600 h 3986627"/>
              <a:gd name="connsiteX1" fmla="*/ 0 w 7348631"/>
              <a:gd name="connsiteY1" fmla="*/ 3967103 h 3986627"/>
              <a:gd name="connsiteX2" fmla="*/ 6973 w 7348631"/>
              <a:gd name="connsiteY2" fmla="*/ 12698 h 3986627"/>
              <a:gd name="connsiteX3" fmla="*/ 3568219 w 7348631"/>
              <a:gd name="connsiteY3" fmla="*/ 2921812 h 3986627"/>
              <a:gd name="connsiteX4" fmla="*/ 7348631 w 7348631"/>
              <a:gd name="connsiteY4" fmla="*/ 3986600 h 3986627"/>
              <a:gd name="connsiteX0" fmla="*/ 7348631 w 7348631"/>
              <a:gd name="connsiteY0" fmla="*/ 3973902 h 3973929"/>
              <a:gd name="connsiteX1" fmla="*/ 0 w 7348631"/>
              <a:gd name="connsiteY1" fmla="*/ 3954405 h 3973929"/>
              <a:gd name="connsiteX2" fmla="*/ 6973 w 7348631"/>
              <a:gd name="connsiteY2" fmla="*/ 0 h 3973929"/>
              <a:gd name="connsiteX3" fmla="*/ 3568219 w 7348631"/>
              <a:gd name="connsiteY3" fmla="*/ 2909114 h 3973929"/>
              <a:gd name="connsiteX4" fmla="*/ 7348631 w 7348631"/>
              <a:gd name="connsiteY4" fmla="*/ 3973902 h 3973929"/>
              <a:gd name="connsiteX0" fmla="*/ 7348631 w 7348631"/>
              <a:gd name="connsiteY0" fmla="*/ 3973902 h 3973929"/>
              <a:gd name="connsiteX1" fmla="*/ 0 w 7348631"/>
              <a:gd name="connsiteY1" fmla="*/ 3954405 h 3973929"/>
              <a:gd name="connsiteX2" fmla="*/ 6973 w 7348631"/>
              <a:gd name="connsiteY2" fmla="*/ 0 h 3973929"/>
              <a:gd name="connsiteX3" fmla="*/ 3546703 w 7348631"/>
              <a:gd name="connsiteY3" fmla="*/ 2919871 h 3973929"/>
              <a:gd name="connsiteX4" fmla="*/ 7348631 w 7348631"/>
              <a:gd name="connsiteY4" fmla="*/ 3973902 h 3973929"/>
              <a:gd name="connsiteX0" fmla="*/ 7348631 w 7348631"/>
              <a:gd name="connsiteY0" fmla="*/ 3973902 h 3973926"/>
              <a:gd name="connsiteX1" fmla="*/ 0 w 7348631"/>
              <a:gd name="connsiteY1" fmla="*/ 3954405 h 3973926"/>
              <a:gd name="connsiteX2" fmla="*/ 6973 w 7348631"/>
              <a:gd name="connsiteY2" fmla="*/ 0 h 3973926"/>
              <a:gd name="connsiteX3" fmla="*/ 3546703 w 7348631"/>
              <a:gd name="connsiteY3" fmla="*/ 2919871 h 3973926"/>
              <a:gd name="connsiteX4" fmla="*/ 7348631 w 7348631"/>
              <a:gd name="connsiteY4" fmla="*/ 3973902 h 3973926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8631" h="3973924">
                <a:moveTo>
                  <a:pt x="7348631" y="3973902"/>
                </a:moveTo>
                <a:lnTo>
                  <a:pt x="0" y="3954405"/>
                </a:lnTo>
                <a:cubicBezTo>
                  <a:pt x="15477" y="3177593"/>
                  <a:pt x="14319" y="505883"/>
                  <a:pt x="6973" y="0"/>
                </a:cubicBezTo>
                <a:cubicBezTo>
                  <a:pt x="580161" y="725841"/>
                  <a:pt x="1860514" y="1967098"/>
                  <a:pt x="3546703" y="2919871"/>
                </a:cubicBezTo>
                <a:cubicBezTo>
                  <a:pt x="4178642" y="3324004"/>
                  <a:pt x="5943268" y="3978296"/>
                  <a:pt x="7348631" y="3973902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CA25-1204-4918-AA22-A631BBFADAA9}" type="slidenum">
              <a:rPr lang="en-US"/>
              <a:pPr/>
              <a:t>2</a:t>
            </a:fld>
            <a:endParaRPr lang="en-US"/>
          </a:p>
        </p:txBody>
      </p:sp>
      <p:sp>
        <p:nvSpPr>
          <p:cNvPr id="1856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65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5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5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5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5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6520" name="Line 8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21" name="Line 9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652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789613"/>
            <a:ext cx="1190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6528" name="Line 16"/>
          <p:cNvSpPr>
            <a:spLocks noChangeShapeType="1"/>
          </p:cNvSpPr>
          <p:nvPr/>
        </p:nvSpPr>
        <p:spPr bwMode="auto">
          <a:xfrm>
            <a:off x="3831336" y="1106424"/>
            <a:ext cx="1426464" cy="3200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29" name="Line 17"/>
          <p:cNvSpPr>
            <a:spLocks noChangeShapeType="1"/>
          </p:cNvSpPr>
          <p:nvPr/>
        </p:nvSpPr>
        <p:spPr bwMode="auto">
          <a:xfrm>
            <a:off x="6043808" y="1106424"/>
            <a:ext cx="9144" cy="459943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30" name="Line 18"/>
          <p:cNvSpPr>
            <a:spLocks noChangeShapeType="1"/>
          </p:cNvSpPr>
          <p:nvPr/>
        </p:nvSpPr>
        <p:spPr bwMode="auto">
          <a:xfrm flipH="1">
            <a:off x="914400" y="2743200"/>
            <a:ext cx="5843016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31" name="Line 19"/>
          <p:cNvSpPr>
            <a:spLocks noChangeShapeType="1"/>
          </p:cNvSpPr>
          <p:nvPr/>
        </p:nvSpPr>
        <p:spPr bwMode="auto">
          <a:xfrm>
            <a:off x="7086600" y="1905000"/>
            <a:ext cx="1123950" cy="1295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32" name="Line 20"/>
          <p:cNvSpPr>
            <a:spLocks noChangeShapeType="1"/>
          </p:cNvSpPr>
          <p:nvPr/>
        </p:nvSpPr>
        <p:spPr bwMode="auto">
          <a:xfrm flipH="1">
            <a:off x="7086600" y="722376"/>
            <a:ext cx="1042416" cy="1179576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33" name="Line 21"/>
          <p:cNvSpPr>
            <a:spLocks noChangeShapeType="1"/>
          </p:cNvSpPr>
          <p:nvPr/>
        </p:nvSpPr>
        <p:spPr bwMode="auto">
          <a:xfrm flipH="1">
            <a:off x="6757416" y="722376"/>
            <a:ext cx="0" cy="2020824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3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36538" y="1066801"/>
            <a:ext cx="8447088" cy="4845051"/>
            <a:chOff x="236538" y="1066801"/>
            <a:chExt cx="8447088" cy="4845051"/>
          </a:xfrm>
        </p:grpSpPr>
        <p:sp>
          <p:nvSpPr>
            <p:cNvPr id="1856527" name="Line 15"/>
            <p:cNvSpPr>
              <a:spLocks noChangeAspect="1" noChangeShapeType="1"/>
            </p:cNvSpPr>
            <p:nvPr/>
          </p:nvSpPr>
          <p:spPr bwMode="auto">
            <a:xfrm>
              <a:off x="236538" y="5719764"/>
              <a:ext cx="8447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25" name="Line 13"/>
            <p:cNvSpPr>
              <a:spLocks noChangeAspect="1" noChangeShapeType="1"/>
            </p:cNvSpPr>
            <p:nvPr/>
          </p:nvSpPr>
          <p:spPr bwMode="auto">
            <a:xfrm flipV="1">
              <a:off x="903288" y="1066801"/>
              <a:ext cx="4763" cy="48450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 noChangeAspect="1"/>
            </p:cNvSpPr>
            <p:nvPr/>
          </p:nvSpPr>
          <p:spPr bwMode="auto">
            <a:xfrm>
              <a:off x="247651" y="5655975"/>
              <a:ext cx="679450" cy="55563"/>
            </a:xfrm>
            <a:custGeom>
              <a:avLst/>
              <a:gdLst>
                <a:gd name="T0" fmla="*/ 428 w 428"/>
                <a:gd name="T1" fmla="*/ 35 h 35"/>
                <a:gd name="T2" fmla="*/ 156 w 428"/>
                <a:gd name="T3" fmla="*/ 20 h 35"/>
                <a:gd name="T4" fmla="*/ 0 w 428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" h="35">
                  <a:moveTo>
                    <a:pt x="428" y="35"/>
                  </a:moveTo>
                  <a:cubicBezTo>
                    <a:pt x="383" y="33"/>
                    <a:pt x="227" y="26"/>
                    <a:pt x="156" y="20"/>
                  </a:cubicBezTo>
                  <a:cubicBezTo>
                    <a:pt x="85" y="14"/>
                    <a:pt x="32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 noChangeAspect="1"/>
            </p:cNvSpPr>
            <p:nvPr/>
          </p:nvSpPr>
          <p:spPr bwMode="auto">
            <a:xfrm>
              <a:off x="878370" y="1429225"/>
              <a:ext cx="7595665" cy="4281916"/>
            </a:xfrm>
            <a:custGeom>
              <a:avLst/>
              <a:gdLst>
                <a:gd name="T0" fmla="*/ 0 w 4755"/>
                <a:gd name="T1" fmla="*/ 2766 h 2766"/>
                <a:gd name="T2" fmla="*/ 804 w 4755"/>
                <a:gd name="T3" fmla="*/ 2724 h 2766"/>
                <a:gd name="T4" fmla="*/ 1743 w 4755"/>
                <a:gd name="T5" fmla="*/ 2566 h 2766"/>
                <a:gd name="T6" fmla="*/ 3328 w 4755"/>
                <a:gd name="T7" fmla="*/ 1896 h 2766"/>
                <a:gd name="T8" fmla="*/ 4273 w 4755"/>
                <a:gd name="T9" fmla="*/ 912 h 2766"/>
                <a:gd name="T10" fmla="*/ 4755 w 4755"/>
                <a:gd name="T11" fmla="*/ 0 h 2766"/>
                <a:gd name="connsiteX0" fmla="*/ 0 w 10000"/>
                <a:gd name="connsiteY0" fmla="*/ 10000 h 10000"/>
                <a:gd name="connsiteX1" fmla="*/ 3666 w 10000"/>
                <a:gd name="connsiteY1" fmla="*/ 9277 h 10000"/>
                <a:gd name="connsiteX2" fmla="*/ 6999 w 10000"/>
                <a:gd name="connsiteY2" fmla="*/ 6855 h 10000"/>
                <a:gd name="connsiteX3" fmla="*/ 8986 w 10000"/>
                <a:gd name="connsiteY3" fmla="*/ 3297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6999 w 10000"/>
                <a:gd name="connsiteY1" fmla="*/ 6855 h 10000"/>
                <a:gd name="connsiteX2" fmla="*/ 8986 w 10000"/>
                <a:gd name="connsiteY2" fmla="*/ 3297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8986 w 10000"/>
                <a:gd name="connsiteY1" fmla="*/ 3297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9972"/>
                <a:gd name="connsiteY0" fmla="*/ 10122 h 10122"/>
                <a:gd name="connsiteX1" fmla="*/ 9972 w 9972"/>
                <a:gd name="connsiteY1" fmla="*/ 0 h 10122"/>
                <a:gd name="connsiteX0" fmla="*/ 0 w 9957"/>
                <a:gd name="connsiteY0" fmla="*/ 9952 h 9952"/>
                <a:gd name="connsiteX1" fmla="*/ 9957 w 9957"/>
                <a:gd name="connsiteY1" fmla="*/ 0 h 9952"/>
                <a:gd name="connsiteX0" fmla="*/ 0 w 10014"/>
                <a:gd name="connsiteY0" fmla="*/ 10049 h 10049"/>
                <a:gd name="connsiteX1" fmla="*/ 10014 w 10014"/>
                <a:gd name="connsiteY1" fmla="*/ 0 h 10049"/>
                <a:gd name="connsiteX0" fmla="*/ 0 w 10014"/>
                <a:gd name="connsiteY0" fmla="*/ 10049 h 10049"/>
                <a:gd name="connsiteX1" fmla="*/ 10014 w 10014"/>
                <a:gd name="connsiteY1" fmla="*/ 0 h 10049"/>
                <a:gd name="connsiteX0" fmla="*/ 0 w 10014"/>
                <a:gd name="connsiteY0" fmla="*/ 10049 h 10049"/>
                <a:gd name="connsiteX1" fmla="*/ 10014 w 10014"/>
                <a:gd name="connsiteY1" fmla="*/ 0 h 10049"/>
                <a:gd name="connsiteX0" fmla="*/ 0 w 10014"/>
                <a:gd name="connsiteY0" fmla="*/ 10049 h 10049"/>
                <a:gd name="connsiteX1" fmla="*/ 10014 w 10014"/>
                <a:gd name="connsiteY1" fmla="*/ 0 h 10049"/>
                <a:gd name="connsiteX0" fmla="*/ 0 w 10014"/>
                <a:gd name="connsiteY0" fmla="*/ 10049 h 10049"/>
                <a:gd name="connsiteX1" fmla="*/ 10014 w 10014"/>
                <a:gd name="connsiteY1" fmla="*/ 0 h 10049"/>
                <a:gd name="connsiteX0" fmla="*/ 0 w 10014"/>
                <a:gd name="connsiteY0" fmla="*/ 10049 h 10049"/>
                <a:gd name="connsiteX1" fmla="*/ 10014 w 10014"/>
                <a:gd name="connsiteY1" fmla="*/ 0 h 10049"/>
                <a:gd name="connsiteX0" fmla="*/ 0 w 9957"/>
                <a:gd name="connsiteY0" fmla="*/ 10389 h 10389"/>
                <a:gd name="connsiteX1" fmla="*/ 9957 w 9957"/>
                <a:gd name="connsiteY1" fmla="*/ 0 h 1038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14"/>
                <a:gd name="connsiteY0" fmla="*/ 10164 h 10164"/>
                <a:gd name="connsiteX1" fmla="*/ 10014 w 10014"/>
                <a:gd name="connsiteY1" fmla="*/ 0 h 10164"/>
                <a:gd name="connsiteX0" fmla="*/ 0 w 10014"/>
                <a:gd name="connsiteY0" fmla="*/ 10164 h 10164"/>
                <a:gd name="connsiteX1" fmla="*/ 10014 w 10014"/>
                <a:gd name="connsiteY1" fmla="*/ 0 h 10164"/>
                <a:gd name="connsiteX0" fmla="*/ 0 w 10100"/>
                <a:gd name="connsiteY0" fmla="*/ 10024 h 10024"/>
                <a:gd name="connsiteX1" fmla="*/ 10100 w 10100"/>
                <a:gd name="connsiteY1" fmla="*/ 0 h 10024"/>
                <a:gd name="connsiteX0" fmla="*/ 0 w 10100"/>
                <a:gd name="connsiteY0" fmla="*/ 10024 h 10024"/>
                <a:gd name="connsiteX1" fmla="*/ 10100 w 10100"/>
                <a:gd name="connsiteY1" fmla="*/ 0 h 10024"/>
                <a:gd name="connsiteX0" fmla="*/ 0 w 10100"/>
                <a:gd name="connsiteY0" fmla="*/ 10024 h 10024"/>
                <a:gd name="connsiteX1" fmla="*/ 10100 w 10100"/>
                <a:gd name="connsiteY1" fmla="*/ 0 h 10024"/>
                <a:gd name="connsiteX0" fmla="*/ 0 w 10100"/>
                <a:gd name="connsiteY0" fmla="*/ 9860 h 9860"/>
                <a:gd name="connsiteX1" fmla="*/ 10100 w 10100"/>
                <a:gd name="connsiteY1" fmla="*/ 0 h 986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24 h 10024"/>
                <a:gd name="connsiteX1" fmla="*/ 10000 w 10000"/>
                <a:gd name="connsiteY1" fmla="*/ 0 h 10024"/>
                <a:gd name="connsiteX0" fmla="*/ 0 w 10000"/>
                <a:gd name="connsiteY0" fmla="*/ 10024 h 10024"/>
                <a:gd name="connsiteX1" fmla="*/ 10000 w 10000"/>
                <a:gd name="connsiteY1" fmla="*/ 0 h 10024"/>
                <a:gd name="connsiteX0" fmla="*/ 0 w 10000"/>
                <a:gd name="connsiteY0" fmla="*/ 10024 h 10024"/>
                <a:gd name="connsiteX1" fmla="*/ 10000 w 10000"/>
                <a:gd name="connsiteY1" fmla="*/ 0 h 10024"/>
                <a:gd name="connsiteX0" fmla="*/ 0 w 10000"/>
                <a:gd name="connsiteY0" fmla="*/ 9645 h 9645"/>
                <a:gd name="connsiteX1" fmla="*/ 10000 w 10000"/>
                <a:gd name="connsiteY1" fmla="*/ 0 h 9645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9786"/>
                <a:gd name="connsiteY0" fmla="*/ 9386 h 9386"/>
                <a:gd name="connsiteX1" fmla="*/ 9786 w 9786"/>
                <a:gd name="connsiteY1" fmla="*/ 0 h 9386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102"/>
                <a:gd name="connsiteY0" fmla="*/ 10026 h 10026"/>
                <a:gd name="connsiteX1" fmla="*/ 10102 w 10102"/>
                <a:gd name="connsiteY1" fmla="*/ 0 h 10026"/>
                <a:gd name="connsiteX0" fmla="*/ 0 w 10087"/>
                <a:gd name="connsiteY0" fmla="*/ 10183 h 10183"/>
                <a:gd name="connsiteX1" fmla="*/ 10087 w 10087"/>
                <a:gd name="connsiteY1" fmla="*/ 0 h 10183"/>
                <a:gd name="connsiteX0" fmla="*/ 0 w 10087"/>
                <a:gd name="connsiteY0" fmla="*/ 10183 h 10183"/>
                <a:gd name="connsiteX1" fmla="*/ 10087 w 10087"/>
                <a:gd name="connsiteY1" fmla="*/ 0 h 10183"/>
                <a:gd name="connsiteX0" fmla="*/ 0 w 10087"/>
                <a:gd name="connsiteY0" fmla="*/ 10183 h 10183"/>
                <a:gd name="connsiteX1" fmla="*/ 10087 w 10087"/>
                <a:gd name="connsiteY1" fmla="*/ 0 h 10183"/>
                <a:gd name="connsiteX0" fmla="*/ 0 w 10087"/>
                <a:gd name="connsiteY0" fmla="*/ 10183 h 10183"/>
                <a:gd name="connsiteX1" fmla="*/ 10087 w 10087"/>
                <a:gd name="connsiteY1" fmla="*/ 0 h 10183"/>
                <a:gd name="connsiteX0" fmla="*/ 0 w 10145"/>
                <a:gd name="connsiteY0" fmla="*/ 10576 h 10576"/>
                <a:gd name="connsiteX1" fmla="*/ 10145 w 10145"/>
                <a:gd name="connsiteY1" fmla="*/ 0 h 10576"/>
                <a:gd name="connsiteX0" fmla="*/ 0 w 10145"/>
                <a:gd name="connsiteY0" fmla="*/ 10576 h 10576"/>
                <a:gd name="connsiteX1" fmla="*/ 10145 w 10145"/>
                <a:gd name="connsiteY1" fmla="*/ 0 h 10576"/>
                <a:gd name="connsiteX0" fmla="*/ 0 w 10145"/>
                <a:gd name="connsiteY0" fmla="*/ 10576 h 10576"/>
                <a:gd name="connsiteX1" fmla="*/ 10145 w 10145"/>
                <a:gd name="connsiteY1" fmla="*/ 0 h 10576"/>
                <a:gd name="connsiteX0" fmla="*/ 0 w 10145"/>
                <a:gd name="connsiteY0" fmla="*/ 10576 h 10576"/>
                <a:gd name="connsiteX1" fmla="*/ 7051 w 10145"/>
                <a:gd name="connsiteY1" fmla="*/ 6495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7051 w 10145"/>
                <a:gd name="connsiteY1" fmla="*/ 6495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7051 w 10145"/>
                <a:gd name="connsiteY1" fmla="*/ 6495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7051 w 10145"/>
                <a:gd name="connsiteY1" fmla="*/ 6495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7051 w 10145"/>
                <a:gd name="connsiteY1" fmla="*/ 6495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6192 w 10145"/>
                <a:gd name="connsiteY1" fmla="*/ 8092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6192 w 10145"/>
                <a:gd name="connsiteY1" fmla="*/ 8092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6192 w 10145"/>
                <a:gd name="connsiteY1" fmla="*/ 8092 h 10576"/>
                <a:gd name="connsiteX2" fmla="*/ 10145 w 10145"/>
                <a:gd name="connsiteY2" fmla="*/ 0 h 10576"/>
                <a:gd name="connsiteX0" fmla="*/ 0 w 10145"/>
                <a:gd name="connsiteY0" fmla="*/ 10576 h 10576"/>
                <a:gd name="connsiteX1" fmla="*/ 6192 w 10145"/>
                <a:gd name="connsiteY1" fmla="*/ 8092 h 10576"/>
                <a:gd name="connsiteX2" fmla="*/ 10145 w 10145"/>
                <a:gd name="connsiteY2" fmla="*/ 0 h 10576"/>
                <a:gd name="connsiteX0" fmla="*/ 0 w 10087"/>
                <a:gd name="connsiteY0" fmla="*/ 10838 h 10838"/>
                <a:gd name="connsiteX1" fmla="*/ 6192 w 10087"/>
                <a:gd name="connsiteY1" fmla="*/ 8354 h 10838"/>
                <a:gd name="connsiteX2" fmla="*/ 10087 w 10087"/>
                <a:gd name="connsiteY2" fmla="*/ 0 h 10838"/>
                <a:gd name="connsiteX0" fmla="*/ 0 w 10087"/>
                <a:gd name="connsiteY0" fmla="*/ 10838 h 10838"/>
                <a:gd name="connsiteX1" fmla="*/ 6192 w 10087"/>
                <a:gd name="connsiteY1" fmla="*/ 8354 h 10838"/>
                <a:gd name="connsiteX2" fmla="*/ 10087 w 10087"/>
                <a:gd name="connsiteY2" fmla="*/ 0 h 10838"/>
                <a:gd name="connsiteX0" fmla="*/ 0 w 10087"/>
                <a:gd name="connsiteY0" fmla="*/ 10838 h 10838"/>
                <a:gd name="connsiteX1" fmla="*/ 6192 w 10087"/>
                <a:gd name="connsiteY1" fmla="*/ 8354 h 10838"/>
                <a:gd name="connsiteX2" fmla="*/ 10087 w 10087"/>
                <a:gd name="connsiteY2" fmla="*/ 0 h 10838"/>
                <a:gd name="connsiteX0" fmla="*/ 0 w 10087"/>
                <a:gd name="connsiteY0" fmla="*/ 10838 h 10838"/>
                <a:gd name="connsiteX1" fmla="*/ 6192 w 10087"/>
                <a:gd name="connsiteY1" fmla="*/ 8354 h 10838"/>
                <a:gd name="connsiteX2" fmla="*/ 10087 w 10087"/>
                <a:gd name="connsiteY2" fmla="*/ 0 h 10838"/>
                <a:gd name="connsiteX0" fmla="*/ 0 w 10087"/>
                <a:gd name="connsiteY0" fmla="*/ 10838 h 10838"/>
                <a:gd name="connsiteX1" fmla="*/ 6192 w 10087"/>
                <a:gd name="connsiteY1" fmla="*/ 8354 h 10838"/>
                <a:gd name="connsiteX2" fmla="*/ 10087 w 10087"/>
                <a:gd name="connsiteY2" fmla="*/ 0 h 10838"/>
                <a:gd name="connsiteX0" fmla="*/ 0 w 10087"/>
                <a:gd name="connsiteY0" fmla="*/ 10838 h 10838"/>
                <a:gd name="connsiteX1" fmla="*/ 6192 w 10087"/>
                <a:gd name="connsiteY1" fmla="*/ 8354 h 10838"/>
                <a:gd name="connsiteX2" fmla="*/ 10087 w 10087"/>
                <a:gd name="connsiteY2" fmla="*/ 0 h 10838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6"/>
                <a:gd name="connsiteX1" fmla="*/ 6192 w 10131"/>
                <a:gd name="connsiteY1" fmla="*/ 8092 h 10576"/>
                <a:gd name="connsiteX2" fmla="*/ 10131 w 10131"/>
                <a:gd name="connsiteY2" fmla="*/ 0 h 10576"/>
                <a:gd name="connsiteX0" fmla="*/ 0 w 10131"/>
                <a:gd name="connsiteY0" fmla="*/ 10576 h 10577"/>
                <a:gd name="connsiteX1" fmla="*/ 6192 w 10131"/>
                <a:gd name="connsiteY1" fmla="*/ 8092 h 10577"/>
                <a:gd name="connsiteX2" fmla="*/ 10131 w 10131"/>
                <a:gd name="connsiteY2" fmla="*/ 0 h 10577"/>
                <a:gd name="connsiteX0" fmla="*/ 0 w 10087"/>
                <a:gd name="connsiteY0" fmla="*/ 10576 h 10576"/>
                <a:gd name="connsiteX1" fmla="*/ 6148 w 10087"/>
                <a:gd name="connsiteY1" fmla="*/ 8092 h 10576"/>
                <a:gd name="connsiteX2" fmla="*/ 10087 w 10087"/>
                <a:gd name="connsiteY2" fmla="*/ 0 h 10576"/>
                <a:gd name="connsiteX0" fmla="*/ 0 w 10087"/>
                <a:gd name="connsiteY0" fmla="*/ 10576 h 10576"/>
                <a:gd name="connsiteX1" fmla="*/ 6148 w 10087"/>
                <a:gd name="connsiteY1" fmla="*/ 8092 h 10576"/>
                <a:gd name="connsiteX2" fmla="*/ 10087 w 10087"/>
                <a:gd name="connsiteY2" fmla="*/ 0 h 10576"/>
                <a:gd name="connsiteX0" fmla="*/ 0 w 10087"/>
                <a:gd name="connsiteY0" fmla="*/ 10602 h 10602"/>
                <a:gd name="connsiteX1" fmla="*/ 6148 w 10087"/>
                <a:gd name="connsiteY1" fmla="*/ 8092 h 10602"/>
                <a:gd name="connsiteX2" fmla="*/ 10087 w 10087"/>
                <a:gd name="connsiteY2" fmla="*/ 0 h 10602"/>
                <a:gd name="connsiteX0" fmla="*/ 0 w 10087"/>
                <a:gd name="connsiteY0" fmla="*/ 10576 h 10576"/>
                <a:gd name="connsiteX1" fmla="*/ 6148 w 10087"/>
                <a:gd name="connsiteY1" fmla="*/ 8092 h 10576"/>
                <a:gd name="connsiteX2" fmla="*/ 10087 w 10087"/>
                <a:gd name="connsiteY2" fmla="*/ 0 h 10576"/>
                <a:gd name="connsiteX0" fmla="*/ 0 w 10145"/>
                <a:gd name="connsiteY0" fmla="*/ 10602 h 10602"/>
                <a:gd name="connsiteX1" fmla="*/ 6206 w 10145"/>
                <a:gd name="connsiteY1" fmla="*/ 8092 h 10602"/>
                <a:gd name="connsiteX2" fmla="*/ 10145 w 10145"/>
                <a:gd name="connsiteY2" fmla="*/ 0 h 10602"/>
                <a:gd name="connsiteX0" fmla="*/ 0 w 10116"/>
                <a:gd name="connsiteY0" fmla="*/ 10576 h 10576"/>
                <a:gd name="connsiteX1" fmla="*/ 6177 w 10116"/>
                <a:gd name="connsiteY1" fmla="*/ 8092 h 10576"/>
                <a:gd name="connsiteX2" fmla="*/ 10116 w 10116"/>
                <a:gd name="connsiteY2" fmla="*/ 0 h 10576"/>
                <a:gd name="connsiteX0" fmla="*/ 0 w 10160"/>
                <a:gd name="connsiteY0" fmla="*/ 10550 h 10550"/>
                <a:gd name="connsiteX1" fmla="*/ 6221 w 10160"/>
                <a:gd name="connsiteY1" fmla="*/ 8092 h 10550"/>
                <a:gd name="connsiteX2" fmla="*/ 10160 w 10160"/>
                <a:gd name="connsiteY2" fmla="*/ 0 h 10550"/>
                <a:gd name="connsiteX0" fmla="*/ 0 w 10160"/>
                <a:gd name="connsiteY0" fmla="*/ 10550 h 10552"/>
                <a:gd name="connsiteX1" fmla="*/ 6221 w 10160"/>
                <a:gd name="connsiteY1" fmla="*/ 8092 h 10552"/>
                <a:gd name="connsiteX2" fmla="*/ 10160 w 10160"/>
                <a:gd name="connsiteY2" fmla="*/ 0 h 10552"/>
                <a:gd name="connsiteX0" fmla="*/ 0 w 10160"/>
                <a:gd name="connsiteY0" fmla="*/ 10550 h 10551"/>
                <a:gd name="connsiteX1" fmla="*/ 6221 w 10160"/>
                <a:gd name="connsiteY1" fmla="*/ 8092 h 10551"/>
                <a:gd name="connsiteX2" fmla="*/ 10160 w 10160"/>
                <a:gd name="connsiteY2" fmla="*/ 0 h 10551"/>
                <a:gd name="connsiteX0" fmla="*/ 0 w 10160"/>
                <a:gd name="connsiteY0" fmla="*/ 10550 h 10551"/>
                <a:gd name="connsiteX1" fmla="*/ 6221 w 10160"/>
                <a:gd name="connsiteY1" fmla="*/ 8092 h 10551"/>
                <a:gd name="connsiteX2" fmla="*/ 10160 w 10160"/>
                <a:gd name="connsiteY2" fmla="*/ 0 h 10551"/>
                <a:gd name="connsiteX0" fmla="*/ 0 w 10160"/>
                <a:gd name="connsiteY0" fmla="*/ 10550 h 10553"/>
                <a:gd name="connsiteX1" fmla="*/ 4955 w 10160"/>
                <a:gd name="connsiteY1" fmla="*/ 9008 h 10553"/>
                <a:gd name="connsiteX2" fmla="*/ 10160 w 10160"/>
                <a:gd name="connsiteY2" fmla="*/ 0 h 10553"/>
                <a:gd name="connsiteX0" fmla="*/ 0 w 10160"/>
                <a:gd name="connsiteY0" fmla="*/ 10550 h 10556"/>
                <a:gd name="connsiteX1" fmla="*/ 4955 w 10160"/>
                <a:gd name="connsiteY1" fmla="*/ 9008 h 10556"/>
                <a:gd name="connsiteX2" fmla="*/ 10160 w 10160"/>
                <a:gd name="connsiteY2" fmla="*/ 0 h 10556"/>
                <a:gd name="connsiteX0" fmla="*/ 0 w 10160"/>
                <a:gd name="connsiteY0" fmla="*/ 10550 h 10556"/>
                <a:gd name="connsiteX1" fmla="*/ 4955 w 10160"/>
                <a:gd name="connsiteY1" fmla="*/ 9008 h 10556"/>
                <a:gd name="connsiteX2" fmla="*/ 10160 w 10160"/>
                <a:gd name="connsiteY2" fmla="*/ 0 h 10556"/>
                <a:gd name="connsiteX0" fmla="*/ 0 w 10160"/>
                <a:gd name="connsiteY0" fmla="*/ 10550 h 10556"/>
                <a:gd name="connsiteX1" fmla="*/ 4955 w 10160"/>
                <a:gd name="connsiteY1" fmla="*/ 9008 h 10556"/>
                <a:gd name="connsiteX2" fmla="*/ 10160 w 10160"/>
                <a:gd name="connsiteY2" fmla="*/ 0 h 10556"/>
                <a:gd name="connsiteX0" fmla="*/ 0 w 10160"/>
                <a:gd name="connsiteY0" fmla="*/ 10550 h 10550"/>
                <a:gd name="connsiteX1" fmla="*/ 10160 w 10160"/>
                <a:gd name="connsiteY1" fmla="*/ 0 h 10550"/>
                <a:gd name="connsiteX0" fmla="*/ 0 w 10160"/>
                <a:gd name="connsiteY0" fmla="*/ 10550 h 10550"/>
                <a:gd name="connsiteX1" fmla="*/ 10160 w 10160"/>
                <a:gd name="connsiteY1" fmla="*/ 0 h 10550"/>
                <a:gd name="connsiteX0" fmla="*/ 0 w 10160"/>
                <a:gd name="connsiteY0" fmla="*/ 10550 h 10550"/>
                <a:gd name="connsiteX1" fmla="*/ 10160 w 10160"/>
                <a:gd name="connsiteY1" fmla="*/ 0 h 10550"/>
                <a:gd name="connsiteX0" fmla="*/ 0 w 10102"/>
                <a:gd name="connsiteY0" fmla="*/ 10498 h 10498"/>
                <a:gd name="connsiteX1" fmla="*/ 10102 w 10102"/>
                <a:gd name="connsiteY1" fmla="*/ 0 h 10498"/>
                <a:gd name="connsiteX0" fmla="*/ 0 w 10102"/>
                <a:gd name="connsiteY0" fmla="*/ 10498 h 10498"/>
                <a:gd name="connsiteX1" fmla="*/ 10102 w 10102"/>
                <a:gd name="connsiteY1" fmla="*/ 0 h 10498"/>
                <a:gd name="connsiteX0" fmla="*/ 0 w 10102"/>
                <a:gd name="connsiteY0" fmla="*/ 10498 h 10498"/>
                <a:gd name="connsiteX1" fmla="*/ 10102 w 10102"/>
                <a:gd name="connsiteY1" fmla="*/ 0 h 10498"/>
                <a:gd name="connsiteX0" fmla="*/ 0 w 10102"/>
                <a:gd name="connsiteY0" fmla="*/ 10498 h 10498"/>
                <a:gd name="connsiteX1" fmla="*/ 10102 w 10102"/>
                <a:gd name="connsiteY1" fmla="*/ 0 h 10498"/>
                <a:gd name="connsiteX0" fmla="*/ 0 w 10495"/>
                <a:gd name="connsiteY0" fmla="*/ 11048 h 11048"/>
                <a:gd name="connsiteX1" fmla="*/ 10495 w 10495"/>
                <a:gd name="connsiteY1" fmla="*/ 0 h 11048"/>
                <a:gd name="connsiteX0" fmla="*/ 0 w 10364"/>
                <a:gd name="connsiteY0" fmla="*/ 11519 h 11519"/>
                <a:gd name="connsiteX1" fmla="*/ 10364 w 10364"/>
                <a:gd name="connsiteY1" fmla="*/ 0 h 11519"/>
                <a:gd name="connsiteX0" fmla="*/ 0 w 10364"/>
                <a:gd name="connsiteY0" fmla="*/ 11519 h 11519"/>
                <a:gd name="connsiteX1" fmla="*/ 10364 w 10364"/>
                <a:gd name="connsiteY1" fmla="*/ 0 h 11519"/>
                <a:gd name="connsiteX0" fmla="*/ 0 w 10233"/>
                <a:gd name="connsiteY0" fmla="*/ 11493 h 11493"/>
                <a:gd name="connsiteX1" fmla="*/ 10233 w 10233"/>
                <a:gd name="connsiteY1" fmla="*/ 0 h 11493"/>
                <a:gd name="connsiteX0" fmla="*/ 0 w 10233"/>
                <a:gd name="connsiteY0" fmla="*/ 11493 h 11493"/>
                <a:gd name="connsiteX1" fmla="*/ 10233 w 10233"/>
                <a:gd name="connsiteY1" fmla="*/ 0 h 11493"/>
                <a:gd name="connsiteX0" fmla="*/ 0 w 10102"/>
                <a:gd name="connsiteY0" fmla="*/ 11310 h 11310"/>
                <a:gd name="connsiteX1" fmla="*/ 10102 w 10102"/>
                <a:gd name="connsiteY1" fmla="*/ 0 h 11310"/>
                <a:gd name="connsiteX0" fmla="*/ 0 w 10102"/>
                <a:gd name="connsiteY0" fmla="*/ 11310 h 11310"/>
                <a:gd name="connsiteX1" fmla="*/ 10102 w 10102"/>
                <a:gd name="connsiteY1" fmla="*/ 0 h 11310"/>
                <a:gd name="connsiteX0" fmla="*/ 0 w 10204"/>
                <a:gd name="connsiteY0" fmla="*/ 11231 h 11231"/>
                <a:gd name="connsiteX1" fmla="*/ 10204 w 10204"/>
                <a:gd name="connsiteY1" fmla="*/ 0 h 11231"/>
                <a:gd name="connsiteX0" fmla="*/ 0 w 10204"/>
                <a:gd name="connsiteY0" fmla="*/ 11231 h 11231"/>
                <a:gd name="connsiteX1" fmla="*/ 10204 w 10204"/>
                <a:gd name="connsiteY1" fmla="*/ 0 h 11231"/>
                <a:gd name="connsiteX0" fmla="*/ 0 w 10204"/>
                <a:gd name="connsiteY0" fmla="*/ 11231 h 11231"/>
                <a:gd name="connsiteX1" fmla="*/ 10204 w 10204"/>
                <a:gd name="connsiteY1" fmla="*/ 0 h 11231"/>
                <a:gd name="connsiteX0" fmla="*/ 0 w 10219"/>
                <a:gd name="connsiteY0" fmla="*/ 11414 h 11414"/>
                <a:gd name="connsiteX1" fmla="*/ 10219 w 10219"/>
                <a:gd name="connsiteY1" fmla="*/ 0 h 11414"/>
                <a:gd name="connsiteX0" fmla="*/ 0 w 10219"/>
                <a:gd name="connsiteY0" fmla="*/ 11414 h 11414"/>
                <a:gd name="connsiteX1" fmla="*/ 10219 w 10219"/>
                <a:gd name="connsiteY1" fmla="*/ 0 h 11414"/>
                <a:gd name="connsiteX0" fmla="*/ 0 w 10219"/>
                <a:gd name="connsiteY0" fmla="*/ 11414 h 11414"/>
                <a:gd name="connsiteX1" fmla="*/ 10219 w 10219"/>
                <a:gd name="connsiteY1" fmla="*/ 0 h 11414"/>
                <a:gd name="connsiteX0" fmla="*/ 0 w 10219"/>
                <a:gd name="connsiteY0" fmla="*/ 11414 h 11414"/>
                <a:gd name="connsiteX1" fmla="*/ 10219 w 10219"/>
                <a:gd name="connsiteY1" fmla="*/ 0 h 11414"/>
                <a:gd name="connsiteX0" fmla="*/ 0 w 10219"/>
                <a:gd name="connsiteY0" fmla="*/ 11414 h 11414"/>
                <a:gd name="connsiteX1" fmla="*/ 10219 w 10219"/>
                <a:gd name="connsiteY1" fmla="*/ 0 h 11414"/>
                <a:gd name="connsiteX0" fmla="*/ 0 w 10219"/>
                <a:gd name="connsiteY0" fmla="*/ 11414 h 11414"/>
                <a:gd name="connsiteX1" fmla="*/ 10219 w 10219"/>
                <a:gd name="connsiteY1" fmla="*/ 0 h 11414"/>
                <a:gd name="connsiteX0" fmla="*/ 0 w 10073"/>
                <a:gd name="connsiteY0" fmla="*/ 10393 h 10393"/>
                <a:gd name="connsiteX1" fmla="*/ 10073 w 10073"/>
                <a:gd name="connsiteY1" fmla="*/ 0 h 10393"/>
                <a:gd name="connsiteX0" fmla="*/ 0 w 10073"/>
                <a:gd name="connsiteY0" fmla="*/ 10393 h 10393"/>
                <a:gd name="connsiteX1" fmla="*/ 10073 w 10073"/>
                <a:gd name="connsiteY1" fmla="*/ 0 h 10393"/>
                <a:gd name="connsiteX0" fmla="*/ 0 w 10088"/>
                <a:gd name="connsiteY0" fmla="*/ 10079 h 10079"/>
                <a:gd name="connsiteX1" fmla="*/ 10088 w 10088"/>
                <a:gd name="connsiteY1" fmla="*/ 0 h 10079"/>
                <a:gd name="connsiteX0" fmla="*/ 0 w 10088"/>
                <a:gd name="connsiteY0" fmla="*/ 10079 h 10079"/>
                <a:gd name="connsiteX1" fmla="*/ 10088 w 10088"/>
                <a:gd name="connsiteY1" fmla="*/ 0 h 10079"/>
                <a:gd name="connsiteX0" fmla="*/ 0 w 10088"/>
                <a:gd name="connsiteY0" fmla="*/ 10079 h 10079"/>
                <a:gd name="connsiteX1" fmla="*/ 10088 w 10088"/>
                <a:gd name="connsiteY1" fmla="*/ 0 h 10079"/>
                <a:gd name="connsiteX0" fmla="*/ 0 w 10059"/>
                <a:gd name="connsiteY0" fmla="*/ 10158 h 10158"/>
                <a:gd name="connsiteX1" fmla="*/ 10059 w 10059"/>
                <a:gd name="connsiteY1" fmla="*/ 0 h 10158"/>
                <a:gd name="connsiteX0" fmla="*/ 0 w 10248"/>
                <a:gd name="connsiteY0" fmla="*/ 10289 h 10289"/>
                <a:gd name="connsiteX1" fmla="*/ 10248 w 10248"/>
                <a:gd name="connsiteY1" fmla="*/ 0 h 10289"/>
                <a:gd name="connsiteX0" fmla="*/ 0 w 10248"/>
                <a:gd name="connsiteY0" fmla="*/ 10289 h 10289"/>
                <a:gd name="connsiteX1" fmla="*/ 10248 w 10248"/>
                <a:gd name="connsiteY1" fmla="*/ 0 h 10289"/>
                <a:gd name="connsiteX0" fmla="*/ 0 w 10190"/>
                <a:gd name="connsiteY0" fmla="*/ 10263 h 10263"/>
                <a:gd name="connsiteX1" fmla="*/ 10190 w 10190"/>
                <a:gd name="connsiteY1" fmla="*/ 0 h 10263"/>
                <a:gd name="connsiteX0" fmla="*/ 0 w 10190"/>
                <a:gd name="connsiteY0" fmla="*/ 10263 h 10263"/>
                <a:gd name="connsiteX1" fmla="*/ 10190 w 10190"/>
                <a:gd name="connsiteY1" fmla="*/ 0 h 10263"/>
                <a:gd name="connsiteX0" fmla="*/ 0 w 10132"/>
                <a:gd name="connsiteY0" fmla="*/ 10184 h 10184"/>
                <a:gd name="connsiteX1" fmla="*/ 10132 w 10132"/>
                <a:gd name="connsiteY1" fmla="*/ 0 h 10184"/>
                <a:gd name="connsiteX0" fmla="*/ 0 w 10132"/>
                <a:gd name="connsiteY0" fmla="*/ 10184 h 10184"/>
                <a:gd name="connsiteX1" fmla="*/ 10132 w 10132"/>
                <a:gd name="connsiteY1" fmla="*/ 0 h 10184"/>
                <a:gd name="connsiteX0" fmla="*/ 0 w 10132"/>
                <a:gd name="connsiteY0" fmla="*/ 10184 h 10184"/>
                <a:gd name="connsiteX1" fmla="*/ 10132 w 10132"/>
                <a:gd name="connsiteY1" fmla="*/ 0 h 10184"/>
                <a:gd name="connsiteX0" fmla="*/ 0 w 10132"/>
                <a:gd name="connsiteY0" fmla="*/ 10184 h 10184"/>
                <a:gd name="connsiteX1" fmla="*/ 10132 w 10132"/>
                <a:gd name="connsiteY1" fmla="*/ 0 h 10184"/>
                <a:gd name="connsiteX0" fmla="*/ 0 w 10132"/>
                <a:gd name="connsiteY0" fmla="*/ 10184 h 10184"/>
                <a:gd name="connsiteX1" fmla="*/ 10132 w 10132"/>
                <a:gd name="connsiteY1" fmla="*/ 0 h 10184"/>
                <a:gd name="connsiteX0" fmla="*/ 0 w 9972"/>
                <a:gd name="connsiteY0" fmla="*/ 9660 h 9660"/>
                <a:gd name="connsiteX1" fmla="*/ 9972 w 9972"/>
                <a:gd name="connsiteY1" fmla="*/ 0 h 966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117"/>
                <a:gd name="connsiteY0" fmla="*/ 10163 h 10163"/>
                <a:gd name="connsiteX1" fmla="*/ 10117 w 10117"/>
                <a:gd name="connsiteY1" fmla="*/ 0 h 10163"/>
                <a:gd name="connsiteX0" fmla="*/ 0 w 10073"/>
                <a:gd name="connsiteY0" fmla="*/ 10163 h 10163"/>
                <a:gd name="connsiteX1" fmla="*/ 10073 w 10073"/>
                <a:gd name="connsiteY1" fmla="*/ 0 h 10163"/>
                <a:gd name="connsiteX0" fmla="*/ 0 w 10073"/>
                <a:gd name="connsiteY0" fmla="*/ 10163 h 10163"/>
                <a:gd name="connsiteX1" fmla="*/ 10073 w 10073"/>
                <a:gd name="connsiteY1" fmla="*/ 0 h 10163"/>
                <a:gd name="connsiteX0" fmla="*/ 0 w 10073"/>
                <a:gd name="connsiteY0" fmla="*/ 10163 h 10164"/>
                <a:gd name="connsiteX1" fmla="*/ 10073 w 10073"/>
                <a:gd name="connsiteY1" fmla="*/ 0 h 10164"/>
                <a:gd name="connsiteX0" fmla="*/ 0 w 10073"/>
                <a:gd name="connsiteY0" fmla="*/ 10299 h 10300"/>
                <a:gd name="connsiteX1" fmla="*/ 10073 w 10073"/>
                <a:gd name="connsiteY1" fmla="*/ 0 h 10300"/>
                <a:gd name="connsiteX0" fmla="*/ 0 w 10073"/>
                <a:gd name="connsiteY0" fmla="*/ 10299 h 10300"/>
                <a:gd name="connsiteX1" fmla="*/ 10073 w 10073"/>
                <a:gd name="connsiteY1" fmla="*/ 0 h 10300"/>
                <a:gd name="connsiteX0" fmla="*/ 0 w 10117"/>
                <a:gd name="connsiteY0" fmla="*/ 10407 h 10408"/>
                <a:gd name="connsiteX1" fmla="*/ 10117 w 10117"/>
                <a:gd name="connsiteY1" fmla="*/ 0 h 10408"/>
                <a:gd name="connsiteX0" fmla="*/ 0 w 10117"/>
                <a:gd name="connsiteY0" fmla="*/ 10407 h 10408"/>
                <a:gd name="connsiteX1" fmla="*/ 10117 w 10117"/>
                <a:gd name="connsiteY1" fmla="*/ 0 h 10408"/>
                <a:gd name="connsiteX0" fmla="*/ 0 w 10117"/>
                <a:gd name="connsiteY0" fmla="*/ 10407 h 10408"/>
                <a:gd name="connsiteX1" fmla="*/ 10117 w 10117"/>
                <a:gd name="connsiteY1" fmla="*/ 0 h 10408"/>
                <a:gd name="connsiteX0" fmla="*/ 0 w 10102"/>
                <a:gd name="connsiteY0" fmla="*/ 10299 h 10300"/>
                <a:gd name="connsiteX1" fmla="*/ 10102 w 10102"/>
                <a:gd name="connsiteY1" fmla="*/ 0 h 10300"/>
                <a:gd name="connsiteX0" fmla="*/ 0 w 10102"/>
                <a:gd name="connsiteY0" fmla="*/ 10191 h 10192"/>
                <a:gd name="connsiteX1" fmla="*/ 10102 w 10102"/>
                <a:gd name="connsiteY1" fmla="*/ 0 h 10192"/>
                <a:gd name="connsiteX0" fmla="*/ 0 w 10102"/>
                <a:gd name="connsiteY0" fmla="*/ 10191 h 10192"/>
                <a:gd name="connsiteX1" fmla="*/ 10102 w 10102"/>
                <a:gd name="connsiteY1" fmla="*/ 0 h 10192"/>
                <a:gd name="connsiteX0" fmla="*/ 0 w 10102"/>
                <a:gd name="connsiteY0" fmla="*/ 10191 h 10191"/>
                <a:gd name="connsiteX1" fmla="*/ 10102 w 10102"/>
                <a:gd name="connsiteY1" fmla="*/ 0 h 10191"/>
                <a:gd name="connsiteX0" fmla="*/ 0 w 10102"/>
                <a:gd name="connsiteY0" fmla="*/ 10191 h 10191"/>
                <a:gd name="connsiteX1" fmla="*/ 10102 w 10102"/>
                <a:gd name="connsiteY1" fmla="*/ 0 h 10191"/>
                <a:gd name="connsiteX0" fmla="*/ 0 w 10102"/>
                <a:gd name="connsiteY0" fmla="*/ 10191 h 10191"/>
                <a:gd name="connsiteX1" fmla="*/ 10102 w 10102"/>
                <a:gd name="connsiteY1" fmla="*/ 0 h 10191"/>
                <a:gd name="connsiteX0" fmla="*/ 0 w 10102"/>
                <a:gd name="connsiteY0" fmla="*/ 10299 h 10299"/>
                <a:gd name="connsiteX1" fmla="*/ 10102 w 10102"/>
                <a:gd name="connsiteY1" fmla="*/ 0 h 10299"/>
                <a:gd name="connsiteX0" fmla="*/ 0 w 10102"/>
                <a:gd name="connsiteY0" fmla="*/ 10299 h 10299"/>
                <a:gd name="connsiteX1" fmla="*/ 10102 w 10102"/>
                <a:gd name="connsiteY1" fmla="*/ 0 h 10299"/>
                <a:gd name="connsiteX0" fmla="*/ 0 w 10102"/>
                <a:gd name="connsiteY0" fmla="*/ 10299 h 10299"/>
                <a:gd name="connsiteX1" fmla="*/ 10102 w 10102"/>
                <a:gd name="connsiteY1" fmla="*/ 0 h 10299"/>
                <a:gd name="connsiteX0" fmla="*/ 0 w 10102"/>
                <a:gd name="connsiteY0" fmla="*/ 10299 h 10299"/>
                <a:gd name="connsiteX1" fmla="*/ 10102 w 10102"/>
                <a:gd name="connsiteY1" fmla="*/ 0 h 10299"/>
                <a:gd name="connsiteX0" fmla="*/ 0 w 10102"/>
                <a:gd name="connsiteY0" fmla="*/ 10299 h 10299"/>
                <a:gd name="connsiteX1" fmla="*/ 10102 w 10102"/>
                <a:gd name="connsiteY1" fmla="*/ 0 h 10299"/>
                <a:gd name="connsiteX0" fmla="*/ 0 w 10102"/>
                <a:gd name="connsiteY0" fmla="*/ 10299 h 10299"/>
                <a:gd name="connsiteX1" fmla="*/ 10102 w 10102"/>
                <a:gd name="connsiteY1" fmla="*/ 0 h 10299"/>
                <a:gd name="connsiteX0" fmla="*/ 0 w 10117"/>
                <a:gd name="connsiteY0" fmla="*/ 10435 h 10435"/>
                <a:gd name="connsiteX1" fmla="*/ 10117 w 10117"/>
                <a:gd name="connsiteY1" fmla="*/ 0 h 10435"/>
                <a:gd name="connsiteX0" fmla="*/ 0 w 10117"/>
                <a:gd name="connsiteY0" fmla="*/ 10435 h 10435"/>
                <a:gd name="connsiteX1" fmla="*/ 10117 w 10117"/>
                <a:gd name="connsiteY1" fmla="*/ 0 h 10435"/>
                <a:gd name="connsiteX0" fmla="*/ 0 w 10117"/>
                <a:gd name="connsiteY0" fmla="*/ 10272 h 10272"/>
                <a:gd name="connsiteX1" fmla="*/ 10117 w 10117"/>
                <a:gd name="connsiteY1" fmla="*/ 0 h 10272"/>
                <a:gd name="connsiteX0" fmla="*/ 0 w 10117"/>
                <a:gd name="connsiteY0" fmla="*/ 10272 h 10272"/>
                <a:gd name="connsiteX1" fmla="*/ 10117 w 10117"/>
                <a:gd name="connsiteY1" fmla="*/ 0 h 10272"/>
                <a:gd name="connsiteX0" fmla="*/ 0 w 10117"/>
                <a:gd name="connsiteY0" fmla="*/ 10272 h 10272"/>
                <a:gd name="connsiteX1" fmla="*/ 10117 w 10117"/>
                <a:gd name="connsiteY1" fmla="*/ 0 h 10272"/>
                <a:gd name="connsiteX0" fmla="*/ 0 w 10117"/>
                <a:gd name="connsiteY0" fmla="*/ 10272 h 10272"/>
                <a:gd name="connsiteX1" fmla="*/ 10117 w 10117"/>
                <a:gd name="connsiteY1" fmla="*/ 0 h 10272"/>
                <a:gd name="connsiteX0" fmla="*/ 0 w 10117"/>
                <a:gd name="connsiteY0" fmla="*/ 10272 h 10272"/>
                <a:gd name="connsiteX1" fmla="*/ 10117 w 10117"/>
                <a:gd name="connsiteY1" fmla="*/ 0 h 10272"/>
                <a:gd name="connsiteX0" fmla="*/ 0 w 10307"/>
                <a:gd name="connsiteY0" fmla="*/ 10787 h 10787"/>
                <a:gd name="connsiteX1" fmla="*/ 10307 w 10307"/>
                <a:gd name="connsiteY1" fmla="*/ 0 h 10787"/>
                <a:gd name="connsiteX0" fmla="*/ 0 w 10307"/>
                <a:gd name="connsiteY0" fmla="*/ 10787 h 10787"/>
                <a:gd name="connsiteX1" fmla="*/ 10307 w 10307"/>
                <a:gd name="connsiteY1" fmla="*/ 0 h 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07" h="10787">
                  <a:moveTo>
                    <a:pt x="0" y="10787"/>
                  </a:moveTo>
                  <a:cubicBezTo>
                    <a:pt x="5790" y="10861"/>
                    <a:pt x="10180" y="390"/>
                    <a:pt x="1030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9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5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85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5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5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85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85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56520" grpId="0" animBg="1"/>
      <p:bldP spid="1856521" grpId="0" animBg="1"/>
      <p:bldP spid="1856528" grpId="0" animBg="1"/>
      <p:bldP spid="1856529" grpId="0" animBg="1"/>
      <p:bldP spid="1856530" grpId="0" animBg="1"/>
      <p:bldP spid="1856531" grpId="0" animBg="1"/>
      <p:bldP spid="1856532" grpId="0" animBg="1"/>
      <p:bldP spid="18565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214" y="1295400"/>
            <a:ext cx="4714025" cy="831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189" y="4567238"/>
            <a:ext cx="1226606" cy="23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" name="Line 11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Rectangle 12" descr="50%"/>
          <p:cNvSpPr>
            <a:spLocks noChangeArrowheads="1"/>
          </p:cNvSpPr>
          <p:nvPr/>
        </p:nvSpPr>
        <p:spPr bwMode="auto">
          <a:xfrm>
            <a:off x="3209544" y="5638800"/>
            <a:ext cx="905256" cy="6858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3" descr="50%"/>
          <p:cNvSpPr>
            <a:spLocks noChangeArrowheads="1"/>
          </p:cNvSpPr>
          <p:nvPr/>
        </p:nvSpPr>
        <p:spPr bwMode="auto">
          <a:xfrm>
            <a:off x="4114800" y="4743450"/>
            <a:ext cx="914400" cy="15811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5310188"/>
            <a:ext cx="12271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5913438"/>
            <a:ext cx="12271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" name="Line 40"/>
          <p:cNvSpPr>
            <a:spLocks noChangeShapeType="1"/>
          </p:cNvSpPr>
          <p:nvPr/>
        </p:nvSpPr>
        <p:spPr bwMode="auto">
          <a:xfrm flipH="1">
            <a:off x="4130675" y="4724400"/>
            <a:ext cx="1965325" cy="1257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41"/>
          <p:cNvSpPr>
            <a:spLocks noChangeShapeType="1"/>
          </p:cNvSpPr>
          <p:nvPr/>
        </p:nvSpPr>
        <p:spPr bwMode="auto">
          <a:xfrm flipH="1">
            <a:off x="5045075" y="5410200"/>
            <a:ext cx="1889125" cy="1206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42"/>
          <p:cNvSpPr>
            <a:spLocks noChangeShapeType="1"/>
          </p:cNvSpPr>
          <p:nvPr/>
        </p:nvSpPr>
        <p:spPr bwMode="auto">
          <a:xfrm flipH="1">
            <a:off x="5959475" y="6019800"/>
            <a:ext cx="822325" cy="114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Rectangle 15" descr="50%"/>
          <p:cNvSpPr>
            <a:spLocks noChangeArrowheads="1"/>
          </p:cNvSpPr>
          <p:nvPr/>
        </p:nvSpPr>
        <p:spPr bwMode="auto">
          <a:xfrm>
            <a:off x="5029200" y="5943600"/>
            <a:ext cx="914400" cy="38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6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43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0" name="Straight Connector 109"/>
          <p:cNvCxnSpPr/>
          <p:nvPr/>
        </p:nvCxnSpPr>
        <p:spPr bwMode="auto">
          <a:xfrm flipV="1">
            <a:off x="3896958" y="56388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4811358" y="474345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5725758" y="59436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28866" name="Picture 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7087228" y="882930"/>
            <a:ext cx="1828172" cy="412470"/>
            <a:chOff x="6758870" y="875778"/>
            <a:chExt cx="1828172" cy="412470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5484" y="875778"/>
              <a:ext cx="1454945" cy="1864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8870" y="1066800"/>
              <a:ext cx="1828172" cy="221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28867" name="Picture 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69" name="Picture 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0" name="Picture 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2" name="Picture 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3" name="Picture 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99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8907" name="Rectangle 43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 bwMode="auto">
          <a:xfrm>
            <a:off x="5340176" y="1490472"/>
            <a:ext cx="512064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54880" y="1208979"/>
            <a:ext cx="841248" cy="438912"/>
            <a:chOff x="4754880" y="1208979"/>
            <a:chExt cx="841248" cy="438912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4761978" y="1208979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754880" y="1208979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5588254" y="1208979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5900076" y="2063032"/>
            <a:ext cx="2481924" cy="1253422"/>
            <a:chOff x="5900076" y="2063032"/>
            <a:chExt cx="2481924" cy="125342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0076" y="2484182"/>
              <a:ext cx="2481924" cy="8322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>
              <a:off x="5989538" y="2143192"/>
              <a:ext cx="262822" cy="1025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9249-57FE-46FA-AC44-AF733F7F9794}" type="slidenum">
              <a:rPr lang="en-US"/>
              <a:pPr/>
              <a:t>20</a:t>
            </a:fld>
            <a:endParaRPr lang="en-US"/>
          </a:p>
        </p:txBody>
      </p:sp>
      <p:sp>
        <p:nvSpPr>
          <p:cNvPr id="182887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90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" name="Picture 8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888" y="1132216"/>
            <a:ext cx="1024943" cy="174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5" name="Group 68"/>
          <p:cNvGrpSpPr>
            <a:grpSpLocks/>
          </p:cNvGrpSpPr>
          <p:nvPr/>
        </p:nvGrpSpPr>
        <p:grpSpPr bwMode="auto">
          <a:xfrm>
            <a:off x="8272463" y="4697413"/>
            <a:ext cx="822325" cy="1189037"/>
            <a:chOff x="5211" y="2959"/>
            <a:chExt cx="518" cy="749"/>
          </a:xfrm>
        </p:grpSpPr>
        <p:pic>
          <p:nvPicPr>
            <p:cNvPr id="96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2976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3264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" name="Picture 7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" y="3419"/>
              <a:ext cx="3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3120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3571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" name="Rectangle 74"/>
            <p:cNvSpPr>
              <a:spLocks noChangeArrowheads="1"/>
            </p:cNvSpPr>
            <p:nvPr/>
          </p:nvSpPr>
          <p:spPr bwMode="auto">
            <a:xfrm>
              <a:off x="5211" y="2959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97" y="3733800"/>
            <a:ext cx="4447982" cy="21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214" y="1295400"/>
            <a:ext cx="4714025" cy="831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886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886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6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99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8907" name="Rectangle 43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00076" y="2063032"/>
            <a:ext cx="2481924" cy="1253422"/>
            <a:chOff x="5900076" y="2063032"/>
            <a:chExt cx="2481924" cy="125342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0076" y="2484182"/>
              <a:ext cx="2481924" cy="8322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>
              <a:off x="5989538" y="2143192"/>
              <a:ext cx="262822" cy="1025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9249-57FE-46FA-AC44-AF733F7F9794}" type="slidenum">
              <a:rPr lang="en-US"/>
              <a:pPr/>
              <a:t>21</a:t>
            </a:fld>
            <a:endParaRPr lang="en-US"/>
          </a:p>
        </p:txBody>
      </p:sp>
      <p:sp>
        <p:nvSpPr>
          <p:cNvPr id="182887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874" name="Line 10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875" name="Line 11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876" name="Line 12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877" name="Line 13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878" name="Line 14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887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8880" name="Line 16"/>
          <p:cNvSpPr>
            <a:spLocks noChangeShapeType="1"/>
          </p:cNvSpPr>
          <p:nvPr/>
        </p:nvSpPr>
        <p:spPr bwMode="auto">
          <a:xfrm>
            <a:off x="3657600" y="5700713"/>
            <a:ext cx="0" cy="6302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881" name="Line 17"/>
          <p:cNvSpPr>
            <a:spLocks noChangeShapeType="1"/>
          </p:cNvSpPr>
          <p:nvPr/>
        </p:nvSpPr>
        <p:spPr bwMode="auto">
          <a:xfrm>
            <a:off x="4572000" y="5181600"/>
            <a:ext cx="0" cy="11636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882" name="Line 18"/>
          <p:cNvSpPr>
            <a:spLocks noChangeShapeType="1"/>
          </p:cNvSpPr>
          <p:nvPr/>
        </p:nvSpPr>
        <p:spPr bwMode="auto">
          <a:xfrm>
            <a:off x="5486400" y="4832350"/>
            <a:ext cx="0" cy="149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888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00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01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02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03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890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905" name="Line 41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" name="Group 44"/>
          <p:cNvGrpSpPr>
            <a:grpSpLocks/>
          </p:cNvGrpSpPr>
          <p:nvPr/>
        </p:nvGrpSpPr>
        <p:grpSpPr bwMode="auto">
          <a:xfrm>
            <a:off x="6564313" y="5502275"/>
            <a:ext cx="2427287" cy="669925"/>
            <a:chOff x="4005" y="3178"/>
            <a:chExt cx="1529" cy="422"/>
          </a:xfrm>
        </p:grpSpPr>
        <p:pic>
          <p:nvPicPr>
            <p:cNvPr id="70" name="Picture 4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3274"/>
              <a:ext cx="59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4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357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2" name="Group 47"/>
            <p:cNvGrpSpPr>
              <a:grpSpLocks/>
            </p:cNvGrpSpPr>
            <p:nvPr/>
          </p:nvGrpSpPr>
          <p:grpSpPr bwMode="auto">
            <a:xfrm>
              <a:off x="4918" y="3178"/>
              <a:ext cx="616" cy="422"/>
              <a:chOff x="4856" y="2880"/>
              <a:chExt cx="616" cy="422"/>
            </a:xfrm>
          </p:grpSpPr>
          <p:pic>
            <p:nvPicPr>
              <p:cNvPr id="73" name="Picture 48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49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50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6" name="Group 52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466"/>
            <a:chExt cx="1487" cy="558"/>
          </a:xfrm>
        </p:grpSpPr>
        <p:pic>
          <p:nvPicPr>
            <p:cNvPr id="77" name="Picture 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" y="2466"/>
              <a:ext cx="12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850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5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655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Rectangle 16" descr="50%"/>
          <p:cNvSpPr>
            <a:spLocks noChangeArrowheads="1"/>
          </p:cNvSpPr>
          <p:nvPr/>
        </p:nvSpPr>
        <p:spPr bwMode="auto">
          <a:xfrm>
            <a:off x="3209544" y="5687568"/>
            <a:ext cx="905256" cy="64008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17" descr="50%"/>
          <p:cNvSpPr>
            <a:spLocks noChangeArrowheads="1"/>
          </p:cNvSpPr>
          <p:nvPr/>
        </p:nvSpPr>
        <p:spPr bwMode="auto">
          <a:xfrm>
            <a:off x="4114800" y="5173663"/>
            <a:ext cx="914400" cy="11525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18" descr="50%"/>
          <p:cNvSpPr>
            <a:spLocks noChangeArrowheads="1"/>
          </p:cNvSpPr>
          <p:nvPr/>
        </p:nvSpPr>
        <p:spPr bwMode="auto">
          <a:xfrm>
            <a:off x="5029200" y="4828032"/>
            <a:ext cx="914400" cy="149961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8889" name="Group 25"/>
          <p:cNvGrpSpPr>
            <a:grpSpLocks/>
          </p:cNvGrpSpPr>
          <p:nvPr/>
        </p:nvGrpSpPr>
        <p:grpSpPr bwMode="auto">
          <a:xfrm>
            <a:off x="550863" y="3124200"/>
            <a:ext cx="4914900" cy="2892425"/>
            <a:chOff x="347" y="1968"/>
            <a:chExt cx="3096" cy="1822"/>
          </a:xfrm>
        </p:grpSpPr>
        <p:pic>
          <p:nvPicPr>
            <p:cNvPr id="1828891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2530"/>
              <a:ext cx="119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892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2256"/>
              <a:ext cx="119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893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" y="1968"/>
              <a:ext cx="119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894" name="Line 30"/>
            <p:cNvSpPr>
              <a:spLocks noChangeShapeType="1"/>
            </p:cNvSpPr>
            <p:nvPr/>
          </p:nvSpPr>
          <p:spPr bwMode="auto">
            <a:xfrm flipV="1">
              <a:off x="2112" y="3789"/>
              <a:ext cx="1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895" name="Line 31"/>
            <p:cNvSpPr>
              <a:spLocks noChangeShapeType="1"/>
            </p:cNvSpPr>
            <p:nvPr/>
          </p:nvSpPr>
          <p:spPr bwMode="auto">
            <a:xfrm flipV="1">
              <a:off x="2688" y="3629"/>
              <a:ext cx="1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897" name="Line 33"/>
            <p:cNvSpPr>
              <a:spLocks noChangeShapeType="1"/>
            </p:cNvSpPr>
            <p:nvPr/>
          </p:nvSpPr>
          <p:spPr bwMode="auto">
            <a:xfrm flipV="1">
              <a:off x="3259" y="3515"/>
              <a:ext cx="1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890" name="Line 26"/>
            <p:cNvSpPr>
              <a:spLocks noChangeShapeType="1"/>
            </p:cNvSpPr>
            <p:nvPr/>
          </p:nvSpPr>
          <p:spPr bwMode="auto">
            <a:xfrm>
              <a:off x="1515" y="2713"/>
              <a:ext cx="588" cy="10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896" name="Line 32"/>
            <p:cNvSpPr>
              <a:spLocks noChangeShapeType="1"/>
            </p:cNvSpPr>
            <p:nvPr/>
          </p:nvSpPr>
          <p:spPr bwMode="auto">
            <a:xfrm>
              <a:off x="1619" y="2425"/>
              <a:ext cx="1071" cy="12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898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1531" cy="14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8908" name="Group 44"/>
          <p:cNvGrpSpPr>
            <a:grpSpLocks/>
          </p:cNvGrpSpPr>
          <p:nvPr/>
        </p:nvGrpSpPr>
        <p:grpSpPr bwMode="auto">
          <a:xfrm>
            <a:off x="762000" y="4495800"/>
            <a:ext cx="822325" cy="950913"/>
            <a:chOff x="480" y="2832"/>
            <a:chExt cx="518" cy="599"/>
          </a:xfrm>
        </p:grpSpPr>
        <p:pic>
          <p:nvPicPr>
            <p:cNvPr id="1828909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2849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0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3137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1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993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2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93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13" name="Rectangle 49"/>
            <p:cNvSpPr>
              <a:spLocks noChangeArrowheads="1"/>
            </p:cNvSpPr>
            <p:nvPr/>
          </p:nvSpPr>
          <p:spPr bwMode="auto">
            <a:xfrm>
              <a:off x="480" y="2832"/>
              <a:ext cx="518" cy="59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3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880" grpId="0" animBg="1"/>
      <p:bldP spid="1828881" grpId="0" animBg="1"/>
      <p:bldP spid="1828882" grpId="0" animBg="1"/>
      <p:bldP spid="86" grpId="0" animBg="1"/>
      <p:bldP spid="87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9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0925" name="Line 13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091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1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1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50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0969" name="Rectangle 57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F2DA-7579-423A-9838-4669A6771996}" type="slidenum">
              <a:rPr lang="en-US"/>
              <a:pPr/>
              <a:t>22</a:t>
            </a:fld>
            <a:endParaRPr lang="en-US"/>
          </a:p>
        </p:txBody>
      </p:sp>
      <p:sp>
        <p:nvSpPr>
          <p:cNvPr id="183091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0923" name="Line 11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24" name="Line 12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26" name="Line 14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092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0931" name="Line 1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32" name="Line 20"/>
          <p:cNvSpPr>
            <a:spLocks noChangeShapeType="1"/>
          </p:cNvSpPr>
          <p:nvPr/>
        </p:nvSpPr>
        <p:spPr bwMode="auto">
          <a:xfrm>
            <a:off x="3657600" y="5700713"/>
            <a:ext cx="0" cy="6302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33" name="Line 21"/>
          <p:cNvSpPr>
            <a:spLocks noChangeShapeType="1"/>
          </p:cNvSpPr>
          <p:nvPr/>
        </p:nvSpPr>
        <p:spPr bwMode="auto">
          <a:xfrm>
            <a:off x="4572000" y="5181600"/>
            <a:ext cx="0" cy="11636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34" name="Line 22"/>
          <p:cNvSpPr>
            <a:spLocks noChangeShapeType="1"/>
          </p:cNvSpPr>
          <p:nvPr/>
        </p:nvSpPr>
        <p:spPr bwMode="auto">
          <a:xfrm>
            <a:off x="5486400" y="4832350"/>
            <a:ext cx="0" cy="149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093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3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3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3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3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40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4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016375"/>
            <a:ext cx="18938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4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581400"/>
            <a:ext cx="18938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4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124200"/>
            <a:ext cx="18938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0944" name="Line 32"/>
          <p:cNvSpPr>
            <a:spLocks noChangeShapeType="1"/>
          </p:cNvSpPr>
          <p:nvPr/>
        </p:nvSpPr>
        <p:spPr bwMode="auto">
          <a:xfrm flipV="1">
            <a:off x="3352799" y="6015038"/>
            <a:ext cx="292608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46" name="Line 34"/>
          <p:cNvSpPr>
            <a:spLocks noChangeShapeType="1"/>
          </p:cNvSpPr>
          <p:nvPr/>
        </p:nvSpPr>
        <p:spPr bwMode="auto">
          <a:xfrm flipV="1">
            <a:off x="4267199" y="5761038"/>
            <a:ext cx="292608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0948" name="Line 36"/>
          <p:cNvSpPr>
            <a:spLocks noChangeShapeType="1"/>
          </p:cNvSpPr>
          <p:nvPr/>
        </p:nvSpPr>
        <p:spPr bwMode="auto">
          <a:xfrm flipV="1">
            <a:off x="5173662" y="5580063"/>
            <a:ext cx="292608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0951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52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53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0954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095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0956" name="Group 44"/>
          <p:cNvGrpSpPr>
            <a:grpSpLocks/>
          </p:cNvGrpSpPr>
          <p:nvPr/>
        </p:nvGrpSpPr>
        <p:grpSpPr bwMode="auto">
          <a:xfrm>
            <a:off x="6564313" y="5502275"/>
            <a:ext cx="2427287" cy="669925"/>
            <a:chOff x="4005" y="3178"/>
            <a:chExt cx="1529" cy="422"/>
          </a:xfrm>
        </p:grpSpPr>
        <p:pic>
          <p:nvPicPr>
            <p:cNvPr id="1830957" name="Picture 4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3274"/>
              <a:ext cx="59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58" name="Picture 4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357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30959" name="Group 47"/>
            <p:cNvGrpSpPr>
              <a:grpSpLocks/>
            </p:cNvGrpSpPr>
            <p:nvPr/>
          </p:nvGrpSpPr>
          <p:grpSpPr bwMode="auto">
            <a:xfrm>
              <a:off x="4918" y="3178"/>
              <a:ext cx="616" cy="422"/>
              <a:chOff x="4856" y="2880"/>
              <a:chExt cx="616" cy="422"/>
            </a:xfrm>
          </p:grpSpPr>
          <p:pic>
            <p:nvPicPr>
              <p:cNvPr id="1830960" name="Picture 48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30961" name="Picture 49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30962" name="Picture 50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830964" name="Group 52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466"/>
            <a:chExt cx="1487" cy="558"/>
          </a:xfrm>
        </p:grpSpPr>
        <p:pic>
          <p:nvPicPr>
            <p:cNvPr id="1830965" name="Picture 5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" y="2466"/>
              <a:ext cx="12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66" name="Picture 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850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67" name="Picture 5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655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30971" name="Group 59"/>
          <p:cNvGrpSpPr>
            <a:grpSpLocks/>
          </p:cNvGrpSpPr>
          <p:nvPr/>
        </p:nvGrpSpPr>
        <p:grpSpPr bwMode="auto">
          <a:xfrm>
            <a:off x="762000" y="4495800"/>
            <a:ext cx="822325" cy="950913"/>
            <a:chOff x="480" y="2832"/>
            <a:chExt cx="518" cy="599"/>
          </a:xfrm>
        </p:grpSpPr>
        <p:pic>
          <p:nvPicPr>
            <p:cNvPr id="1830972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2849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73" name="Picture 6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3137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74" name="Picture 6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993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75" name="Picture 6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93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0976" name="Rectangle 64"/>
            <p:cNvSpPr>
              <a:spLocks noChangeArrowheads="1"/>
            </p:cNvSpPr>
            <p:nvPr/>
          </p:nvSpPr>
          <p:spPr bwMode="auto">
            <a:xfrm>
              <a:off x="480" y="2832"/>
              <a:ext cx="518" cy="59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0929" name="Rectangle 17" descr="50%"/>
          <p:cNvSpPr>
            <a:spLocks noChangeArrowheads="1"/>
          </p:cNvSpPr>
          <p:nvPr/>
        </p:nvSpPr>
        <p:spPr bwMode="auto">
          <a:xfrm>
            <a:off x="4114800" y="5173663"/>
            <a:ext cx="914400" cy="11525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0922" name="Line 10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Rectangle 16" descr="50%"/>
          <p:cNvSpPr>
            <a:spLocks noChangeArrowheads="1"/>
          </p:cNvSpPr>
          <p:nvPr/>
        </p:nvSpPr>
        <p:spPr bwMode="auto">
          <a:xfrm>
            <a:off x="3209544" y="5687568"/>
            <a:ext cx="905256" cy="64008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18" descr="50%"/>
          <p:cNvSpPr>
            <a:spLocks noChangeArrowheads="1"/>
          </p:cNvSpPr>
          <p:nvPr/>
        </p:nvSpPr>
        <p:spPr bwMode="auto">
          <a:xfrm>
            <a:off x="5029200" y="4828032"/>
            <a:ext cx="914400" cy="149961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2822799" y="2362200"/>
            <a:ext cx="5517034" cy="831933"/>
            <a:chOff x="2822799" y="2362200"/>
            <a:chExt cx="5517034" cy="83193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2799" y="2362200"/>
              <a:ext cx="5517034" cy="8319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271602" y="2486025"/>
              <a:ext cx="996950" cy="4206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0949" name="Line 37"/>
          <p:cNvSpPr>
            <a:spLocks noChangeShapeType="1"/>
          </p:cNvSpPr>
          <p:nvPr/>
        </p:nvSpPr>
        <p:spPr bwMode="auto">
          <a:xfrm>
            <a:off x="2743200" y="3352800"/>
            <a:ext cx="2430463" cy="22320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2405063" y="4306888"/>
            <a:ext cx="933450" cy="1709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>
            <a:off x="2570163" y="3849688"/>
            <a:ext cx="1700213" cy="19113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814" y="3733800"/>
            <a:ext cx="3815990" cy="193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6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417-C573-467D-BF5D-5216FBD8DF40}" type="slidenum">
              <a:rPr lang="en-US"/>
              <a:pPr/>
              <a:t>23</a:t>
            </a:fld>
            <a:endParaRPr lang="en-US"/>
          </a:p>
        </p:txBody>
      </p:sp>
      <p:sp>
        <p:nvSpPr>
          <p:cNvPr id="1832962" name="Line 2"/>
          <p:cNvSpPr>
            <a:spLocks noChangeShapeType="1"/>
          </p:cNvSpPr>
          <p:nvPr/>
        </p:nvSpPr>
        <p:spPr bwMode="auto">
          <a:xfrm>
            <a:off x="3209544" y="5186363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63" name="Line 3"/>
          <p:cNvSpPr>
            <a:spLocks noChangeShapeType="1"/>
          </p:cNvSpPr>
          <p:nvPr/>
        </p:nvSpPr>
        <p:spPr bwMode="auto">
          <a:xfrm>
            <a:off x="4114800" y="5643563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64" name="Line 4"/>
          <p:cNvSpPr>
            <a:spLocks noChangeShapeType="1"/>
          </p:cNvSpPr>
          <p:nvPr/>
        </p:nvSpPr>
        <p:spPr bwMode="auto">
          <a:xfrm>
            <a:off x="5029200" y="4745038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29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2970" name="Line 10"/>
          <p:cNvSpPr>
            <a:spLocks noChangeShapeType="1"/>
          </p:cNvSpPr>
          <p:nvPr/>
        </p:nvSpPr>
        <p:spPr bwMode="auto">
          <a:xfrm>
            <a:off x="3209544" y="5186363"/>
            <a:ext cx="0" cy="1143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1" name="Line 11"/>
          <p:cNvSpPr>
            <a:spLocks noChangeShapeType="1"/>
          </p:cNvSpPr>
          <p:nvPr/>
        </p:nvSpPr>
        <p:spPr bwMode="auto">
          <a:xfrm>
            <a:off x="5943600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2" name="Line 12"/>
          <p:cNvSpPr>
            <a:spLocks noChangeShapeType="1"/>
          </p:cNvSpPr>
          <p:nvPr/>
        </p:nvSpPr>
        <p:spPr bwMode="auto">
          <a:xfrm>
            <a:off x="4114800" y="564356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3" name="Line 13"/>
          <p:cNvSpPr>
            <a:spLocks noChangeShapeType="1"/>
          </p:cNvSpPr>
          <p:nvPr/>
        </p:nvSpPr>
        <p:spPr bwMode="auto">
          <a:xfrm>
            <a:off x="5029200" y="4745038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297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2976" name="Line 16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8338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99" y="2362200"/>
            <a:ext cx="5517034" cy="831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3298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8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89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90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91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299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0" name="Line 40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02" name="Rectangle 42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271602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2993" name="Group 33"/>
          <p:cNvGrpSpPr>
            <a:grpSpLocks/>
          </p:cNvGrpSpPr>
          <p:nvPr/>
        </p:nvGrpSpPr>
        <p:grpSpPr bwMode="auto">
          <a:xfrm>
            <a:off x="36513" y="3810000"/>
            <a:ext cx="4984750" cy="2286000"/>
            <a:chOff x="23" y="2400"/>
            <a:chExt cx="3140" cy="1440"/>
          </a:xfrm>
        </p:grpSpPr>
        <p:pic>
          <p:nvPicPr>
            <p:cNvPr id="1832994" name="Picture 3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973"/>
              <a:ext cx="119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995" name="Picture 3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690"/>
              <a:ext cx="119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996" name="Picture 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400"/>
              <a:ext cx="119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2997" name="Line 37"/>
            <p:cNvSpPr>
              <a:spLocks noChangeShapeType="1"/>
            </p:cNvSpPr>
            <p:nvPr/>
          </p:nvSpPr>
          <p:spPr bwMode="auto">
            <a:xfrm>
              <a:off x="1206" y="3097"/>
              <a:ext cx="806" cy="6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998" name="Line 38"/>
            <p:cNvSpPr>
              <a:spLocks noChangeShapeType="1"/>
            </p:cNvSpPr>
            <p:nvPr/>
          </p:nvSpPr>
          <p:spPr bwMode="auto">
            <a:xfrm>
              <a:off x="1210" y="2815"/>
              <a:ext cx="1371" cy="10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999" name="Line 39"/>
            <p:cNvSpPr>
              <a:spLocks noChangeShapeType="1"/>
            </p:cNvSpPr>
            <p:nvPr/>
          </p:nvSpPr>
          <p:spPr bwMode="auto">
            <a:xfrm>
              <a:off x="1210" y="2527"/>
              <a:ext cx="1953" cy="8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004" name="Group 44"/>
          <p:cNvGrpSpPr>
            <a:grpSpLocks/>
          </p:cNvGrpSpPr>
          <p:nvPr/>
        </p:nvGrpSpPr>
        <p:grpSpPr bwMode="auto">
          <a:xfrm>
            <a:off x="457200" y="2438400"/>
            <a:ext cx="822325" cy="1189038"/>
            <a:chOff x="288" y="1536"/>
            <a:chExt cx="518" cy="749"/>
          </a:xfrm>
        </p:grpSpPr>
        <p:pic>
          <p:nvPicPr>
            <p:cNvPr id="1833005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553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3006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841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3007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996"/>
              <a:ext cx="22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3008" name="Picture 4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697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3009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148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3010" name="Rectangle 50"/>
            <p:cNvSpPr>
              <a:spLocks noChangeArrowheads="1"/>
            </p:cNvSpPr>
            <p:nvPr/>
          </p:nvSpPr>
          <p:spPr bwMode="auto">
            <a:xfrm>
              <a:off x="288" y="1536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2" grpId="0" animBg="1"/>
      <p:bldP spid="1832963" grpId="0" animBg="1"/>
      <p:bldP spid="1832964" grpId="0" animBg="1"/>
      <p:bldP spid="1832970" grpId="0" animBg="1"/>
      <p:bldP spid="1832972" grpId="0" animBg="1"/>
      <p:bldP spid="18329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50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2281"/>
          </a:xfrm>
        </p:spPr>
        <p:txBody>
          <a:bodyPr/>
          <a:lstStyle/>
          <a:p>
            <a:fld id="{D6B43BF9-2A59-4F00-AEAC-390A657B6DF5}" type="slidenum">
              <a:rPr lang="en-US"/>
              <a:pPr/>
              <a:t>24</a:t>
            </a:fld>
            <a:endParaRPr lang="en-US"/>
          </a:p>
        </p:txBody>
      </p:sp>
      <p:pic>
        <p:nvPicPr>
          <p:cNvPr id="18350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5015" name="Line 7"/>
          <p:cNvSpPr>
            <a:spLocks noChangeShapeType="1"/>
          </p:cNvSpPr>
          <p:nvPr/>
        </p:nvSpPr>
        <p:spPr bwMode="auto">
          <a:xfrm>
            <a:off x="5952744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01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50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5018" name="Line 10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501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8338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5023" name="Line 15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2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39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40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504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5042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19638"/>
            <a:ext cx="18938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43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70375"/>
            <a:ext cx="18938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44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0"/>
            <a:ext cx="18938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5046" name="Line 38"/>
          <p:cNvSpPr>
            <a:spLocks noChangeShapeType="1"/>
          </p:cNvSpPr>
          <p:nvPr/>
        </p:nvSpPr>
        <p:spPr bwMode="auto">
          <a:xfrm>
            <a:off x="1914699" y="4916488"/>
            <a:ext cx="1280160" cy="1023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99" y="2362200"/>
            <a:ext cx="5517034" cy="831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35048" name="Group 40"/>
          <p:cNvGrpSpPr>
            <a:grpSpLocks/>
          </p:cNvGrpSpPr>
          <p:nvPr/>
        </p:nvGrpSpPr>
        <p:grpSpPr bwMode="auto">
          <a:xfrm>
            <a:off x="6530975" y="5502275"/>
            <a:ext cx="2384425" cy="669925"/>
            <a:chOff x="4032" y="3178"/>
            <a:chExt cx="1502" cy="422"/>
          </a:xfrm>
        </p:grpSpPr>
        <p:pic>
          <p:nvPicPr>
            <p:cNvPr id="1835049" name="Picture 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274"/>
              <a:ext cx="5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50" name="Picture 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357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35051" name="Group 43"/>
            <p:cNvGrpSpPr>
              <a:grpSpLocks/>
            </p:cNvGrpSpPr>
            <p:nvPr/>
          </p:nvGrpSpPr>
          <p:grpSpPr bwMode="auto">
            <a:xfrm>
              <a:off x="4918" y="3178"/>
              <a:ext cx="616" cy="422"/>
              <a:chOff x="4856" y="2880"/>
              <a:chExt cx="616" cy="422"/>
            </a:xfrm>
          </p:grpSpPr>
          <p:pic>
            <p:nvPicPr>
              <p:cNvPr id="1835052" name="Picture 44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35053" name="Picture 45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35054" name="Picture 46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835055" name="Group 47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562"/>
            <a:chExt cx="1487" cy="558"/>
          </a:xfrm>
        </p:grpSpPr>
        <p:pic>
          <p:nvPicPr>
            <p:cNvPr id="1835056" name="Picture 4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" y="2562"/>
              <a:ext cx="74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57" name="Picture 4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946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58" name="Picture 5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751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35060" name="Rectangle 52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5065" name="Group 57"/>
          <p:cNvGrpSpPr>
            <a:grpSpLocks/>
          </p:cNvGrpSpPr>
          <p:nvPr/>
        </p:nvGrpSpPr>
        <p:grpSpPr bwMode="auto">
          <a:xfrm>
            <a:off x="457200" y="2438400"/>
            <a:ext cx="822325" cy="1189038"/>
            <a:chOff x="288" y="1536"/>
            <a:chExt cx="518" cy="749"/>
          </a:xfrm>
        </p:grpSpPr>
        <p:pic>
          <p:nvPicPr>
            <p:cNvPr id="1835066" name="Picture 5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553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67" name="Picture 5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841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68" name="Picture 6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996"/>
              <a:ext cx="22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69" name="Picture 6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697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70" name="Picture 6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148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5071" name="Rectangle 63"/>
            <p:cNvSpPr>
              <a:spLocks noChangeArrowheads="1"/>
            </p:cNvSpPr>
            <p:nvPr/>
          </p:nvSpPr>
          <p:spPr bwMode="auto">
            <a:xfrm>
              <a:off x="288" y="1536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5020" name="Rectangle 12" descr="50%"/>
          <p:cNvSpPr>
            <a:spLocks noChangeArrowheads="1"/>
          </p:cNvSpPr>
          <p:nvPr/>
        </p:nvSpPr>
        <p:spPr bwMode="auto">
          <a:xfrm>
            <a:off x="3209544" y="5186363"/>
            <a:ext cx="905256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1" name="Rectangle 13" descr="50%"/>
          <p:cNvSpPr>
            <a:spLocks noChangeArrowheads="1"/>
          </p:cNvSpPr>
          <p:nvPr/>
        </p:nvSpPr>
        <p:spPr bwMode="auto">
          <a:xfrm>
            <a:off x="4114800" y="5643563"/>
            <a:ext cx="914400" cy="6858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2" name="Rectangle 14" descr="50%"/>
          <p:cNvSpPr>
            <a:spLocks noChangeArrowheads="1"/>
          </p:cNvSpPr>
          <p:nvPr/>
        </p:nvSpPr>
        <p:spPr bwMode="auto">
          <a:xfrm>
            <a:off x="5029200" y="4745038"/>
            <a:ext cx="923544" cy="15811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18"/>
          <p:cNvSpPr>
            <a:spLocks noChangeArrowheads="1"/>
          </p:cNvSpPr>
          <p:nvPr/>
        </p:nvSpPr>
        <p:spPr bwMode="auto">
          <a:xfrm>
            <a:off x="3271602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47" name="Line 39"/>
          <p:cNvSpPr>
            <a:spLocks noChangeShapeType="1"/>
          </p:cNvSpPr>
          <p:nvPr/>
        </p:nvSpPr>
        <p:spPr bwMode="auto">
          <a:xfrm>
            <a:off x="1920240" y="4468813"/>
            <a:ext cx="2176272" cy="16271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50926" y="3429000"/>
            <a:ext cx="6042526" cy="831941"/>
            <a:chOff x="2450926" y="3429000"/>
            <a:chExt cx="6042526" cy="83194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926" y="3429000"/>
              <a:ext cx="6042526" cy="831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35062" name="Rectangle 54"/>
            <p:cNvSpPr>
              <a:spLocks noChangeArrowheads="1"/>
            </p:cNvSpPr>
            <p:nvPr/>
          </p:nvSpPr>
          <p:spPr bwMode="auto">
            <a:xfrm>
              <a:off x="3310128" y="3554413"/>
              <a:ext cx="914400" cy="4206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35063" name="Picture 5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419600"/>
            <a:ext cx="2320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261182" y="1490472"/>
            <a:ext cx="591058" cy="2459736"/>
            <a:chOff x="5248656" y="1490472"/>
            <a:chExt cx="591058" cy="2459736"/>
          </a:xfrm>
        </p:grpSpPr>
        <p:sp>
          <p:nvSpPr>
            <p:cNvPr id="70" name="Rectangle 69"/>
            <p:cNvSpPr/>
            <p:nvPr/>
          </p:nvSpPr>
          <p:spPr bwMode="auto">
            <a:xfrm>
              <a:off x="5327650" y="1490472"/>
              <a:ext cx="512064" cy="32918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248656" y="2565748"/>
              <a:ext cx="512064" cy="32918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309282" y="3621024"/>
              <a:ext cx="521208" cy="32918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54880" y="1208979"/>
            <a:ext cx="841248" cy="2575969"/>
            <a:chOff x="4754880" y="1208979"/>
            <a:chExt cx="841248" cy="2575969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>
              <a:off x="4761978" y="1208979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4754880" y="1208979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 flipH="1" flipV="1">
              <a:off x="5588254" y="1208979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4761978" y="2286000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754880" y="2295144"/>
              <a:ext cx="768096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H="1" flipV="1">
              <a:off x="5522976" y="2286000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4761978" y="3346036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754880" y="3346036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5588254" y="3346036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/>
          <p:cNvGrpSpPr/>
          <p:nvPr/>
        </p:nvGrpSpPr>
        <p:grpSpPr>
          <a:xfrm>
            <a:off x="7163428" y="3066634"/>
            <a:ext cx="1828172" cy="412470"/>
            <a:chOff x="6758870" y="875778"/>
            <a:chExt cx="1828172" cy="412470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5484" y="875778"/>
              <a:ext cx="1454945" cy="1864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8870" y="1066800"/>
              <a:ext cx="1828172" cy="221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564688" y="1133856"/>
            <a:ext cx="1087573" cy="2303840"/>
            <a:chOff x="5589740" y="1133856"/>
            <a:chExt cx="1087573" cy="230384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370" y="1133856"/>
              <a:ext cx="1024943" cy="174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9740" y="2212586"/>
              <a:ext cx="1024943" cy="174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370" y="3263030"/>
              <a:ext cx="1024943" cy="174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8" name="Line 39"/>
          <p:cNvSpPr>
            <a:spLocks noChangeShapeType="1"/>
          </p:cNvSpPr>
          <p:nvPr/>
        </p:nvSpPr>
        <p:spPr bwMode="auto">
          <a:xfrm>
            <a:off x="1920876" y="4011613"/>
            <a:ext cx="3100388" cy="13081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024" name="Line 16"/>
          <p:cNvSpPr>
            <a:spLocks noChangeShapeType="1"/>
          </p:cNvSpPr>
          <p:nvPr/>
        </p:nvSpPr>
        <p:spPr bwMode="auto">
          <a:xfrm>
            <a:off x="3209544" y="5186363"/>
            <a:ext cx="0" cy="1143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025" name="Line 17"/>
          <p:cNvSpPr>
            <a:spLocks noChangeShapeType="1"/>
          </p:cNvSpPr>
          <p:nvPr/>
        </p:nvSpPr>
        <p:spPr bwMode="auto">
          <a:xfrm>
            <a:off x="4114800" y="564356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026" name="Line 18"/>
          <p:cNvSpPr>
            <a:spLocks noChangeShapeType="1"/>
          </p:cNvSpPr>
          <p:nvPr/>
        </p:nvSpPr>
        <p:spPr bwMode="auto">
          <a:xfrm>
            <a:off x="5029200" y="4745038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3209544" y="5186363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4104042" y="5643563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5018442" y="4745038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99" y="2362200"/>
            <a:ext cx="5517034" cy="831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3271602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3209544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98" name="Freeform 42" descr="25%"/>
          <p:cNvSpPr>
            <a:spLocks/>
          </p:cNvSpPr>
          <p:nvPr/>
        </p:nvSpPr>
        <p:spPr bwMode="auto">
          <a:xfrm>
            <a:off x="3143457" y="4664753"/>
            <a:ext cx="2818015" cy="1677089"/>
          </a:xfrm>
          <a:custGeom>
            <a:avLst/>
            <a:gdLst>
              <a:gd name="T0" fmla="*/ 156 w 1897"/>
              <a:gd name="T1" fmla="*/ 1074 h 1096"/>
              <a:gd name="T2" fmla="*/ 147 w 1897"/>
              <a:gd name="T3" fmla="*/ 984 h 1096"/>
              <a:gd name="T4" fmla="*/ 147 w 1897"/>
              <a:gd name="T5" fmla="*/ 831 h 1096"/>
              <a:gd name="T6" fmla="*/ 147 w 1897"/>
              <a:gd name="T7" fmla="*/ 723 h 1096"/>
              <a:gd name="T8" fmla="*/ 147 w 1897"/>
              <a:gd name="T9" fmla="*/ 507 h 1096"/>
              <a:gd name="T10" fmla="*/ 156 w 1897"/>
              <a:gd name="T11" fmla="*/ 354 h 1096"/>
              <a:gd name="T12" fmla="*/ 242 w 1897"/>
              <a:gd name="T13" fmla="*/ 495 h 1096"/>
              <a:gd name="T14" fmla="*/ 426 w 1897"/>
              <a:gd name="T15" fmla="*/ 669 h 1096"/>
              <a:gd name="T16" fmla="*/ 524 w 1897"/>
              <a:gd name="T17" fmla="*/ 696 h 1096"/>
              <a:gd name="T18" fmla="*/ 614 w 1897"/>
              <a:gd name="T19" fmla="*/ 714 h 1096"/>
              <a:gd name="T20" fmla="*/ 749 w 1897"/>
              <a:gd name="T21" fmla="*/ 606 h 1096"/>
              <a:gd name="T22" fmla="*/ 913 w 1897"/>
              <a:gd name="T23" fmla="*/ 447 h 1096"/>
              <a:gd name="T24" fmla="*/ 1297 w 1897"/>
              <a:gd name="T25" fmla="*/ 63 h 1096"/>
              <a:gd name="T26" fmla="*/ 1516 w 1897"/>
              <a:gd name="T27" fmla="*/ 66 h 1096"/>
              <a:gd name="T28" fmla="*/ 1660 w 1897"/>
              <a:gd name="T29" fmla="*/ 300 h 1096"/>
              <a:gd name="T30" fmla="*/ 1815 w 1897"/>
              <a:gd name="T31" fmla="*/ 723 h 1096"/>
              <a:gd name="T32" fmla="*/ 1860 w 1897"/>
              <a:gd name="T33" fmla="*/ 831 h 1096"/>
              <a:gd name="T34" fmla="*/ 1858 w 1897"/>
              <a:gd name="T35" fmla="*/ 921 h 1096"/>
              <a:gd name="T36" fmla="*/ 1858 w 1897"/>
              <a:gd name="T37" fmla="*/ 1002 h 1096"/>
              <a:gd name="T38" fmla="*/ 1831 w 1897"/>
              <a:gd name="T39" fmla="*/ 1074 h 1096"/>
              <a:gd name="T40" fmla="*/ 1633 w 1897"/>
              <a:gd name="T41" fmla="*/ 1071 h 1096"/>
              <a:gd name="T42" fmla="*/ 245 w 1897"/>
              <a:gd name="T43" fmla="*/ 1065 h 1096"/>
              <a:gd name="T44" fmla="*/ 156 w 1897"/>
              <a:gd name="T45" fmla="*/ 1074 h 1096"/>
              <a:gd name="connsiteX0" fmla="*/ 230 w 9227"/>
              <a:gd name="connsiteY0" fmla="*/ 9567 h 9639"/>
              <a:gd name="connsiteX1" fmla="*/ 183 w 9227"/>
              <a:gd name="connsiteY1" fmla="*/ 8746 h 9639"/>
              <a:gd name="connsiteX2" fmla="*/ 183 w 9227"/>
              <a:gd name="connsiteY2" fmla="*/ 7350 h 9639"/>
              <a:gd name="connsiteX3" fmla="*/ 183 w 9227"/>
              <a:gd name="connsiteY3" fmla="*/ 6365 h 9639"/>
              <a:gd name="connsiteX4" fmla="*/ 183 w 9227"/>
              <a:gd name="connsiteY4" fmla="*/ 4394 h 9639"/>
              <a:gd name="connsiteX5" fmla="*/ 230 w 9227"/>
              <a:gd name="connsiteY5" fmla="*/ 2998 h 9639"/>
              <a:gd name="connsiteX6" fmla="*/ 684 w 9227"/>
              <a:gd name="connsiteY6" fmla="*/ 4284 h 9639"/>
              <a:gd name="connsiteX7" fmla="*/ 1654 w 9227"/>
              <a:gd name="connsiteY7" fmla="*/ 5872 h 9639"/>
              <a:gd name="connsiteX8" fmla="*/ 2211 w 9227"/>
              <a:gd name="connsiteY8" fmla="*/ 6262 h 9639"/>
              <a:gd name="connsiteX9" fmla="*/ 2645 w 9227"/>
              <a:gd name="connsiteY9" fmla="*/ 6283 h 9639"/>
              <a:gd name="connsiteX10" fmla="*/ 3356 w 9227"/>
              <a:gd name="connsiteY10" fmla="*/ 5297 h 9639"/>
              <a:gd name="connsiteX11" fmla="*/ 4221 w 9227"/>
              <a:gd name="connsiteY11" fmla="*/ 3846 h 9639"/>
              <a:gd name="connsiteX12" fmla="*/ 6245 w 9227"/>
              <a:gd name="connsiteY12" fmla="*/ 343 h 9639"/>
              <a:gd name="connsiteX13" fmla="*/ 7400 w 9227"/>
              <a:gd name="connsiteY13" fmla="*/ 370 h 9639"/>
              <a:gd name="connsiteX14" fmla="*/ 8159 w 9227"/>
              <a:gd name="connsiteY14" fmla="*/ 2505 h 9639"/>
              <a:gd name="connsiteX15" fmla="*/ 8976 w 9227"/>
              <a:gd name="connsiteY15" fmla="*/ 6365 h 9639"/>
              <a:gd name="connsiteX16" fmla="*/ 9213 w 9227"/>
              <a:gd name="connsiteY16" fmla="*/ 7350 h 9639"/>
              <a:gd name="connsiteX17" fmla="*/ 9202 w 9227"/>
              <a:gd name="connsiteY17" fmla="*/ 8171 h 9639"/>
              <a:gd name="connsiteX18" fmla="*/ 9202 w 9227"/>
              <a:gd name="connsiteY18" fmla="*/ 8910 h 9639"/>
              <a:gd name="connsiteX19" fmla="*/ 9060 w 9227"/>
              <a:gd name="connsiteY19" fmla="*/ 9567 h 9639"/>
              <a:gd name="connsiteX20" fmla="*/ 8016 w 9227"/>
              <a:gd name="connsiteY20" fmla="*/ 9540 h 9639"/>
              <a:gd name="connsiteX21" fmla="*/ 700 w 9227"/>
              <a:gd name="connsiteY21" fmla="*/ 9485 h 9639"/>
              <a:gd name="connsiteX22" fmla="*/ 230 w 9227"/>
              <a:gd name="connsiteY22" fmla="*/ 9567 h 9639"/>
              <a:gd name="connsiteX0" fmla="*/ 249 w 10000"/>
              <a:gd name="connsiteY0" fmla="*/ 9925 h 10000"/>
              <a:gd name="connsiteX1" fmla="*/ 198 w 10000"/>
              <a:gd name="connsiteY1" fmla="*/ 9074 h 10000"/>
              <a:gd name="connsiteX2" fmla="*/ 198 w 10000"/>
              <a:gd name="connsiteY2" fmla="*/ 7625 h 10000"/>
              <a:gd name="connsiteX3" fmla="*/ 198 w 10000"/>
              <a:gd name="connsiteY3" fmla="*/ 6603 h 10000"/>
              <a:gd name="connsiteX4" fmla="*/ 198 w 10000"/>
              <a:gd name="connsiteY4" fmla="*/ 4559 h 10000"/>
              <a:gd name="connsiteX5" fmla="*/ 249 w 10000"/>
              <a:gd name="connsiteY5" fmla="*/ 3110 h 10000"/>
              <a:gd name="connsiteX6" fmla="*/ 874 w 10000"/>
              <a:gd name="connsiteY6" fmla="*/ 4519 h 10000"/>
              <a:gd name="connsiteX7" fmla="*/ 1793 w 10000"/>
              <a:gd name="connsiteY7" fmla="*/ 6092 h 10000"/>
              <a:gd name="connsiteX8" fmla="*/ 2396 w 10000"/>
              <a:gd name="connsiteY8" fmla="*/ 6497 h 10000"/>
              <a:gd name="connsiteX9" fmla="*/ 2867 w 10000"/>
              <a:gd name="connsiteY9" fmla="*/ 6518 h 10000"/>
              <a:gd name="connsiteX10" fmla="*/ 3637 w 10000"/>
              <a:gd name="connsiteY10" fmla="*/ 5495 h 10000"/>
              <a:gd name="connsiteX11" fmla="*/ 4575 w 10000"/>
              <a:gd name="connsiteY11" fmla="*/ 3990 h 10000"/>
              <a:gd name="connsiteX12" fmla="*/ 6768 w 10000"/>
              <a:gd name="connsiteY12" fmla="*/ 356 h 10000"/>
              <a:gd name="connsiteX13" fmla="*/ 8020 w 10000"/>
              <a:gd name="connsiteY13" fmla="*/ 384 h 10000"/>
              <a:gd name="connsiteX14" fmla="*/ 8843 w 10000"/>
              <a:gd name="connsiteY14" fmla="*/ 2599 h 10000"/>
              <a:gd name="connsiteX15" fmla="*/ 9728 w 10000"/>
              <a:gd name="connsiteY15" fmla="*/ 6603 h 10000"/>
              <a:gd name="connsiteX16" fmla="*/ 9985 w 10000"/>
              <a:gd name="connsiteY16" fmla="*/ 7625 h 10000"/>
              <a:gd name="connsiteX17" fmla="*/ 9973 w 10000"/>
              <a:gd name="connsiteY17" fmla="*/ 8477 h 10000"/>
              <a:gd name="connsiteX18" fmla="*/ 9973 w 10000"/>
              <a:gd name="connsiteY18" fmla="*/ 9244 h 10000"/>
              <a:gd name="connsiteX19" fmla="*/ 9819 w 10000"/>
              <a:gd name="connsiteY19" fmla="*/ 9925 h 10000"/>
              <a:gd name="connsiteX20" fmla="*/ 8688 w 10000"/>
              <a:gd name="connsiteY20" fmla="*/ 9897 h 10000"/>
              <a:gd name="connsiteX21" fmla="*/ 759 w 10000"/>
              <a:gd name="connsiteY21" fmla="*/ 9840 h 10000"/>
              <a:gd name="connsiteX22" fmla="*/ 249 w 10000"/>
              <a:gd name="connsiteY22" fmla="*/ 99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49" y="9925"/>
                </a:moveTo>
                <a:cubicBezTo>
                  <a:pt x="158" y="9803"/>
                  <a:pt x="204" y="9452"/>
                  <a:pt x="198" y="9074"/>
                </a:cubicBezTo>
                <a:cubicBezTo>
                  <a:pt x="193" y="8695"/>
                  <a:pt x="198" y="8032"/>
                  <a:pt x="198" y="7625"/>
                </a:cubicBezTo>
                <a:lnTo>
                  <a:pt x="198" y="6603"/>
                </a:lnTo>
                <a:cubicBezTo>
                  <a:pt x="198" y="6092"/>
                  <a:pt x="193" y="5135"/>
                  <a:pt x="198" y="4559"/>
                </a:cubicBezTo>
                <a:cubicBezTo>
                  <a:pt x="204" y="3981"/>
                  <a:pt x="136" y="3117"/>
                  <a:pt x="249" y="3110"/>
                </a:cubicBezTo>
                <a:cubicBezTo>
                  <a:pt x="362" y="3103"/>
                  <a:pt x="616" y="4028"/>
                  <a:pt x="874" y="4519"/>
                </a:cubicBezTo>
                <a:cubicBezTo>
                  <a:pt x="1131" y="5012"/>
                  <a:pt x="1539" y="5762"/>
                  <a:pt x="1793" y="6092"/>
                </a:cubicBezTo>
                <a:cubicBezTo>
                  <a:pt x="2047" y="6422"/>
                  <a:pt x="2220" y="6430"/>
                  <a:pt x="2396" y="6497"/>
                </a:cubicBezTo>
                <a:cubicBezTo>
                  <a:pt x="2574" y="6563"/>
                  <a:pt x="2660" y="6685"/>
                  <a:pt x="2867" y="6518"/>
                </a:cubicBezTo>
                <a:cubicBezTo>
                  <a:pt x="3074" y="6351"/>
                  <a:pt x="3352" y="5912"/>
                  <a:pt x="3637" y="5495"/>
                </a:cubicBezTo>
                <a:cubicBezTo>
                  <a:pt x="3918" y="5079"/>
                  <a:pt x="4054" y="4843"/>
                  <a:pt x="4575" y="3990"/>
                </a:cubicBezTo>
                <a:cubicBezTo>
                  <a:pt x="5100" y="3138"/>
                  <a:pt x="6197" y="952"/>
                  <a:pt x="6768" y="356"/>
                </a:cubicBezTo>
                <a:cubicBezTo>
                  <a:pt x="7339" y="-241"/>
                  <a:pt x="7671" y="15"/>
                  <a:pt x="8020" y="384"/>
                </a:cubicBezTo>
                <a:cubicBezTo>
                  <a:pt x="8368" y="753"/>
                  <a:pt x="8556" y="1568"/>
                  <a:pt x="8843" y="2599"/>
                </a:cubicBezTo>
                <a:cubicBezTo>
                  <a:pt x="9128" y="3631"/>
                  <a:pt x="9539" y="5770"/>
                  <a:pt x="9728" y="6603"/>
                </a:cubicBezTo>
                <a:cubicBezTo>
                  <a:pt x="9917" y="7436"/>
                  <a:pt x="9945" y="7313"/>
                  <a:pt x="9985" y="7625"/>
                </a:cubicBezTo>
                <a:cubicBezTo>
                  <a:pt x="10025" y="7938"/>
                  <a:pt x="9973" y="8212"/>
                  <a:pt x="9973" y="8477"/>
                </a:cubicBezTo>
                <a:cubicBezTo>
                  <a:pt x="9973" y="8743"/>
                  <a:pt x="9996" y="9007"/>
                  <a:pt x="9973" y="9244"/>
                </a:cubicBezTo>
                <a:cubicBezTo>
                  <a:pt x="9950" y="9480"/>
                  <a:pt x="10030" y="9822"/>
                  <a:pt x="9819" y="9925"/>
                </a:cubicBezTo>
                <a:cubicBezTo>
                  <a:pt x="9608" y="10030"/>
                  <a:pt x="10196" y="9916"/>
                  <a:pt x="8688" y="9897"/>
                </a:cubicBezTo>
                <a:lnTo>
                  <a:pt x="759" y="9840"/>
                </a:lnTo>
                <a:cubicBezTo>
                  <a:pt x="-642" y="9840"/>
                  <a:pt x="347" y="10134"/>
                  <a:pt x="249" y="9925"/>
                </a:cubicBezTo>
                <a:close/>
              </a:path>
            </a:pathLst>
          </a:custGeom>
          <a:pattFill prst="pct25">
            <a:fgClr>
              <a:srgbClr val="0000FF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74" name="Line 18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102" name="Line 46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926" y="3429000"/>
            <a:ext cx="6042526" cy="831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10128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2570"/>
          </a:xfrm>
        </p:spPr>
        <p:txBody>
          <a:bodyPr/>
          <a:lstStyle/>
          <a:p>
            <a:fld id="{61B3A333-9F2D-48BF-BE1A-61F752C745DA}" type="slidenum">
              <a:rPr lang="en-US"/>
              <a:pPr/>
              <a:t>25</a:t>
            </a:fld>
            <a:endParaRPr lang="en-US"/>
          </a:p>
        </p:txBody>
      </p:sp>
      <p:sp>
        <p:nvSpPr>
          <p:cNvPr id="1837058" name="Rectangle 2" descr="50%"/>
          <p:cNvSpPr>
            <a:spLocks noChangeArrowheads="1"/>
          </p:cNvSpPr>
          <p:nvPr/>
        </p:nvSpPr>
        <p:spPr bwMode="auto">
          <a:xfrm>
            <a:off x="3473450" y="5519738"/>
            <a:ext cx="274638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59" name="Rectangle 3" descr="50%"/>
          <p:cNvSpPr>
            <a:spLocks noChangeArrowheads="1"/>
          </p:cNvSpPr>
          <p:nvPr/>
        </p:nvSpPr>
        <p:spPr bwMode="auto">
          <a:xfrm>
            <a:off x="3746500" y="5724144"/>
            <a:ext cx="274638" cy="60350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0" name="Rectangle 4" descr="50%"/>
          <p:cNvSpPr>
            <a:spLocks noChangeArrowheads="1"/>
          </p:cNvSpPr>
          <p:nvPr/>
        </p:nvSpPr>
        <p:spPr bwMode="auto">
          <a:xfrm>
            <a:off x="4021138" y="5702300"/>
            <a:ext cx="274637" cy="6223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1" name="Rectangle 5" descr="50%"/>
          <p:cNvSpPr>
            <a:spLocks noChangeArrowheads="1"/>
          </p:cNvSpPr>
          <p:nvPr/>
        </p:nvSpPr>
        <p:spPr bwMode="auto">
          <a:xfrm>
            <a:off x="4297363" y="5473700"/>
            <a:ext cx="2746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2" name="Rectangle 6" descr="50%"/>
          <p:cNvSpPr>
            <a:spLocks noChangeArrowheads="1"/>
          </p:cNvSpPr>
          <p:nvPr/>
        </p:nvSpPr>
        <p:spPr bwMode="auto">
          <a:xfrm>
            <a:off x="4572000" y="5184647"/>
            <a:ext cx="274637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3" name="Rectangle 7" descr="50%"/>
          <p:cNvSpPr>
            <a:spLocks noChangeArrowheads="1"/>
          </p:cNvSpPr>
          <p:nvPr/>
        </p:nvSpPr>
        <p:spPr bwMode="auto">
          <a:xfrm>
            <a:off x="4846637" y="4901184"/>
            <a:ext cx="274637" cy="142646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4" name="Rectangle 8" descr="50%"/>
          <p:cNvSpPr>
            <a:spLocks noChangeArrowheads="1"/>
          </p:cNvSpPr>
          <p:nvPr/>
        </p:nvSpPr>
        <p:spPr bwMode="auto">
          <a:xfrm>
            <a:off x="5121274" y="4690871"/>
            <a:ext cx="274638" cy="163677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5" name="Rectangle 9" descr="50%"/>
          <p:cNvSpPr>
            <a:spLocks noChangeArrowheads="1"/>
          </p:cNvSpPr>
          <p:nvPr/>
        </p:nvSpPr>
        <p:spPr bwMode="auto">
          <a:xfrm>
            <a:off x="5395912" y="4733925"/>
            <a:ext cx="2746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6" name="Rectangle 10" descr="50%"/>
          <p:cNvSpPr>
            <a:spLocks noChangeArrowheads="1"/>
          </p:cNvSpPr>
          <p:nvPr/>
        </p:nvSpPr>
        <p:spPr bwMode="auto">
          <a:xfrm>
            <a:off x="5670548" y="5200650"/>
            <a:ext cx="283464" cy="11239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70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70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7071" name="Line 15"/>
          <p:cNvSpPr>
            <a:spLocks noChangeShapeType="1"/>
          </p:cNvSpPr>
          <p:nvPr/>
        </p:nvSpPr>
        <p:spPr bwMode="auto">
          <a:xfrm>
            <a:off x="5952744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707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7075" name="Rectangle 19" descr="50%"/>
          <p:cNvSpPr>
            <a:spLocks noChangeArrowheads="1"/>
          </p:cNvSpPr>
          <p:nvPr/>
        </p:nvSpPr>
        <p:spPr bwMode="auto">
          <a:xfrm>
            <a:off x="3209544" y="5186363"/>
            <a:ext cx="265176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707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707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707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708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025" y="6002338"/>
            <a:ext cx="6599238" cy="834014"/>
            <a:chOff x="73025" y="6002338"/>
            <a:chExt cx="6599238" cy="834014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3004" y="6553200"/>
              <a:ext cx="548640" cy="747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7079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" y="6002338"/>
              <a:ext cx="1635125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081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082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083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6553200"/>
              <a:ext cx="436563" cy="12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084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6477000"/>
              <a:ext cx="42386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941" y="6599238"/>
              <a:ext cx="548280" cy="237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7086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599238"/>
              <a:ext cx="684213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3708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7088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54675"/>
            <a:ext cx="1006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7089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7864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7090" name="Group 34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754"/>
            <a:chExt cx="1487" cy="558"/>
          </a:xfrm>
        </p:grpSpPr>
        <p:pic>
          <p:nvPicPr>
            <p:cNvPr id="1837091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2754"/>
              <a:ext cx="86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092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3138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093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943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37095" name="Rectangle 39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7103" name="Group 47"/>
          <p:cNvGrpSpPr>
            <a:grpSpLocks/>
          </p:cNvGrpSpPr>
          <p:nvPr/>
        </p:nvGrpSpPr>
        <p:grpSpPr bwMode="auto">
          <a:xfrm>
            <a:off x="76200" y="4191000"/>
            <a:ext cx="4386263" cy="1757363"/>
            <a:chOff x="309" y="2349"/>
            <a:chExt cx="2763" cy="1107"/>
          </a:xfrm>
        </p:grpSpPr>
        <p:pic>
          <p:nvPicPr>
            <p:cNvPr id="1837104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49"/>
              <a:ext cx="19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7105" name="Line 49"/>
            <p:cNvSpPr>
              <a:spLocks noChangeShapeType="1"/>
            </p:cNvSpPr>
            <p:nvPr/>
          </p:nvSpPr>
          <p:spPr bwMode="auto">
            <a:xfrm>
              <a:off x="2064" y="2496"/>
              <a:ext cx="1008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7106" name="Group 50"/>
          <p:cNvGrpSpPr>
            <a:grpSpLocks/>
          </p:cNvGrpSpPr>
          <p:nvPr/>
        </p:nvGrpSpPr>
        <p:grpSpPr bwMode="auto">
          <a:xfrm>
            <a:off x="7937500" y="5502275"/>
            <a:ext cx="977900" cy="669925"/>
            <a:chOff x="4856" y="2880"/>
            <a:chExt cx="616" cy="422"/>
          </a:xfrm>
        </p:grpSpPr>
        <p:pic>
          <p:nvPicPr>
            <p:cNvPr id="1837107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880"/>
              <a:ext cx="42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108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025"/>
              <a:ext cx="61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7109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3201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37110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419600"/>
            <a:ext cx="2320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7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7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3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3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098" grpId="0" animBg="1"/>
      <p:bldP spid="1837058" grpId="0" animBg="1"/>
      <p:bldP spid="1837059" grpId="0" animBg="1"/>
      <p:bldP spid="1837060" grpId="0" animBg="1"/>
      <p:bldP spid="1837061" grpId="0" animBg="1"/>
      <p:bldP spid="1837062" grpId="0" animBg="1"/>
      <p:bldP spid="1837063" grpId="0" animBg="1"/>
      <p:bldP spid="1837064" grpId="0" animBg="1"/>
      <p:bldP spid="1837065" grpId="0" animBg="1"/>
      <p:bldP spid="1837066" grpId="0" animBg="1"/>
      <p:bldP spid="18370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99" y="2362200"/>
            <a:ext cx="5517034" cy="831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9167" name="Freeform 63" descr="25%"/>
          <p:cNvSpPr>
            <a:spLocks/>
          </p:cNvSpPr>
          <p:nvPr/>
        </p:nvSpPr>
        <p:spPr bwMode="auto">
          <a:xfrm>
            <a:off x="2979738" y="4624388"/>
            <a:ext cx="3011487" cy="1739900"/>
          </a:xfrm>
          <a:custGeom>
            <a:avLst/>
            <a:gdLst>
              <a:gd name="T0" fmla="*/ 156 w 1897"/>
              <a:gd name="T1" fmla="*/ 1074 h 1096"/>
              <a:gd name="T2" fmla="*/ 147 w 1897"/>
              <a:gd name="T3" fmla="*/ 984 h 1096"/>
              <a:gd name="T4" fmla="*/ 147 w 1897"/>
              <a:gd name="T5" fmla="*/ 831 h 1096"/>
              <a:gd name="T6" fmla="*/ 147 w 1897"/>
              <a:gd name="T7" fmla="*/ 723 h 1096"/>
              <a:gd name="T8" fmla="*/ 147 w 1897"/>
              <a:gd name="T9" fmla="*/ 507 h 1096"/>
              <a:gd name="T10" fmla="*/ 156 w 1897"/>
              <a:gd name="T11" fmla="*/ 354 h 1096"/>
              <a:gd name="T12" fmla="*/ 242 w 1897"/>
              <a:gd name="T13" fmla="*/ 495 h 1096"/>
              <a:gd name="T14" fmla="*/ 426 w 1897"/>
              <a:gd name="T15" fmla="*/ 669 h 1096"/>
              <a:gd name="T16" fmla="*/ 524 w 1897"/>
              <a:gd name="T17" fmla="*/ 696 h 1096"/>
              <a:gd name="T18" fmla="*/ 614 w 1897"/>
              <a:gd name="T19" fmla="*/ 714 h 1096"/>
              <a:gd name="T20" fmla="*/ 749 w 1897"/>
              <a:gd name="T21" fmla="*/ 606 h 1096"/>
              <a:gd name="T22" fmla="*/ 913 w 1897"/>
              <a:gd name="T23" fmla="*/ 447 h 1096"/>
              <a:gd name="T24" fmla="*/ 1297 w 1897"/>
              <a:gd name="T25" fmla="*/ 63 h 1096"/>
              <a:gd name="T26" fmla="*/ 1516 w 1897"/>
              <a:gd name="T27" fmla="*/ 66 h 1096"/>
              <a:gd name="T28" fmla="*/ 1660 w 1897"/>
              <a:gd name="T29" fmla="*/ 300 h 1096"/>
              <a:gd name="T30" fmla="*/ 1815 w 1897"/>
              <a:gd name="T31" fmla="*/ 723 h 1096"/>
              <a:gd name="T32" fmla="*/ 1860 w 1897"/>
              <a:gd name="T33" fmla="*/ 831 h 1096"/>
              <a:gd name="T34" fmla="*/ 1858 w 1897"/>
              <a:gd name="T35" fmla="*/ 921 h 1096"/>
              <a:gd name="T36" fmla="*/ 1858 w 1897"/>
              <a:gd name="T37" fmla="*/ 1002 h 1096"/>
              <a:gd name="T38" fmla="*/ 1831 w 1897"/>
              <a:gd name="T39" fmla="*/ 1074 h 1096"/>
              <a:gd name="T40" fmla="*/ 1633 w 1897"/>
              <a:gd name="T41" fmla="*/ 1071 h 1096"/>
              <a:gd name="T42" fmla="*/ 245 w 1897"/>
              <a:gd name="T43" fmla="*/ 1065 h 1096"/>
              <a:gd name="T44" fmla="*/ 156 w 1897"/>
              <a:gd name="T45" fmla="*/ 1074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7" h="1096">
                <a:moveTo>
                  <a:pt x="156" y="1074"/>
                </a:moveTo>
                <a:cubicBezTo>
                  <a:pt x="140" y="1061"/>
                  <a:pt x="148" y="1024"/>
                  <a:pt x="147" y="984"/>
                </a:cubicBezTo>
                <a:cubicBezTo>
                  <a:pt x="146" y="944"/>
                  <a:pt x="147" y="874"/>
                  <a:pt x="147" y="831"/>
                </a:cubicBezTo>
                <a:cubicBezTo>
                  <a:pt x="147" y="788"/>
                  <a:pt x="147" y="777"/>
                  <a:pt x="147" y="723"/>
                </a:cubicBezTo>
                <a:cubicBezTo>
                  <a:pt x="147" y="669"/>
                  <a:pt x="146" y="568"/>
                  <a:pt x="147" y="507"/>
                </a:cubicBezTo>
                <a:cubicBezTo>
                  <a:pt x="148" y="446"/>
                  <a:pt x="140" y="356"/>
                  <a:pt x="156" y="354"/>
                </a:cubicBezTo>
                <a:cubicBezTo>
                  <a:pt x="171" y="352"/>
                  <a:pt x="197" y="443"/>
                  <a:pt x="242" y="495"/>
                </a:cubicBezTo>
                <a:cubicBezTo>
                  <a:pt x="287" y="547"/>
                  <a:pt x="379" y="636"/>
                  <a:pt x="426" y="669"/>
                </a:cubicBezTo>
                <a:cubicBezTo>
                  <a:pt x="473" y="702"/>
                  <a:pt x="493" y="689"/>
                  <a:pt x="524" y="696"/>
                </a:cubicBezTo>
                <a:cubicBezTo>
                  <a:pt x="555" y="703"/>
                  <a:pt x="577" y="729"/>
                  <a:pt x="614" y="714"/>
                </a:cubicBezTo>
                <a:cubicBezTo>
                  <a:pt x="651" y="699"/>
                  <a:pt x="699" y="650"/>
                  <a:pt x="749" y="606"/>
                </a:cubicBezTo>
                <a:cubicBezTo>
                  <a:pt x="798" y="562"/>
                  <a:pt x="822" y="537"/>
                  <a:pt x="913" y="447"/>
                </a:cubicBezTo>
                <a:cubicBezTo>
                  <a:pt x="1005" y="357"/>
                  <a:pt x="1197" y="126"/>
                  <a:pt x="1297" y="63"/>
                </a:cubicBezTo>
                <a:cubicBezTo>
                  <a:pt x="1397" y="0"/>
                  <a:pt x="1455" y="27"/>
                  <a:pt x="1516" y="66"/>
                </a:cubicBezTo>
                <a:cubicBezTo>
                  <a:pt x="1577" y="105"/>
                  <a:pt x="1610" y="191"/>
                  <a:pt x="1660" y="300"/>
                </a:cubicBezTo>
                <a:cubicBezTo>
                  <a:pt x="1710" y="409"/>
                  <a:pt x="1782" y="635"/>
                  <a:pt x="1815" y="723"/>
                </a:cubicBezTo>
                <a:cubicBezTo>
                  <a:pt x="1848" y="811"/>
                  <a:pt x="1853" y="798"/>
                  <a:pt x="1860" y="831"/>
                </a:cubicBezTo>
                <a:cubicBezTo>
                  <a:pt x="1867" y="864"/>
                  <a:pt x="1858" y="893"/>
                  <a:pt x="1858" y="921"/>
                </a:cubicBezTo>
                <a:cubicBezTo>
                  <a:pt x="1858" y="949"/>
                  <a:pt x="1862" y="977"/>
                  <a:pt x="1858" y="1002"/>
                </a:cubicBezTo>
                <a:cubicBezTo>
                  <a:pt x="1854" y="1027"/>
                  <a:pt x="1868" y="1063"/>
                  <a:pt x="1831" y="1074"/>
                </a:cubicBezTo>
                <a:cubicBezTo>
                  <a:pt x="1794" y="1085"/>
                  <a:pt x="1897" y="1073"/>
                  <a:pt x="1633" y="1071"/>
                </a:cubicBezTo>
                <a:cubicBezTo>
                  <a:pt x="1369" y="1069"/>
                  <a:pt x="491" y="1065"/>
                  <a:pt x="245" y="1065"/>
                </a:cubicBezTo>
                <a:cubicBezTo>
                  <a:pt x="0" y="1065"/>
                  <a:pt x="173" y="1096"/>
                  <a:pt x="156" y="1074"/>
                </a:cubicBezTo>
                <a:close/>
              </a:path>
            </a:pathLst>
          </a:custGeom>
          <a:pattFill prst="pct25">
            <a:fgClr>
              <a:srgbClr val="0000FF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21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178" name="Line 74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201" name="Line 97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3271602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" name="Picture 1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926" y="3429000"/>
            <a:ext cx="6042526" cy="831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310128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118-E666-40EE-A175-DCC46D5EFB1F}" type="slidenum">
              <a:rPr lang="en-US"/>
              <a:pPr/>
              <a:t>26</a:t>
            </a:fld>
            <a:endParaRPr lang="en-US"/>
          </a:p>
        </p:txBody>
      </p:sp>
      <p:sp>
        <p:nvSpPr>
          <p:cNvPr id="1839106" name="Rectangle 2" descr="50%"/>
          <p:cNvSpPr>
            <a:spLocks noChangeArrowheads="1"/>
          </p:cNvSpPr>
          <p:nvPr/>
        </p:nvSpPr>
        <p:spPr bwMode="auto">
          <a:xfrm>
            <a:off x="5907024" y="5857875"/>
            <a:ext cx="45720" cy="4667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07" name="Rectangle 3" descr="50%"/>
          <p:cNvSpPr>
            <a:spLocks noChangeArrowheads="1"/>
          </p:cNvSpPr>
          <p:nvPr/>
        </p:nvSpPr>
        <p:spPr bwMode="auto">
          <a:xfrm>
            <a:off x="5849938" y="5711825"/>
            <a:ext cx="46037" cy="6127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08" name="Rectangle 4" descr="50%"/>
          <p:cNvSpPr>
            <a:spLocks noChangeArrowheads="1"/>
          </p:cNvSpPr>
          <p:nvPr/>
        </p:nvSpPr>
        <p:spPr bwMode="auto">
          <a:xfrm>
            <a:off x="5803900" y="5584825"/>
            <a:ext cx="46038" cy="7397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09" name="Rectangle 5" descr="50%"/>
          <p:cNvSpPr>
            <a:spLocks noChangeArrowheads="1"/>
          </p:cNvSpPr>
          <p:nvPr/>
        </p:nvSpPr>
        <p:spPr bwMode="auto">
          <a:xfrm>
            <a:off x="5757863" y="5475288"/>
            <a:ext cx="460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0" name="Rectangle 6" descr="50%"/>
          <p:cNvSpPr>
            <a:spLocks noChangeArrowheads="1"/>
          </p:cNvSpPr>
          <p:nvPr/>
        </p:nvSpPr>
        <p:spPr bwMode="auto">
          <a:xfrm>
            <a:off x="5711825" y="5337175"/>
            <a:ext cx="46038" cy="9874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1" name="Rectangle 7" descr="50%"/>
          <p:cNvSpPr>
            <a:spLocks noChangeArrowheads="1"/>
          </p:cNvSpPr>
          <p:nvPr/>
        </p:nvSpPr>
        <p:spPr bwMode="auto">
          <a:xfrm>
            <a:off x="5668963" y="5200650"/>
            <a:ext cx="46037" cy="11239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2" name="Rectangle 8" descr="50%"/>
          <p:cNvSpPr>
            <a:spLocks noChangeArrowheads="1"/>
          </p:cNvSpPr>
          <p:nvPr/>
        </p:nvSpPr>
        <p:spPr bwMode="auto">
          <a:xfrm>
            <a:off x="5621338" y="5118100"/>
            <a:ext cx="46037" cy="12065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3" name="Rectangle 9" descr="50%"/>
          <p:cNvSpPr>
            <a:spLocks noChangeArrowheads="1"/>
          </p:cNvSpPr>
          <p:nvPr/>
        </p:nvSpPr>
        <p:spPr bwMode="auto">
          <a:xfrm>
            <a:off x="5575300" y="5008563"/>
            <a:ext cx="46038" cy="13160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4" name="Rectangle 10" descr="50%"/>
          <p:cNvSpPr>
            <a:spLocks noChangeArrowheads="1"/>
          </p:cNvSpPr>
          <p:nvPr/>
        </p:nvSpPr>
        <p:spPr bwMode="auto">
          <a:xfrm>
            <a:off x="5529263" y="4926013"/>
            <a:ext cx="46037" cy="13985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5" name="Rectangle 11" descr="50%"/>
          <p:cNvSpPr>
            <a:spLocks noChangeArrowheads="1"/>
          </p:cNvSpPr>
          <p:nvPr/>
        </p:nvSpPr>
        <p:spPr bwMode="auto">
          <a:xfrm>
            <a:off x="5483225" y="4835525"/>
            <a:ext cx="46038" cy="1490663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6" name="Rectangle 12" descr="50%"/>
          <p:cNvSpPr>
            <a:spLocks noChangeArrowheads="1"/>
          </p:cNvSpPr>
          <p:nvPr/>
        </p:nvSpPr>
        <p:spPr bwMode="auto">
          <a:xfrm>
            <a:off x="5438775" y="4779963"/>
            <a:ext cx="46038" cy="15446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7" name="Rectangle 13" descr="50%"/>
          <p:cNvSpPr>
            <a:spLocks noChangeArrowheads="1"/>
          </p:cNvSpPr>
          <p:nvPr/>
        </p:nvSpPr>
        <p:spPr bwMode="auto">
          <a:xfrm>
            <a:off x="5392738" y="4733925"/>
            <a:ext cx="460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8" name="Rectangle 14" descr="50%"/>
          <p:cNvSpPr>
            <a:spLocks noChangeArrowheads="1"/>
          </p:cNvSpPr>
          <p:nvPr/>
        </p:nvSpPr>
        <p:spPr bwMode="auto">
          <a:xfrm>
            <a:off x="5346700" y="4697413"/>
            <a:ext cx="460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9" name="Rectangle 15" descr="50%"/>
          <p:cNvSpPr>
            <a:spLocks noChangeArrowheads="1"/>
          </p:cNvSpPr>
          <p:nvPr/>
        </p:nvSpPr>
        <p:spPr bwMode="auto">
          <a:xfrm>
            <a:off x="5300663" y="4679950"/>
            <a:ext cx="46037" cy="16446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0" name="Rectangle 16" descr="50%"/>
          <p:cNvSpPr>
            <a:spLocks noChangeArrowheads="1"/>
          </p:cNvSpPr>
          <p:nvPr/>
        </p:nvSpPr>
        <p:spPr bwMode="auto">
          <a:xfrm>
            <a:off x="5254625" y="4670425"/>
            <a:ext cx="46038" cy="165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1" name="Rectangle 17" descr="50%"/>
          <p:cNvSpPr>
            <a:spLocks noChangeArrowheads="1"/>
          </p:cNvSpPr>
          <p:nvPr/>
        </p:nvSpPr>
        <p:spPr bwMode="auto">
          <a:xfrm>
            <a:off x="5210175" y="4670425"/>
            <a:ext cx="46038" cy="165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2" name="Rectangle 18" descr="50%"/>
          <p:cNvSpPr>
            <a:spLocks noChangeArrowheads="1"/>
          </p:cNvSpPr>
          <p:nvPr/>
        </p:nvSpPr>
        <p:spPr bwMode="auto">
          <a:xfrm>
            <a:off x="5164138" y="4679950"/>
            <a:ext cx="46037" cy="16446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3" name="Rectangle 19" descr="50%"/>
          <p:cNvSpPr>
            <a:spLocks noChangeArrowheads="1"/>
          </p:cNvSpPr>
          <p:nvPr/>
        </p:nvSpPr>
        <p:spPr bwMode="auto">
          <a:xfrm>
            <a:off x="5118100" y="4697413"/>
            <a:ext cx="460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4" name="Rectangle 20" descr="50%"/>
          <p:cNvSpPr>
            <a:spLocks noChangeArrowheads="1"/>
          </p:cNvSpPr>
          <p:nvPr/>
        </p:nvSpPr>
        <p:spPr bwMode="auto">
          <a:xfrm>
            <a:off x="5072063" y="4733925"/>
            <a:ext cx="460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5" name="Rectangle 21" descr="50%"/>
          <p:cNvSpPr>
            <a:spLocks noChangeArrowheads="1"/>
          </p:cNvSpPr>
          <p:nvPr/>
        </p:nvSpPr>
        <p:spPr bwMode="auto">
          <a:xfrm>
            <a:off x="5027613" y="4762500"/>
            <a:ext cx="46037" cy="15636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6" name="Rectangle 22" descr="50%"/>
          <p:cNvSpPr>
            <a:spLocks noChangeArrowheads="1"/>
          </p:cNvSpPr>
          <p:nvPr/>
        </p:nvSpPr>
        <p:spPr bwMode="auto">
          <a:xfrm>
            <a:off x="4981575" y="4789488"/>
            <a:ext cx="46038" cy="1535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7" name="Rectangle 23" descr="50%"/>
          <p:cNvSpPr>
            <a:spLocks noChangeArrowheads="1"/>
          </p:cNvSpPr>
          <p:nvPr/>
        </p:nvSpPr>
        <p:spPr bwMode="auto">
          <a:xfrm>
            <a:off x="4935538" y="4843463"/>
            <a:ext cx="46037" cy="14811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8" name="Rectangle 24" descr="50%"/>
          <p:cNvSpPr>
            <a:spLocks noChangeArrowheads="1"/>
          </p:cNvSpPr>
          <p:nvPr/>
        </p:nvSpPr>
        <p:spPr bwMode="auto">
          <a:xfrm>
            <a:off x="4889500" y="4879975"/>
            <a:ext cx="46038" cy="14446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29" name="Rectangle 25" descr="50%"/>
          <p:cNvSpPr>
            <a:spLocks noChangeArrowheads="1"/>
          </p:cNvSpPr>
          <p:nvPr/>
        </p:nvSpPr>
        <p:spPr bwMode="auto">
          <a:xfrm>
            <a:off x="4843463" y="4916488"/>
            <a:ext cx="46037" cy="1408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0" name="Rectangle 26" descr="50%"/>
          <p:cNvSpPr>
            <a:spLocks noChangeArrowheads="1"/>
          </p:cNvSpPr>
          <p:nvPr/>
        </p:nvSpPr>
        <p:spPr bwMode="auto">
          <a:xfrm>
            <a:off x="4799013" y="4962525"/>
            <a:ext cx="46037" cy="13620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1" name="Rectangle 27" descr="50%"/>
          <p:cNvSpPr>
            <a:spLocks noChangeArrowheads="1"/>
          </p:cNvSpPr>
          <p:nvPr/>
        </p:nvSpPr>
        <p:spPr bwMode="auto">
          <a:xfrm>
            <a:off x="4752975" y="5018088"/>
            <a:ext cx="46038" cy="13065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2" name="Rectangle 28" descr="50%"/>
          <p:cNvSpPr>
            <a:spLocks noChangeArrowheads="1"/>
          </p:cNvSpPr>
          <p:nvPr/>
        </p:nvSpPr>
        <p:spPr bwMode="auto">
          <a:xfrm>
            <a:off x="4706938" y="5064125"/>
            <a:ext cx="46037" cy="1262063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3" name="Rectangle 29" descr="50%"/>
          <p:cNvSpPr>
            <a:spLocks noChangeArrowheads="1"/>
          </p:cNvSpPr>
          <p:nvPr/>
        </p:nvSpPr>
        <p:spPr bwMode="auto">
          <a:xfrm>
            <a:off x="4660900" y="5118100"/>
            <a:ext cx="46038" cy="12065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4" name="Rectangle 30" descr="50%"/>
          <p:cNvSpPr>
            <a:spLocks noChangeArrowheads="1"/>
          </p:cNvSpPr>
          <p:nvPr/>
        </p:nvSpPr>
        <p:spPr bwMode="auto">
          <a:xfrm>
            <a:off x="4614863" y="5164138"/>
            <a:ext cx="46037" cy="11604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5" name="Rectangle 31" descr="50%"/>
          <p:cNvSpPr>
            <a:spLocks noChangeArrowheads="1"/>
          </p:cNvSpPr>
          <p:nvPr/>
        </p:nvSpPr>
        <p:spPr bwMode="auto">
          <a:xfrm>
            <a:off x="4570413" y="5210175"/>
            <a:ext cx="46037" cy="11144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6" name="Rectangle 32" descr="50%"/>
          <p:cNvSpPr>
            <a:spLocks noChangeArrowheads="1"/>
          </p:cNvSpPr>
          <p:nvPr/>
        </p:nvSpPr>
        <p:spPr bwMode="auto">
          <a:xfrm>
            <a:off x="4203700" y="5565775"/>
            <a:ext cx="46038" cy="7588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7" name="Rectangle 33" descr="50%"/>
          <p:cNvSpPr>
            <a:spLocks noChangeArrowheads="1"/>
          </p:cNvSpPr>
          <p:nvPr/>
        </p:nvSpPr>
        <p:spPr bwMode="auto">
          <a:xfrm>
            <a:off x="4157663" y="5611813"/>
            <a:ext cx="46037" cy="7127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8" name="Rectangle 34" descr="50%"/>
          <p:cNvSpPr>
            <a:spLocks noChangeArrowheads="1"/>
          </p:cNvSpPr>
          <p:nvPr/>
        </p:nvSpPr>
        <p:spPr bwMode="auto">
          <a:xfrm>
            <a:off x="3930650" y="5757863"/>
            <a:ext cx="46038" cy="5667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39" name="Rectangle 35" descr="50%"/>
          <p:cNvSpPr>
            <a:spLocks noChangeArrowheads="1"/>
          </p:cNvSpPr>
          <p:nvPr/>
        </p:nvSpPr>
        <p:spPr bwMode="auto">
          <a:xfrm>
            <a:off x="4067175" y="5684838"/>
            <a:ext cx="46038" cy="6397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0" name="Rectangle 36" descr="50%"/>
          <p:cNvSpPr>
            <a:spLocks noChangeArrowheads="1"/>
          </p:cNvSpPr>
          <p:nvPr/>
        </p:nvSpPr>
        <p:spPr bwMode="auto">
          <a:xfrm>
            <a:off x="3792538" y="5757863"/>
            <a:ext cx="46037" cy="5667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1" name="Rectangle 37" descr="50%"/>
          <p:cNvSpPr>
            <a:spLocks noChangeArrowheads="1"/>
          </p:cNvSpPr>
          <p:nvPr/>
        </p:nvSpPr>
        <p:spPr bwMode="auto">
          <a:xfrm>
            <a:off x="3975100" y="5740400"/>
            <a:ext cx="460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2" name="Rectangle 38" descr="50%"/>
          <p:cNvSpPr>
            <a:spLocks noChangeArrowheads="1"/>
          </p:cNvSpPr>
          <p:nvPr/>
        </p:nvSpPr>
        <p:spPr bwMode="auto">
          <a:xfrm>
            <a:off x="4021138" y="5711825"/>
            <a:ext cx="46037" cy="6127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3" name="Rectangle 39" descr="50%"/>
          <p:cNvSpPr>
            <a:spLocks noChangeArrowheads="1"/>
          </p:cNvSpPr>
          <p:nvPr/>
        </p:nvSpPr>
        <p:spPr bwMode="auto">
          <a:xfrm>
            <a:off x="4524375" y="5246688"/>
            <a:ext cx="46038" cy="10779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4" name="Rectangle 40" descr="50%"/>
          <p:cNvSpPr>
            <a:spLocks noChangeArrowheads="1"/>
          </p:cNvSpPr>
          <p:nvPr/>
        </p:nvSpPr>
        <p:spPr bwMode="auto">
          <a:xfrm>
            <a:off x="4478338" y="5291138"/>
            <a:ext cx="46037" cy="10334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5" name="Rectangle 41" descr="50%"/>
          <p:cNvSpPr>
            <a:spLocks noChangeArrowheads="1"/>
          </p:cNvSpPr>
          <p:nvPr/>
        </p:nvSpPr>
        <p:spPr bwMode="auto">
          <a:xfrm>
            <a:off x="4432300" y="5346700"/>
            <a:ext cx="46038" cy="977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6" name="Rectangle 42" descr="50%"/>
          <p:cNvSpPr>
            <a:spLocks noChangeArrowheads="1"/>
          </p:cNvSpPr>
          <p:nvPr/>
        </p:nvSpPr>
        <p:spPr bwMode="auto">
          <a:xfrm>
            <a:off x="4386263" y="5402263"/>
            <a:ext cx="46037" cy="9239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7" name="Rectangle 43" descr="50%"/>
          <p:cNvSpPr>
            <a:spLocks noChangeArrowheads="1"/>
          </p:cNvSpPr>
          <p:nvPr/>
        </p:nvSpPr>
        <p:spPr bwMode="auto">
          <a:xfrm>
            <a:off x="4341813" y="5438775"/>
            <a:ext cx="46037" cy="887413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8" name="Rectangle 44" descr="50%"/>
          <p:cNvSpPr>
            <a:spLocks noChangeArrowheads="1"/>
          </p:cNvSpPr>
          <p:nvPr/>
        </p:nvSpPr>
        <p:spPr bwMode="auto">
          <a:xfrm>
            <a:off x="4297363" y="5483225"/>
            <a:ext cx="46037" cy="8413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49" name="Rectangle 45" descr="50%"/>
          <p:cNvSpPr>
            <a:spLocks noChangeArrowheads="1"/>
          </p:cNvSpPr>
          <p:nvPr/>
        </p:nvSpPr>
        <p:spPr bwMode="auto">
          <a:xfrm>
            <a:off x="4249738" y="5519738"/>
            <a:ext cx="46037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0" name="Rectangle 46" descr="50%"/>
          <p:cNvSpPr>
            <a:spLocks noChangeArrowheads="1"/>
          </p:cNvSpPr>
          <p:nvPr/>
        </p:nvSpPr>
        <p:spPr bwMode="auto">
          <a:xfrm>
            <a:off x="4113213" y="5648325"/>
            <a:ext cx="46037" cy="6762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1" name="Rectangle 47" descr="50%"/>
          <p:cNvSpPr>
            <a:spLocks noChangeArrowheads="1"/>
          </p:cNvSpPr>
          <p:nvPr/>
        </p:nvSpPr>
        <p:spPr bwMode="auto">
          <a:xfrm>
            <a:off x="3884613" y="5748338"/>
            <a:ext cx="46037" cy="5762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2" name="Rectangle 48" descr="50%"/>
          <p:cNvSpPr>
            <a:spLocks noChangeArrowheads="1"/>
          </p:cNvSpPr>
          <p:nvPr/>
        </p:nvSpPr>
        <p:spPr bwMode="auto">
          <a:xfrm>
            <a:off x="3838575" y="5757863"/>
            <a:ext cx="46038" cy="5667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3" name="Rectangle 49" descr="50%"/>
          <p:cNvSpPr>
            <a:spLocks noChangeArrowheads="1"/>
          </p:cNvSpPr>
          <p:nvPr/>
        </p:nvSpPr>
        <p:spPr bwMode="auto">
          <a:xfrm>
            <a:off x="3746500" y="5740400"/>
            <a:ext cx="460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4" name="Rectangle 50" descr="50%"/>
          <p:cNvSpPr>
            <a:spLocks noChangeArrowheads="1"/>
          </p:cNvSpPr>
          <p:nvPr/>
        </p:nvSpPr>
        <p:spPr bwMode="auto">
          <a:xfrm>
            <a:off x="3746500" y="5740400"/>
            <a:ext cx="460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5" name="Rectangle 51" descr="50%"/>
          <p:cNvSpPr>
            <a:spLocks noChangeArrowheads="1"/>
          </p:cNvSpPr>
          <p:nvPr/>
        </p:nvSpPr>
        <p:spPr bwMode="auto">
          <a:xfrm>
            <a:off x="3702050" y="5721350"/>
            <a:ext cx="46038" cy="6032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6" name="Rectangle 52" descr="50%"/>
          <p:cNvSpPr>
            <a:spLocks noChangeArrowheads="1"/>
          </p:cNvSpPr>
          <p:nvPr/>
        </p:nvSpPr>
        <p:spPr bwMode="auto">
          <a:xfrm>
            <a:off x="3427413" y="5475288"/>
            <a:ext cx="460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7" name="Rectangle 53" descr="50%"/>
          <p:cNvSpPr>
            <a:spLocks noChangeArrowheads="1"/>
          </p:cNvSpPr>
          <p:nvPr/>
        </p:nvSpPr>
        <p:spPr bwMode="auto">
          <a:xfrm>
            <a:off x="3517900" y="5575300"/>
            <a:ext cx="46038" cy="7493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8" name="Rectangle 54" descr="50%"/>
          <p:cNvSpPr>
            <a:spLocks noChangeArrowheads="1"/>
          </p:cNvSpPr>
          <p:nvPr/>
        </p:nvSpPr>
        <p:spPr bwMode="auto">
          <a:xfrm>
            <a:off x="3563938" y="5621338"/>
            <a:ext cx="46037" cy="7032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59" name="Rectangle 55" descr="50%"/>
          <p:cNvSpPr>
            <a:spLocks noChangeArrowheads="1"/>
          </p:cNvSpPr>
          <p:nvPr/>
        </p:nvSpPr>
        <p:spPr bwMode="auto">
          <a:xfrm>
            <a:off x="3609975" y="5657850"/>
            <a:ext cx="46038" cy="6667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0" name="Rectangle 56" descr="50%"/>
          <p:cNvSpPr>
            <a:spLocks noChangeArrowheads="1"/>
          </p:cNvSpPr>
          <p:nvPr/>
        </p:nvSpPr>
        <p:spPr bwMode="auto">
          <a:xfrm>
            <a:off x="3656013" y="5684838"/>
            <a:ext cx="46037" cy="6397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1" name="Rectangle 57" descr="50%"/>
          <p:cNvSpPr>
            <a:spLocks noChangeArrowheads="1"/>
          </p:cNvSpPr>
          <p:nvPr/>
        </p:nvSpPr>
        <p:spPr bwMode="auto">
          <a:xfrm>
            <a:off x="3244850" y="5227638"/>
            <a:ext cx="46038" cy="10969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2" name="Rectangle 58" descr="50%"/>
          <p:cNvSpPr>
            <a:spLocks noChangeArrowheads="1"/>
          </p:cNvSpPr>
          <p:nvPr/>
        </p:nvSpPr>
        <p:spPr bwMode="auto">
          <a:xfrm>
            <a:off x="3289300" y="5300663"/>
            <a:ext cx="46038" cy="10239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3" name="Rectangle 59" descr="50%"/>
          <p:cNvSpPr>
            <a:spLocks noChangeArrowheads="1"/>
          </p:cNvSpPr>
          <p:nvPr/>
        </p:nvSpPr>
        <p:spPr bwMode="auto">
          <a:xfrm>
            <a:off x="3335338" y="5365750"/>
            <a:ext cx="46037" cy="9604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4" name="Rectangle 60" descr="50%"/>
          <p:cNvSpPr>
            <a:spLocks noChangeArrowheads="1"/>
          </p:cNvSpPr>
          <p:nvPr/>
        </p:nvSpPr>
        <p:spPr bwMode="auto">
          <a:xfrm>
            <a:off x="3381375" y="5419725"/>
            <a:ext cx="46038" cy="9048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5" name="Rectangle 61" descr="50%"/>
          <p:cNvSpPr>
            <a:spLocks noChangeArrowheads="1"/>
          </p:cNvSpPr>
          <p:nvPr/>
        </p:nvSpPr>
        <p:spPr bwMode="auto">
          <a:xfrm>
            <a:off x="3473450" y="5519738"/>
            <a:ext cx="46038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66" name="Rectangle 62" descr="50%"/>
          <p:cNvSpPr>
            <a:spLocks noChangeArrowheads="1"/>
          </p:cNvSpPr>
          <p:nvPr/>
        </p:nvSpPr>
        <p:spPr bwMode="auto">
          <a:xfrm>
            <a:off x="3209544" y="5186363"/>
            <a:ext cx="36576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9173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74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9175" name="Line 71"/>
          <p:cNvSpPr>
            <a:spLocks noChangeShapeType="1"/>
          </p:cNvSpPr>
          <p:nvPr/>
        </p:nvSpPr>
        <p:spPr bwMode="auto">
          <a:xfrm>
            <a:off x="5952744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176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9177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79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80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81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82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85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9190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9191" name="Picture 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54675"/>
            <a:ext cx="1006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92" name="Picture 8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7864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9193" name="Group 89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754"/>
            <a:chExt cx="1487" cy="558"/>
          </a:xfrm>
        </p:grpSpPr>
        <p:pic>
          <p:nvPicPr>
            <p:cNvPr id="1839194" name="Picture 9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2754"/>
              <a:ext cx="86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195" name="Picture 9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3138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196" name="Picture 9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943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39198" name="Rectangle 94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9202" name="Group 98"/>
          <p:cNvGrpSpPr>
            <a:grpSpLocks/>
          </p:cNvGrpSpPr>
          <p:nvPr/>
        </p:nvGrpSpPr>
        <p:grpSpPr bwMode="auto">
          <a:xfrm>
            <a:off x="76200" y="4191000"/>
            <a:ext cx="4386263" cy="1757363"/>
            <a:chOff x="309" y="2349"/>
            <a:chExt cx="2763" cy="1107"/>
          </a:xfrm>
        </p:grpSpPr>
        <p:pic>
          <p:nvPicPr>
            <p:cNvPr id="1839203" name="Picture 9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49"/>
              <a:ext cx="19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9204" name="Line 100"/>
            <p:cNvSpPr>
              <a:spLocks noChangeShapeType="1"/>
            </p:cNvSpPr>
            <p:nvPr/>
          </p:nvSpPr>
          <p:spPr bwMode="auto">
            <a:xfrm>
              <a:off x="2064" y="2496"/>
              <a:ext cx="1008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39205" name="Picture 10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8970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9206" name="Group 102"/>
          <p:cNvGrpSpPr>
            <a:grpSpLocks/>
          </p:cNvGrpSpPr>
          <p:nvPr/>
        </p:nvGrpSpPr>
        <p:grpSpPr bwMode="auto">
          <a:xfrm>
            <a:off x="7937500" y="5502275"/>
            <a:ext cx="977900" cy="669925"/>
            <a:chOff x="4856" y="2880"/>
            <a:chExt cx="616" cy="422"/>
          </a:xfrm>
        </p:grpSpPr>
        <p:pic>
          <p:nvPicPr>
            <p:cNvPr id="1839207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880"/>
              <a:ext cx="42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208" name="Picture 10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025"/>
              <a:ext cx="61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209" name="Picture 10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3201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030787"/>
            <a:ext cx="1751143" cy="218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335024" y="1847088"/>
            <a:ext cx="1947672" cy="320954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Arrow Connector 118"/>
          <p:cNvCxnSpPr/>
          <p:nvPr/>
        </p:nvCxnSpPr>
        <p:spPr bwMode="auto">
          <a:xfrm flipV="1">
            <a:off x="1487292" y="2916936"/>
            <a:ext cx="1773936" cy="213969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 flipV="1">
            <a:off x="1639692" y="3986784"/>
            <a:ext cx="1655064" cy="106984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5" name="Picture 1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38400" y="6370638"/>
            <a:ext cx="4233863" cy="465714"/>
            <a:chOff x="2438400" y="6370638"/>
            <a:chExt cx="4233863" cy="465714"/>
          </a:xfrm>
        </p:grpSpPr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3004" y="6553200"/>
              <a:ext cx="548640" cy="747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9183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184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6370638"/>
              <a:ext cx="36195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186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6553200"/>
              <a:ext cx="436563" cy="12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9187" name="Picture 8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6477000"/>
              <a:ext cx="42386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941" y="6599238"/>
              <a:ext cx="548280" cy="237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9189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599238"/>
              <a:ext cx="696913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99" y="2362200"/>
            <a:ext cx="5517034" cy="831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3271602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926" y="3429000"/>
            <a:ext cx="6042526" cy="831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10128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31F0-2474-4346-8F61-4C0716C765CB}" type="slidenum">
              <a:rPr lang="en-US"/>
              <a:pPr/>
              <a:t>27</a:t>
            </a:fld>
            <a:endParaRPr lang="en-US"/>
          </a:p>
        </p:txBody>
      </p:sp>
      <p:pic>
        <p:nvPicPr>
          <p:cNvPr id="18411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5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5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6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6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6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116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11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587109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6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40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116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1167" name="Rectangle 15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6302723"/>
            <a:ext cx="508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569423"/>
            <a:ext cx="34226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320186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5038344"/>
            <a:ext cx="1767930" cy="26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99" y="2362200"/>
            <a:ext cx="5517034" cy="831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3271602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4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926" y="3429000"/>
            <a:ext cx="6042526" cy="831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6302723"/>
            <a:ext cx="508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569423"/>
            <a:ext cx="34226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320186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4D00-3BC4-43F0-BA11-41C7D35D4239}" type="slidenum">
              <a:rPr lang="en-US"/>
              <a:pPr/>
              <a:t>28</a:t>
            </a:fld>
            <a:endParaRPr lang="en-US"/>
          </a:p>
        </p:txBody>
      </p:sp>
      <p:pic>
        <p:nvPicPr>
          <p:cNvPr id="184320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206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207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208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209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210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212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44234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213" name="Picture 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587109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14" name="Rectangle 14"/>
          <p:cNvSpPr>
            <a:spLocks noChangeArrowheads="1"/>
          </p:cNvSpPr>
          <p:nvPr/>
        </p:nvSpPr>
        <p:spPr bwMode="auto">
          <a:xfrm>
            <a:off x="623888" y="5418834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215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7" name="Rectangle 17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9" name="Rectangle 19"/>
          <p:cNvSpPr>
            <a:spLocks noChangeArrowheads="1"/>
          </p:cNvSpPr>
          <p:nvPr/>
        </p:nvSpPr>
        <p:spPr bwMode="auto">
          <a:xfrm>
            <a:off x="3310128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1621" y="5038344"/>
            <a:ext cx="1767930" cy="26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1621" y="5038344"/>
            <a:ext cx="1767930" cy="26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6302723"/>
            <a:ext cx="508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569423"/>
            <a:ext cx="34226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320186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96C7-24B1-4869-A5D6-C4108EF6460D}" type="slidenum">
              <a:rPr lang="en-US"/>
              <a:pPr/>
              <a:t>29</a:t>
            </a:fld>
            <a:endParaRPr lang="en-US"/>
          </a:p>
        </p:txBody>
      </p:sp>
      <p:sp>
        <p:nvSpPr>
          <p:cNvPr id="1845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51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44234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52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587109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253" name="Rectangle 5"/>
          <p:cNvSpPr>
            <a:spLocks noChangeArrowheads="1"/>
          </p:cNvSpPr>
          <p:nvPr/>
        </p:nvSpPr>
        <p:spPr bwMode="auto">
          <a:xfrm>
            <a:off x="623888" y="5418834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54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2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2975" y="1604963"/>
            <a:ext cx="4495800" cy="2052637"/>
            <a:chOff x="2212975" y="1604963"/>
            <a:chExt cx="4495800" cy="2052637"/>
          </a:xfrm>
        </p:grpSpPr>
        <p:sp>
          <p:nvSpPr>
            <p:cNvPr id="1845257" name="Freeform 9" descr="25%"/>
            <p:cNvSpPr>
              <a:spLocks/>
            </p:cNvSpPr>
            <p:nvPr/>
          </p:nvSpPr>
          <p:spPr bwMode="auto">
            <a:xfrm>
              <a:off x="3137754" y="1766244"/>
              <a:ext cx="2816224" cy="1667463"/>
            </a:xfrm>
            <a:custGeom>
              <a:avLst/>
              <a:gdLst>
                <a:gd name="T0" fmla="*/ 149 w 1905"/>
                <a:gd name="T1" fmla="*/ 1061 h 1085"/>
                <a:gd name="T2" fmla="*/ 158 w 1905"/>
                <a:gd name="T3" fmla="*/ 935 h 1085"/>
                <a:gd name="T4" fmla="*/ 149 w 1905"/>
                <a:gd name="T5" fmla="*/ 596 h 1085"/>
                <a:gd name="T6" fmla="*/ 149 w 1905"/>
                <a:gd name="T7" fmla="*/ 356 h 1085"/>
                <a:gd name="T8" fmla="*/ 245 w 1905"/>
                <a:gd name="T9" fmla="*/ 500 h 1085"/>
                <a:gd name="T10" fmla="*/ 428 w 1905"/>
                <a:gd name="T11" fmla="*/ 674 h 1085"/>
                <a:gd name="T12" fmla="*/ 527 w 1905"/>
                <a:gd name="T13" fmla="*/ 701 h 1085"/>
                <a:gd name="T14" fmla="*/ 617 w 1905"/>
                <a:gd name="T15" fmla="*/ 719 h 1085"/>
                <a:gd name="T16" fmla="*/ 752 w 1905"/>
                <a:gd name="T17" fmla="*/ 611 h 1085"/>
                <a:gd name="T18" fmla="*/ 917 w 1905"/>
                <a:gd name="T19" fmla="*/ 452 h 1085"/>
                <a:gd name="T20" fmla="*/ 1301 w 1905"/>
                <a:gd name="T21" fmla="*/ 68 h 1085"/>
                <a:gd name="T22" fmla="*/ 1517 w 1905"/>
                <a:gd name="T23" fmla="*/ 44 h 1085"/>
                <a:gd name="T24" fmla="*/ 1685 w 1905"/>
                <a:gd name="T25" fmla="*/ 308 h 1085"/>
                <a:gd name="T26" fmla="*/ 1829 w 1905"/>
                <a:gd name="T27" fmla="*/ 692 h 1085"/>
                <a:gd name="T28" fmla="*/ 1877 w 1905"/>
                <a:gd name="T29" fmla="*/ 836 h 1085"/>
                <a:gd name="T30" fmla="*/ 1877 w 1905"/>
                <a:gd name="T31" fmla="*/ 989 h 1085"/>
                <a:gd name="T32" fmla="*/ 1859 w 1905"/>
                <a:gd name="T33" fmla="*/ 1070 h 1085"/>
                <a:gd name="T34" fmla="*/ 1637 w 1905"/>
                <a:gd name="T35" fmla="*/ 1076 h 1085"/>
                <a:gd name="T36" fmla="*/ 248 w 1905"/>
                <a:gd name="T37" fmla="*/ 1070 h 1085"/>
                <a:gd name="T38" fmla="*/ 149 w 1905"/>
                <a:gd name="T39" fmla="*/ 1061 h 1085"/>
                <a:gd name="connsiteX0" fmla="*/ 207 w 9304"/>
                <a:gd name="connsiteY0" fmla="*/ 9547 h 9709"/>
                <a:gd name="connsiteX1" fmla="*/ 254 w 9304"/>
                <a:gd name="connsiteY1" fmla="*/ 8386 h 9709"/>
                <a:gd name="connsiteX2" fmla="*/ 207 w 9304"/>
                <a:gd name="connsiteY2" fmla="*/ 5261 h 9709"/>
                <a:gd name="connsiteX3" fmla="*/ 207 w 9304"/>
                <a:gd name="connsiteY3" fmla="*/ 3049 h 9709"/>
                <a:gd name="connsiteX4" fmla="*/ 711 w 9304"/>
                <a:gd name="connsiteY4" fmla="*/ 4376 h 9709"/>
                <a:gd name="connsiteX5" fmla="*/ 1672 w 9304"/>
                <a:gd name="connsiteY5" fmla="*/ 5980 h 9709"/>
                <a:gd name="connsiteX6" fmla="*/ 2191 w 9304"/>
                <a:gd name="connsiteY6" fmla="*/ 6229 h 9709"/>
                <a:gd name="connsiteX7" fmla="*/ 2664 w 9304"/>
                <a:gd name="connsiteY7" fmla="*/ 6395 h 9709"/>
                <a:gd name="connsiteX8" fmla="*/ 3373 w 9304"/>
                <a:gd name="connsiteY8" fmla="*/ 5399 h 9709"/>
                <a:gd name="connsiteX9" fmla="*/ 4239 w 9304"/>
                <a:gd name="connsiteY9" fmla="*/ 3934 h 9709"/>
                <a:gd name="connsiteX10" fmla="*/ 6254 w 9304"/>
                <a:gd name="connsiteY10" fmla="*/ 613 h 9709"/>
                <a:gd name="connsiteX11" fmla="*/ 7388 w 9304"/>
                <a:gd name="connsiteY11" fmla="*/ 174 h 9709"/>
                <a:gd name="connsiteX12" fmla="*/ 8270 w 9304"/>
                <a:gd name="connsiteY12" fmla="*/ 2607 h 9709"/>
                <a:gd name="connsiteX13" fmla="*/ 9026 w 9304"/>
                <a:gd name="connsiteY13" fmla="*/ 6146 h 9709"/>
                <a:gd name="connsiteX14" fmla="*/ 9278 w 9304"/>
                <a:gd name="connsiteY14" fmla="*/ 7473 h 9709"/>
                <a:gd name="connsiteX15" fmla="*/ 9278 w 9304"/>
                <a:gd name="connsiteY15" fmla="*/ 8883 h 9709"/>
                <a:gd name="connsiteX16" fmla="*/ 9184 w 9304"/>
                <a:gd name="connsiteY16" fmla="*/ 9630 h 9709"/>
                <a:gd name="connsiteX17" fmla="*/ 8018 w 9304"/>
                <a:gd name="connsiteY17" fmla="*/ 9685 h 9709"/>
                <a:gd name="connsiteX18" fmla="*/ 727 w 9304"/>
                <a:gd name="connsiteY18" fmla="*/ 9630 h 9709"/>
                <a:gd name="connsiteX19" fmla="*/ 207 w 9304"/>
                <a:gd name="connsiteY19" fmla="*/ 9547 h 9709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22 w 10000"/>
                <a:gd name="connsiteY2" fmla="*/ 5419 h 10000"/>
                <a:gd name="connsiteX3" fmla="*/ 222 w 10000"/>
                <a:gd name="connsiteY3" fmla="*/ 3140 h 10000"/>
                <a:gd name="connsiteX4" fmla="*/ 764 w 10000"/>
                <a:gd name="connsiteY4" fmla="*/ 4507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22 w 10000"/>
                <a:gd name="connsiteY2" fmla="*/ 5419 h 10000"/>
                <a:gd name="connsiteX3" fmla="*/ 222 w 10000"/>
                <a:gd name="connsiteY3" fmla="*/ 3140 h 10000"/>
                <a:gd name="connsiteX4" fmla="*/ 1031 w 10000"/>
                <a:gd name="connsiteY4" fmla="*/ 4732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22 w 10000"/>
                <a:gd name="connsiteY2" fmla="*/ 5419 h 10000"/>
                <a:gd name="connsiteX3" fmla="*/ 222 w 10000"/>
                <a:gd name="connsiteY3" fmla="*/ 3140 h 10000"/>
                <a:gd name="connsiteX4" fmla="*/ 1031 w 10000"/>
                <a:gd name="connsiteY4" fmla="*/ 4732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22 w 10000"/>
                <a:gd name="connsiteY2" fmla="*/ 5419 h 10000"/>
                <a:gd name="connsiteX3" fmla="*/ 222 w 10000"/>
                <a:gd name="connsiteY3" fmla="*/ 3140 h 10000"/>
                <a:gd name="connsiteX4" fmla="*/ 1031 w 10000"/>
                <a:gd name="connsiteY4" fmla="*/ 4732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22 w 10000"/>
                <a:gd name="connsiteY2" fmla="*/ 5419 h 10000"/>
                <a:gd name="connsiteX3" fmla="*/ 222 w 10000"/>
                <a:gd name="connsiteY3" fmla="*/ 3140 h 10000"/>
                <a:gd name="connsiteX4" fmla="*/ 1031 w 10000"/>
                <a:gd name="connsiteY4" fmla="*/ 4732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67 w 10000"/>
                <a:gd name="connsiteY2" fmla="*/ 5344 h 10000"/>
                <a:gd name="connsiteX3" fmla="*/ 222 w 10000"/>
                <a:gd name="connsiteY3" fmla="*/ 3140 h 10000"/>
                <a:gd name="connsiteX4" fmla="*/ 1031 w 10000"/>
                <a:gd name="connsiteY4" fmla="*/ 4732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10000"/>
                <a:gd name="connsiteY0" fmla="*/ 9833 h 10000"/>
                <a:gd name="connsiteX1" fmla="*/ 273 w 10000"/>
                <a:gd name="connsiteY1" fmla="*/ 8637 h 10000"/>
                <a:gd name="connsiteX2" fmla="*/ 267 w 10000"/>
                <a:gd name="connsiteY2" fmla="*/ 5344 h 10000"/>
                <a:gd name="connsiteX3" fmla="*/ 222 w 10000"/>
                <a:gd name="connsiteY3" fmla="*/ 3140 h 10000"/>
                <a:gd name="connsiteX4" fmla="*/ 1031 w 10000"/>
                <a:gd name="connsiteY4" fmla="*/ 4732 h 10000"/>
                <a:gd name="connsiteX5" fmla="*/ 1797 w 10000"/>
                <a:gd name="connsiteY5" fmla="*/ 6159 h 10000"/>
                <a:gd name="connsiteX6" fmla="*/ 2355 w 10000"/>
                <a:gd name="connsiteY6" fmla="*/ 6416 h 10000"/>
                <a:gd name="connsiteX7" fmla="*/ 2863 w 10000"/>
                <a:gd name="connsiteY7" fmla="*/ 6587 h 10000"/>
                <a:gd name="connsiteX8" fmla="*/ 3848 w 10000"/>
                <a:gd name="connsiteY8" fmla="*/ 5411 h 10000"/>
                <a:gd name="connsiteX9" fmla="*/ 4556 w 10000"/>
                <a:gd name="connsiteY9" fmla="*/ 4052 h 10000"/>
                <a:gd name="connsiteX10" fmla="*/ 6722 w 10000"/>
                <a:gd name="connsiteY10" fmla="*/ 631 h 10000"/>
                <a:gd name="connsiteX11" fmla="*/ 7941 w 10000"/>
                <a:gd name="connsiteY11" fmla="*/ 179 h 10000"/>
                <a:gd name="connsiteX12" fmla="*/ 8889 w 10000"/>
                <a:gd name="connsiteY12" fmla="*/ 2685 h 10000"/>
                <a:gd name="connsiteX13" fmla="*/ 9701 w 10000"/>
                <a:gd name="connsiteY13" fmla="*/ 6330 h 10000"/>
                <a:gd name="connsiteX14" fmla="*/ 9972 w 10000"/>
                <a:gd name="connsiteY14" fmla="*/ 7697 h 10000"/>
                <a:gd name="connsiteX15" fmla="*/ 9972 w 10000"/>
                <a:gd name="connsiteY15" fmla="*/ 9149 h 10000"/>
                <a:gd name="connsiteX16" fmla="*/ 9871 w 10000"/>
                <a:gd name="connsiteY16" fmla="*/ 9919 h 10000"/>
                <a:gd name="connsiteX17" fmla="*/ 8618 w 10000"/>
                <a:gd name="connsiteY17" fmla="*/ 9975 h 10000"/>
                <a:gd name="connsiteX18" fmla="*/ 781 w 10000"/>
                <a:gd name="connsiteY18" fmla="*/ 9919 h 10000"/>
                <a:gd name="connsiteX19" fmla="*/ 222 w 10000"/>
                <a:gd name="connsiteY19" fmla="*/ 9833 h 10000"/>
                <a:gd name="connsiteX0" fmla="*/ 222 w 9996"/>
                <a:gd name="connsiteY0" fmla="*/ 9833 h 10000"/>
                <a:gd name="connsiteX1" fmla="*/ 273 w 9996"/>
                <a:gd name="connsiteY1" fmla="*/ 8637 h 10000"/>
                <a:gd name="connsiteX2" fmla="*/ 267 w 9996"/>
                <a:gd name="connsiteY2" fmla="*/ 5344 h 10000"/>
                <a:gd name="connsiteX3" fmla="*/ 222 w 9996"/>
                <a:gd name="connsiteY3" fmla="*/ 3140 h 10000"/>
                <a:gd name="connsiteX4" fmla="*/ 1031 w 9996"/>
                <a:gd name="connsiteY4" fmla="*/ 4732 h 10000"/>
                <a:gd name="connsiteX5" fmla="*/ 1797 w 9996"/>
                <a:gd name="connsiteY5" fmla="*/ 6159 h 10000"/>
                <a:gd name="connsiteX6" fmla="*/ 2355 w 9996"/>
                <a:gd name="connsiteY6" fmla="*/ 6416 h 10000"/>
                <a:gd name="connsiteX7" fmla="*/ 2863 w 9996"/>
                <a:gd name="connsiteY7" fmla="*/ 6587 h 10000"/>
                <a:gd name="connsiteX8" fmla="*/ 3848 w 9996"/>
                <a:gd name="connsiteY8" fmla="*/ 5411 h 10000"/>
                <a:gd name="connsiteX9" fmla="*/ 4556 w 9996"/>
                <a:gd name="connsiteY9" fmla="*/ 4052 h 10000"/>
                <a:gd name="connsiteX10" fmla="*/ 6722 w 9996"/>
                <a:gd name="connsiteY10" fmla="*/ 631 h 10000"/>
                <a:gd name="connsiteX11" fmla="*/ 7941 w 9996"/>
                <a:gd name="connsiteY11" fmla="*/ 179 h 10000"/>
                <a:gd name="connsiteX12" fmla="*/ 8889 w 9996"/>
                <a:gd name="connsiteY12" fmla="*/ 2685 h 10000"/>
                <a:gd name="connsiteX13" fmla="*/ 9701 w 9996"/>
                <a:gd name="connsiteY13" fmla="*/ 6330 h 10000"/>
                <a:gd name="connsiteX14" fmla="*/ 9972 w 9996"/>
                <a:gd name="connsiteY14" fmla="*/ 7697 h 10000"/>
                <a:gd name="connsiteX15" fmla="*/ 9972 w 9996"/>
                <a:gd name="connsiteY15" fmla="*/ 9149 h 10000"/>
                <a:gd name="connsiteX16" fmla="*/ 9871 w 9996"/>
                <a:gd name="connsiteY16" fmla="*/ 9919 h 10000"/>
                <a:gd name="connsiteX17" fmla="*/ 8618 w 9996"/>
                <a:gd name="connsiteY17" fmla="*/ 9975 h 10000"/>
                <a:gd name="connsiteX18" fmla="*/ 781 w 9996"/>
                <a:gd name="connsiteY18" fmla="*/ 9919 h 10000"/>
                <a:gd name="connsiteX19" fmla="*/ 222 w 9996"/>
                <a:gd name="connsiteY19" fmla="*/ 9833 h 10000"/>
                <a:gd name="connsiteX0" fmla="*/ 222 w 10020"/>
                <a:gd name="connsiteY0" fmla="*/ 9833 h 10000"/>
                <a:gd name="connsiteX1" fmla="*/ 273 w 10020"/>
                <a:gd name="connsiteY1" fmla="*/ 8637 h 10000"/>
                <a:gd name="connsiteX2" fmla="*/ 267 w 10020"/>
                <a:gd name="connsiteY2" fmla="*/ 5344 h 10000"/>
                <a:gd name="connsiteX3" fmla="*/ 222 w 10020"/>
                <a:gd name="connsiteY3" fmla="*/ 3140 h 10000"/>
                <a:gd name="connsiteX4" fmla="*/ 1031 w 10020"/>
                <a:gd name="connsiteY4" fmla="*/ 4732 h 10000"/>
                <a:gd name="connsiteX5" fmla="*/ 1798 w 10020"/>
                <a:gd name="connsiteY5" fmla="*/ 6159 h 10000"/>
                <a:gd name="connsiteX6" fmla="*/ 2356 w 10020"/>
                <a:gd name="connsiteY6" fmla="*/ 6416 h 10000"/>
                <a:gd name="connsiteX7" fmla="*/ 2864 w 10020"/>
                <a:gd name="connsiteY7" fmla="*/ 6587 h 10000"/>
                <a:gd name="connsiteX8" fmla="*/ 3850 w 10020"/>
                <a:gd name="connsiteY8" fmla="*/ 5411 h 10000"/>
                <a:gd name="connsiteX9" fmla="*/ 4558 w 10020"/>
                <a:gd name="connsiteY9" fmla="*/ 4052 h 10000"/>
                <a:gd name="connsiteX10" fmla="*/ 6725 w 10020"/>
                <a:gd name="connsiteY10" fmla="*/ 631 h 10000"/>
                <a:gd name="connsiteX11" fmla="*/ 7944 w 10020"/>
                <a:gd name="connsiteY11" fmla="*/ 179 h 10000"/>
                <a:gd name="connsiteX12" fmla="*/ 8893 w 10020"/>
                <a:gd name="connsiteY12" fmla="*/ 2685 h 10000"/>
                <a:gd name="connsiteX13" fmla="*/ 9705 w 10020"/>
                <a:gd name="connsiteY13" fmla="*/ 6330 h 10000"/>
                <a:gd name="connsiteX14" fmla="*/ 9976 w 10020"/>
                <a:gd name="connsiteY14" fmla="*/ 7697 h 10000"/>
                <a:gd name="connsiteX15" fmla="*/ 9875 w 10020"/>
                <a:gd name="connsiteY15" fmla="*/ 9919 h 10000"/>
                <a:gd name="connsiteX16" fmla="*/ 8621 w 10020"/>
                <a:gd name="connsiteY16" fmla="*/ 9975 h 10000"/>
                <a:gd name="connsiteX17" fmla="*/ 781 w 10020"/>
                <a:gd name="connsiteY17" fmla="*/ 9919 h 10000"/>
                <a:gd name="connsiteX18" fmla="*/ 222 w 10020"/>
                <a:gd name="connsiteY18" fmla="*/ 9833 h 10000"/>
                <a:gd name="connsiteX0" fmla="*/ 222 w 9980"/>
                <a:gd name="connsiteY0" fmla="*/ 9833 h 10000"/>
                <a:gd name="connsiteX1" fmla="*/ 273 w 9980"/>
                <a:gd name="connsiteY1" fmla="*/ 8637 h 10000"/>
                <a:gd name="connsiteX2" fmla="*/ 267 w 9980"/>
                <a:gd name="connsiteY2" fmla="*/ 5344 h 10000"/>
                <a:gd name="connsiteX3" fmla="*/ 222 w 9980"/>
                <a:gd name="connsiteY3" fmla="*/ 3140 h 10000"/>
                <a:gd name="connsiteX4" fmla="*/ 1031 w 9980"/>
                <a:gd name="connsiteY4" fmla="*/ 4732 h 10000"/>
                <a:gd name="connsiteX5" fmla="*/ 1798 w 9980"/>
                <a:gd name="connsiteY5" fmla="*/ 6159 h 10000"/>
                <a:gd name="connsiteX6" fmla="*/ 2356 w 9980"/>
                <a:gd name="connsiteY6" fmla="*/ 6416 h 10000"/>
                <a:gd name="connsiteX7" fmla="*/ 2864 w 9980"/>
                <a:gd name="connsiteY7" fmla="*/ 6587 h 10000"/>
                <a:gd name="connsiteX8" fmla="*/ 3850 w 9980"/>
                <a:gd name="connsiteY8" fmla="*/ 5411 h 10000"/>
                <a:gd name="connsiteX9" fmla="*/ 4558 w 9980"/>
                <a:gd name="connsiteY9" fmla="*/ 4052 h 10000"/>
                <a:gd name="connsiteX10" fmla="*/ 6725 w 9980"/>
                <a:gd name="connsiteY10" fmla="*/ 631 h 10000"/>
                <a:gd name="connsiteX11" fmla="*/ 7944 w 9980"/>
                <a:gd name="connsiteY11" fmla="*/ 179 h 10000"/>
                <a:gd name="connsiteX12" fmla="*/ 8893 w 9980"/>
                <a:gd name="connsiteY12" fmla="*/ 2685 h 10000"/>
                <a:gd name="connsiteX13" fmla="*/ 9705 w 9980"/>
                <a:gd name="connsiteY13" fmla="*/ 6330 h 10000"/>
                <a:gd name="connsiteX14" fmla="*/ 9976 w 9980"/>
                <a:gd name="connsiteY14" fmla="*/ 7697 h 10000"/>
                <a:gd name="connsiteX15" fmla="*/ 9875 w 9980"/>
                <a:gd name="connsiteY15" fmla="*/ 9919 h 10000"/>
                <a:gd name="connsiteX16" fmla="*/ 8621 w 9980"/>
                <a:gd name="connsiteY16" fmla="*/ 9975 h 10000"/>
                <a:gd name="connsiteX17" fmla="*/ 781 w 9980"/>
                <a:gd name="connsiteY17" fmla="*/ 9919 h 10000"/>
                <a:gd name="connsiteX18" fmla="*/ 222 w 9980"/>
                <a:gd name="connsiteY18" fmla="*/ 9833 h 10000"/>
                <a:gd name="connsiteX0" fmla="*/ 222 w 10012"/>
                <a:gd name="connsiteY0" fmla="*/ 9833 h 9975"/>
                <a:gd name="connsiteX1" fmla="*/ 274 w 10012"/>
                <a:gd name="connsiteY1" fmla="*/ 8637 h 9975"/>
                <a:gd name="connsiteX2" fmla="*/ 268 w 10012"/>
                <a:gd name="connsiteY2" fmla="*/ 5344 h 9975"/>
                <a:gd name="connsiteX3" fmla="*/ 222 w 10012"/>
                <a:gd name="connsiteY3" fmla="*/ 3140 h 9975"/>
                <a:gd name="connsiteX4" fmla="*/ 1033 w 10012"/>
                <a:gd name="connsiteY4" fmla="*/ 4732 h 9975"/>
                <a:gd name="connsiteX5" fmla="*/ 1802 w 10012"/>
                <a:gd name="connsiteY5" fmla="*/ 6159 h 9975"/>
                <a:gd name="connsiteX6" fmla="*/ 2361 w 10012"/>
                <a:gd name="connsiteY6" fmla="*/ 6416 h 9975"/>
                <a:gd name="connsiteX7" fmla="*/ 2870 w 10012"/>
                <a:gd name="connsiteY7" fmla="*/ 6587 h 9975"/>
                <a:gd name="connsiteX8" fmla="*/ 3858 w 10012"/>
                <a:gd name="connsiteY8" fmla="*/ 5411 h 9975"/>
                <a:gd name="connsiteX9" fmla="*/ 4567 w 10012"/>
                <a:gd name="connsiteY9" fmla="*/ 4052 h 9975"/>
                <a:gd name="connsiteX10" fmla="*/ 6738 w 10012"/>
                <a:gd name="connsiteY10" fmla="*/ 631 h 9975"/>
                <a:gd name="connsiteX11" fmla="*/ 7960 w 10012"/>
                <a:gd name="connsiteY11" fmla="*/ 179 h 9975"/>
                <a:gd name="connsiteX12" fmla="*/ 8911 w 10012"/>
                <a:gd name="connsiteY12" fmla="*/ 2685 h 9975"/>
                <a:gd name="connsiteX13" fmla="*/ 9724 w 10012"/>
                <a:gd name="connsiteY13" fmla="*/ 6330 h 9975"/>
                <a:gd name="connsiteX14" fmla="*/ 9996 w 10012"/>
                <a:gd name="connsiteY14" fmla="*/ 7697 h 9975"/>
                <a:gd name="connsiteX15" fmla="*/ 9984 w 10012"/>
                <a:gd name="connsiteY15" fmla="*/ 9844 h 9975"/>
                <a:gd name="connsiteX16" fmla="*/ 8638 w 10012"/>
                <a:gd name="connsiteY16" fmla="*/ 9975 h 9975"/>
                <a:gd name="connsiteX17" fmla="*/ 783 w 10012"/>
                <a:gd name="connsiteY17" fmla="*/ 9919 h 9975"/>
                <a:gd name="connsiteX18" fmla="*/ 222 w 10012"/>
                <a:gd name="connsiteY18" fmla="*/ 9833 h 9975"/>
                <a:gd name="connsiteX0" fmla="*/ 222 w 10000"/>
                <a:gd name="connsiteY0" fmla="*/ 9858 h 10000"/>
                <a:gd name="connsiteX1" fmla="*/ 274 w 10000"/>
                <a:gd name="connsiteY1" fmla="*/ 8659 h 10000"/>
                <a:gd name="connsiteX2" fmla="*/ 268 w 10000"/>
                <a:gd name="connsiteY2" fmla="*/ 5357 h 10000"/>
                <a:gd name="connsiteX3" fmla="*/ 222 w 10000"/>
                <a:gd name="connsiteY3" fmla="*/ 3148 h 10000"/>
                <a:gd name="connsiteX4" fmla="*/ 1032 w 10000"/>
                <a:gd name="connsiteY4" fmla="*/ 4744 h 10000"/>
                <a:gd name="connsiteX5" fmla="*/ 1800 w 10000"/>
                <a:gd name="connsiteY5" fmla="*/ 6174 h 10000"/>
                <a:gd name="connsiteX6" fmla="*/ 2358 w 10000"/>
                <a:gd name="connsiteY6" fmla="*/ 6432 h 10000"/>
                <a:gd name="connsiteX7" fmla="*/ 2867 w 10000"/>
                <a:gd name="connsiteY7" fmla="*/ 6604 h 10000"/>
                <a:gd name="connsiteX8" fmla="*/ 3853 w 10000"/>
                <a:gd name="connsiteY8" fmla="*/ 5425 h 10000"/>
                <a:gd name="connsiteX9" fmla="*/ 4562 w 10000"/>
                <a:gd name="connsiteY9" fmla="*/ 4062 h 10000"/>
                <a:gd name="connsiteX10" fmla="*/ 6730 w 10000"/>
                <a:gd name="connsiteY10" fmla="*/ 633 h 10000"/>
                <a:gd name="connsiteX11" fmla="*/ 7950 w 10000"/>
                <a:gd name="connsiteY11" fmla="*/ 179 h 10000"/>
                <a:gd name="connsiteX12" fmla="*/ 8900 w 10000"/>
                <a:gd name="connsiteY12" fmla="*/ 2692 h 10000"/>
                <a:gd name="connsiteX13" fmla="*/ 9712 w 10000"/>
                <a:gd name="connsiteY13" fmla="*/ 6346 h 10000"/>
                <a:gd name="connsiteX14" fmla="*/ 9984 w 10000"/>
                <a:gd name="connsiteY14" fmla="*/ 7716 h 10000"/>
                <a:gd name="connsiteX15" fmla="*/ 9972 w 10000"/>
                <a:gd name="connsiteY15" fmla="*/ 9869 h 10000"/>
                <a:gd name="connsiteX16" fmla="*/ 8628 w 10000"/>
                <a:gd name="connsiteY16" fmla="*/ 10000 h 10000"/>
                <a:gd name="connsiteX17" fmla="*/ 782 w 10000"/>
                <a:gd name="connsiteY17" fmla="*/ 9944 h 10000"/>
                <a:gd name="connsiteX18" fmla="*/ 222 w 10000"/>
                <a:gd name="connsiteY18" fmla="*/ 9858 h 10000"/>
                <a:gd name="connsiteX0" fmla="*/ 222 w 10021"/>
                <a:gd name="connsiteY0" fmla="*/ 9858 h 10000"/>
                <a:gd name="connsiteX1" fmla="*/ 274 w 10021"/>
                <a:gd name="connsiteY1" fmla="*/ 8659 h 10000"/>
                <a:gd name="connsiteX2" fmla="*/ 268 w 10021"/>
                <a:gd name="connsiteY2" fmla="*/ 5357 h 10000"/>
                <a:gd name="connsiteX3" fmla="*/ 222 w 10021"/>
                <a:gd name="connsiteY3" fmla="*/ 3148 h 10000"/>
                <a:gd name="connsiteX4" fmla="*/ 1032 w 10021"/>
                <a:gd name="connsiteY4" fmla="*/ 4744 h 10000"/>
                <a:gd name="connsiteX5" fmla="*/ 1800 w 10021"/>
                <a:gd name="connsiteY5" fmla="*/ 6174 h 10000"/>
                <a:gd name="connsiteX6" fmla="*/ 2358 w 10021"/>
                <a:gd name="connsiteY6" fmla="*/ 6432 h 10000"/>
                <a:gd name="connsiteX7" fmla="*/ 2867 w 10021"/>
                <a:gd name="connsiteY7" fmla="*/ 6604 h 10000"/>
                <a:gd name="connsiteX8" fmla="*/ 3853 w 10021"/>
                <a:gd name="connsiteY8" fmla="*/ 5425 h 10000"/>
                <a:gd name="connsiteX9" fmla="*/ 4562 w 10021"/>
                <a:gd name="connsiteY9" fmla="*/ 4062 h 10000"/>
                <a:gd name="connsiteX10" fmla="*/ 6730 w 10021"/>
                <a:gd name="connsiteY10" fmla="*/ 633 h 10000"/>
                <a:gd name="connsiteX11" fmla="*/ 7950 w 10021"/>
                <a:gd name="connsiteY11" fmla="*/ 179 h 10000"/>
                <a:gd name="connsiteX12" fmla="*/ 8900 w 10021"/>
                <a:gd name="connsiteY12" fmla="*/ 2692 h 10000"/>
                <a:gd name="connsiteX13" fmla="*/ 9712 w 10021"/>
                <a:gd name="connsiteY13" fmla="*/ 6346 h 10000"/>
                <a:gd name="connsiteX14" fmla="*/ 9984 w 10021"/>
                <a:gd name="connsiteY14" fmla="*/ 7716 h 10000"/>
                <a:gd name="connsiteX15" fmla="*/ 10017 w 10021"/>
                <a:gd name="connsiteY15" fmla="*/ 9869 h 10000"/>
                <a:gd name="connsiteX16" fmla="*/ 8628 w 10021"/>
                <a:gd name="connsiteY16" fmla="*/ 10000 h 10000"/>
                <a:gd name="connsiteX17" fmla="*/ 782 w 10021"/>
                <a:gd name="connsiteY17" fmla="*/ 9944 h 10000"/>
                <a:gd name="connsiteX18" fmla="*/ 222 w 10021"/>
                <a:gd name="connsiteY18" fmla="*/ 9858 h 10000"/>
                <a:gd name="connsiteX0" fmla="*/ 222 w 10021"/>
                <a:gd name="connsiteY0" fmla="*/ 9858 h 10000"/>
                <a:gd name="connsiteX1" fmla="*/ 274 w 10021"/>
                <a:gd name="connsiteY1" fmla="*/ 8659 h 10000"/>
                <a:gd name="connsiteX2" fmla="*/ 268 w 10021"/>
                <a:gd name="connsiteY2" fmla="*/ 5357 h 10000"/>
                <a:gd name="connsiteX3" fmla="*/ 222 w 10021"/>
                <a:gd name="connsiteY3" fmla="*/ 3148 h 10000"/>
                <a:gd name="connsiteX4" fmla="*/ 1032 w 10021"/>
                <a:gd name="connsiteY4" fmla="*/ 4744 h 10000"/>
                <a:gd name="connsiteX5" fmla="*/ 1800 w 10021"/>
                <a:gd name="connsiteY5" fmla="*/ 6174 h 10000"/>
                <a:gd name="connsiteX6" fmla="*/ 2358 w 10021"/>
                <a:gd name="connsiteY6" fmla="*/ 6432 h 10000"/>
                <a:gd name="connsiteX7" fmla="*/ 2867 w 10021"/>
                <a:gd name="connsiteY7" fmla="*/ 6604 h 10000"/>
                <a:gd name="connsiteX8" fmla="*/ 3853 w 10021"/>
                <a:gd name="connsiteY8" fmla="*/ 5425 h 10000"/>
                <a:gd name="connsiteX9" fmla="*/ 4562 w 10021"/>
                <a:gd name="connsiteY9" fmla="*/ 4062 h 10000"/>
                <a:gd name="connsiteX10" fmla="*/ 6730 w 10021"/>
                <a:gd name="connsiteY10" fmla="*/ 633 h 10000"/>
                <a:gd name="connsiteX11" fmla="*/ 7950 w 10021"/>
                <a:gd name="connsiteY11" fmla="*/ 179 h 10000"/>
                <a:gd name="connsiteX12" fmla="*/ 8900 w 10021"/>
                <a:gd name="connsiteY12" fmla="*/ 2692 h 10000"/>
                <a:gd name="connsiteX13" fmla="*/ 9712 w 10021"/>
                <a:gd name="connsiteY13" fmla="*/ 6346 h 10000"/>
                <a:gd name="connsiteX14" fmla="*/ 9984 w 10021"/>
                <a:gd name="connsiteY14" fmla="*/ 7716 h 10000"/>
                <a:gd name="connsiteX15" fmla="*/ 10017 w 10021"/>
                <a:gd name="connsiteY15" fmla="*/ 9944 h 10000"/>
                <a:gd name="connsiteX16" fmla="*/ 8628 w 10021"/>
                <a:gd name="connsiteY16" fmla="*/ 10000 h 10000"/>
                <a:gd name="connsiteX17" fmla="*/ 782 w 10021"/>
                <a:gd name="connsiteY17" fmla="*/ 9944 h 10000"/>
                <a:gd name="connsiteX18" fmla="*/ 222 w 10021"/>
                <a:gd name="connsiteY18" fmla="*/ 9858 h 10000"/>
                <a:gd name="connsiteX0" fmla="*/ 222 w 10021"/>
                <a:gd name="connsiteY0" fmla="*/ 9858 h 10025"/>
                <a:gd name="connsiteX1" fmla="*/ 274 w 10021"/>
                <a:gd name="connsiteY1" fmla="*/ 8659 h 10025"/>
                <a:gd name="connsiteX2" fmla="*/ 268 w 10021"/>
                <a:gd name="connsiteY2" fmla="*/ 5357 h 10025"/>
                <a:gd name="connsiteX3" fmla="*/ 222 w 10021"/>
                <a:gd name="connsiteY3" fmla="*/ 3148 h 10025"/>
                <a:gd name="connsiteX4" fmla="*/ 1032 w 10021"/>
                <a:gd name="connsiteY4" fmla="*/ 4744 h 10025"/>
                <a:gd name="connsiteX5" fmla="*/ 1800 w 10021"/>
                <a:gd name="connsiteY5" fmla="*/ 6174 h 10025"/>
                <a:gd name="connsiteX6" fmla="*/ 2358 w 10021"/>
                <a:gd name="connsiteY6" fmla="*/ 6432 h 10025"/>
                <a:gd name="connsiteX7" fmla="*/ 2867 w 10021"/>
                <a:gd name="connsiteY7" fmla="*/ 6604 h 10025"/>
                <a:gd name="connsiteX8" fmla="*/ 3853 w 10021"/>
                <a:gd name="connsiteY8" fmla="*/ 5425 h 10025"/>
                <a:gd name="connsiteX9" fmla="*/ 4562 w 10021"/>
                <a:gd name="connsiteY9" fmla="*/ 4062 h 10025"/>
                <a:gd name="connsiteX10" fmla="*/ 6730 w 10021"/>
                <a:gd name="connsiteY10" fmla="*/ 633 h 10025"/>
                <a:gd name="connsiteX11" fmla="*/ 7950 w 10021"/>
                <a:gd name="connsiteY11" fmla="*/ 179 h 10025"/>
                <a:gd name="connsiteX12" fmla="*/ 8900 w 10021"/>
                <a:gd name="connsiteY12" fmla="*/ 2692 h 10025"/>
                <a:gd name="connsiteX13" fmla="*/ 9712 w 10021"/>
                <a:gd name="connsiteY13" fmla="*/ 6346 h 10025"/>
                <a:gd name="connsiteX14" fmla="*/ 9984 w 10021"/>
                <a:gd name="connsiteY14" fmla="*/ 7716 h 10025"/>
                <a:gd name="connsiteX15" fmla="*/ 10017 w 10021"/>
                <a:gd name="connsiteY15" fmla="*/ 9944 h 10025"/>
                <a:gd name="connsiteX16" fmla="*/ 8628 w 10021"/>
                <a:gd name="connsiteY16" fmla="*/ 10000 h 10025"/>
                <a:gd name="connsiteX17" fmla="*/ 782 w 10021"/>
                <a:gd name="connsiteY17" fmla="*/ 9944 h 10025"/>
                <a:gd name="connsiteX18" fmla="*/ 222 w 10021"/>
                <a:gd name="connsiteY18" fmla="*/ 9858 h 10025"/>
                <a:gd name="connsiteX0" fmla="*/ 222 w 10021"/>
                <a:gd name="connsiteY0" fmla="*/ 9858 h 10000"/>
                <a:gd name="connsiteX1" fmla="*/ 274 w 10021"/>
                <a:gd name="connsiteY1" fmla="*/ 8659 h 10000"/>
                <a:gd name="connsiteX2" fmla="*/ 268 w 10021"/>
                <a:gd name="connsiteY2" fmla="*/ 5357 h 10000"/>
                <a:gd name="connsiteX3" fmla="*/ 222 w 10021"/>
                <a:gd name="connsiteY3" fmla="*/ 3148 h 10000"/>
                <a:gd name="connsiteX4" fmla="*/ 1032 w 10021"/>
                <a:gd name="connsiteY4" fmla="*/ 4744 h 10000"/>
                <a:gd name="connsiteX5" fmla="*/ 1800 w 10021"/>
                <a:gd name="connsiteY5" fmla="*/ 6174 h 10000"/>
                <a:gd name="connsiteX6" fmla="*/ 2358 w 10021"/>
                <a:gd name="connsiteY6" fmla="*/ 6432 h 10000"/>
                <a:gd name="connsiteX7" fmla="*/ 2867 w 10021"/>
                <a:gd name="connsiteY7" fmla="*/ 6604 h 10000"/>
                <a:gd name="connsiteX8" fmla="*/ 3853 w 10021"/>
                <a:gd name="connsiteY8" fmla="*/ 5425 h 10000"/>
                <a:gd name="connsiteX9" fmla="*/ 4562 w 10021"/>
                <a:gd name="connsiteY9" fmla="*/ 4062 h 10000"/>
                <a:gd name="connsiteX10" fmla="*/ 6730 w 10021"/>
                <a:gd name="connsiteY10" fmla="*/ 633 h 10000"/>
                <a:gd name="connsiteX11" fmla="*/ 7950 w 10021"/>
                <a:gd name="connsiteY11" fmla="*/ 179 h 10000"/>
                <a:gd name="connsiteX12" fmla="*/ 8900 w 10021"/>
                <a:gd name="connsiteY12" fmla="*/ 2692 h 10000"/>
                <a:gd name="connsiteX13" fmla="*/ 9712 w 10021"/>
                <a:gd name="connsiteY13" fmla="*/ 6346 h 10000"/>
                <a:gd name="connsiteX14" fmla="*/ 9984 w 10021"/>
                <a:gd name="connsiteY14" fmla="*/ 7716 h 10000"/>
                <a:gd name="connsiteX15" fmla="*/ 10017 w 10021"/>
                <a:gd name="connsiteY15" fmla="*/ 9944 h 10000"/>
                <a:gd name="connsiteX16" fmla="*/ 8628 w 10021"/>
                <a:gd name="connsiteY16" fmla="*/ 10000 h 10000"/>
                <a:gd name="connsiteX17" fmla="*/ 782 w 10021"/>
                <a:gd name="connsiteY17" fmla="*/ 9944 h 10000"/>
                <a:gd name="connsiteX18" fmla="*/ 222 w 10021"/>
                <a:gd name="connsiteY18" fmla="*/ 9858 h 10000"/>
                <a:gd name="connsiteX0" fmla="*/ 222 w 10021"/>
                <a:gd name="connsiteY0" fmla="*/ 9858 h 10000"/>
                <a:gd name="connsiteX1" fmla="*/ 274 w 10021"/>
                <a:gd name="connsiteY1" fmla="*/ 8659 h 10000"/>
                <a:gd name="connsiteX2" fmla="*/ 268 w 10021"/>
                <a:gd name="connsiteY2" fmla="*/ 5357 h 10000"/>
                <a:gd name="connsiteX3" fmla="*/ 222 w 10021"/>
                <a:gd name="connsiteY3" fmla="*/ 3148 h 10000"/>
                <a:gd name="connsiteX4" fmla="*/ 1032 w 10021"/>
                <a:gd name="connsiteY4" fmla="*/ 4744 h 10000"/>
                <a:gd name="connsiteX5" fmla="*/ 1800 w 10021"/>
                <a:gd name="connsiteY5" fmla="*/ 6174 h 10000"/>
                <a:gd name="connsiteX6" fmla="*/ 2358 w 10021"/>
                <a:gd name="connsiteY6" fmla="*/ 6432 h 10000"/>
                <a:gd name="connsiteX7" fmla="*/ 2867 w 10021"/>
                <a:gd name="connsiteY7" fmla="*/ 6604 h 10000"/>
                <a:gd name="connsiteX8" fmla="*/ 3853 w 10021"/>
                <a:gd name="connsiteY8" fmla="*/ 5425 h 10000"/>
                <a:gd name="connsiteX9" fmla="*/ 4562 w 10021"/>
                <a:gd name="connsiteY9" fmla="*/ 4062 h 10000"/>
                <a:gd name="connsiteX10" fmla="*/ 6730 w 10021"/>
                <a:gd name="connsiteY10" fmla="*/ 633 h 10000"/>
                <a:gd name="connsiteX11" fmla="*/ 7950 w 10021"/>
                <a:gd name="connsiteY11" fmla="*/ 179 h 10000"/>
                <a:gd name="connsiteX12" fmla="*/ 8900 w 10021"/>
                <a:gd name="connsiteY12" fmla="*/ 2692 h 10000"/>
                <a:gd name="connsiteX13" fmla="*/ 9712 w 10021"/>
                <a:gd name="connsiteY13" fmla="*/ 6346 h 10000"/>
                <a:gd name="connsiteX14" fmla="*/ 9984 w 10021"/>
                <a:gd name="connsiteY14" fmla="*/ 7716 h 10000"/>
                <a:gd name="connsiteX15" fmla="*/ 10017 w 10021"/>
                <a:gd name="connsiteY15" fmla="*/ 9944 h 10000"/>
                <a:gd name="connsiteX16" fmla="*/ 8628 w 10021"/>
                <a:gd name="connsiteY16" fmla="*/ 10000 h 10000"/>
                <a:gd name="connsiteX17" fmla="*/ 782 w 10021"/>
                <a:gd name="connsiteY17" fmla="*/ 9944 h 10000"/>
                <a:gd name="connsiteX18" fmla="*/ 222 w 10021"/>
                <a:gd name="connsiteY18" fmla="*/ 9858 h 10000"/>
                <a:gd name="connsiteX0" fmla="*/ 222 w 10021"/>
                <a:gd name="connsiteY0" fmla="*/ 9915 h 10057"/>
                <a:gd name="connsiteX1" fmla="*/ 274 w 10021"/>
                <a:gd name="connsiteY1" fmla="*/ 8716 h 10057"/>
                <a:gd name="connsiteX2" fmla="*/ 268 w 10021"/>
                <a:gd name="connsiteY2" fmla="*/ 5414 h 10057"/>
                <a:gd name="connsiteX3" fmla="*/ 222 w 10021"/>
                <a:gd name="connsiteY3" fmla="*/ 3205 h 10057"/>
                <a:gd name="connsiteX4" fmla="*/ 1032 w 10021"/>
                <a:gd name="connsiteY4" fmla="*/ 4801 h 10057"/>
                <a:gd name="connsiteX5" fmla="*/ 1800 w 10021"/>
                <a:gd name="connsiteY5" fmla="*/ 6231 h 10057"/>
                <a:gd name="connsiteX6" fmla="*/ 2358 w 10021"/>
                <a:gd name="connsiteY6" fmla="*/ 6489 h 10057"/>
                <a:gd name="connsiteX7" fmla="*/ 2867 w 10021"/>
                <a:gd name="connsiteY7" fmla="*/ 6661 h 10057"/>
                <a:gd name="connsiteX8" fmla="*/ 3853 w 10021"/>
                <a:gd name="connsiteY8" fmla="*/ 5482 h 10057"/>
                <a:gd name="connsiteX9" fmla="*/ 4562 w 10021"/>
                <a:gd name="connsiteY9" fmla="*/ 4119 h 10057"/>
                <a:gd name="connsiteX10" fmla="*/ 6730 w 10021"/>
                <a:gd name="connsiteY10" fmla="*/ 690 h 10057"/>
                <a:gd name="connsiteX11" fmla="*/ 8039 w 10021"/>
                <a:gd name="connsiteY11" fmla="*/ 161 h 10057"/>
                <a:gd name="connsiteX12" fmla="*/ 8900 w 10021"/>
                <a:gd name="connsiteY12" fmla="*/ 2749 h 10057"/>
                <a:gd name="connsiteX13" fmla="*/ 9712 w 10021"/>
                <a:gd name="connsiteY13" fmla="*/ 6403 h 10057"/>
                <a:gd name="connsiteX14" fmla="*/ 9984 w 10021"/>
                <a:gd name="connsiteY14" fmla="*/ 7773 h 10057"/>
                <a:gd name="connsiteX15" fmla="*/ 10017 w 10021"/>
                <a:gd name="connsiteY15" fmla="*/ 10001 h 10057"/>
                <a:gd name="connsiteX16" fmla="*/ 8628 w 10021"/>
                <a:gd name="connsiteY16" fmla="*/ 10057 h 10057"/>
                <a:gd name="connsiteX17" fmla="*/ 782 w 10021"/>
                <a:gd name="connsiteY17" fmla="*/ 10001 h 10057"/>
                <a:gd name="connsiteX18" fmla="*/ 222 w 10021"/>
                <a:gd name="connsiteY18" fmla="*/ 9915 h 10057"/>
                <a:gd name="connsiteX0" fmla="*/ 222 w 10021"/>
                <a:gd name="connsiteY0" fmla="*/ 9982 h 10124"/>
                <a:gd name="connsiteX1" fmla="*/ 274 w 10021"/>
                <a:gd name="connsiteY1" fmla="*/ 8783 h 10124"/>
                <a:gd name="connsiteX2" fmla="*/ 268 w 10021"/>
                <a:gd name="connsiteY2" fmla="*/ 5481 h 10124"/>
                <a:gd name="connsiteX3" fmla="*/ 222 w 10021"/>
                <a:gd name="connsiteY3" fmla="*/ 3272 h 10124"/>
                <a:gd name="connsiteX4" fmla="*/ 1032 w 10021"/>
                <a:gd name="connsiteY4" fmla="*/ 4868 h 10124"/>
                <a:gd name="connsiteX5" fmla="*/ 1800 w 10021"/>
                <a:gd name="connsiteY5" fmla="*/ 6298 h 10124"/>
                <a:gd name="connsiteX6" fmla="*/ 2358 w 10021"/>
                <a:gd name="connsiteY6" fmla="*/ 6556 h 10124"/>
                <a:gd name="connsiteX7" fmla="*/ 2867 w 10021"/>
                <a:gd name="connsiteY7" fmla="*/ 6728 h 10124"/>
                <a:gd name="connsiteX8" fmla="*/ 3853 w 10021"/>
                <a:gd name="connsiteY8" fmla="*/ 5549 h 10124"/>
                <a:gd name="connsiteX9" fmla="*/ 4562 w 10021"/>
                <a:gd name="connsiteY9" fmla="*/ 4186 h 10124"/>
                <a:gd name="connsiteX10" fmla="*/ 6730 w 10021"/>
                <a:gd name="connsiteY10" fmla="*/ 757 h 10124"/>
                <a:gd name="connsiteX11" fmla="*/ 8039 w 10021"/>
                <a:gd name="connsiteY11" fmla="*/ 228 h 10124"/>
                <a:gd name="connsiteX12" fmla="*/ 8900 w 10021"/>
                <a:gd name="connsiteY12" fmla="*/ 2816 h 10124"/>
                <a:gd name="connsiteX13" fmla="*/ 9712 w 10021"/>
                <a:gd name="connsiteY13" fmla="*/ 6470 h 10124"/>
                <a:gd name="connsiteX14" fmla="*/ 9984 w 10021"/>
                <a:gd name="connsiteY14" fmla="*/ 7840 h 10124"/>
                <a:gd name="connsiteX15" fmla="*/ 10017 w 10021"/>
                <a:gd name="connsiteY15" fmla="*/ 10068 h 10124"/>
                <a:gd name="connsiteX16" fmla="*/ 8628 w 10021"/>
                <a:gd name="connsiteY16" fmla="*/ 10124 h 10124"/>
                <a:gd name="connsiteX17" fmla="*/ 782 w 10021"/>
                <a:gd name="connsiteY17" fmla="*/ 10068 h 10124"/>
                <a:gd name="connsiteX18" fmla="*/ 222 w 10021"/>
                <a:gd name="connsiteY18" fmla="*/ 9982 h 10124"/>
                <a:gd name="connsiteX0" fmla="*/ 222 w 10021"/>
                <a:gd name="connsiteY0" fmla="*/ 9815 h 9957"/>
                <a:gd name="connsiteX1" fmla="*/ 274 w 10021"/>
                <a:gd name="connsiteY1" fmla="*/ 8616 h 9957"/>
                <a:gd name="connsiteX2" fmla="*/ 268 w 10021"/>
                <a:gd name="connsiteY2" fmla="*/ 5314 h 9957"/>
                <a:gd name="connsiteX3" fmla="*/ 222 w 10021"/>
                <a:gd name="connsiteY3" fmla="*/ 3105 h 9957"/>
                <a:gd name="connsiteX4" fmla="*/ 1032 w 10021"/>
                <a:gd name="connsiteY4" fmla="*/ 4701 h 9957"/>
                <a:gd name="connsiteX5" fmla="*/ 1800 w 10021"/>
                <a:gd name="connsiteY5" fmla="*/ 6131 h 9957"/>
                <a:gd name="connsiteX6" fmla="*/ 2358 w 10021"/>
                <a:gd name="connsiteY6" fmla="*/ 6389 h 9957"/>
                <a:gd name="connsiteX7" fmla="*/ 2867 w 10021"/>
                <a:gd name="connsiteY7" fmla="*/ 6561 h 9957"/>
                <a:gd name="connsiteX8" fmla="*/ 3853 w 10021"/>
                <a:gd name="connsiteY8" fmla="*/ 5382 h 9957"/>
                <a:gd name="connsiteX9" fmla="*/ 4562 w 10021"/>
                <a:gd name="connsiteY9" fmla="*/ 4019 h 9957"/>
                <a:gd name="connsiteX10" fmla="*/ 6730 w 10021"/>
                <a:gd name="connsiteY10" fmla="*/ 590 h 9957"/>
                <a:gd name="connsiteX11" fmla="*/ 8128 w 10021"/>
                <a:gd name="connsiteY11" fmla="*/ 286 h 9957"/>
                <a:gd name="connsiteX12" fmla="*/ 8900 w 10021"/>
                <a:gd name="connsiteY12" fmla="*/ 2649 h 9957"/>
                <a:gd name="connsiteX13" fmla="*/ 9712 w 10021"/>
                <a:gd name="connsiteY13" fmla="*/ 6303 h 9957"/>
                <a:gd name="connsiteX14" fmla="*/ 9984 w 10021"/>
                <a:gd name="connsiteY14" fmla="*/ 7673 h 9957"/>
                <a:gd name="connsiteX15" fmla="*/ 10017 w 10021"/>
                <a:gd name="connsiteY15" fmla="*/ 9901 h 9957"/>
                <a:gd name="connsiteX16" fmla="*/ 8628 w 10021"/>
                <a:gd name="connsiteY16" fmla="*/ 9957 h 9957"/>
                <a:gd name="connsiteX17" fmla="*/ 782 w 10021"/>
                <a:gd name="connsiteY17" fmla="*/ 9901 h 9957"/>
                <a:gd name="connsiteX18" fmla="*/ 222 w 10021"/>
                <a:gd name="connsiteY18" fmla="*/ 9815 h 9957"/>
                <a:gd name="connsiteX0" fmla="*/ 222 w 10000"/>
                <a:gd name="connsiteY0" fmla="*/ 9988 h 10131"/>
                <a:gd name="connsiteX1" fmla="*/ 273 w 10000"/>
                <a:gd name="connsiteY1" fmla="*/ 8784 h 10131"/>
                <a:gd name="connsiteX2" fmla="*/ 267 w 10000"/>
                <a:gd name="connsiteY2" fmla="*/ 5468 h 10131"/>
                <a:gd name="connsiteX3" fmla="*/ 222 w 10000"/>
                <a:gd name="connsiteY3" fmla="*/ 3249 h 10131"/>
                <a:gd name="connsiteX4" fmla="*/ 1030 w 10000"/>
                <a:gd name="connsiteY4" fmla="*/ 4852 h 10131"/>
                <a:gd name="connsiteX5" fmla="*/ 1796 w 10000"/>
                <a:gd name="connsiteY5" fmla="*/ 6288 h 10131"/>
                <a:gd name="connsiteX6" fmla="*/ 2353 w 10000"/>
                <a:gd name="connsiteY6" fmla="*/ 6548 h 10131"/>
                <a:gd name="connsiteX7" fmla="*/ 2861 w 10000"/>
                <a:gd name="connsiteY7" fmla="*/ 6720 h 10131"/>
                <a:gd name="connsiteX8" fmla="*/ 3845 w 10000"/>
                <a:gd name="connsiteY8" fmla="*/ 5536 h 10131"/>
                <a:gd name="connsiteX9" fmla="*/ 4552 w 10000"/>
                <a:gd name="connsiteY9" fmla="*/ 4167 h 10131"/>
                <a:gd name="connsiteX10" fmla="*/ 6716 w 10000"/>
                <a:gd name="connsiteY10" fmla="*/ 724 h 10131"/>
                <a:gd name="connsiteX11" fmla="*/ 8111 w 10000"/>
                <a:gd name="connsiteY11" fmla="*/ 418 h 10131"/>
                <a:gd name="connsiteX12" fmla="*/ 8881 w 10000"/>
                <a:gd name="connsiteY12" fmla="*/ 2791 h 10131"/>
                <a:gd name="connsiteX13" fmla="*/ 9692 w 10000"/>
                <a:gd name="connsiteY13" fmla="*/ 6461 h 10131"/>
                <a:gd name="connsiteX14" fmla="*/ 9963 w 10000"/>
                <a:gd name="connsiteY14" fmla="*/ 7837 h 10131"/>
                <a:gd name="connsiteX15" fmla="*/ 9996 w 10000"/>
                <a:gd name="connsiteY15" fmla="*/ 10075 h 10131"/>
                <a:gd name="connsiteX16" fmla="*/ 8610 w 10000"/>
                <a:gd name="connsiteY16" fmla="*/ 10131 h 10131"/>
                <a:gd name="connsiteX17" fmla="*/ 780 w 10000"/>
                <a:gd name="connsiteY17" fmla="*/ 10075 h 10131"/>
                <a:gd name="connsiteX18" fmla="*/ 222 w 10000"/>
                <a:gd name="connsiteY18" fmla="*/ 9988 h 10131"/>
                <a:gd name="connsiteX0" fmla="*/ 222 w 10000"/>
                <a:gd name="connsiteY0" fmla="*/ 9890 h 10033"/>
                <a:gd name="connsiteX1" fmla="*/ 273 w 10000"/>
                <a:gd name="connsiteY1" fmla="*/ 8686 h 10033"/>
                <a:gd name="connsiteX2" fmla="*/ 267 w 10000"/>
                <a:gd name="connsiteY2" fmla="*/ 5370 h 10033"/>
                <a:gd name="connsiteX3" fmla="*/ 222 w 10000"/>
                <a:gd name="connsiteY3" fmla="*/ 3151 h 10033"/>
                <a:gd name="connsiteX4" fmla="*/ 1030 w 10000"/>
                <a:gd name="connsiteY4" fmla="*/ 4754 h 10033"/>
                <a:gd name="connsiteX5" fmla="*/ 1796 w 10000"/>
                <a:gd name="connsiteY5" fmla="*/ 6190 h 10033"/>
                <a:gd name="connsiteX6" fmla="*/ 2353 w 10000"/>
                <a:gd name="connsiteY6" fmla="*/ 6450 h 10033"/>
                <a:gd name="connsiteX7" fmla="*/ 2861 w 10000"/>
                <a:gd name="connsiteY7" fmla="*/ 6622 h 10033"/>
                <a:gd name="connsiteX8" fmla="*/ 3845 w 10000"/>
                <a:gd name="connsiteY8" fmla="*/ 5438 h 10033"/>
                <a:gd name="connsiteX9" fmla="*/ 4552 w 10000"/>
                <a:gd name="connsiteY9" fmla="*/ 4069 h 10033"/>
                <a:gd name="connsiteX10" fmla="*/ 6716 w 10000"/>
                <a:gd name="connsiteY10" fmla="*/ 626 h 10033"/>
                <a:gd name="connsiteX11" fmla="*/ 8111 w 10000"/>
                <a:gd name="connsiteY11" fmla="*/ 320 h 10033"/>
                <a:gd name="connsiteX12" fmla="*/ 8881 w 10000"/>
                <a:gd name="connsiteY12" fmla="*/ 2693 h 10033"/>
                <a:gd name="connsiteX13" fmla="*/ 9692 w 10000"/>
                <a:gd name="connsiteY13" fmla="*/ 6363 h 10033"/>
                <a:gd name="connsiteX14" fmla="*/ 9963 w 10000"/>
                <a:gd name="connsiteY14" fmla="*/ 7739 h 10033"/>
                <a:gd name="connsiteX15" fmla="*/ 9996 w 10000"/>
                <a:gd name="connsiteY15" fmla="*/ 9977 h 10033"/>
                <a:gd name="connsiteX16" fmla="*/ 8610 w 10000"/>
                <a:gd name="connsiteY16" fmla="*/ 10033 h 10033"/>
                <a:gd name="connsiteX17" fmla="*/ 780 w 10000"/>
                <a:gd name="connsiteY17" fmla="*/ 9977 h 10033"/>
                <a:gd name="connsiteX18" fmla="*/ 222 w 10000"/>
                <a:gd name="connsiteY18" fmla="*/ 9890 h 10033"/>
                <a:gd name="connsiteX0" fmla="*/ 222 w 10000"/>
                <a:gd name="connsiteY0" fmla="*/ 9740 h 9883"/>
                <a:gd name="connsiteX1" fmla="*/ 273 w 10000"/>
                <a:gd name="connsiteY1" fmla="*/ 8536 h 9883"/>
                <a:gd name="connsiteX2" fmla="*/ 267 w 10000"/>
                <a:gd name="connsiteY2" fmla="*/ 5220 h 9883"/>
                <a:gd name="connsiteX3" fmla="*/ 222 w 10000"/>
                <a:gd name="connsiteY3" fmla="*/ 3001 h 9883"/>
                <a:gd name="connsiteX4" fmla="*/ 1030 w 10000"/>
                <a:gd name="connsiteY4" fmla="*/ 4604 h 9883"/>
                <a:gd name="connsiteX5" fmla="*/ 1796 w 10000"/>
                <a:gd name="connsiteY5" fmla="*/ 6040 h 9883"/>
                <a:gd name="connsiteX6" fmla="*/ 2353 w 10000"/>
                <a:gd name="connsiteY6" fmla="*/ 6300 h 9883"/>
                <a:gd name="connsiteX7" fmla="*/ 2861 w 10000"/>
                <a:gd name="connsiteY7" fmla="*/ 6472 h 9883"/>
                <a:gd name="connsiteX8" fmla="*/ 3845 w 10000"/>
                <a:gd name="connsiteY8" fmla="*/ 5288 h 9883"/>
                <a:gd name="connsiteX9" fmla="*/ 4552 w 10000"/>
                <a:gd name="connsiteY9" fmla="*/ 3919 h 9883"/>
                <a:gd name="connsiteX10" fmla="*/ 6716 w 10000"/>
                <a:gd name="connsiteY10" fmla="*/ 476 h 9883"/>
                <a:gd name="connsiteX11" fmla="*/ 8067 w 10000"/>
                <a:gd name="connsiteY11" fmla="*/ 396 h 9883"/>
                <a:gd name="connsiteX12" fmla="*/ 8881 w 10000"/>
                <a:gd name="connsiteY12" fmla="*/ 2543 h 9883"/>
                <a:gd name="connsiteX13" fmla="*/ 9692 w 10000"/>
                <a:gd name="connsiteY13" fmla="*/ 6213 h 9883"/>
                <a:gd name="connsiteX14" fmla="*/ 9963 w 10000"/>
                <a:gd name="connsiteY14" fmla="*/ 7589 h 9883"/>
                <a:gd name="connsiteX15" fmla="*/ 9996 w 10000"/>
                <a:gd name="connsiteY15" fmla="*/ 9827 h 9883"/>
                <a:gd name="connsiteX16" fmla="*/ 8610 w 10000"/>
                <a:gd name="connsiteY16" fmla="*/ 9883 h 9883"/>
                <a:gd name="connsiteX17" fmla="*/ 780 w 10000"/>
                <a:gd name="connsiteY17" fmla="*/ 9827 h 9883"/>
                <a:gd name="connsiteX18" fmla="*/ 222 w 10000"/>
                <a:gd name="connsiteY18" fmla="*/ 9740 h 9883"/>
                <a:gd name="connsiteX0" fmla="*/ 222 w 10000"/>
                <a:gd name="connsiteY0" fmla="*/ 10175 h 10320"/>
                <a:gd name="connsiteX1" fmla="*/ 273 w 10000"/>
                <a:gd name="connsiteY1" fmla="*/ 8957 h 10320"/>
                <a:gd name="connsiteX2" fmla="*/ 267 w 10000"/>
                <a:gd name="connsiteY2" fmla="*/ 5602 h 10320"/>
                <a:gd name="connsiteX3" fmla="*/ 222 w 10000"/>
                <a:gd name="connsiteY3" fmla="*/ 3357 h 10320"/>
                <a:gd name="connsiteX4" fmla="*/ 1030 w 10000"/>
                <a:gd name="connsiteY4" fmla="*/ 4979 h 10320"/>
                <a:gd name="connsiteX5" fmla="*/ 1796 w 10000"/>
                <a:gd name="connsiteY5" fmla="*/ 6432 h 10320"/>
                <a:gd name="connsiteX6" fmla="*/ 2353 w 10000"/>
                <a:gd name="connsiteY6" fmla="*/ 6695 h 10320"/>
                <a:gd name="connsiteX7" fmla="*/ 2861 w 10000"/>
                <a:gd name="connsiteY7" fmla="*/ 6869 h 10320"/>
                <a:gd name="connsiteX8" fmla="*/ 3845 w 10000"/>
                <a:gd name="connsiteY8" fmla="*/ 5671 h 10320"/>
                <a:gd name="connsiteX9" fmla="*/ 4552 w 10000"/>
                <a:gd name="connsiteY9" fmla="*/ 4285 h 10320"/>
                <a:gd name="connsiteX10" fmla="*/ 6716 w 10000"/>
                <a:gd name="connsiteY10" fmla="*/ 802 h 10320"/>
                <a:gd name="connsiteX11" fmla="*/ 8067 w 10000"/>
                <a:gd name="connsiteY11" fmla="*/ 721 h 10320"/>
                <a:gd name="connsiteX12" fmla="*/ 8881 w 10000"/>
                <a:gd name="connsiteY12" fmla="*/ 2893 h 10320"/>
                <a:gd name="connsiteX13" fmla="*/ 9692 w 10000"/>
                <a:gd name="connsiteY13" fmla="*/ 6607 h 10320"/>
                <a:gd name="connsiteX14" fmla="*/ 9963 w 10000"/>
                <a:gd name="connsiteY14" fmla="*/ 7999 h 10320"/>
                <a:gd name="connsiteX15" fmla="*/ 9996 w 10000"/>
                <a:gd name="connsiteY15" fmla="*/ 10263 h 10320"/>
                <a:gd name="connsiteX16" fmla="*/ 8610 w 10000"/>
                <a:gd name="connsiteY16" fmla="*/ 10320 h 10320"/>
                <a:gd name="connsiteX17" fmla="*/ 780 w 10000"/>
                <a:gd name="connsiteY17" fmla="*/ 10263 h 10320"/>
                <a:gd name="connsiteX18" fmla="*/ 222 w 10000"/>
                <a:gd name="connsiteY18" fmla="*/ 10175 h 10320"/>
                <a:gd name="connsiteX0" fmla="*/ 222 w 10000"/>
                <a:gd name="connsiteY0" fmla="*/ 10045 h 10190"/>
                <a:gd name="connsiteX1" fmla="*/ 273 w 10000"/>
                <a:gd name="connsiteY1" fmla="*/ 8827 h 10190"/>
                <a:gd name="connsiteX2" fmla="*/ 267 w 10000"/>
                <a:gd name="connsiteY2" fmla="*/ 5472 h 10190"/>
                <a:gd name="connsiteX3" fmla="*/ 222 w 10000"/>
                <a:gd name="connsiteY3" fmla="*/ 3227 h 10190"/>
                <a:gd name="connsiteX4" fmla="*/ 1030 w 10000"/>
                <a:gd name="connsiteY4" fmla="*/ 4849 h 10190"/>
                <a:gd name="connsiteX5" fmla="*/ 1796 w 10000"/>
                <a:gd name="connsiteY5" fmla="*/ 6302 h 10190"/>
                <a:gd name="connsiteX6" fmla="*/ 2353 w 10000"/>
                <a:gd name="connsiteY6" fmla="*/ 6565 h 10190"/>
                <a:gd name="connsiteX7" fmla="*/ 2861 w 10000"/>
                <a:gd name="connsiteY7" fmla="*/ 6739 h 10190"/>
                <a:gd name="connsiteX8" fmla="*/ 3845 w 10000"/>
                <a:gd name="connsiteY8" fmla="*/ 5541 h 10190"/>
                <a:gd name="connsiteX9" fmla="*/ 4552 w 10000"/>
                <a:gd name="connsiteY9" fmla="*/ 4155 h 10190"/>
                <a:gd name="connsiteX10" fmla="*/ 6716 w 10000"/>
                <a:gd name="connsiteY10" fmla="*/ 672 h 10190"/>
                <a:gd name="connsiteX11" fmla="*/ 8067 w 10000"/>
                <a:gd name="connsiteY11" fmla="*/ 591 h 10190"/>
                <a:gd name="connsiteX12" fmla="*/ 8881 w 10000"/>
                <a:gd name="connsiteY12" fmla="*/ 2763 h 10190"/>
                <a:gd name="connsiteX13" fmla="*/ 9692 w 10000"/>
                <a:gd name="connsiteY13" fmla="*/ 6477 h 10190"/>
                <a:gd name="connsiteX14" fmla="*/ 9963 w 10000"/>
                <a:gd name="connsiteY14" fmla="*/ 7869 h 10190"/>
                <a:gd name="connsiteX15" fmla="*/ 9996 w 10000"/>
                <a:gd name="connsiteY15" fmla="*/ 10133 h 10190"/>
                <a:gd name="connsiteX16" fmla="*/ 8610 w 10000"/>
                <a:gd name="connsiteY16" fmla="*/ 10190 h 10190"/>
                <a:gd name="connsiteX17" fmla="*/ 780 w 10000"/>
                <a:gd name="connsiteY17" fmla="*/ 10133 h 10190"/>
                <a:gd name="connsiteX18" fmla="*/ 222 w 10000"/>
                <a:gd name="connsiteY18" fmla="*/ 10045 h 10190"/>
                <a:gd name="connsiteX0" fmla="*/ 222 w 10000"/>
                <a:gd name="connsiteY0" fmla="*/ 10013 h 10158"/>
                <a:gd name="connsiteX1" fmla="*/ 273 w 10000"/>
                <a:gd name="connsiteY1" fmla="*/ 8795 h 10158"/>
                <a:gd name="connsiteX2" fmla="*/ 267 w 10000"/>
                <a:gd name="connsiteY2" fmla="*/ 5440 h 10158"/>
                <a:gd name="connsiteX3" fmla="*/ 222 w 10000"/>
                <a:gd name="connsiteY3" fmla="*/ 3195 h 10158"/>
                <a:gd name="connsiteX4" fmla="*/ 1030 w 10000"/>
                <a:gd name="connsiteY4" fmla="*/ 4817 h 10158"/>
                <a:gd name="connsiteX5" fmla="*/ 1796 w 10000"/>
                <a:gd name="connsiteY5" fmla="*/ 6270 h 10158"/>
                <a:gd name="connsiteX6" fmla="*/ 2353 w 10000"/>
                <a:gd name="connsiteY6" fmla="*/ 6533 h 10158"/>
                <a:gd name="connsiteX7" fmla="*/ 2861 w 10000"/>
                <a:gd name="connsiteY7" fmla="*/ 6707 h 10158"/>
                <a:gd name="connsiteX8" fmla="*/ 3845 w 10000"/>
                <a:gd name="connsiteY8" fmla="*/ 5509 h 10158"/>
                <a:gd name="connsiteX9" fmla="*/ 4552 w 10000"/>
                <a:gd name="connsiteY9" fmla="*/ 4123 h 10158"/>
                <a:gd name="connsiteX10" fmla="*/ 6716 w 10000"/>
                <a:gd name="connsiteY10" fmla="*/ 640 h 10158"/>
                <a:gd name="connsiteX11" fmla="*/ 8067 w 10000"/>
                <a:gd name="connsiteY11" fmla="*/ 559 h 10158"/>
                <a:gd name="connsiteX12" fmla="*/ 8881 w 10000"/>
                <a:gd name="connsiteY12" fmla="*/ 2731 h 10158"/>
                <a:gd name="connsiteX13" fmla="*/ 9692 w 10000"/>
                <a:gd name="connsiteY13" fmla="*/ 6445 h 10158"/>
                <a:gd name="connsiteX14" fmla="*/ 9963 w 10000"/>
                <a:gd name="connsiteY14" fmla="*/ 7837 h 10158"/>
                <a:gd name="connsiteX15" fmla="*/ 9996 w 10000"/>
                <a:gd name="connsiteY15" fmla="*/ 10101 h 10158"/>
                <a:gd name="connsiteX16" fmla="*/ 8610 w 10000"/>
                <a:gd name="connsiteY16" fmla="*/ 10158 h 10158"/>
                <a:gd name="connsiteX17" fmla="*/ 780 w 10000"/>
                <a:gd name="connsiteY17" fmla="*/ 10101 h 10158"/>
                <a:gd name="connsiteX18" fmla="*/ 222 w 10000"/>
                <a:gd name="connsiteY18" fmla="*/ 10013 h 10158"/>
                <a:gd name="connsiteX0" fmla="*/ 222 w 10000"/>
                <a:gd name="connsiteY0" fmla="*/ 10013 h 10158"/>
                <a:gd name="connsiteX1" fmla="*/ 273 w 10000"/>
                <a:gd name="connsiteY1" fmla="*/ 8795 h 10158"/>
                <a:gd name="connsiteX2" fmla="*/ 267 w 10000"/>
                <a:gd name="connsiteY2" fmla="*/ 5440 h 10158"/>
                <a:gd name="connsiteX3" fmla="*/ 222 w 10000"/>
                <a:gd name="connsiteY3" fmla="*/ 3195 h 10158"/>
                <a:gd name="connsiteX4" fmla="*/ 1030 w 10000"/>
                <a:gd name="connsiteY4" fmla="*/ 4817 h 10158"/>
                <a:gd name="connsiteX5" fmla="*/ 1796 w 10000"/>
                <a:gd name="connsiteY5" fmla="*/ 6194 h 10158"/>
                <a:gd name="connsiteX6" fmla="*/ 2353 w 10000"/>
                <a:gd name="connsiteY6" fmla="*/ 6533 h 10158"/>
                <a:gd name="connsiteX7" fmla="*/ 2861 w 10000"/>
                <a:gd name="connsiteY7" fmla="*/ 6707 h 10158"/>
                <a:gd name="connsiteX8" fmla="*/ 3845 w 10000"/>
                <a:gd name="connsiteY8" fmla="*/ 5509 h 10158"/>
                <a:gd name="connsiteX9" fmla="*/ 4552 w 10000"/>
                <a:gd name="connsiteY9" fmla="*/ 4123 h 10158"/>
                <a:gd name="connsiteX10" fmla="*/ 6716 w 10000"/>
                <a:gd name="connsiteY10" fmla="*/ 640 h 10158"/>
                <a:gd name="connsiteX11" fmla="*/ 8067 w 10000"/>
                <a:gd name="connsiteY11" fmla="*/ 559 h 10158"/>
                <a:gd name="connsiteX12" fmla="*/ 8881 w 10000"/>
                <a:gd name="connsiteY12" fmla="*/ 2731 h 10158"/>
                <a:gd name="connsiteX13" fmla="*/ 9692 w 10000"/>
                <a:gd name="connsiteY13" fmla="*/ 6445 h 10158"/>
                <a:gd name="connsiteX14" fmla="*/ 9963 w 10000"/>
                <a:gd name="connsiteY14" fmla="*/ 7837 h 10158"/>
                <a:gd name="connsiteX15" fmla="*/ 9996 w 10000"/>
                <a:gd name="connsiteY15" fmla="*/ 10101 h 10158"/>
                <a:gd name="connsiteX16" fmla="*/ 8610 w 10000"/>
                <a:gd name="connsiteY16" fmla="*/ 10158 h 10158"/>
                <a:gd name="connsiteX17" fmla="*/ 780 w 10000"/>
                <a:gd name="connsiteY17" fmla="*/ 10101 h 10158"/>
                <a:gd name="connsiteX18" fmla="*/ 222 w 10000"/>
                <a:gd name="connsiteY18" fmla="*/ 10013 h 10158"/>
                <a:gd name="connsiteX0" fmla="*/ 222 w 10000"/>
                <a:gd name="connsiteY0" fmla="*/ 10013 h 10158"/>
                <a:gd name="connsiteX1" fmla="*/ 273 w 10000"/>
                <a:gd name="connsiteY1" fmla="*/ 8795 h 10158"/>
                <a:gd name="connsiteX2" fmla="*/ 267 w 10000"/>
                <a:gd name="connsiteY2" fmla="*/ 5440 h 10158"/>
                <a:gd name="connsiteX3" fmla="*/ 222 w 10000"/>
                <a:gd name="connsiteY3" fmla="*/ 3195 h 10158"/>
                <a:gd name="connsiteX4" fmla="*/ 1030 w 10000"/>
                <a:gd name="connsiteY4" fmla="*/ 4817 h 10158"/>
                <a:gd name="connsiteX5" fmla="*/ 1796 w 10000"/>
                <a:gd name="connsiteY5" fmla="*/ 6194 h 10158"/>
                <a:gd name="connsiteX6" fmla="*/ 2353 w 10000"/>
                <a:gd name="connsiteY6" fmla="*/ 6533 h 10158"/>
                <a:gd name="connsiteX7" fmla="*/ 2861 w 10000"/>
                <a:gd name="connsiteY7" fmla="*/ 6631 h 10158"/>
                <a:gd name="connsiteX8" fmla="*/ 3845 w 10000"/>
                <a:gd name="connsiteY8" fmla="*/ 5509 h 10158"/>
                <a:gd name="connsiteX9" fmla="*/ 4552 w 10000"/>
                <a:gd name="connsiteY9" fmla="*/ 4123 h 10158"/>
                <a:gd name="connsiteX10" fmla="*/ 6716 w 10000"/>
                <a:gd name="connsiteY10" fmla="*/ 640 h 10158"/>
                <a:gd name="connsiteX11" fmla="*/ 8067 w 10000"/>
                <a:gd name="connsiteY11" fmla="*/ 559 h 10158"/>
                <a:gd name="connsiteX12" fmla="*/ 8881 w 10000"/>
                <a:gd name="connsiteY12" fmla="*/ 2731 h 10158"/>
                <a:gd name="connsiteX13" fmla="*/ 9692 w 10000"/>
                <a:gd name="connsiteY13" fmla="*/ 6445 h 10158"/>
                <a:gd name="connsiteX14" fmla="*/ 9963 w 10000"/>
                <a:gd name="connsiteY14" fmla="*/ 7837 h 10158"/>
                <a:gd name="connsiteX15" fmla="*/ 9996 w 10000"/>
                <a:gd name="connsiteY15" fmla="*/ 10101 h 10158"/>
                <a:gd name="connsiteX16" fmla="*/ 8610 w 10000"/>
                <a:gd name="connsiteY16" fmla="*/ 10158 h 10158"/>
                <a:gd name="connsiteX17" fmla="*/ 780 w 10000"/>
                <a:gd name="connsiteY17" fmla="*/ 10101 h 10158"/>
                <a:gd name="connsiteX18" fmla="*/ 222 w 10000"/>
                <a:gd name="connsiteY18" fmla="*/ 10013 h 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158">
                  <a:moveTo>
                    <a:pt x="222" y="10013"/>
                  </a:moveTo>
                  <a:cubicBezTo>
                    <a:pt x="138" y="9800"/>
                    <a:pt x="266" y="9557"/>
                    <a:pt x="273" y="8795"/>
                  </a:cubicBezTo>
                  <a:cubicBezTo>
                    <a:pt x="280" y="8033"/>
                    <a:pt x="273" y="6369"/>
                    <a:pt x="267" y="5440"/>
                  </a:cubicBezTo>
                  <a:cubicBezTo>
                    <a:pt x="262" y="4511"/>
                    <a:pt x="176" y="4456"/>
                    <a:pt x="222" y="3195"/>
                  </a:cubicBezTo>
                  <a:cubicBezTo>
                    <a:pt x="623" y="3995"/>
                    <a:pt x="768" y="4317"/>
                    <a:pt x="1030" y="4817"/>
                  </a:cubicBezTo>
                  <a:cubicBezTo>
                    <a:pt x="1292" y="5317"/>
                    <a:pt x="1575" y="5908"/>
                    <a:pt x="1796" y="6194"/>
                  </a:cubicBezTo>
                  <a:cubicBezTo>
                    <a:pt x="2017" y="6481"/>
                    <a:pt x="2175" y="6460"/>
                    <a:pt x="2353" y="6533"/>
                  </a:cubicBezTo>
                  <a:cubicBezTo>
                    <a:pt x="2531" y="6606"/>
                    <a:pt x="2612" y="6802"/>
                    <a:pt x="2861" y="6631"/>
                  </a:cubicBezTo>
                  <a:cubicBezTo>
                    <a:pt x="3108" y="6460"/>
                    <a:pt x="3563" y="5927"/>
                    <a:pt x="3845" y="5509"/>
                  </a:cubicBezTo>
                  <a:cubicBezTo>
                    <a:pt x="4127" y="5091"/>
                    <a:pt x="4073" y="4936"/>
                    <a:pt x="4552" y="4123"/>
                  </a:cubicBezTo>
                  <a:cubicBezTo>
                    <a:pt x="5030" y="3312"/>
                    <a:pt x="6130" y="1234"/>
                    <a:pt x="6716" y="640"/>
                  </a:cubicBezTo>
                  <a:cubicBezTo>
                    <a:pt x="7302" y="46"/>
                    <a:pt x="7527" y="-401"/>
                    <a:pt x="8067" y="559"/>
                  </a:cubicBezTo>
                  <a:cubicBezTo>
                    <a:pt x="8607" y="1519"/>
                    <a:pt x="8610" y="1751"/>
                    <a:pt x="8881" y="2731"/>
                  </a:cubicBezTo>
                  <a:cubicBezTo>
                    <a:pt x="9152" y="3712"/>
                    <a:pt x="9513" y="5595"/>
                    <a:pt x="9692" y="6445"/>
                  </a:cubicBezTo>
                  <a:cubicBezTo>
                    <a:pt x="9873" y="7297"/>
                    <a:pt x="9912" y="7228"/>
                    <a:pt x="9963" y="7837"/>
                  </a:cubicBezTo>
                  <a:cubicBezTo>
                    <a:pt x="10014" y="8447"/>
                    <a:pt x="9999" y="8951"/>
                    <a:pt x="9996" y="10101"/>
                  </a:cubicBezTo>
                  <a:cubicBezTo>
                    <a:pt x="7501" y="10169"/>
                    <a:pt x="10121" y="10158"/>
                    <a:pt x="8610" y="10158"/>
                  </a:cubicBezTo>
                  <a:lnTo>
                    <a:pt x="780" y="10101"/>
                  </a:lnTo>
                  <a:cubicBezTo>
                    <a:pt x="-617" y="10081"/>
                    <a:pt x="307" y="10226"/>
                    <a:pt x="222" y="10013"/>
                  </a:cubicBez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258" name="Group 10"/>
            <p:cNvGrpSpPr>
              <a:grpSpLocks/>
            </p:cNvGrpSpPr>
            <p:nvPr/>
          </p:nvGrpSpPr>
          <p:grpSpPr bwMode="auto">
            <a:xfrm>
              <a:off x="2212975" y="1604963"/>
              <a:ext cx="4495800" cy="2052637"/>
              <a:chOff x="1104" y="2832"/>
              <a:chExt cx="2832" cy="1293"/>
            </a:xfrm>
          </p:grpSpPr>
          <p:sp>
            <p:nvSpPr>
              <p:cNvPr id="1845259" name="Line 11"/>
              <p:cNvSpPr>
                <a:spLocks noChangeShapeType="1"/>
              </p:cNvSpPr>
              <p:nvPr/>
            </p:nvSpPr>
            <p:spPr bwMode="auto">
              <a:xfrm>
                <a:off x="1728" y="326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60" name="Line 12"/>
              <p:cNvSpPr>
                <a:spLocks noChangeShapeType="1"/>
              </p:cNvSpPr>
              <p:nvPr/>
            </p:nvSpPr>
            <p:spPr bwMode="auto">
              <a:xfrm>
                <a:off x="3454" y="374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61" name="Line 13"/>
              <p:cNvSpPr>
                <a:spLocks noChangeShapeType="1"/>
              </p:cNvSpPr>
              <p:nvPr/>
            </p:nvSpPr>
            <p:spPr bwMode="auto">
              <a:xfrm flipV="1">
                <a:off x="1152" y="2832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62" name="Freeform 14"/>
              <p:cNvSpPr>
                <a:spLocks/>
              </p:cNvSpPr>
              <p:nvPr/>
            </p:nvSpPr>
            <p:spPr bwMode="auto">
              <a:xfrm>
                <a:off x="1728" y="2912"/>
                <a:ext cx="1727" cy="823"/>
              </a:xfrm>
              <a:custGeom>
                <a:avLst/>
                <a:gdLst>
                  <a:gd name="T0" fmla="*/ 0 w 1711"/>
                  <a:gd name="T1" fmla="*/ 352 h 823"/>
                  <a:gd name="T2" fmla="*/ 454 w 1711"/>
                  <a:gd name="T3" fmla="*/ 701 h 823"/>
                  <a:gd name="T4" fmla="*/ 1283 w 1711"/>
                  <a:gd name="T5" fmla="*/ 20 h 823"/>
                  <a:gd name="T6" fmla="*/ 1711 w 1711"/>
                  <a:gd name="T7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1" h="823">
                    <a:moveTo>
                      <a:pt x="0" y="352"/>
                    </a:moveTo>
                    <a:cubicBezTo>
                      <a:pt x="76" y="410"/>
                      <a:pt x="240" y="756"/>
                      <a:pt x="454" y="701"/>
                    </a:cubicBezTo>
                    <a:cubicBezTo>
                      <a:pt x="668" y="646"/>
                      <a:pt x="1074" y="0"/>
                      <a:pt x="1283" y="20"/>
                    </a:cubicBezTo>
                    <a:cubicBezTo>
                      <a:pt x="1492" y="40"/>
                      <a:pt x="1622" y="656"/>
                      <a:pt x="1711" y="823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5263" name="Picture 15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9" y="3618"/>
                <a:ext cx="10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264" name="Picture 16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4007"/>
                <a:ext cx="7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265" name="Picture 1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" y="4007"/>
                <a:ext cx="71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845266" name="Line 18"/>
              <p:cNvSpPr>
                <a:spLocks noChangeShapeType="1"/>
              </p:cNvSpPr>
              <p:nvPr/>
            </p:nvSpPr>
            <p:spPr bwMode="auto">
              <a:xfrm>
                <a:off x="1104" y="3984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5267" name="Line 19"/>
          <p:cNvSpPr>
            <a:spLocks noChangeShapeType="1"/>
          </p:cNvSpPr>
          <p:nvPr/>
        </p:nvSpPr>
        <p:spPr bwMode="auto">
          <a:xfrm flipV="1">
            <a:off x="1390650" y="3106738"/>
            <a:ext cx="2952750" cy="23134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526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76200"/>
            <a:ext cx="33861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6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76200"/>
            <a:ext cx="17081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7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17811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7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9921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7856" y="1066800"/>
            <a:ext cx="2629944" cy="541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4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67" grpId="0" animBg="1"/>
      <p:bldP spid="18452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"/>
          <p:cNvSpPr/>
          <p:nvPr/>
        </p:nvSpPr>
        <p:spPr bwMode="auto">
          <a:xfrm flipH="1">
            <a:off x="888407" y="1759705"/>
            <a:ext cx="7348631" cy="397392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4118567"/>
              <a:gd name="connsiteY0" fmla="*/ 1873299 h 1916674"/>
              <a:gd name="connsiteX1" fmla="*/ 3626285 w 4118567"/>
              <a:gd name="connsiteY1" fmla="*/ 63289 h 1916674"/>
              <a:gd name="connsiteX2" fmla="*/ 4083485 w 4118567"/>
              <a:gd name="connsiteY2" fmla="*/ 520489 h 1916674"/>
              <a:gd name="connsiteX3" fmla="*/ 3626285 w 4118567"/>
              <a:gd name="connsiteY3" fmla="*/ 977689 h 1916674"/>
              <a:gd name="connsiteX4" fmla="*/ 0 w 4118567"/>
              <a:gd name="connsiteY4" fmla="*/ 1873299 h 1916674"/>
              <a:gd name="connsiteX0" fmla="*/ 0 w 4118567"/>
              <a:gd name="connsiteY0" fmla="*/ 1873299 h 1916674"/>
              <a:gd name="connsiteX1" fmla="*/ 3626285 w 4118567"/>
              <a:gd name="connsiteY1" fmla="*/ 63289 h 1916674"/>
              <a:gd name="connsiteX2" fmla="*/ 4083485 w 4118567"/>
              <a:gd name="connsiteY2" fmla="*/ 520489 h 1916674"/>
              <a:gd name="connsiteX3" fmla="*/ 3626285 w 4118567"/>
              <a:gd name="connsiteY3" fmla="*/ 977689 h 1916674"/>
              <a:gd name="connsiteX4" fmla="*/ 0 w 4118567"/>
              <a:gd name="connsiteY4" fmla="*/ 1873299 h 1916674"/>
              <a:gd name="connsiteX0" fmla="*/ 51783 w 4170350"/>
              <a:gd name="connsiteY0" fmla="*/ 1873299 h 1873303"/>
              <a:gd name="connsiteX1" fmla="*/ 3678068 w 4170350"/>
              <a:gd name="connsiteY1" fmla="*/ 63289 h 1873303"/>
              <a:gd name="connsiteX2" fmla="*/ 4135268 w 4170350"/>
              <a:gd name="connsiteY2" fmla="*/ 520489 h 1873303"/>
              <a:gd name="connsiteX3" fmla="*/ 3678068 w 4170350"/>
              <a:gd name="connsiteY3" fmla="*/ 977689 h 1873303"/>
              <a:gd name="connsiteX4" fmla="*/ 51783 w 4170350"/>
              <a:gd name="connsiteY4" fmla="*/ 1873299 h 1873303"/>
              <a:gd name="connsiteX0" fmla="*/ 43135 w 4161702"/>
              <a:gd name="connsiteY0" fmla="*/ 1873299 h 1873303"/>
              <a:gd name="connsiteX1" fmla="*/ 3669420 w 4161702"/>
              <a:gd name="connsiteY1" fmla="*/ 63289 h 1873303"/>
              <a:gd name="connsiteX2" fmla="*/ 4126620 w 4161702"/>
              <a:gd name="connsiteY2" fmla="*/ 520489 h 1873303"/>
              <a:gd name="connsiteX3" fmla="*/ 3669420 w 4161702"/>
              <a:gd name="connsiteY3" fmla="*/ 977689 h 1873303"/>
              <a:gd name="connsiteX4" fmla="*/ 43135 w 4161702"/>
              <a:gd name="connsiteY4" fmla="*/ 1873299 h 1873303"/>
              <a:gd name="connsiteX0" fmla="*/ 43135 w 4161702"/>
              <a:gd name="connsiteY0" fmla="*/ 1873299 h 1873303"/>
              <a:gd name="connsiteX1" fmla="*/ 3669420 w 4161702"/>
              <a:gd name="connsiteY1" fmla="*/ 63289 h 1873303"/>
              <a:gd name="connsiteX2" fmla="*/ 4126620 w 4161702"/>
              <a:gd name="connsiteY2" fmla="*/ 520489 h 1873303"/>
              <a:gd name="connsiteX3" fmla="*/ 3669420 w 4161702"/>
              <a:gd name="connsiteY3" fmla="*/ 977689 h 1873303"/>
              <a:gd name="connsiteX4" fmla="*/ 43135 w 4161702"/>
              <a:gd name="connsiteY4" fmla="*/ 1873299 h 1873303"/>
              <a:gd name="connsiteX0" fmla="*/ 56330 w 4174897"/>
              <a:gd name="connsiteY0" fmla="*/ 1873299 h 1873526"/>
              <a:gd name="connsiteX1" fmla="*/ 3682615 w 4174897"/>
              <a:gd name="connsiteY1" fmla="*/ 63289 h 1873526"/>
              <a:gd name="connsiteX2" fmla="*/ 4139815 w 4174897"/>
              <a:gd name="connsiteY2" fmla="*/ 520489 h 1873526"/>
              <a:gd name="connsiteX3" fmla="*/ 3682615 w 4174897"/>
              <a:gd name="connsiteY3" fmla="*/ 977689 h 1873526"/>
              <a:gd name="connsiteX4" fmla="*/ 56330 w 4174897"/>
              <a:gd name="connsiteY4" fmla="*/ 1873299 h 1873526"/>
              <a:gd name="connsiteX0" fmla="*/ 56330 w 4174897"/>
              <a:gd name="connsiteY0" fmla="*/ 1873299 h 1873526"/>
              <a:gd name="connsiteX1" fmla="*/ 3682615 w 4174897"/>
              <a:gd name="connsiteY1" fmla="*/ 63289 h 1873526"/>
              <a:gd name="connsiteX2" fmla="*/ 4139815 w 4174897"/>
              <a:gd name="connsiteY2" fmla="*/ 520489 h 1873526"/>
              <a:gd name="connsiteX3" fmla="*/ 3682615 w 4174897"/>
              <a:gd name="connsiteY3" fmla="*/ 977689 h 1873526"/>
              <a:gd name="connsiteX4" fmla="*/ 56330 w 4174897"/>
              <a:gd name="connsiteY4" fmla="*/ 1873299 h 1873526"/>
              <a:gd name="connsiteX0" fmla="*/ 2417 w 4120984"/>
              <a:gd name="connsiteY0" fmla="*/ 1873299 h 1916674"/>
              <a:gd name="connsiteX1" fmla="*/ 3628702 w 4120984"/>
              <a:gd name="connsiteY1" fmla="*/ 63289 h 1916674"/>
              <a:gd name="connsiteX2" fmla="*/ 4085902 w 4120984"/>
              <a:gd name="connsiteY2" fmla="*/ 520489 h 1916674"/>
              <a:gd name="connsiteX3" fmla="*/ 3628702 w 4120984"/>
              <a:gd name="connsiteY3" fmla="*/ 977689 h 1916674"/>
              <a:gd name="connsiteX4" fmla="*/ 2417 w 4120984"/>
              <a:gd name="connsiteY4" fmla="*/ 1873299 h 1916674"/>
              <a:gd name="connsiteX0" fmla="*/ 2417 w 4120984"/>
              <a:gd name="connsiteY0" fmla="*/ 1873299 h 1916674"/>
              <a:gd name="connsiteX1" fmla="*/ 3628702 w 4120984"/>
              <a:gd name="connsiteY1" fmla="*/ 63289 h 1916674"/>
              <a:gd name="connsiteX2" fmla="*/ 4085902 w 4120984"/>
              <a:gd name="connsiteY2" fmla="*/ 520489 h 1916674"/>
              <a:gd name="connsiteX3" fmla="*/ 3628702 w 4120984"/>
              <a:gd name="connsiteY3" fmla="*/ 977689 h 1916674"/>
              <a:gd name="connsiteX4" fmla="*/ 2417 w 4120984"/>
              <a:gd name="connsiteY4" fmla="*/ 1873299 h 1916674"/>
              <a:gd name="connsiteX0" fmla="*/ 43134 w 4161701"/>
              <a:gd name="connsiteY0" fmla="*/ 1873299 h 1873351"/>
              <a:gd name="connsiteX1" fmla="*/ 3669419 w 4161701"/>
              <a:gd name="connsiteY1" fmla="*/ 63289 h 1873351"/>
              <a:gd name="connsiteX2" fmla="*/ 4126619 w 4161701"/>
              <a:gd name="connsiteY2" fmla="*/ 520489 h 1873351"/>
              <a:gd name="connsiteX3" fmla="*/ 3669419 w 4161701"/>
              <a:gd name="connsiteY3" fmla="*/ 977689 h 1873351"/>
              <a:gd name="connsiteX4" fmla="*/ 43134 w 4161701"/>
              <a:gd name="connsiteY4" fmla="*/ 1873299 h 1873351"/>
              <a:gd name="connsiteX0" fmla="*/ 43134 w 4161701"/>
              <a:gd name="connsiteY0" fmla="*/ 1873299 h 1873351"/>
              <a:gd name="connsiteX1" fmla="*/ 3669419 w 4161701"/>
              <a:gd name="connsiteY1" fmla="*/ 63289 h 1873351"/>
              <a:gd name="connsiteX2" fmla="*/ 4126619 w 4161701"/>
              <a:gd name="connsiteY2" fmla="*/ 520489 h 1873351"/>
              <a:gd name="connsiteX3" fmla="*/ 3669419 w 4161701"/>
              <a:gd name="connsiteY3" fmla="*/ 977689 h 1873351"/>
              <a:gd name="connsiteX4" fmla="*/ 43134 w 4161701"/>
              <a:gd name="connsiteY4" fmla="*/ 1873299 h 1873351"/>
              <a:gd name="connsiteX0" fmla="*/ 29537 w 4148104"/>
              <a:gd name="connsiteY0" fmla="*/ 1873299 h 1873303"/>
              <a:gd name="connsiteX1" fmla="*/ 3655822 w 4148104"/>
              <a:gd name="connsiteY1" fmla="*/ 63289 h 1873303"/>
              <a:gd name="connsiteX2" fmla="*/ 4113022 w 4148104"/>
              <a:gd name="connsiteY2" fmla="*/ 520489 h 1873303"/>
              <a:gd name="connsiteX3" fmla="*/ 3655822 w 4148104"/>
              <a:gd name="connsiteY3" fmla="*/ 977689 h 1873303"/>
              <a:gd name="connsiteX4" fmla="*/ 29537 w 4148104"/>
              <a:gd name="connsiteY4" fmla="*/ 1873299 h 1873303"/>
              <a:gd name="connsiteX0" fmla="*/ 29537 w 4148104"/>
              <a:gd name="connsiteY0" fmla="*/ 1873299 h 1873303"/>
              <a:gd name="connsiteX1" fmla="*/ 3655822 w 4148104"/>
              <a:gd name="connsiteY1" fmla="*/ 63289 h 1873303"/>
              <a:gd name="connsiteX2" fmla="*/ 4113022 w 4148104"/>
              <a:gd name="connsiteY2" fmla="*/ 520489 h 1873303"/>
              <a:gd name="connsiteX3" fmla="*/ 3655822 w 4148104"/>
              <a:gd name="connsiteY3" fmla="*/ 977689 h 1873303"/>
              <a:gd name="connsiteX4" fmla="*/ 29537 w 4148104"/>
              <a:gd name="connsiteY4" fmla="*/ 1873299 h 1873303"/>
              <a:gd name="connsiteX0" fmla="*/ 29537 w 4148104"/>
              <a:gd name="connsiteY0" fmla="*/ 1810010 h 1810014"/>
              <a:gd name="connsiteX1" fmla="*/ 3655822 w 4148104"/>
              <a:gd name="connsiteY1" fmla="*/ 0 h 1810014"/>
              <a:gd name="connsiteX2" fmla="*/ 4113022 w 4148104"/>
              <a:gd name="connsiteY2" fmla="*/ 457200 h 1810014"/>
              <a:gd name="connsiteX3" fmla="*/ 3655822 w 4148104"/>
              <a:gd name="connsiteY3" fmla="*/ 914400 h 1810014"/>
              <a:gd name="connsiteX4" fmla="*/ 29537 w 4148104"/>
              <a:gd name="connsiteY4" fmla="*/ 1810010 h 1810014"/>
              <a:gd name="connsiteX0" fmla="*/ 343450 w 4462017"/>
              <a:gd name="connsiteY0" fmla="*/ 1381917 h 1386469"/>
              <a:gd name="connsiteX1" fmla="*/ 612760 w 4462017"/>
              <a:gd name="connsiteY1" fmla="*/ 799457 h 1386469"/>
              <a:gd name="connsiteX2" fmla="*/ 4426935 w 4462017"/>
              <a:gd name="connsiteY2" fmla="*/ 29107 h 1386469"/>
              <a:gd name="connsiteX3" fmla="*/ 3969735 w 4462017"/>
              <a:gd name="connsiteY3" fmla="*/ 486307 h 1386469"/>
              <a:gd name="connsiteX4" fmla="*/ 343450 w 4462017"/>
              <a:gd name="connsiteY4" fmla="*/ 1381917 h 1386469"/>
              <a:gd name="connsiteX0" fmla="*/ 2334197 w 3937529"/>
              <a:gd name="connsiteY0" fmla="*/ 755616 h 899910"/>
              <a:gd name="connsiteX1" fmla="*/ 123354 w 3937529"/>
              <a:gd name="connsiteY1" fmla="*/ 799457 h 899910"/>
              <a:gd name="connsiteX2" fmla="*/ 3937529 w 3937529"/>
              <a:gd name="connsiteY2" fmla="*/ 29107 h 899910"/>
              <a:gd name="connsiteX3" fmla="*/ 3480329 w 3937529"/>
              <a:gd name="connsiteY3" fmla="*/ 486307 h 899910"/>
              <a:gd name="connsiteX4" fmla="*/ 2334197 w 3937529"/>
              <a:gd name="connsiteY4" fmla="*/ 755616 h 899910"/>
              <a:gd name="connsiteX0" fmla="*/ 2636913 w 4240245"/>
              <a:gd name="connsiteY0" fmla="*/ 748525 h 1388055"/>
              <a:gd name="connsiteX1" fmla="*/ 112919 w 4240245"/>
              <a:gd name="connsiteY1" fmla="*/ 1318459 h 1388055"/>
              <a:gd name="connsiteX2" fmla="*/ 4240245 w 4240245"/>
              <a:gd name="connsiteY2" fmla="*/ 22016 h 1388055"/>
              <a:gd name="connsiteX3" fmla="*/ 3783045 w 4240245"/>
              <a:gd name="connsiteY3" fmla="*/ 479216 h 1388055"/>
              <a:gd name="connsiteX4" fmla="*/ 2636913 w 4240245"/>
              <a:gd name="connsiteY4" fmla="*/ 748525 h 1388055"/>
              <a:gd name="connsiteX0" fmla="*/ 2581703 w 4185035"/>
              <a:gd name="connsiteY0" fmla="*/ 760287 h 1406498"/>
              <a:gd name="connsiteX1" fmla="*/ 57709 w 4185035"/>
              <a:gd name="connsiteY1" fmla="*/ 1330221 h 1406498"/>
              <a:gd name="connsiteX2" fmla="*/ 4185035 w 4185035"/>
              <a:gd name="connsiteY2" fmla="*/ 33778 h 1406498"/>
              <a:gd name="connsiteX3" fmla="*/ 3727835 w 4185035"/>
              <a:gd name="connsiteY3" fmla="*/ 490978 h 1406498"/>
              <a:gd name="connsiteX4" fmla="*/ 2581703 w 4185035"/>
              <a:gd name="connsiteY4" fmla="*/ 760287 h 1406498"/>
              <a:gd name="connsiteX0" fmla="*/ 2581703 w 4185035"/>
              <a:gd name="connsiteY0" fmla="*/ 760287 h 1406498"/>
              <a:gd name="connsiteX1" fmla="*/ 57709 w 4185035"/>
              <a:gd name="connsiteY1" fmla="*/ 1330221 h 1406498"/>
              <a:gd name="connsiteX2" fmla="*/ 4185035 w 4185035"/>
              <a:gd name="connsiteY2" fmla="*/ 33778 h 1406498"/>
              <a:gd name="connsiteX3" fmla="*/ 3727835 w 4185035"/>
              <a:gd name="connsiteY3" fmla="*/ 490978 h 1406498"/>
              <a:gd name="connsiteX4" fmla="*/ 2581703 w 4185035"/>
              <a:gd name="connsiteY4" fmla="*/ 760287 h 1406498"/>
              <a:gd name="connsiteX0" fmla="*/ 2524195 w 4127527"/>
              <a:gd name="connsiteY0" fmla="*/ 758648 h 1379364"/>
              <a:gd name="connsiteX1" fmla="*/ 201 w 4127527"/>
              <a:gd name="connsiteY1" fmla="*/ 1328582 h 1379364"/>
              <a:gd name="connsiteX2" fmla="*/ 4127527 w 4127527"/>
              <a:gd name="connsiteY2" fmla="*/ 32139 h 1379364"/>
              <a:gd name="connsiteX3" fmla="*/ 3670327 w 4127527"/>
              <a:gd name="connsiteY3" fmla="*/ 489339 h 1379364"/>
              <a:gd name="connsiteX4" fmla="*/ 2524195 w 4127527"/>
              <a:gd name="connsiteY4" fmla="*/ 758648 h 1379364"/>
              <a:gd name="connsiteX0" fmla="*/ 2524195 w 4127527"/>
              <a:gd name="connsiteY0" fmla="*/ 758648 h 1379364"/>
              <a:gd name="connsiteX1" fmla="*/ 201 w 4127527"/>
              <a:gd name="connsiteY1" fmla="*/ 1328582 h 1379364"/>
              <a:gd name="connsiteX2" fmla="*/ 4127527 w 4127527"/>
              <a:gd name="connsiteY2" fmla="*/ 32139 h 1379364"/>
              <a:gd name="connsiteX3" fmla="*/ 3670327 w 4127527"/>
              <a:gd name="connsiteY3" fmla="*/ 489339 h 1379364"/>
              <a:gd name="connsiteX4" fmla="*/ 2524195 w 4127527"/>
              <a:gd name="connsiteY4" fmla="*/ 758648 h 1379364"/>
              <a:gd name="connsiteX0" fmla="*/ 2524195 w 4127527"/>
              <a:gd name="connsiteY0" fmla="*/ 758648 h 1328842"/>
              <a:gd name="connsiteX1" fmla="*/ 201 w 4127527"/>
              <a:gd name="connsiteY1" fmla="*/ 1328582 h 1328842"/>
              <a:gd name="connsiteX2" fmla="*/ 4127527 w 4127527"/>
              <a:gd name="connsiteY2" fmla="*/ 32139 h 1328842"/>
              <a:gd name="connsiteX3" fmla="*/ 3670327 w 4127527"/>
              <a:gd name="connsiteY3" fmla="*/ 489339 h 1328842"/>
              <a:gd name="connsiteX4" fmla="*/ 2524195 w 4127527"/>
              <a:gd name="connsiteY4" fmla="*/ 758648 h 1328842"/>
              <a:gd name="connsiteX0" fmla="*/ 2561471 w 4164803"/>
              <a:gd name="connsiteY0" fmla="*/ 753948 h 1324178"/>
              <a:gd name="connsiteX1" fmla="*/ 37477 w 4164803"/>
              <a:gd name="connsiteY1" fmla="*/ 1323882 h 1324178"/>
              <a:gd name="connsiteX2" fmla="*/ 4164803 w 4164803"/>
              <a:gd name="connsiteY2" fmla="*/ 27439 h 1324178"/>
              <a:gd name="connsiteX3" fmla="*/ 3707603 w 4164803"/>
              <a:gd name="connsiteY3" fmla="*/ 484639 h 1324178"/>
              <a:gd name="connsiteX4" fmla="*/ 2561471 w 4164803"/>
              <a:gd name="connsiteY4" fmla="*/ 753948 h 1324178"/>
              <a:gd name="connsiteX0" fmla="*/ 2561471 w 4164803"/>
              <a:gd name="connsiteY0" fmla="*/ 753948 h 1324178"/>
              <a:gd name="connsiteX1" fmla="*/ 37477 w 4164803"/>
              <a:gd name="connsiteY1" fmla="*/ 1323882 h 1324178"/>
              <a:gd name="connsiteX2" fmla="*/ 4164803 w 4164803"/>
              <a:gd name="connsiteY2" fmla="*/ 27439 h 1324178"/>
              <a:gd name="connsiteX3" fmla="*/ 3707603 w 4164803"/>
              <a:gd name="connsiteY3" fmla="*/ 484639 h 1324178"/>
              <a:gd name="connsiteX4" fmla="*/ 2561471 w 4164803"/>
              <a:gd name="connsiteY4" fmla="*/ 753948 h 1324178"/>
              <a:gd name="connsiteX0" fmla="*/ 2534882 w 4138214"/>
              <a:gd name="connsiteY0" fmla="*/ 753569 h 1324657"/>
              <a:gd name="connsiteX1" fmla="*/ 10888 w 4138214"/>
              <a:gd name="connsiteY1" fmla="*/ 1323503 h 1324657"/>
              <a:gd name="connsiteX2" fmla="*/ 4138214 w 4138214"/>
              <a:gd name="connsiteY2" fmla="*/ 27060 h 1324657"/>
              <a:gd name="connsiteX3" fmla="*/ 3681014 w 4138214"/>
              <a:gd name="connsiteY3" fmla="*/ 484260 h 1324657"/>
              <a:gd name="connsiteX4" fmla="*/ 2534882 w 4138214"/>
              <a:gd name="connsiteY4" fmla="*/ 753569 h 1324657"/>
              <a:gd name="connsiteX0" fmla="*/ 2528846 w 4132178"/>
              <a:gd name="connsiteY0" fmla="*/ 761780 h 1430650"/>
              <a:gd name="connsiteX1" fmla="*/ 4852 w 4132178"/>
              <a:gd name="connsiteY1" fmla="*/ 1331714 h 1430650"/>
              <a:gd name="connsiteX2" fmla="*/ 4132178 w 4132178"/>
              <a:gd name="connsiteY2" fmla="*/ 35271 h 1430650"/>
              <a:gd name="connsiteX3" fmla="*/ 3674978 w 4132178"/>
              <a:gd name="connsiteY3" fmla="*/ 492471 h 1430650"/>
              <a:gd name="connsiteX4" fmla="*/ 2528846 w 4132178"/>
              <a:gd name="connsiteY4" fmla="*/ 761780 h 1430650"/>
              <a:gd name="connsiteX0" fmla="*/ 2528846 w 4132178"/>
              <a:gd name="connsiteY0" fmla="*/ 761780 h 1430650"/>
              <a:gd name="connsiteX1" fmla="*/ 4852 w 4132178"/>
              <a:gd name="connsiteY1" fmla="*/ 1331714 h 1430650"/>
              <a:gd name="connsiteX2" fmla="*/ 4132178 w 4132178"/>
              <a:gd name="connsiteY2" fmla="*/ 35271 h 1430650"/>
              <a:gd name="connsiteX3" fmla="*/ 3674978 w 4132178"/>
              <a:gd name="connsiteY3" fmla="*/ 492471 h 1430650"/>
              <a:gd name="connsiteX4" fmla="*/ 2528846 w 4132178"/>
              <a:gd name="connsiteY4" fmla="*/ 761780 h 1430650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2222087 w 4132306"/>
              <a:gd name="connsiteY3" fmla="*/ 100519 h 1370904"/>
              <a:gd name="connsiteX4" fmla="*/ 2528974 w 4132306"/>
              <a:gd name="connsiteY4" fmla="*/ 758135 h 1370904"/>
              <a:gd name="connsiteX0" fmla="*/ 2595296 w 2595296"/>
              <a:gd name="connsiteY0" fmla="*/ 744052 h 1330740"/>
              <a:gd name="connsiteX1" fmla="*/ 71302 w 2595296"/>
              <a:gd name="connsiteY1" fmla="*/ 1313986 h 1330740"/>
              <a:gd name="connsiteX2" fmla="*/ 641236 w 2595296"/>
              <a:gd name="connsiteY2" fmla="*/ 30069 h 1330740"/>
              <a:gd name="connsiteX3" fmla="*/ 2288409 w 2595296"/>
              <a:gd name="connsiteY3" fmla="*/ 86436 h 1330740"/>
              <a:gd name="connsiteX4" fmla="*/ 2595296 w 2595296"/>
              <a:gd name="connsiteY4" fmla="*/ 744052 h 1330740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49157 w 2251898"/>
              <a:gd name="connsiteY0" fmla="*/ 1820235 h 1859790"/>
              <a:gd name="connsiteX1" fmla="*/ 27662 w 2251898"/>
              <a:gd name="connsiteY1" fmla="*/ 1425664 h 1859790"/>
              <a:gd name="connsiteX2" fmla="*/ 597596 w 2251898"/>
              <a:gd name="connsiteY2" fmla="*/ 141747 h 1859790"/>
              <a:gd name="connsiteX3" fmla="*/ 2244769 w 2251898"/>
              <a:gd name="connsiteY3" fmla="*/ 198114 h 1859790"/>
              <a:gd name="connsiteX4" fmla="*/ 1349157 w 2251898"/>
              <a:gd name="connsiteY4" fmla="*/ 1820235 h 1859790"/>
              <a:gd name="connsiteX0" fmla="*/ 4106578 w 5009319"/>
              <a:gd name="connsiteY0" fmla="*/ 1851226 h 1956558"/>
              <a:gd name="connsiteX1" fmla="*/ 4305 w 5009319"/>
              <a:gd name="connsiteY1" fmla="*/ 1744753 h 1956558"/>
              <a:gd name="connsiteX2" fmla="*/ 3355017 w 5009319"/>
              <a:gd name="connsiteY2" fmla="*/ 172738 h 1956558"/>
              <a:gd name="connsiteX3" fmla="*/ 5002190 w 5009319"/>
              <a:gd name="connsiteY3" fmla="*/ 229105 h 1956558"/>
              <a:gd name="connsiteX4" fmla="*/ 4106578 w 5009319"/>
              <a:gd name="connsiteY4" fmla="*/ 1851226 h 1956558"/>
              <a:gd name="connsiteX0" fmla="*/ 4141037 w 5043778"/>
              <a:gd name="connsiteY0" fmla="*/ 1851226 h 2007113"/>
              <a:gd name="connsiteX1" fmla="*/ 1724689 w 5043778"/>
              <a:gd name="connsiteY1" fmla="*/ 1930577 h 2007113"/>
              <a:gd name="connsiteX2" fmla="*/ 38764 w 5043778"/>
              <a:gd name="connsiteY2" fmla="*/ 1744753 h 2007113"/>
              <a:gd name="connsiteX3" fmla="*/ 3389476 w 5043778"/>
              <a:gd name="connsiteY3" fmla="*/ 172738 h 2007113"/>
              <a:gd name="connsiteX4" fmla="*/ 5036649 w 5043778"/>
              <a:gd name="connsiteY4" fmla="*/ 229105 h 2007113"/>
              <a:gd name="connsiteX5" fmla="*/ 4141037 w 5043778"/>
              <a:gd name="connsiteY5" fmla="*/ 1851226 h 2007113"/>
              <a:gd name="connsiteX0" fmla="*/ 4141037 w 5043778"/>
              <a:gd name="connsiteY0" fmla="*/ 1851226 h 1971179"/>
              <a:gd name="connsiteX1" fmla="*/ 1724689 w 5043778"/>
              <a:gd name="connsiteY1" fmla="*/ 1930577 h 1971179"/>
              <a:gd name="connsiteX2" fmla="*/ 38764 w 5043778"/>
              <a:gd name="connsiteY2" fmla="*/ 1744753 h 1971179"/>
              <a:gd name="connsiteX3" fmla="*/ 3389476 w 5043778"/>
              <a:gd name="connsiteY3" fmla="*/ 172738 h 1971179"/>
              <a:gd name="connsiteX4" fmla="*/ 5036649 w 5043778"/>
              <a:gd name="connsiteY4" fmla="*/ 229105 h 1971179"/>
              <a:gd name="connsiteX5" fmla="*/ 4141037 w 5043778"/>
              <a:gd name="connsiteY5" fmla="*/ 1851226 h 1971179"/>
              <a:gd name="connsiteX0" fmla="*/ 4141037 w 5043672"/>
              <a:gd name="connsiteY0" fmla="*/ 1851226 h 1971179"/>
              <a:gd name="connsiteX1" fmla="*/ 1724689 w 5043672"/>
              <a:gd name="connsiteY1" fmla="*/ 1930577 h 1971179"/>
              <a:gd name="connsiteX2" fmla="*/ 38764 w 5043672"/>
              <a:gd name="connsiteY2" fmla="*/ 1744753 h 1971179"/>
              <a:gd name="connsiteX3" fmla="*/ 3389476 w 5043672"/>
              <a:gd name="connsiteY3" fmla="*/ 172738 h 1971179"/>
              <a:gd name="connsiteX4" fmla="*/ 5036649 w 5043672"/>
              <a:gd name="connsiteY4" fmla="*/ 229105 h 1971179"/>
              <a:gd name="connsiteX5" fmla="*/ 4141037 w 5043672"/>
              <a:gd name="connsiteY5" fmla="*/ 1851226 h 1971179"/>
              <a:gd name="connsiteX0" fmla="*/ 4141037 w 5043672"/>
              <a:gd name="connsiteY0" fmla="*/ 1851226 h 1942256"/>
              <a:gd name="connsiteX1" fmla="*/ 1724689 w 5043672"/>
              <a:gd name="connsiteY1" fmla="*/ 1930577 h 1942256"/>
              <a:gd name="connsiteX2" fmla="*/ 38764 w 5043672"/>
              <a:gd name="connsiteY2" fmla="*/ 1744753 h 1942256"/>
              <a:gd name="connsiteX3" fmla="*/ 3389476 w 5043672"/>
              <a:gd name="connsiteY3" fmla="*/ 172738 h 1942256"/>
              <a:gd name="connsiteX4" fmla="*/ 5036649 w 5043672"/>
              <a:gd name="connsiteY4" fmla="*/ 229105 h 1942256"/>
              <a:gd name="connsiteX5" fmla="*/ 4141037 w 5043672"/>
              <a:gd name="connsiteY5" fmla="*/ 1851226 h 1942256"/>
              <a:gd name="connsiteX0" fmla="*/ 4141853 w 5044488"/>
              <a:gd name="connsiteY0" fmla="*/ 1851226 h 1919759"/>
              <a:gd name="connsiteX1" fmla="*/ 1712979 w 5044488"/>
              <a:gd name="connsiteY1" fmla="*/ 1892999 h 1919759"/>
              <a:gd name="connsiteX2" fmla="*/ 39580 w 5044488"/>
              <a:gd name="connsiteY2" fmla="*/ 1744753 h 1919759"/>
              <a:gd name="connsiteX3" fmla="*/ 3390292 w 5044488"/>
              <a:gd name="connsiteY3" fmla="*/ 172738 h 1919759"/>
              <a:gd name="connsiteX4" fmla="*/ 5037465 w 5044488"/>
              <a:gd name="connsiteY4" fmla="*/ 229105 h 1919759"/>
              <a:gd name="connsiteX5" fmla="*/ 4141853 w 5044488"/>
              <a:gd name="connsiteY5" fmla="*/ 1851226 h 1919759"/>
              <a:gd name="connsiteX0" fmla="*/ 4141853 w 5044488"/>
              <a:gd name="connsiteY0" fmla="*/ 1851226 h 1906601"/>
              <a:gd name="connsiteX1" fmla="*/ 1712979 w 5044488"/>
              <a:gd name="connsiteY1" fmla="*/ 1867947 h 1906601"/>
              <a:gd name="connsiteX2" fmla="*/ 39580 w 5044488"/>
              <a:gd name="connsiteY2" fmla="*/ 1744753 h 1906601"/>
              <a:gd name="connsiteX3" fmla="*/ 3390292 w 5044488"/>
              <a:gd name="connsiteY3" fmla="*/ 172738 h 1906601"/>
              <a:gd name="connsiteX4" fmla="*/ 5037465 w 5044488"/>
              <a:gd name="connsiteY4" fmla="*/ 229105 h 1906601"/>
              <a:gd name="connsiteX5" fmla="*/ 4141853 w 5044488"/>
              <a:gd name="connsiteY5" fmla="*/ 1851226 h 1906601"/>
              <a:gd name="connsiteX0" fmla="*/ 4141853 w 5044488"/>
              <a:gd name="connsiteY0" fmla="*/ 1851226 h 1906601"/>
              <a:gd name="connsiteX1" fmla="*/ 1712979 w 5044488"/>
              <a:gd name="connsiteY1" fmla="*/ 1867947 h 1906601"/>
              <a:gd name="connsiteX2" fmla="*/ 39580 w 5044488"/>
              <a:gd name="connsiteY2" fmla="*/ 1744753 h 1906601"/>
              <a:gd name="connsiteX3" fmla="*/ 3390292 w 5044488"/>
              <a:gd name="connsiteY3" fmla="*/ 172738 h 1906601"/>
              <a:gd name="connsiteX4" fmla="*/ 5037465 w 5044488"/>
              <a:gd name="connsiteY4" fmla="*/ 229105 h 1906601"/>
              <a:gd name="connsiteX5" fmla="*/ 4141853 w 5044488"/>
              <a:gd name="connsiteY5" fmla="*/ 1851226 h 1906601"/>
              <a:gd name="connsiteX0" fmla="*/ 4102273 w 5004908"/>
              <a:gd name="connsiteY0" fmla="*/ 1851226 h 1886863"/>
              <a:gd name="connsiteX1" fmla="*/ 1673399 w 5004908"/>
              <a:gd name="connsiteY1" fmla="*/ 1867947 h 1886863"/>
              <a:gd name="connsiteX2" fmla="*/ 0 w 5004908"/>
              <a:gd name="connsiteY2" fmla="*/ 1744753 h 1886863"/>
              <a:gd name="connsiteX3" fmla="*/ 3350712 w 5004908"/>
              <a:gd name="connsiteY3" fmla="*/ 172738 h 1886863"/>
              <a:gd name="connsiteX4" fmla="*/ 4997885 w 5004908"/>
              <a:gd name="connsiteY4" fmla="*/ 229105 h 1886863"/>
              <a:gd name="connsiteX5" fmla="*/ 4102273 w 5004908"/>
              <a:gd name="connsiteY5" fmla="*/ 1851226 h 1886863"/>
              <a:gd name="connsiteX0" fmla="*/ 4102273 w 5004908"/>
              <a:gd name="connsiteY0" fmla="*/ 1851226 h 1886863"/>
              <a:gd name="connsiteX1" fmla="*/ 1673399 w 5004908"/>
              <a:gd name="connsiteY1" fmla="*/ 1867947 h 1886863"/>
              <a:gd name="connsiteX2" fmla="*/ 0 w 5004908"/>
              <a:gd name="connsiteY2" fmla="*/ 1744753 h 1886863"/>
              <a:gd name="connsiteX3" fmla="*/ 3350712 w 5004908"/>
              <a:gd name="connsiteY3" fmla="*/ 172738 h 1886863"/>
              <a:gd name="connsiteX4" fmla="*/ 4997885 w 5004908"/>
              <a:gd name="connsiteY4" fmla="*/ 229105 h 1886863"/>
              <a:gd name="connsiteX5" fmla="*/ 4102273 w 5004908"/>
              <a:gd name="connsiteY5" fmla="*/ 1851226 h 1886863"/>
              <a:gd name="connsiteX0" fmla="*/ 4102273 w 5004908"/>
              <a:gd name="connsiteY0" fmla="*/ 1851226 h 1879253"/>
              <a:gd name="connsiteX1" fmla="*/ 1673399 w 5004908"/>
              <a:gd name="connsiteY1" fmla="*/ 1867947 h 1879253"/>
              <a:gd name="connsiteX2" fmla="*/ 0 w 5004908"/>
              <a:gd name="connsiteY2" fmla="*/ 1744753 h 1879253"/>
              <a:gd name="connsiteX3" fmla="*/ 3350712 w 5004908"/>
              <a:gd name="connsiteY3" fmla="*/ 172738 h 1879253"/>
              <a:gd name="connsiteX4" fmla="*/ 4997885 w 5004908"/>
              <a:gd name="connsiteY4" fmla="*/ 229105 h 1879253"/>
              <a:gd name="connsiteX5" fmla="*/ 4102273 w 5004908"/>
              <a:gd name="connsiteY5" fmla="*/ 1851226 h 1879253"/>
              <a:gd name="connsiteX0" fmla="*/ 4189955 w 5092590"/>
              <a:gd name="connsiteY0" fmla="*/ 1855439 h 1883466"/>
              <a:gd name="connsiteX1" fmla="*/ 1761081 w 5092590"/>
              <a:gd name="connsiteY1" fmla="*/ 1872160 h 1883466"/>
              <a:gd name="connsiteX2" fmla="*/ 0 w 5092590"/>
              <a:gd name="connsiteY2" fmla="*/ 1811597 h 1883466"/>
              <a:gd name="connsiteX3" fmla="*/ 3438394 w 5092590"/>
              <a:gd name="connsiteY3" fmla="*/ 176951 h 1883466"/>
              <a:gd name="connsiteX4" fmla="*/ 5085567 w 5092590"/>
              <a:gd name="connsiteY4" fmla="*/ 233318 h 1883466"/>
              <a:gd name="connsiteX5" fmla="*/ 4189955 w 5092590"/>
              <a:gd name="connsiteY5" fmla="*/ 1855439 h 1883466"/>
              <a:gd name="connsiteX0" fmla="*/ 4189955 w 5092590"/>
              <a:gd name="connsiteY0" fmla="*/ 1855439 h 1883466"/>
              <a:gd name="connsiteX1" fmla="*/ 1761081 w 5092590"/>
              <a:gd name="connsiteY1" fmla="*/ 1872160 h 1883466"/>
              <a:gd name="connsiteX2" fmla="*/ 0 w 5092590"/>
              <a:gd name="connsiteY2" fmla="*/ 1811597 h 1883466"/>
              <a:gd name="connsiteX3" fmla="*/ 3438394 w 5092590"/>
              <a:gd name="connsiteY3" fmla="*/ 176951 h 1883466"/>
              <a:gd name="connsiteX4" fmla="*/ 5085567 w 5092590"/>
              <a:gd name="connsiteY4" fmla="*/ 233318 h 1883466"/>
              <a:gd name="connsiteX5" fmla="*/ 4189955 w 5092590"/>
              <a:gd name="connsiteY5" fmla="*/ 1855439 h 1883466"/>
              <a:gd name="connsiteX0" fmla="*/ 4227533 w 5130168"/>
              <a:gd name="connsiteY0" fmla="*/ 1858828 h 1886855"/>
              <a:gd name="connsiteX1" fmla="*/ 1798659 w 5130168"/>
              <a:gd name="connsiteY1" fmla="*/ 1875549 h 1886855"/>
              <a:gd name="connsiteX2" fmla="*/ 0 w 5130168"/>
              <a:gd name="connsiteY2" fmla="*/ 1865090 h 1886855"/>
              <a:gd name="connsiteX3" fmla="*/ 3475972 w 5130168"/>
              <a:gd name="connsiteY3" fmla="*/ 180340 h 1886855"/>
              <a:gd name="connsiteX4" fmla="*/ 5123145 w 5130168"/>
              <a:gd name="connsiteY4" fmla="*/ 236707 h 1886855"/>
              <a:gd name="connsiteX5" fmla="*/ 4227533 w 5130168"/>
              <a:gd name="connsiteY5" fmla="*/ 1858828 h 1886855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327"/>
              <a:gd name="connsiteX1" fmla="*/ 1723502 w 5130168"/>
              <a:gd name="connsiteY1" fmla="*/ 1850496 h 1875327"/>
              <a:gd name="connsiteX2" fmla="*/ 0 w 5130168"/>
              <a:gd name="connsiteY2" fmla="*/ 1865090 h 1875327"/>
              <a:gd name="connsiteX3" fmla="*/ 3475972 w 5130168"/>
              <a:gd name="connsiteY3" fmla="*/ 180340 h 1875327"/>
              <a:gd name="connsiteX4" fmla="*/ 5123145 w 5130168"/>
              <a:gd name="connsiteY4" fmla="*/ 236707 h 1875327"/>
              <a:gd name="connsiteX5" fmla="*/ 4227533 w 5130168"/>
              <a:gd name="connsiteY5" fmla="*/ 1858828 h 1875327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600"/>
              <a:gd name="connsiteX1" fmla="*/ 1723502 w 5130168"/>
              <a:gd name="connsiteY1" fmla="*/ 1850496 h 1875600"/>
              <a:gd name="connsiteX2" fmla="*/ 0 w 5130168"/>
              <a:gd name="connsiteY2" fmla="*/ 1865090 h 1875600"/>
              <a:gd name="connsiteX3" fmla="*/ 3475972 w 5130168"/>
              <a:gd name="connsiteY3" fmla="*/ 180340 h 1875600"/>
              <a:gd name="connsiteX4" fmla="*/ 5123145 w 5130168"/>
              <a:gd name="connsiteY4" fmla="*/ 236707 h 1875600"/>
              <a:gd name="connsiteX5" fmla="*/ 4227533 w 5130168"/>
              <a:gd name="connsiteY5" fmla="*/ 1858828 h 1875600"/>
              <a:gd name="connsiteX0" fmla="*/ 4227533 w 5130168"/>
              <a:gd name="connsiteY0" fmla="*/ 1858828 h 1875600"/>
              <a:gd name="connsiteX1" fmla="*/ 1723502 w 5130168"/>
              <a:gd name="connsiteY1" fmla="*/ 1850496 h 1875600"/>
              <a:gd name="connsiteX2" fmla="*/ 0 w 5130168"/>
              <a:gd name="connsiteY2" fmla="*/ 1865090 h 1875600"/>
              <a:gd name="connsiteX3" fmla="*/ 3475972 w 5130168"/>
              <a:gd name="connsiteY3" fmla="*/ 180340 h 1875600"/>
              <a:gd name="connsiteX4" fmla="*/ 5123145 w 5130168"/>
              <a:gd name="connsiteY4" fmla="*/ 236707 h 1875600"/>
              <a:gd name="connsiteX5" fmla="*/ 4227533 w 5130168"/>
              <a:gd name="connsiteY5" fmla="*/ 1858828 h 1875600"/>
              <a:gd name="connsiteX0" fmla="*/ 4227533 w 5130168"/>
              <a:gd name="connsiteY0" fmla="*/ 1858828 h 1872599"/>
              <a:gd name="connsiteX1" fmla="*/ 1723502 w 5130168"/>
              <a:gd name="connsiteY1" fmla="*/ 1850496 h 1872599"/>
              <a:gd name="connsiteX2" fmla="*/ 0 w 5130168"/>
              <a:gd name="connsiteY2" fmla="*/ 1865090 h 1872599"/>
              <a:gd name="connsiteX3" fmla="*/ 3475972 w 5130168"/>
              <a:gd name="connsiteY3" fmla="*/ 180340 h 1872599"/>
              <a:gd name="connsiteX4" fmla="*/ 5123145 w 5130168"/>
              <a:gd name="connsiteY4" fmla="*/ 236707 h 1872599"/>
              <a:gd name="connsiteX5" fmla="*/ 4227533 w 5130168"/>
              <a:gd name="connsiteY5" fmla="*/ 1858828 h 1872599"/>
              <a:gd name="connsiteX0" fmla="*/ 4229948 w 5132583"/>
              <a:gd name="connsiteY0" fmla="*/ 1800246 h 1814017"/>
              <a:gd name="connsiteX1" fmla="*/ 1725917 w 5132583"/>
              <a:gd name="connsiteY1" fmla="*/ 1791914 h 1814017"/>
              <a:gd name="connsiteX2" fmla="*/ 2415 w 5132583"/>
              <a:gd name="connsiteY2" fmla="*/ 1806508 h 1814017"/>
              <a:gd name="connsiteX3" fmla="*/ 1400242 w 5132583"/>
              <a:gd name="connsiteY3" fmla="*/ 890042 h 1814017"/>
              <a:gd name="connsiteX4" fmla="*/ 3478387 w 5132583"/>
              <a:gd name="connsiteY4" fmla="*/ 121758 h 1814017"/>
              <a:gd name="connsiteX5" fmla="*/ 5125560 w 5132583"/>
              <a:gd name="connsiteY5" fmla="*/ 178125 h 1814017"/>
              <a:gd name="connsiteX6" fmla="*/ 4229948 w 5132583"/>
              <a:gd name="connsiteY6" fmla="*/ 1800246 h 1814017"/>
              <a:gd name="connsiteX0" fmla="*/ 4229948 w 5132583"/>
              <a:gd name="connsiteY0" fmla="*/ 1800246 h 1814017"/>
              <a:gd name="connsiteX1" fmla="*/ 1725917 w 5132583"/>
              <a:gd name="connsiteY1" fmla="*/ 1791914 h 1814017"/>
              <a:gd name="connsiteX2" fmla="*/ 2415 w 5132583"/>
              <a:gd name="connsiteY2" fmla="*/ 1806508 h 1814017"/>
              <a:gd name="connsiteX3" fmla="*/ 1400242 w 5132583"/>
              <a:gd name="connsiteY3" fmla="*/ 890042 h 1814017"/>
              <a:gd name="connsiteX4" fmla="*/ 3478387 w 5132583"/>
              <a:gd name="connsiteY4" fmla="*/ 121758 h 1814017"/>
              <a:gd name="connsiteX5" fmla="*/ 5125560 w 5132583"/>
              <a:gd name="connsiteY5" fmla="*/ 178125 h 1814017"/>
              <a:gd name="connsiteX6" fmla="*/ 4229948 w 5132583"/>
              <a:gd name="connsiteY6" fmla="*/ 1800246 h 1814017"/>
              <a:gd name="connsiteX0" fmla="*/ 4336169 w 5238804"/>
              <a:gd name="connsiteY0" fmla="*/ 1776166 h 1789937"/>
              <a:gd name="connsiteX1" fmla="*/ 1832138 w 5238804"/>
              <a:gd name="connsiteY1" fmla="*/ 1767834 h 1789937"/>
              <a:gd name="connsiteX2" fmla="*/ 108636 w 5238804"/>
              <a:gd name="connsiteY2" fmla="*/ 1782428 h 1789937"/>
              <a:gd name="connsiteX3" fmla="*/ 366594 w 5238804"/>
              <a:gd name="connsiteY3" fmla="*/ 427551 h 1789937"/>
              <a:gd name="connsiteX4" fmla="*/ 3584608 w 5238804"/>
              <a:gd name="connsiteY4" fmla="*/ 97678 h 1789937"/>
              <a:gd name="connsiteX5" fmla="*/ 5231781 w 5238804"/>
              <a:gd name="connsiteY5" fmla="*/ 154045 h 1789937"/>
              <a:gd name="connsiteX6" fmla="*/ 4336169 w 5238804"/>
              <a:gd name="connsiteY6" fmla="*/ 1776166 h 1789937"/>
              <a:gd name="connsiteX0" fmla="*/ 4235985 w 5138620"/>
              <a:gd name="connsiteY0" fmla="*/ 1776166 h 1789937"/>
              <a:gd name="connsiteX1" fmla="*/ 1731954 w 5138620"/>
              <a:gd name="connsiteY1" fmla="*/ 1767834 h 1789937"/>
              <a:gd name="connsiteX2" fmla="*/ 8452 w 5138620"/>
              <a:gd name="connsiteY2" fmla="*/ 1782428 h 1789937"/>
              <a:gd name="connsiteX3" fmla="*/ 266410 w 5138620"/>
              <a:gd name="connsiteY3" fmla="*/ 427551 h 1789937"/>
              <a:gd name="connsiteX4" fmla="*/ 3484424 w 5138620"/>
              <a:gd name="connsiteY4" fmla="*/ 97678 h 1789937"/>
              <a:gd name="connsiteX5" fmla="*/ 5131597 w 5138620"/>
              <a:gd name="connsiteY5" fmla="*/ 154045 h 1789937"/>
              <a:gd name="connsiteX6" fmla="*/ 4235985 w 5138620"/>
              <a:gd name="connsiteY6" fmla="*/ 1776166 h 1789937"/>
              <a:gd name="connsiteX0" fmla="*/ 4520087 w 5422722"/>
              <a:gd name="connsiteY0" fmla="*/ 1776166 h 1794954"/>
              <a:gd name="connsiteX1" fmla="*/ 2016056 w 5422722"/>
              <a:gd name="connsiteY1" fmla="*/ 1767834 h 1794954"/>
              <a:gd name="connsiteX2" fmla="*/ 29507 w 5422722"/>
              <a:gd name="connsiteY2" fmla="*/ 1794954 h 1794954"/>
              <a:gd name="connsiteX3" fmla="*/ 550512 w 5422722"/>
              <a:gd name="connsiteY3" fmla="*/ 427551 h 1794954"/>
              <a:gd name="connsiteX4" fmla="*/ 3768526 w 5422722"/>
              <a:gd name="connsiteY4" fmla="*/ 97678 h 1794954"/>
              <a:gd name="connsiteX5" fmla="*/ 5415699 w 5422722"/>
              <a:gd name="connsiteY5" fmla="*/ 154045 h 1794954"/>
              <a:gd name="connsiteX6" fmla="*/ 4520087 w 5422722"/>
              <a:gd name="connsiteY6" fmla="*/ 1776166 h 1794954"/>
              <a:gd name="connsiteX0" fmla="*/ 7272314 w 8174949"/>
              <a:gd name="connsiteY0" fmla="*/ 1776166 h 1788791"/>
              <a:gd name="connsiteX1" fmla="*/ 4768283 w 8174949"/>
              <a:gd name="connsiteY1" fmla="*/ 1767834 h 1788791"/>
              <a:gd name="connsiteX2" fmla="*/ 956 w 8174949"/>
              <a:gd name="connsiteY2" fmla="*/ 1782427 h 1788791"/>
              <a:gd name="connsiteX3" fmla="*/ 3302739 w 8174949"/>
              <a:gd name="connsiteY3" fmla="*/ 427551 h 1788791"/>
              <a:gd name="connsiteX4" fmla="*/ 6520753 w 8174949"/>
              <a:gd name="connsiteY4" fmla="*/ 97678 h 1788791"/>
              <a:gd name="connsiteX5" fmla="*/ 8167926 w 8174949"/>
              <a:gd name="connsiteY5" fmla="*/ 154045 h 1788791"/>
              <a:gd name="connsiteX6" fmla="*/ 7272314 w 8174949"/>
              <a:gd name="connsiteY6" fmla="*/ 1776166 h 1788791"/>
              <a:gd name="connsiteX0" fmla="*/ 7271358 w 8173993"/>
              <a:gd name="connsiteY0" fmla="*/ 1776166 h 1788791"/>
              <a:gd name="connsiteX1" fmla="*/ 4767327 w 8173993"/>
              <a:gd name="connsiteY1" fmla="*/ 1767834 h 1788791"/>
              <a:gd name="connsiteX2" fmla="*/ 0 w 8173993"/>
              <a:gd name="connsiteY2" fmla="*/ 1782427 h 1788791"/>
              <a:gd name="connsiteX3" fmla="*/ 3301783 w 8173993"/>
              <a:gd name="connsiteY3" fmla="*/ 427551 h 1788791"/>
              <a:gd name="connsiteX4" fmla="*/ 6519797 w 8173993"/>
              <a:gd name="connsiteY4" fmla="*/ 97678 h 1788791"/>
              <a:gd name="connsiteX5" fmla="*/ 8166970 w 8173993"/>
              <a:gd name="connsiteY5" fmla="*/ 154045 h 1788791"/>
              <a:gd name="connsiteX6" fmla="*/ 7271358 w 8173993"/>
              <a:gd name="connsiteY6" fmla="*/ 1776166 h 1788791"/>
              <a:gd name="connsiteX0" fmla="*/ 7271358 w 8173993"/>
              <a:gd name="connsiteY0" fmla="*/ 1776166 h 1788791"/>
              <a:gd name="connsiteX1" fmla="*/ 4767327 w 8173993"/>
              <a:gd name="connsiteY1" fmla="*/ 1767834 h 1788791"/>
              <a:gd name="connsiteX2" fmla="*/ 0 w 8173993"/>
              <a:gd name="connsiteY2" fmla="*/ 1782427 h 1788791"/>
              <a:gd name="connsiteX3" fmla="*/ 3301783 w 8173993"/>
              <a:gd name="connsiteY3" fmla="*/ 427551 h 1788791"/>
              <a:gd name="connsiteX4" fmla="*/ 6519797 w 8173993"/>
              <a:gd name="connsiteY4" fmla="*/ 97678 h 1788791"/>
              <a:gd name="connsiteX5" fmla="*/ 8166970 w 8173993"/>
              <a:gd name="connsiteY5" fmla="*/ 154045 h 1788791"/>
              <a:gd name="connsiteX6" fmla="*/ 7271358 w 8173993"/>
              <a:gd name="connsiteY6" fmla="*/ 1776166 h 1788791"/>
              <a:gd name="connsiteX0" fmla="*/ 7765574 w 8668209"/>
              <a:gd name="connsiteY0" fmla="*/ 2001655 h 2014280"/>
              <a:gd name="connsiteX1" fmla="*/ 5261543 w 8668209"/>
              <a:gd name="connsiteY1" fmla="*/ 1993323 h 2014280"/>
              <a:gd name="connsiteX2" fmla="*/ 494216 w 8668209"/>
              <a:gd name="connsiteY2" fmla="*/ 2007916 h 2014280"/>
              <a:gd name="connsiteX3" fmla="*/ 476602 w 8668209"/>
              <a:gd name="connsiteY3" fmla="*/ 89369 h 2014280"/>
              <a:gd name="connsiteX4" fmla="*/ 7014013 w 8668209"/>
              <a:gd name="connsiteY4" fmla="*/ 323167 h 2014280"/>
              <a:gd name="connsiteX5" fmla="*/ 8661186 w 8668209"/>
              <a:gd name="connsiteY5" fmla="*/ 379534 h 2014280"/>
              <a:gd name="connsiteX6" fmla="*/ 7765574 w 8668209"/>
              <a:gd name="connsiteY6" fmla="*/ 2001655 h 2014280"/>
              <a:gd name="connsiteX0" fmla="*/ 7290574 w 8193209"/>
              <a:gd name="connsiteY0" fmla="*/ 2069841 h 2082466"/>
              <a:gd name="connsiteX1" fmla="*/ 4786543 w 8193209"/>
              <a:gd name="connsiteY1" fmla="*/ 2061509 h 2082466"/>
              <a:gd name="connsiteX2" fmla="*/ 19216 w 8193209"/>
              <a:gd name="connsiteY2" fmla="*/ 2076102 h 2082466"/>
              <a:gd name="connsiteX3" fmla="*/ 1602 w 8193209"/>
              <a:gd name="connsiteY3" fmla="*/ 157555 h 2082466"/>
              <a:gd name="connsiteX4" fmla="*/ 6539013 w 8193209"/>
              <a:gd name="connsiteY4" fmla="*/ 391353 h 2082466"/>
              <a:gd name="connsiteX5" fmla="*/ 8186186 w 8193209"/>
              <a:gd name="connsiteY5" fmla="*/ 447720 h 2082466"/>
              <a:gd name="connsiteX6" fmla="*/ 7290574 w 8193209"/>
              <a:gd name="connsiteY6" fmla="*/ 2069841 h 2082466"/>
              <a:gd name="connsiteX0" fmla="*/ 7838850 w 9048788"/>
              <a:gd name="connsiteY0" fmla="*/ 3408814 h 3421439"/>
              <a:gd name="connsiteX1" fmla="*/ 5334819 w 9048788"/>
              <a:gd name="connsiteY1" fmla="*/ 3400482 h 3421439"/>
              <a:gd name="connsiteX2" fmla="*/ 567492 w 9048788"/>
              <a:gd name="connsiteY2" fmla="*/ 3415075 h 3421439"/>
              <a:gd name="connsiteX3" fmla="*/ 549878 w 9048788"/>
              <a:gd name="connsiteY3" fmla="*/ 1496528 h 3421439"/>
              <a:gd name="connsiteX4" fmla="*/ 623859 w 9048788"/>
              <a:gd name="connsiteY4" fmla="*/ 1734 h 3421439"/>
              <a:gd name="connsiteX5" fmla="*/ 8734462 w 9048788"/>
              <a:gd name="connsiteY5" fmla="*/ 1786693 h 3421439"/>
              <a:gd name="connsiteX6" fmla="*/ 7838850 w 9048788"/>
              <a:gd name="connsiteY6" fmla="*/ 3408814 h 3421439"/>
              <a:gd name="connsiteX0" fmla="*/ 7838850 w 9048788"/>
              <a:gd name="connsiteY0" fmla="*/ 3408814 h 3421439"/>
              <a:gd name="connsiteX1" fmla="*/ 5334819 w 9048788"/>
              <a:gd name="connsiteY1" fmla="*/ 3400482 h 3421439"/>
              <a:gd name="connsiteX2" fmla="*/ 567492 w 9048788"/>
              <a:gd name="connsiteY2" fmla="*/ 3415075 h 3421439"/>
              <a:gd name="connsiteX3" fmla="*/ 549878 w 9048788"/>
              <a:gd name="connsiteY3" fmla="*/ 1496528 h 3421439"/>
              <a:gd name="connsiteX4" fmla="*/ 623859 w 9048788"/>
              <a:gd name="connsiteY4" fmla="*/ 1734 h 3421439"/>
              <a:gd name="connsiteX5" fmla="*/ 8734462 w 9048788"/>
              <a:gd name="connsiteY5" fmla="*/ 1786693 h 3421439"/>
              <a:gd name="connsiteX6" fmla="*/ 7838850 w 9048788"/>
              <a:gd name="connsiteY6" fmla="*/ 3408814 h 3421439"/>
              <a:gd name="connsiteX0" fmla="*/ 7290574 w 8500512"/>
              <a:gd name="connsiteY0" fmla="*/ 3407080 h 3419705"/>
              <a:gd name="connsiteX1" fmla="*/ 4786543 w 8500512"/>
              <a:gd name="connsiteY1" fmla="*/ 3398748 h 3419705"/>
              <a:gd name="connsiteX2" fmla="*/ 19216 w 8500512"/>
              <a:gd name="connsiteY2" fmla="*/ 3413341 h 3419705"/>
              <a:gd name="connsiteX3" fmla="*/ 1602 w 8500512"/>
              <a:gd name="connsiteY3" fmla="*/ 1494794 h 3419705"/>
              <a:gd name="connsiteX4" fmla="*/ 75583 w 8500512"/>
              <a:gd name="connsiteY4" fmla="*/ 0 h 3419705"/>
              <a:gd name="connsiteX5" fmla="*/ 8186186 w 8500512"/>
              <a:gd name="connsiteY5" fmla="*/ 1784959 h 3419705"/>
              <a:gd name="connsiteX6" fmla="*/ 7290574 w 8500512"/>
              <a:gd name="connsiteY6" fmla="*/ 3407080 h 3419705"/>
              <a:gd name="connsiteX0" fmla="*/ 7290574 w 8500512"/>
              <a:gd name="connsiteY0" fmla="*/ 3407080 h 3419705"/>
              <a:gd name="connsiteX1" fmla="*/ 4786543 w 8500512"/>
              <a:gd name="connsiteY1" fmla="*/ 3398748 h 3419705"/>
              <a:gd name="connsiteX2" fmla="*/ 19216 w 8500512"/>
              <a:gd name="connsiteY2" fmla="*/ 3413341 h 3419705"/>
              <a:gd name="connsiteX3" fmla="*/ 1602 w 8500512"/>
              <a:gd name="connsiteY3" fmla="*/ 1494794 h 3419705"/>
              <a:gd name="connsiteX4" fmla="*/ 75583 w 8500512"/>
              <a:gd name="connsiteY4" fmla="*/ 0 h 3419705"/>
              <a:gd name="connsiteX5" fmla="*/ 8186186 w 8500512"/>
              <a:gd name="connsiteY5" fmla="*/ 1784959 h 3419705"/>
              <a:gd name="connsiteX6" fmla="*/ 7290574 w 8500512"/>
              <a:gd name="connsiteY6" fmla="*/ 3407080 h 3419705"/>
              <a:gd name="connsiteX0" fmla="*/ 7289542 w 8501074"/>
              <a:gd name="connsiteY0" fmla="*/ 3419959 h 3432584"/>
              <a:gd name="connsiteX1" fmla="*/ 4785511 w 8501074"/>
              <a:gd name="connsiteY1" fmla="*/ 3411627 h 3432584"/>
              <a:gd name="connsiteX2" fmla="*/ 18184 w 8501074"/>
              <a:gd name="connsiteY2" fmla="*/ 3426220 h 3432584"/>
              <a:gd name="connsiteX3" fmla="*/ 570 w 8501074"/>
              <a:gd name="connsiteY3" fmla="*/ 1507673 h 3432584"/>
              <a:gd name="connsiteX4" fmla="*/ 48793 w 8501074"/>
              <a:gd name="connsiteY4" fmla="*/ 0 h 3432584"/>
              <a:gd name="connsiteX5" fmla="*/ 8185154 w 8501074"/>
              <a:gd name="connsiteY5" fmla="*/ 1797838 h 3432584"/>
              <a:gd name="connsiteX6" fmla="*/ 7289542 w 8501074"/>
              <a:gd name="connsiteY6" fmla="*/ 3419959 h 3432584"/>
              <a:gd name="connsiteX0" fmla="*/ 7289542 w 7289542"/>
              <a:gd name="connsiteY0" fmla="*/ 3419959 h 3432584"/>
              <a:gd name="connsiteX1" fmla="*/ 4785511 w 7289542"/>
              <a:gd name="connsiteY1" fmla="*/ 3411627 h 3432584"/>
              <a:gd name="connsiteX2" fmla="*/ 18184 w 7289542"/>
              <a:gd name="connsiteY2" fmla="*/ 3426220 h 3432584"/>
              <a:gd name="connsiteX3" fmla="*/ 570 w 7289542"/>
              <a:gd name="connsiteY3" fmla="*/ 1507673 h 3432584"/>
              <a:gd name="connsiteX4" fmla="*/ 48793 w 7289542"/>
              <a:gd name="connsiteY4" fmla="*/ 0 h 3432584"/>
              <a:gd name="connsiteX5" fmla="*/ 1810111 w 7289542"/>
              <a:gd name="connsiteY5" fmla="*/ 1797838 h 3432584"/>
              <a:gd name="connsiteX6" fmla="*/ 7289542 w 7289542"/>
              <a:gd name="connsiteY6" fmla="*/ 3419959 h 3432584"/>
              <a:gd name="connsiteX0" fmla="*/ 7289542 w 7289542"/>
              <a:gd name="connsiteY0" fmla="*/ 3419959 h 3889859"/>
              <a:gd name="connsiteX1" fmla="*/ 4785511 w 7289542"/>
              <a:gd name="connsiteY1" fmla="*/ 3411627 h 3889859"/>
              <a:gd name="connsiteX2" fmla="*/ 18184 w 7289542"/>
              <a:gd name="connsiteY2" fmla="*/ 3889859 h 3889859"/>
              <a:gd name="connsiteX3" fmla="*/ 570 w 7289542"/>
              <a:gd name="connsiteY3" fmla="*/ 1507673 h 3889859"/>
              <a:gd name="connsiteX4" fmla="*/ 48793 w 7289542"/>
              <a:gd name="connsiteY4" fmla="*/ 0 h 3889859"/>
              <a:gd name="connsiteX5" fmla="*/ 1810111 w 7289542"/>
              <a:gd name="connsiteY5" fmla="*/ 1797838 h 3889859"/>
              <a:gd name="connsiteX6" fmla="*/ 7289542 w 7289542"/>
              <a:gd name="connsiteY6" fmla="*/ 3419959 h 3889859"/>
              <a:gd name="connsiteX0" fmla="*/ 7289542 w 7289542"/>
              <a:gd name="connsiteY0" fmla="*/ 3419959 h 3916699"/>
              <a:gd name="connsiteX1" fmla="*/ 4811269 w 7289542"/>
              <a:gd name="connsiteY1" fmla="*/ 3901024 h 3916699"/>
              <a:gd name="connsiteX2" fmla="*/ 18184 w 7289542"/>
              <a:gd name="connsiteY2" fmla="*/ 3889859 h 3916699"/>
              <a:gd name="connsiteX3" fmla="*/ 570 w 7289542"/>
              <a:gd name="connsiteY3" fmla="*/ 1507673 h 3916699"/>
              <a:gd name="connsiteX4" fmla="*/ 48793 w 7289542"/>
              <a:gd name="connsiteY4" fmla="*/ 0 h 3916699"/>
              <a:gd name="connsiteX5" fmla="*/ 1810111 w 7289542"/>
              <a:gd name="connsiteY5" fmla="*/ 1797838 h 3916699"/>
              <a:gd name="connsiteX6" fmla="*/ 7289542 w 7289542"/>
              <a:gd name="connsiteY6" fmla="*/ 3419959 h 3916699"/>
              <a:gd name="connsiteX0" fmla="*/ 7289542 w 7289542"/>
              <a:gd name="connsiteY0" fmla="*/ 3419959 h 3901782"/>
              <a:gd name="connsiteX1" fmla="*/ 4811269 w 7289542"/>
              <a:gd name="connsiteY1" fmla="*/ 3901024 h 3901782"/>
              <a:gd name="connsiteX2" fmla="*/ 18184 w 7289542"/>
              <a:gd name="connsiteY2" fmla="*/ 3889859 h 3901782"/>
              <a:gd name="connsiteX3" fmla="*/ 570 w 7289542"/>
              <a:gd name="connsiteY3" fmla="*/ 1507673 h 3901782"/>
              <a:gd name="connsiteX4" fmla="*/ 48793 w 7289542"/>
              <a:gd name="connsiteY4" fmla="*/ 0 h 3901782"/>
              <a:gd name="connsiteX5" fmla="*/ 1810111 w 7289542"/>
              <a:gd name="connsiteY5" fmla="*/ 1797838 h 3901782"/>
              <a:gd name="connsiteX6" fmla="*/ 7289542 w 7289542"/>
              <a:gd name="connsiteY6" fmla="*/ 3419959 h 3901782"/>
              <a:gd name="connsiteX0" fmla="*/ 7366815 w 7366815"/>
              <a:gd name="connsiteY0" fmla="*/ 3909356 h 3922749"/>
              <a:gd name="connsiteX1" fmla="*/ 4811269 w 7366815"/>
              <a:gd name="connsiteY1" fmla="*/ 3901024 h 3922749"/>
              <a:gd name="connsiteX2" fmla="*/ 18184 w 7366815"/>
              <a:gd name="connsiteY2" fmla="*/ 3889859 h 3922749"/>
              <a:gd name="connsiteX3" fmla="*/ 570 w 7366815"/>
              <a:gd name="connsiteY3" fmla="*/ 1507673 h 3922749"/>
              <a:gd name="connsiteX4" fmla="*/ 48793 w 7366815"/>
              <a:gd name="connsiteY4" fmla="*/ 0 h 3922749"/>
              <a:gd name="connsiteX5" fmla="*/ 1810111 w 7366815"/>
              <a:gd name="connsiteY5" fmla="*/ 1797838 h 3922749"/>
              <a:gd name="connsiteX6" fmla="*/ 7366815 w 7366815"/>
              <a:gd name="connsiteY6" fmla="*/ 3909356 h 3922749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10111 w 7366815"/>
              <a:gd name="connsiteY5" fmla="*/ 1797838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10111 w 7366815"/>
              <a:gd name="connsiteY5" fmla="*/ 1797838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35868 w 7366815"/>
              <a:gd name="connsiteY5" fmla="*/ 2119810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668443 w 7366815"/>
              <a:gd name="connsiteY5" fmla="*/ 2493297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758595 w 7366815"/>
              <a:gd name="connsiteY5" fmla="*/ 2325872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758595 w 7366815"/>
              <a:gd name="connsiteY5" fmla="*/ 2325872 h 3920453"/>
              <a:gd name="connsiteX6" fmla="*/ 7366815 w 7366815"/>
              <a:gd name="connsiteY6" fmla="*/ 3909356 h 3920453"/>
              <a:gd name="connsiteX0" fmla="*/ 7399385 w 7399385"/>
              <a:gd name="connsiteY0" fmla="*/ 3910948 h 3922045"/>
              <a:gd name="connsiteX1" fmla="*/ 2770341 w 7399385"/>
              <a:gd name="connsiteY1" fmla="*/ 3889737 h 3922045"/>
              <a:gd name="connsiteX2" fmla="*/ 50754 w 7399385"/>
              <a:gd name="connsiteY2" fmla="*/ 3891451 h 3922045"/>
              <a:gd name="connsiteX3" fmla="*/ 33140 w 7399385"/>
              <a:gd name="connsiteY3" fmla="*/ 1509265 h 3922045"/>
              <a:gd name="connsiteX4" fmla="*/ 81363 w 7399385"/>
              <a:gd name="connsiteY4" fmla="*/ 1592 h 3922045"/>
              <a:gd name="connsiteX5" fmla="*/ 946834 w 7399385"/>
              <a:gd name="connsiteY5" fmla="*/ 1242515 h 3922045"/>
              <a:gd name="connsiteX6" fmla="*/ 1791165 w 7399385"/>
              <a:gd name="connsiteY6" fmla="*/ 2327464 h 3922045"/>
              <a:gd name="connsiteX7" fmla="*/ 7399385 w 7399385"/>
              <a:gd name="connsiteY7" fmla="*/ 3910948 h 3922045"/>
              <a:gd name="connsiteX0" fmla="*/ 7399385 w 7399385"/>
              <a:gd name="connsiteY0" fmla="*/ 3910948 h 3922045"/>
              <a:gd name="connsiteX1" fmla="*/ 2770341 w 7399385"/>
              <a:gd name="connsiteY1" fmla="*/ 3889737 h 3922045"/>
              <a:gd name="connsiteX2" fmla="*/ 50754 w 7399385"/>
              <a:gd name="connsiteY2" fmla="*/ 3891451 h 3922045"/>
              <a:gd name="connsiteX3" fmla="*/ 33140 w 7399385"/>
              <a:gd name="connsiteY3" fmla="*/ 1509265 h 3922045"/>
              <a:gd name="connsiteX4" fmla="*/ 81363 w 7399385"/>
              <a:gd name="connsiteY4" fmla="*/ 1592 h 3922045"/>
              <a:gd name="connsiteX5" fmla="*/ 946834 w 7399385"/>
              <a:gd name="connsiteY5" fmla="*/ 1242515 h 3922045"/>
              <a:gd name="connsiteX6" fmla="*/ 1791165 w 7399385"/>
              <a:gd name="connsiteY6" fmla="*/ 2327464 h 3922045"/>
              <a:gd name="connsiteX7" fmla="*/ 7399385 w 7399385"/>
              <a:gd name="connsiteY7" fmla="*/ 3910948 h 3922045"/>
              <a:gd name="connsiteX0" fmla="*/ 7399385 w 7399385"/>
              <a:gd name="connsiteY0" fmla="*/ 3911017 h 3922114"/>
              <a:gd name="connsiteX1" fmla="*/ 2770341 w 7399385"/>
              <a:gd name="connsiteY1" fmla="*/ 3889806 h 3922114"/>
              <a:gd name="connsiteX2" fmla="*/ 50754 w 7399385"/>
              <a:gd name="connsiteY2" fmla="*/ 3891520 h 3922114"/>
              <a:gd name="connsiteX3" fmla="*/ 33140 w 7399385"/>
              <a:gd name="connsiteY3" fmla="*/ 1509334 h 3922114"/>
              <a:gd name="connsiteX4" fmla="*/ 81363 w 7399385"/>
              <a:gd name="connsiteY4" fmla="*/ 1661 h 3922114"/>
              <a:gd name="connsiteX5" fmla="*/ 740772 w 7399385"/>
              <a:gd name="connsiteY5" fmla="*/ 1203947 h 3922114"/>
              <a:gd name="connsiteX6" fmla="*/ 1791165 w 7399385"/>
              <a:gd name="connsiteY6" fmla="*/ 2327533 h 3922114"/>
              <a:gd name="connsiteX7" fmla="*/ 7399385 w 7399385"/>
              <a:gd name="connsiteY7" fmla="*/ 3911017 h 3922114"/>
              <a:gd name="connsiteX0" fmla="*/ 7399385 w 7399385"/>
              <a:gd name="connsiteY0" fmla="*/ 3911091 h 3922188"/>
              <a:gd name="connsiteX1" fmla="*/ 2770341 w 7399385"/>
              <a:gd name="connsiteY1" fmla="*/ 3889880 h 3922188"/>
              <a:gd name="connsiteX2" fmla="*/ 50754 w 7399385"/>
              <a:gd name="connsiteY2" fmla="*/ 3891594 h 3922188"/>
              <a:gd name="connsiteX3" fmla="*/ 33140 w 7399385"/>
              <a:gd name="connsiteY3" fmla="*/ 1509408 h 3922188"/>
              <a:gd name="connsiteX4" fmla="*/ 81363 w 7399385"/>
              <a:gd name="connsiteY4" fmla="*/ 1735 h 3922188"/>
              <a:gd name="connsiteX5" fmla="*/ 740772 w 7399385"/>
              <a:gd name="connsiteY5" fmla="*/ 1204021 h 3922188"/>
              <a:gd name="connsiteX6" fmla="*/ 1791165 w 7399385"/>
              <a:gd name="connsiteY6" fmla="*/ 2327607 h 3922188"/>
              <a:gd name="connsiteX7" fmla="*/ 7399385 w 7399385"/>
              <a:gd name="connsiteY7" fmla="*/ 3911091 h 3922188"/>
              <a:gd name="connsiteX0" fmla="*/ 7399385 w 7399385"/>
              <a:gd name="connsiteY0" fmla="*/ 3911173 h 3922270"/>
              <a:gd name="connsiteX1" fmla="*/ 2770341 w 7399385"/>
              <a:gd name="connsiteY1" fmla="*/ 3889962 h 3922270"/>
              <a:gd name="connsiteX2" fmla="*/ 50754 w 7399385"/>
              <a:gd name="connsiteY2" fmla="*/ 3891676 h 3922270"/>
              <a:gd name="connsiteX3" fmla="*/ 33140 w 7399385"/>
              <a:gd name="connsiteY3" fmla="*/ 1509490 h 3922270"/>
              <a:gd name="connsiteX4" fmla="*/ 81363 w 7399385"/>
              <a:gd name="connsiteY4" fmla="*/ 1817 h 3922270"/>
              <a:gd name="connsiteX5" fmla="*/ 779409 w 7399385"/>
              <a:gd name="connsiteY5" fmla="*/ 1165467 h 3922270"/>
              <a:gd name="connsiteX6" fmla="*/ 1791165 w 7399385"/>
              <a:gd name="connsiteY6" fmla="*/ 2327689 h 3922270"/>
              <a:gd name="connsiteX7" fmla="*/ 7399385 w 7399385"/>
              <a:gd name="connsiteY7" fmla="*/ 3911173 h 3922270"/>
              <a:gd name="connsiteX0" fmla="*/ 7399385 w 7399385"/>
              <a:gd name="connsiteY0" fmla="*/ 3911146 h 3922243"/>
              <a:gd name="connsiteX1" fmla="*/ 2770341 w 7399385"/>
              <a:gd name="connsiteY1" fmla="*/ 3889935 h 3922243"/>
              <a:gd name="connsiteX2" fmla="*/ 50754 w 7399385"/>
              <a:gd name="connsiteY2" fmla="*/ 3891649 h 3922243"/>
              <a:gd name="connsiteX3" fmla="*/ 33140 w 7399385"/>
              <a:gd name="connsiteY3" fmla="*/ 1509463 h 3922243"/>
              <a:gd name="connsiteX4" fmla="*/ 81363 w 7399385"/>
              <a:gd name="connsiteY4" fmla="*/ 1790 h 3922243"/>
              <a:gd name="connsiteX5" fmla="*/ 779409 w 7399385"/>
              <a:gd name="connsiteY5" fmla="*/ 1165440 h 3922243"/>
              <a:gd name="connsiteX6" fmla="*/ 1791165 w 7399385"/>
              <a:gd name="connsiteY6" fmla="*/ 2327662 h 3922243"/>
              <a:gd name="connsiteX7" fmla="*/ 7399385 w 7399385"/>
              <a:gd name="connsiteY7" fmla="*/ 3911146 h 3922243"/>
              <a:gd name="connsiteX0" fmla="*/ 7399385 w 7399385"/>
              <a:gd name="connsiteY0" fmla="*/ 3911146 h 3922243"/>
              <a:gd name="connsiteX1" fmla="*/ 2770341 w 7399385"/>
              <a:gd name="connsiteY1" fmla="*/ 3889935 h 3922243"/>
              <a:gd name="connsiteX2" fmla="*/ 50754 w 7399385"/>
              <a:gd name="connsiteY2" fmla="*/ 3891649 h 3922243"/>
              <a:gd name="connsiteX3" fmla="*/ 33140 w 7399385"/>
              <a:gd name="connsiteY3" fmla="*/ 1509463 h 3922243"/>
              <a:gd name="connsiteX4" fmla="*/ 81363 w 7399385"/>
              <a:gd name="connsiteY4" fmla="*/ 1790 h 3922243"/>
              <a:gd name="connsiteX5" fmla="*/ 779409 w 7399385"/>
              <a:gd name="connsiteY5" fmla="*/ 1165440 h 3922243"/>
              <a:gd name="connsiteX6" fmla="*/ 1791165 w 7399385"/>
              <a:gd name="connsiteY6" fmla="*/ 2327662 h 3922243"/>
              <a:gd name="connsiteX7" fmla="*/ 7399385 w 7399385"/>
              <a:gd name="connsiteY7" fmla="*/ 3911146 h 3922243"/>
              <a:gd name="connsiteX0" fmla="*/ 7399385 w 7399385"/>
              <a:gd name="connsiteY0" fmla="*/ 3909356 h 3920453"/>
              <a:gd name="connsiteX1" fmla="*/ 2770341 w 7399385"/>
              <a:gd name="connsiteY1" fmla="*/ 3888145 h 3920453"/>
              <a:gd name="connsiteX2" fmla="*/ 50754 w 7399385"/>
              <a:gd name="connsiteY2" fmla="*/ 3889859 h 3920453"/>
              <a:gd name="connsiteX3" fmla="*/ 33140 w 7399385"/>
              <a:gd name="connsiteY3" fmla="*/ 1507673 h 3920453"/>
              <a:gd name="connsiteX4" fmla="*/ 81363 w 7399385"/>
              <a:gd name="connsiteY4" fmla="*/ 0 h 3920453"/>
              <a:gd name="connsiteX5" fmla="*/ 779409 w 7399385"/>
              <a:gd name="connsiteY5" fmla="*/ 1163650 h 3920453"/>
              <a:gd name="connsiteX6" fmla="*/ 1791165 w 7399385"/>
              <a:gd name="connsiteY6" fmla="*/ 2325872 h 3920453"/>
              <a:gd name="connsiteX7" fmla="*/ 7399385 w 7399385"/>
              <a:gd name="connsiteY7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7366815 w 7366815"/>
              <a:gd name="connsiteY7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7366815 w 7366815"/>
              <a:gd name="connsiteY7" fmla="*/ 3909356 h 3920453"/>
              <a:gd name="connsiteX0" fmla="*/ 7366815 w 7415215"/>
              <a:gd name="connsiteY0" fmla="*/ 3909356 h 3920453"/>
              <a:gd name="connsiteX1" fmla="*/ 2737771 w 7415215"/>
              <a:gd name="connsiteY1" fmla="*/ 3888145 h 3920453"/>
              <a:gd name="connsiteX2" fmla="*/ 18184 w 7415215"/>
              <a:gd name="connsiteY2" fmla="*/ 3889859 h 3920453"/>
              <a:gd name="connsiteX3" fmla="*/ 570 w 7415215"/>
              <a:gd name="connsiteY3" fmla="*/ 1507673 h 3920453"/>
              <a:gd name="connsiteX4" fmla="*/ 48793 w 7415215"/>
              <a:gd name="connsiteY4" fmla="*/ 0 h 3920453"/>
              <a:gd name="connsiteX5" fmla="*/ 746839 w 7415215"/>
              <a:gd name="connsiteY5" fmla="*/ 1163650 h 3920453"/>
              <a:gd name="connsiteX6" fmla="*/ 1758595 w 7415215"/>
              <a:gd name="connsiteY6" fmla="*/ 2325872 h 3920453"/>
              <a:gd name="connsiteX7" fmla="*/ 4958230 w 7415215"/>
              <a:gd name="connsiteY7" fmla="*/ 3340179 h 3920453"/>
              <a:gd name="connsiteX8" fmla="*/ 7366815 w 7415215"/>
              <a:gd name="connsiteY8" fmla="*/ 3909356 h 3920453"/>
              <a:gd name="connsiteX0" fmla="*/ 7366815 w 7415215"/>
              <a:gd name="connsiteY0" fmla="*/ 3909356 h 3920453"/>
              <a:gd name="connsiteX1" fmla="*/ 2737771 w 7415215"/>
              <a:gd name="connsiteY1" fmla="*/ 3888145 h 3920453"/>
              <a:gd name="connsiteX2" fmla="*/ 18184 w 7415215"/>
              <a:gd name="connsiteY2" fmla="*/ 3889859 h 3920453"/>
              <a:gd name="connsiteX3" fmla="*/ 570 w 7415215"/>
              <a:gd name="connsiteY3" fmla="*/ 1507673 h 3920453"/>
              <a:gd name="connsiteX4" fmla="*/ 48793 w 7415215"/>
              <a:gd name="connsiteY4" fmla="*/ 0 h 3920453"/>
              <a:gd name="connsiteX5" fmla="*/ 746839 w 7415215"/>
              <a:gd name="connsiteY5" fmla="*/ 1163650 h 3920453"/>
              <a:gd name="connsiteX6" fmla="*/ 1758595 w 7415215"/>
              <a:gd name="connsiteY6" fmla="*/ 2325872 h 3920453"/>
              <a:gd name="connsiteX7" fmla="*/ 4958230 w 7415215"/>
              <a:gd name="connsiteY7" fmla="*/ 3340179 h 3920453"/>
              <a:gd name="connsiteX8" fmla="*/ 7366815 w 7415215"/>
              <a:gd name="connsiteY8" fmla="*/ 3909356 h 3920453"/>
              <a:gd name="connsiteX0" fmla="*/ 7366815 w 7408697"/>
              <a:gd name="connsiteY0" fmla="*/ 3909356 h 3920453"/>
              <a:gd name="connsiteX1" fmla="*/ 2737771 w 7408697"/>
              <a:gd name="connsiteY1" fmla="*/ 3888145 h 3920453"/>
              <a:gd name="connsiteX2" fmla="*/ 18184 w 7408697"/>
              <a:gd name="connsiteY2" fmla="*/ 3889859 h 3920453"/>
              <a:gd name="connsiteX3" fmla="*/ 570 w 7408697"/>
              <a:gd name="connsiteY3" fmla="*/ 1507673 h 3920453"/>
              <a:gd name="connsiteX4" fmla="*/ 48793 w 7408697"/>
              <a:gd name="connsiteY4" fmla="*/ 0 h 3920453"/>
              <a:gd name="connsiteX5" fmla="*/ 746839 w 7408697"/>
              <a:gd name="connsiteY5" fmla="*/ 1163650 h 3920453"/>
              <a:gd name="connsiteX6" fmla="*/ 1758595 w 7408697"/>
              <a:gd name="connsiteY6" fmla="*/ 2325872 h 3920453"/>
              <a:gd name="connsiteX7" fmla="*/ 4623380 w 7408697"/>
              <a:gd name="connsiteY7" fmla="*/ 3623515 h 3920453"/>
              <a:gd name="connsiteX8" fmla="*/ 7366815 w 7408697"/>
              <a:gd name="connsiteY8" fmla="*/ 3909356 h 3920453"/>
              <a:gd name="connsiteX0" fmla="*/ 7366815 w 7401618"/>
              <a:gd name="connsiteY0" fmla="*/ 3909356 h 3920453"/>
              <a:gd name="connsiteX1" fmla="*/ 2737771 w 7401618"/>
              <a:gd name="connsiteY1" fmla="*/ 3888145 h 3920453"/>
              <a:gd name="connsiteX2" fmla="*/ 18184 w 7401618"/>
              <a:gd name="connsiteY2" fmla="*/ 3889859 h 3920453"/>
              <a:gd name="connsiteX3" fmla="*/ 570 w 7401618"/>
              <a:gd name="connsiteY3" fmla="*/ 1507673 h 3920453"/>
              <a:gd name="connsiteX4" fmla="*/ 48793 w 7401618"/>
              <a:gd name="connsiteY4" fmla="*/ 0 h 3920453"/>
              <a:gd name="connsiteX5" fmla="*/ 746839 w 7401618"/>
              <a:gd name="connsiteY5" fmla="*/ 1163650 h 3920453"/>
              <a:gd name="connsiteX6" fmla="*/ 1758595 w 7401618"/>
              <a:gd name="connsiteY6" fmla="*/ 2325872 h 3920453"/>
              <a:gd name="connsiteX7" fmla="*/ 4623380 w 7401618"/>
              <a:gd name="connsiteY7" fmla="*/ 3623515 h 3920453"/>
              <a:gd name="connsiteX8" fmla="*/ 7366815 w 7401618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4623380 w 7366815"/>
              <a:gd name="connsiteY7" fmla="*/ 362351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4649138 w 7366815"/>
              <a:gd name="connsiteY7" fmla="*/ 3662151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4245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4245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16697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618829 w 7366815"/>
              <a:gd name="connsiteY7" fmla="*/ 3198512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752169 w 7366815"/>
              <a:gd name="connsiteY8" fmla="*/ 3584878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18828 w 7366815"/>
              <a:gd name="connsiteY7" fmla="*/ 327578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18828 w 7366815"/>
              <a:gd name="connsiteY7" fmla="*/ 327578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11371"/>
              <a:gd name="connsiteX1" fmla="*/ 5370355 w 7366815"/>
              <a:gd name="connsiteY1" fmla="*/ 3881092 h 3911371"/>
              <a:gd name="connsiteX2" fmla="*/ 2737771 w 7366815"/>
              <a:gd name="connsiteY2" fmla="*/ 3888145 h 3911371"/>
              <a:gd name="connsiteX3" fmla="*/ 18184 w 7366815"/>
              <a:gd name="connsiteY3" fmla="*/ 3889859 h 3911371"/>
              <a:gd name="connsiteX4" fmla="*/ 570 w 7366815"/>
              <a:gd name="connsiteY4" fmla="*/ 1507673 h 3911371"/>
              <a:gd name="connsiteX5" fmla="*/ 48793 w 7366815"/>
              <a:gd name="connsiteY5" fmla="*/ 0 h 3911371"/>
              <a:gd name="connsiteX6" fmla="*/ 746839 w 7366815"/>
              <a:gd name="connsiteY6" fmla="*/ 1163650 h 3911371"/>
              <a:gd name="connsiteX7" fmla="*/ 1771474 w 7366815"/>
              <a:gd name="connsiteY7" fmla="*/ 2300114 h 3911371"/>
              <a:gd name="connsiteX8" fmla="*/ 3387009 w 7366815"/>
              <a:gd name="connsiteY8" fmla="*/ 3159875 h 3911371"/>
              <a:gd name="connsiteX9" fmla="*/ 4430198 w 7366815"/>
              <a:gd name="connsiteY9" fmla="*/ 3546241 h 3911371"/>
              <a:gd name="connsiteX10" fmla="*/ 5846874 w 7366815"/>
              <a:gd name="connsiteY10" fmla="*/ 3816697 h 3911371"/>
              <a:gd name="connsiteX11" fmla="*/ 7366815 w 7366815"/>
              <a:gd name="connsiteY11" fmla="*/ 3909356 h 3911371"/>
              <a:gd name="connsiteX0" fmla="*/ 7366815 w 7366815"/>
              <a:gd name="connsiteY0" fmla="*/ 3909356 h 3911137"/>
              <a:gd name="connsiteX1" fmla="*/ 5370355 w 7366815"/>
              <a:gd name="connsiteY1" fmla="*/ 3881092 h 3911137"/>
              <a:gd name="connsiteX2" fmla="*/ 2737771 w 7366815"/>
              <a:gd name="connsiteY2" fmla="*/ 3888145 h 3911137"/>
              <a:gd name="connsiteX3" fmla="*/ 18184 w 7366815"/>
              <a:gd name="connsiteY3" fmla="*/ 3889859 h 3911137"/>
              <a:gd name="connsiteX4" fmla="*/ 570 w 7366815"/>
              <a:gd name="connsiteY4" fmla="*/ 1507673 h 3911137"/>
              <a:gd name="connsiteX5" fmla="*/ 48793 w 7366815"/>
              <a:gd name="connsiteY5" fmla="*/ 0 h 3911137"/>
              <a:gd name="connsiteX6" fmla="*/ 746839 w 7366815"/>
              <a:gd name="connsiteY6" fmla="*/ 1163650 h 3911137"/>
              <a:gd name="connsiteX7" fmla="*/ 1771474 w 7366815"/>
              <a:gd name="connsiteY7" fmla="*/ 2300114 h 3911137"/>
              <a:gd name="connsiteX8" fmla="*/ 3387009 w 7366815"/>
              <a:gd name="connsiteY8" fmla="*/ 3159875 h 3911137"/>
              <a:gd name="connsiteX9" fmla="*/ 4430198 w 7366815"/>
              <a:gd name="connsiteY9" fmla="*/ 3546241 h 3911137"/>
              <a:gd name="connsiteX10" fmla="*/ 5846874 w 7366815"/>
              <a:gd name="connsiteY10" fmla="*/ 3816697 h 3911137"/>
              <a:gd name="connsiteX11" fmla="*/ 7366815 w 7366815"/>
              <a:gd name="connsiteY11" fmla="*/ 3909356 h 3911137"/>
              <a:gd name="connsiteX0" fmla="*/ 7366815 w 7366815"/>
              <a:gd name="connsiteY0" fmla="*/ 3909356 h 3911783"/>
              <a:gd name="connsiteX1" fmla="*/ 5370355 w 7366815"/>
              <a:gd name="connsiteY1" fmla="*/ 3893971 h 3911783"/>
              <a:gd name="connsiteX2" fmla="*/ 2737771 w 7366815"/>
              <a:gd name="connsiteY2" fmla="*/ 3888145 h 3911783"/>
              <a:gd name="connsiteX3" fmla="*/ 18184 w 7366815"/>
              <a:gd name="connsiteY3" fmla="*/ 3889859 h 3911783"/>
              <a:gd name="connsiteX4" fmla="*/ 570 w 7366815"/>
              <a:gd name="connsiteY4" fmla="*/ 1507673 h 3911783"/>
              <a:gd name="connsiteX5" fmla="*/ 48793 w 7366815"/>
              <a:gd name="connsiteY5" fmla="*/ 0 h 3911783"/>
              <a:gd name="connsiteX6" fmla="*/ 746839 w 7366815"/>
              <a:gd name="connsiteY6" fmla="*/ 1163650 h 3911783"/>
              <a:gd name="connsiteX7" fmla="*/ 1771474 w 7366815"/>
              <a:gd name="connsiteY7" fmla="*/ 2300114 h 3911783"/>
              <a:gd name="connsiteX8" fmla="*/ 3387009 w 7366815"/>
              <a:gd name="connsiteY8" fmla="*/ 3159875 h 3911783"/>
              <a:gd name="connsiteX9" fmla="*/ 4430198 w 7366815"/>
              <a:gd name="connsiteY9" fmla="*/ 3546241 h 3911783"/>
              <a:gd name="connsiteX10" fmla="*/ 5846874 w 7366815"/>
              <a:gd name="connsiteY10" fmla="*/ 3816697 h 3911783"/>
              <a:gd name="connsiteX11" fmla="*/ 7366815 w 7366815"/>
              <a:gd name="connsiteY11" fmla="*/ 3909356 h 3911783"/>
              <a:gd name="connsiteX0" fmla="*/ 7366815 w 7366815"/>
              <a:gd name="connsiteY0" fmla="*/ 3909356 h 3909356"/>
              <a:gd name="connsiteX1" fmla="*/ 5370355 w 7366815"/>
              <a:gd name="connsiteY1" fmla="*/ 3893971 h 3909356"/>
              <a:gd name="connsiteX2" fmla="*/ 2737771 w 7366815"/>
              <a:gd name="connsiteY2" fmla="*/ 3888145 h 3909356"/>
              <a:gd name="connsiteX3" fmla="*/ 18184 w 7366815"/>
              <a:gd name="connsiteY3" fmla="*/ 3889859 h 3909356"/>
              <a:gd name="connsiteX4" fmla="*/ 570 w 7366815"/>
              <a:gd name="connsiteY4" fmla="*/ 1507673 h 3909356"/>
              <a:gd name="connsiteX5" fmla="*/ 48793 w 7366815"/>
              <a:gd name="connsiteY5" fmla="*/ 0 h 3909356"/>
              <a:gd name="connsiteX6" fmla="*/ 746839 w 7366815"/>
              <a:gd name="connsiteY6" fmla="*/ 1163650 h 3909356"/>
              <a:gd name="connsiteX7" fmla="*/ 1771474 w 7366815"/>
              <a:gd name="connsiteY7" fmla="*/ 2300114 h 3909356"/>
              <a:gd name="connsiteX8" fmla="*/ 3387009 w 7366815"/>
              <a:gd name="connsiteY8" fmla="*/ 3159875 h 3909356"/>
              <a:gd name="connsiteX9" fmla="*/ 4430198 w 7366815"/>
              <a:gd name="connsiteY9" fmla="*/ 3546241 h 3909356"/>
              <a:gd name="connsiteX10" fmla="*/ 5846874 w 7366815"/>
              <a:gd name="connsiteY10" fmla="*/ 3816697 h 3909356"/>
              <a:gd name="connsiteX11" fmla="*/ 7366815 w 7366815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8144 w 7348631"/>
              <a:gd name="connsiteY4" fmla="*/ 1507673 h 3909356"/>
              <a:gd name="connsiteX5" fmla="*/ 30609 w 7348631"/>
              <a:gd name="connsiteY5" fmla="*/ 0 h 3909356"/>
              <a:gd name="connsiteX6" fmla="*/ 728655 w 7348631"/>
              <a:gd name="connsiteY6" fmla="*/ 1163650 h 3909356"/>
              <a:gd name="connsiteX7" fmla="*/ 1753290 w 7348631"/>
              <a:gd name="connsiteY7" fmla="*/ 2300114 h 3909356"/>
              <a:gd name="connsiteX8" fmla="*/ 3368825 w 7348631"/>
              <a:gd name="connsiteY8" fmla="*/ 3159875 h 3909356"/>
              <a:gd name="connsiteX9" fmla="*/ 4412014 w 7348631"/>
              <a:gd name="connsiteY9" fmla="*/ 3546241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547917 w 7547917"/>
              <a:gd name="connsiteY0" fmla="*/ 3909356 h 3909356"/>
              <a:gd name="connsiteX1" fmla="*/ 5551457 w 7547917"/>
              <a:gd name="connsiteY1" fmla="*/ 3893971 h 3909356"/>
              <a:gd name="connsiteX2" fmla="*/ 2918873 w 7547917"/>
              <a:gd name="connsiteY2" fmla="*/ 3888145 h 3909356"/>
              <a:gd name="connsiteX3" fmla="*/ 199286 w 7547917"/>
              <a:gd name="connsiteY3" fmla="*/ 3889859 h 3909356"/>
              <a:gd name="connsiteX4" fmla="*/ 206725 w 7547917"/>
              <a:gd name="connsiteY4" fmla="*/ 3250027 h 3909356"/>
              <a:gd name="connsiteX5" fmla="*/ 207430 w 7547917"/>
              <a:gd name="connsiteY5" fmla="*/ 1507673 h 3909356"/>
              <a:gd name="connsiteX6" fmla="*/ 229895 w 7547917"/>
              <a:gd name="connsiteY6" fmla="*/ 0 h 3909356"/>
              <a:gd name="connsiteX7" fmla="*/ 927941 w 7547917"/>
              <a:gd name="connsiteY7" fmla="*/ 1163650 h 3909356"/>
              <a:gd name="connsiteX8" fmla="*/ 1952576 w 7547917"/>
              <a:gd name="connsiteY8" fmla="*/ 2300114 h 3909356"/>
              <a:gd name="connsiteX9" fmla="*/ 3568111 w 7547917"/>
              <a:gd name="connsiteY9" fmla="*/ 3159875 h 3909356"/>
              <a:gd name="connsiteX10" fmla="*/ 4611300 w 7547917"/>
              <a:gd name="connsiteY10" fmla="*/ 3546241 h 3909356"/>
              <a:gd name="connsiteX11" fmla="*/ 6027976 w 7547917"/>
              <a:gd name="connsiteY11" fmla="*/ 3816697 h 3909356"/>
              <a:gd name="connsiteX12" fmla="*/ 7547917 w 7547917"/>
              <a:gd name="connsiteY12" fmla="*/ 3909356 h 3909356"/>
              <a:gd name="connsiteX0" fmla="*/ 7547917 w 7547917"/>
              <a:gd name="connsiteY0" fmla="*/ 3909356 h 3909356"/>
              <a:gd name="connsiteX1" fmla="*/ 5551457 w 7547917"/>
              <a:gd name="connsiteY1" fmla="*/ 3893971 h 3909356"/>
              <a:gd name="connsiteX2" fmla="*/ 2918873 w 7547917"/>
              <a:gd name="connsiteY2" fmla="*/ 3888145 h 3909356"/>
              <a:gd name="connsiteX3" fmla="*/ 199286 w 7547917"/>
              <a:gd name="connsiteY3" fmla="*/ 3889859 h 3909356"/>
              <a:gd name="connsiteX4" fmla="*/ 206725 w 7547917"/>
              <a:gd name="connsiteY4" fmla="*/ 3250027 h 3909356"/>
              <a:gd name="connsiteX5" fmla="*/ 207430 w 7547917"/>
              <a:gd name="connsiteY5" fmla="*/ 1507673 h 3909356"/>
              <a:gd name="connsiteX6" fmla="*/ 229895 w 7547917"/>
              <a:gd name="connsiteY6" fmla="*/ 0 h 3909356"/>
              <a:gd name="connsiteX7" fmla="*/ 927941 w 7547917"/>
              <a:gd name="connsiteY7" fmla="*/ 1163650 h 3909356"/>
              <a:gd name="connsiteX8" fmla="*/ 1952576 w 7547917"/>
              <a:gd name="connsiteY8" fmla="*/ 2300114 h 3909356"/>
              <a:gd name="connsiteX9" fmla="*/ 3568111 w 7547917"/>
              <a:gd name="connsiteY9" fmla="*/ 3159875 h 3909356"/>
              <a:gd name="connsiteX10" fmla="*/ 4611300 w 7547917"/>
              <a:gd name="connsiteY10" fmla="*/ 3546241 h 3909356"/>
              <a:gd name="connsiteX11" fmla="*/ 6027976 w 7547917"/>
              <a:gd name="connsiteY11" fmla="*/ 3816697 h 3909356"/>
              <a:gd name="connsiteX12" fmla="*/ 7547917 w 7547917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7439 w 7348631"/>
              <a:gd name="connsiteY4" fmla="*/ 3250027 h 3909356"/>
              <a:gd name="connsiteX5" fmla="*/ 8144 w 7348631"/>
              <a:gd name="connsiteY5" fmla="*/ 1507673 h 3909356"/>
              <a:gd name="connsiteX6" fmla="*/ 30609 w 7348631"/>
              <a:gd name="connsiteY6" fmla="*/ 0 h 3909356"/>
              <a:gd name="connsiteX7" fmla="*/ 728655 w 7348631"/>
              <a:gd name="connsiteY7" fmla="*/ 1163650 h 3909356"/>
              <a:gd name="connsiteX8" fmla="*/ 1753290 w 7348631"/>
              <a:gd name="connsiteY8" fmla="*/ 2300114 h 3909356"/>
              <a:gd name="connsiteX9" fmla="*/ 3368825 w 7348631"/>
              <a:gd name="connsiteY9" fmla="*/ 3159875 h 3909356"/>
              <a:gd name="connsiteX10" fmla="*/ 4412014 w 7348631"/>
              <a:gd name="connsiteY10" fmla="*/ 3546241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33197 w 7348631"/>
              <a:gd name="connsiteY4" fmla="*/ 2940934 h 3909356"/>
              <a:gd name="connsiteX5" fmla="*/ 8144 w 7348631"/>
              <a:gd name="connsiteY5" fmla="*/ 1507673 h 3909356"/>
              <a:gd name="connsiteX6" fmla="*/ 30609 w 7348631"/>
              <a:gd name="connsiteY6" fmla="*/ 0 h 3909356"/>
              <a:gd name="connsiteX7" fmla="*/ 728655 w 7348631"/>
              <a:gd name="connsiteY7" fmla="*/ 1163650 h 3909356"/>
              <a:gd name="connsiteX8" fmla="*/ 1753290 w 7348631"/>
              <a:gd name="connsiteY8" fmla="*/ 2300114 h 3909356"/>
              <a:gd name="connsiteX9" fmla="*/ 3368825 w 7348631"/>
              <a:gd name="connsiteY9" fmla="*/ 3159875 h 3909356"/>
              <a:gd name="connsiteX10" fmla="*/ 4412014 w 7348631"/>
              <a:gd name="connsiteY10" fmla="*/ 3546241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548506 w 7548506"/>
              <a:gd name="connsiteY0" fmla="*/ 3909356 h 3909356"/>
              <a:gd name="connsiteX1" fmla="*/ 5552046 w 7548506"/>
              <a:gd name="connsiteY1" fmla="*/ 3893971 h 3909356"/>
              <a:gd name="connsiteX2" fmla="*/ 2919462 w 7548506"/>
              <a:gd name="connsiteY2" fmla="*/ 3888145 h 3909356"/>
              <a:gd name="connsiteX3" fmla="*/ 199875 w 7548506"/>
              <a:gd name="connsiteY3" fmla="*/ 3889859 h 3909356"/>
              <a:gd name="connsiteX4" fmla="*/ 208019 w 7548506"/>
              <a:gd name="connsiteY4" fmla="*/ 1507673 h 3909356"/>
              <a:gd name="connsiteX5" fmla="*/ 230484 w 7548506"/>
              <a:gd name="connsiteY5" fmla="*/ 0 h 3909356"/>
              <a:gd name="connsiteX6" fmla="*/ 928530 w 7548506"/>
              <a:gd name="connsiteY6" fmla="*/ 1163650 h 3909356"/>
              <a:gd name="connsiteX7" fmla="*/ 1953165 w 7548506"/>
              <a:gd name="connsiteY7" fmla="*/ 2300114 h 3909356"/>
              <a:gd name="connsiteX8" fmla="*/ 3568700 w 7548506"/>
              <a:gd name="connsiteY8" fmla="*/ 3159875 h 3909356"/>
              <a:gd name="connsiteX9" fmla="*/ 4611889 w 7548506"/>
              <a:gd name="connsiteY9" fmla="*/ 3546241 h 3909356"/>
              <a:gd name="connsiteX10" fmla="*/ 6028565 w 7548506"/>
              <a:gd name="connsiteY10" fmla="*/ 3816697 h 3909356"/>
              <a:gd name="connsiteX11" fmla="*/ 7548506 w 7548506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8144 w 7348631"/>
              <a:gd name="connsiteY4" fmla="*/ 1507673 h 3909356"/>
              <a:gd name="connsiteX5" fmla="*/ 30609 w 7348631"/>
              <a:gd name="connsiteY5" fmla="*/ 0 h 3909356"/>
              <a:gd name="connsiteX6" fmla="*/ 728655 w 7348631"/>
              <a:gd name="connsiteY6" fmla="*/ 1163650 h 3909356"/>
              <a:gd name="connsiteX7" fmla="*/ 1753290 w 7348631"/>
              <a:gd name="connsiteY7" fmla="*/ 2300114 h 3909356"/>
              <a:gd name="connsiteX8" fmla="*/ 3368825 w 7348631"/>
              <a:gd name="connsiteY8" fmla="*/ 3159875 h 3909356"/>
              <a:gd name="connsiteX9" fmla="*/ 4412014 w 7348631"/>
              <a:gd name="connsiteY9" fmla="*/ 3546241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568075 w 7568075"/>
              <a:gd name="connsiteY0" fmla="*/ 4008398 h 4008398"/>
              <a:gd name="connsiteX1" fmla="*/ 5571615 w 7568075"/>
              <a:gd name="connsiteY1" fmla="*/ 3993013 h 4008398"/>
              <a:gd name="connsiteX2" fmla="*/ 2939031 w 7568075"/>
              <a:gd name="connsiteY2" fmla="*/ 3987187 h 4008398"/>
              <a:gd name="connsiteX3" fmla="*/ 219444 w 7568075"/>
              <a:gd name="connsiteY3" fmla="*/ 3988901 h 4008398"/>
              <a:gd name="connsiteX4" fmla="*/ 250053 w 7568075"/>
              <a:gd name="connsiteY4" fmla="*/ 99042 h 4008398"/>
              <a:gd name="connsiteX5" fmla="*/ 948099 w 7568075"/>
              <a:gd name="connsiteY5" fmla="*/ 1262692 h 4008398"/>
              <a:gd name="connsiteX6" fmla="*/ 1972734 w 7568075"/>
              <a:gd name="connsiteY6" fmla="*/ 2399156 h 4008398"/>
              <a:gd name="connsiteX7" fmla="*/ 3588269 w 7568075"/>
              <a:gd name="connsiteY7" fmla="*/ 3258917 h 4008398"/>
              <a:gd name="connsiteX8" fmla="*/ 4631458 w 7568075"/>
              <a:gd name="connsiteY8" fmla="*/ 3645283 h 4008398"/>
              <a:gd name="connsiteX9" fmla="*/ 6048134 w 7568075"/>
              <a:gd name="connsiteY9" fmla="*/ 3915739 h 4008398"/>
              <a:gd name="connsiteX10" fmla="*/ 7568075 w 7568075"/>
              <a:gd name="connsiteY10" fmla="*/ 4008398 h 4008398"/>
              <a:gd name="connsiteX0" fmla="*/ 7380516 w 7380516"/>
              <a:gd name="connsiteY0" fmla="*/ 4008398 h 4008398"/>
              <a:gd name="connsiteX1" fmla="*/ 5384056 w 7380516"/>
              <a:gd name="connsiteY1" fmla="*/ 3993013 h 4008398"/>
              <a:gd name="connsiteX2" fmla="*/ 2751472 w 7380516"/>
              <a:gd name="connsiteY2" fmla="*/ 3987187 h 4008398"/>
              <a:gd name="connsiteX3" fmla="*/ 31885 w 7380516"/>
              <a:gd name="connsiteY3" fmla="*/ 3988901 h 4008398"/>
              <a:gd name="connsiteX4" fmla="*/ 62494 w 7380516"/>
              <a:gd name="connsiteY4" fmla="*/ 99042 h 4008398"/>
              <a:gd name="connsiteX5" fmla="*/ 760540 w 7380516"/>
              <a:gd name="connsiteY5" fmla="*/ 1262692 h 4008398"/>
              <a:gd name="connsiteX6" fmla="*/ 1785175 w 7380516"/>
              <a:gd name="connsiteY6" fmla="*/ 2399156 h 4008398"/>
              <a:gd name="connsiteX7" fmla="*/ 3400710 w 7380516"/>
              <a:gd name="connsiteY7" fmla="*/ 3258917 h 4008398"/>
              <a:gd name="connsiteX8" fmla="*/ 4443899 w 7380516"/>
              <a:gd name="connsiteY8" fmla="*/ 3645283 h 4008398"/>
              <a:gd name="connsiteX9" fmla="*/ 5860575 w 7380516"/>
              <a:gd name="connsiteY9" fmla="*/ 3915739 h 4008398"/>
              <a:gd name="connsiteX10" fmla="*/ 7380516 w 7380516"/>
              <a:gd name="connsiteY10" fmla="*/ 4008398 h 4008398"/>
              <a:gd name="connsiteX0" fmla="*/ 7376995 w 7376995"/>
              <a:gd name="connsiteY0" fmla="*/ 4008398 h 4008398"/>
              <a:gd name="connsiteX1" fmla="*/ 5380535 w 7376995"/>
              <a:gd name="connsiteY1" fmla="*/ 3993013 h 4008398"/>
              <a:gd name="connsiteX2" fmla="*/ 2747951 w 7376995"/>
              <a:gd name="connsiteY2" fmla="*/ 3987187 h 4008398"/>
              <a:gd name="connsiteX3" fmla="*/ 28364 w 7376995"/>
              <a:gd name="connsiteY3" fmla="*/ 3988901 h 4008398"/>
              <a:gd name="connsiteX4" fmla="*/ 58973 w 7376995"/>
              <a:gd name="connsiteY4" fmla="*/ 99042 h 4008398"/>
              <a:gd name="connsiteX5" fmla="*/ 757019 w 7376995"/>
              <a:gd name="connsiteY5" fmla="*/ 1262692 h 4008398"/>
              <a:gd name="connsiteX6" fmla="*/ 1781654 w 7376995"/>
              <a:gd name="connsiteY6" fmla="*/ 2399156 h 4008398"/>
              <a:gd name="connsiteX7" fmla="*/ 3397189 w 7376995"/>
              <a:gd name="connsiteY7" fmla="*/ 3258917 h 4008398"/>
              <a:gd name="connsiteX8" fmla="*/ 4440378 w 7376995"/>
              <a:gd name="connsiteY8" fmla="*/ 3645283 h 4008398"/>
              <a:gd name="connsiteX9" fmla="*/ 5857054 w 7376995"/>
              <a:gd name="connsiteY9" fmla="*/ 3915739 h 4008398"/>
              <a:gd name="connsiteX10" fmla="*/ 7376995 w 7376995"/>
              <a:gd name="connsiteY10" fmla="*/ 4008398 h 4008398"/>
              <a:gd name="connsiteX0" fmla="*/ 7376995 w 7376995"/>
              <a:gd name="connsiteY0" fmla="*/ 3909356 h 3909356"/>
              <a:gd name="connsiteX1" fmla="*/ 5380535 w 7376995"/>
              <a:gd name="connsiteY1" fmla="*/ 3893971 h 3909356"/>
              <a:gd name="connsiteX2" fmla="*/ 2747951 w 7376995"/>
              <a:gd name="connsiteY2" fmla="*/ 3888145 h 3909356"/>
              <a:gd name="connsiteX3" fmla="*/ 28364 w 7376995"/>
              <a:gd name="connsiteY3" fmla="*/ 3889859 h 3909356"/>
              <a:gd name="connsiteX4" fmla="*/ 58973 w 7376995"/>
              <a:gd name="connsiteY4" fmla="*/ 0 h 3909356"/>
              <a:gd name="connsiteX5" fmla="*/ 757019 w 7376995"/>
              <a:gd name="connsiteY5" fmla="*/ 1163650 h 3909356"/>
              <a:gd name="connsiteX6" fmla="*/ 1781654 w 7376995"/>
              <a:gd name="connsiteY6" fmla="*/ 2300114 h 3909356"/>
              <a:gd name="connsiteX7" fmla="*/ 3397189 w 7376995"/>
              <a:gd name="connsiteY7" fmla="*/ 3159875 h 3909356"/>
              <a:gd name="connsiteX8" fmla="*/ 4440378 w 7376995"/>
              <a:gd name="connsiteY8" fmla="*/ 3546241 h 3909356"/>
              <a:gd name="connsiteX9" fmla="*/ 5857054 w 7376995"/>
              <a:gd name="connsiteY9" fmla="*/ 3816697 h 3909356"/>
              <a:gd name="connsiteX10" fmla="*/ 7376995 w 7376995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30609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549129 w 7348631"/>
              <a:gd name="connsiteY7" fmla="*/ 3211390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549129 w 7348631"/>
              <a:gd name="connsiteY7" fmla="*/ 3211390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234989 w 7348631"/>
              <a:gd name="connsiteY6" fmla="*/ 1795773 h 3909356"/>
              <a:gd name="connsiteX7" fmla="*/ 1753290 w 7348631"/>
              <a:gd name="connsiteY7" fmla="*/ 2300114 h 3909356"/>
              <a:gd name="connsiteX8" fmla="*/ 2441546 w 7348631"/>
              <a:gd name="connsiteY8" fmla="*/ 2747751 h 3909356"/>
              <a:gd name="connsiteX9" fmla="*/ 3549129 w 7348631"/>
              <a:gd name="connsiteY9" fmla="*/ 3211390 h 3909356"/>
              <a:gd name="connsiteX10" fmla="*/ 4321863 w 7348631"/>
              <a:gd name="connsiteY10" fmla="*/ 3507605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234989 w 7348631"/>
              <a:gd name="connsiteY6" fmla="*/ 1795773 h 3909356"/>
              <a:gd name="connsiteX7" fmla="*/ 1753290 w 7348631"/>
              <a:gd name="connsiteY7" fmla="*/ 2300114 h 3909356"/>
              <a:gd name="connsiteX8" fmla="*/ 2441546 w 7348631"/>
              <a:gd name="connsiteY8" fmla="*/ 2747751 h 3909356"/>
              <a:gd name="connsiteX9" fmla="*/ 3549129 w 7348631"/>
              <a:gd name="connsiteY9" fmla="*/ 3211390 h 3909356"/>
              <a:gd name="connsiteX10" fmla="*/ 4321863 w 7348631"/>
              <a:gd name="connsiteY10" fmla="*/ 3507605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28655 w 7348631"/>
              <a:gd name="connsiteY5" fmla="*/ 1228196 h 3973902"/>
              <a:gd name="connsiteX6" fmla="*/ 1234989 w 7348631"/>
              <a:gd name="connsiteY6" fmla="*/ 1860319 h 3973902"/>
              <a:gd name="connsiteX7" fmla="*/ 1753290 w 7348631"/>
              <a:gd name="connsiteY7" fmla="*/ 2364660 h 3973902"/>
              <a:gd name="connsiteX8" fmla="*/ 2441546 w 7348631"/>
              <a:gd name="connsiteY8" fmla="*/ 2812297 h 3973902"/>
              <a:gd name="connsiteX9" fmla="*/ 3549129 w 7348631"/>
              <a:gd name="connsiteY9" fmla="*/ 3275936 h 3973902"/>
              <a:gd name="connsiteX10" fmla="*/ 4321863 w 7348631"/>
              <a:gd name="connsiteY10" fmla="*/ 3572151 h 3973902"/>
              <a:gd name="connsiteX11" fmla="*/ 5828690 w 7348631"/>
              <a:gd name="connsiteY11" fmla="*/ 3881243 h 3973902"/>
              <a:gd name="connsiteX12" fmla="*/ 7348631 w 7348631"/>
              <a:gd name="connsiteY12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28655 w 7348631"/>
              <a:gd name="connsiteY5" fmla="*/ 1228196 h 3973902"/>
              <a:gd name="connsiteX6" fmla="*/ 1234989 w 7348631"/>
              <a:gd name="connsiteY6" fmla="*/ 1860319 h 3973902"/>
              <a:gd name="connsiteX7" fmla="*/ 1753290 w 7348631"/>
              <a:gd name="connsiteY7" fmla="*/ 2364660 h 3973902"/>
              <a:gd name="connsiteX8" fmla="*/ 2441546 w 7348631"/>
              <a:gd name="connsiteY8" fmla="*/ 2812297 h 3973902"/>
              <a:gd name="connsiteX9" fmla="*/ 3549129 w 7348631"/>
              <a:gd name="connsiteY9" fmla="*/ 3275936 h 3973902"/>
              <a:gd name="connsiteX10" fmla="*/ 4321863 w 7348631"/>
              <a:gd name="connsiteY10" fmla="*/ 3572151 h 3973902"/>
              <a:gd name="connsiteX11" fmla="*/ 5828690 w 7348631"/>
              <a:gd name="connsiteY11" fmla="*/ 3881243 h 3973902"/>
              <a:gd name="connsiteX12" fmla="*/ 7348631 w 7348631"/>
              <a:gd name="connsiteY12" fmla="*/ 3973902 h 3973902"/>
              <a:gd name="connsiteX0" fmla="*/ 7348631 w 7348631"/>
              <a:gd name="connsiteY0" fmla="*/ 4018212 h 4018212"/>
              <a:gd name="connsiteX1" fmla="*/ 5352171 w 7348631"/>
              <a:gd name="connsiteY1" fmla="*/ 4002827 h 4018212"/>
              <a:gd name="connsiteX2" fmla="*/ 2719587 w 7348631"/>
              <a:gd name="connsiteY2" fmla="*/ 3997001 h 4018212"/>
              <a:gd name="connsiteX3" fmla="*/ 0 w 7348631"/>
              <a:gd name="connsiteY3" fmla="*/ 3998715 h 4018212"/>
              <a:gd name="connsiteX4" fmla="*/ 6973 w 7348631"/>
              <a:gd name="connsiteY4" fmla="*/ 44310 h 4018212"/>
              <a:gd name="connsiteX5" fmla="*/ 1234989 w 7348631"/>
              <a:gd name="connsiteY5" fmla="*/ 1904629 h 4018212"/>
              <a:gd name="connsiteX6" fmla="*/ 1753290 w 7348631"/>
              <a:gd name="connsiteY6" fmla="*/ 2408970 h 4018212"/>
              <a:gd name="connsiteX7" fmla="*/ 2441546 w 7348631"/>
              <a:gd name="connsiteY7" fmla="*/ 2856607 h 4018212"/>
              <a:gd name="connsiteX8" fmla="*/ 3549129 w 7348631"/>
              <a:gd name="connsiteY8" fmla="*/ 3320246 h 4018212"/>
              <a:gd name="connsiteX9" fmla="*/ 4321863 w 7348631"/>
              <a:gd name="connsiteY9" fmla="*/ 3616461 h 4018212"/>
              <a:gd name="connsiteX10" fmla="*/ 5828690 w 7348631"/>
              <a:gd name="connsiteY10" fmla="*/ 3925553 h 4018212"/>
              <a:gd name="connsiteX11" fmla="*/ 7348631 w 7348631"/>
              <a:gd name="connsiteY11" fmla="*/ 4018212 h 4018212"/>
              <a:gd name="connsiteX0" fmla="*/ 7348631 w 7348631"/>
              <a:gd name="connsiteY0" fmla="*/ 3996329 h 3996329"/>
              <a:gd name="connsiteX1" fmla="*/ 5352171 w 7348631"/>
              <a:gd name="connsiteY1" fmla="*/ 3980944 h 3996329"/>
              <a:gd name="connsiteX2" fmla="*/ 2719587 w 7348631"/>
              <a:gd name="connsiteY2" fmla="*/ 3975118 h 3996329"/>
              <a:gd name="connsiteX3" fmla="*/ 0 w 7348631"/>
              <a:gd name="connsiteY3" fmla="*/ 3976832 h 3996329"/>
              <a:gd name="connsiteX4" fmla="*/ 6973 w 7348631"/>
              <a:gd name="connsiteY4" fmla="*/ 22427 h 3996329"/>
              <a:gd name="connsiteX5" fmla="*/ 1753290 w 7348631"/>
              <a:gd name="connsiteY5" fmla="*/ 2387087 h 3996329"/>
              <a:gd name="connsiteX6" fmla="*/ 2441546 w 7348631"/>
              <a:gd name="connsiteY6" fmla="*/ 2834724 h 3996329"/>
              <a:gd name="connsiteX7" fmla="*/ 3549129 w 7348631"/>
              <a:gd name="connsiteY7" fmla="*/ 3298363 h 3996329"/>
              <a:gd name="connsiteX8" fmla="*/ 4321863 w 7348631"/>
              <a:gd name="connsiteY8" fmla="*/ 3594578 h 3996329"/>
              <a:gd name="connsiteX9" fmla="*/ 5828690 w 7348631"/>
              <a:gd name="connsiteY9" fmla="*/ 3903670 h 3996329"/>
              <a:gd name="connsiteX10" fmla="*/ 7348631 w 7348631"/>
              <a:gd name="connsiteY10" fmla="*/ 3996329 h 3996329"/>
              <a:gd name="connsiteX0" fmla="*/ 7348631 w 7348631"/>
              <a:gd name="connsiteY0" fmla="*/ 3984391 h 3984391"/>
              <a:gd name="connsiteX1" fmla="*/ 5352171 w 7348631"/>
              <a:gd name="connsiteY1" fmla="*/ 3969006 h 3984391"/>
              <a:gd name="connsiteX2" fmla="*/ 2719587 w 7348631"/>
              <a:gd name="connsiteY2" fmla="*/ 3963180 h 3984391"/>
              <a:gd name="connsiteX3" fmla="*/ 0 w 7348631"/>
              <a:gd name="connsiteY3" fmla="*/ 3964894 h 3984391"/>
              <a:gd name="connsiteX4" fmla="*/ 6973 w 7348631"/>
              <a:gd name="connsiteY4" fmla="*/ 10489 h 3984391"/>
              <a:gd name="connsiteX5" fmla="*/ 2441546 w 7348631"/>
              <a:gd name="connsiteY5" fmla="*/ 2822786 h 3984391"/>
              <a:gd name="connsiteX6" fmla="*/ 3549129 w 7348631"/>
              <a:gd name="connsiteY6" fmla="*/ 3286425 h 3984391"/>
              <a:gd name="connsiteX7" fmla="*/ 4321863 w 7348631"/>
              <a:gd name="connsiteY7" fmla="*/ 3582640 h 3984391"/>
              <a:gd name="connsiteX8" fmla="*/ 5828690 w 7348631"/>
              <a:gd name="connsiteY8" fmla="*/ 3891732 h 3984391"/>
              <a:gd name="connsiteX9" fmla="*/ 7348631 w 7348631"/>
              <a:gd name="connsiteY9" fmla="*/ 3984391 h 3984391"/>
              <a:gd name="connsiteX0" fmla="*/ 7348631 w 7348631"/>
              <a:gd name="connsiteY0" fmla="*/ 3977240 h 3977240"/>
              <a:gd name="connsiteX1" fmla="*/ 5352171 w 7348631"/>
              <a:gd name="connsiteY1" fmla="*/ 3961855 h 3977240"/>
              <a:gd name="connsiteX2" fmla="*/ 2719587 w 7348631"/>
              <a:gd name="connsiteY2" fmla="*/ 3956029 h 3977240"/>
              <a:gd name="connsiteX3" fmla="*/ 0 w 7348631"/>
              <a:gd name="connsiteY3" fmla="*/ 3957743 h 3977240"/>
              <a:gd name="connsiteX4" fmla="*/ 6973 w 7348631"/>
              <a:gd name="connsiteY4" fmla="*/ 3338 h 3977240"/>
              <a:gd name="connsiteX5" fmla="*/ 3549129 w 7348631"/>
              <a:gd name="connsiteY5" fmla="*/ 3279274 h 3977240"/>
              <a:gd name="connsiteX6" fmla="*/ 4321863 w 7348631"/>
              <a:gd name="connsiteY6" fmla="*/ 3575489 h 3977240"/>
              <a:gd name="connsiteX7" fmla="*/ 5828690 w 7348631"/>
              <a:gd name="connsiteY7" fmla="*/ 3884581 h 3977240"/>
              <a:gd name="connsiteX8" fmla="*/ 7348631 w 7348631"/>
              <a:gd name="connsiteY8" fmla="*/ 3977240 h 3977240"/>
              <a:gd name="connsiteX0" fmla="*/ 7348631 w 7348631"/>
              <a:gd name="connsiteY0" fmla="*/ 3974906 h 3974906"/>
              <a:gd name="connsiteX1" fmla="*/ 5352171 w 7348631"/>
              <a:gd name="connsiteY1" fmla="*/ 3959521 h 3974906"/>
              <a:gd name="connsiteX2" fmla="*/ 2719587 w 7348631"/>
              <a:gd name="connsiteY2" fmla="*/ 3953695 h 3974906"/>
              <a:gd name="connsiteX3" fmla="*/ 0 w 7348631"/>
              <a:gd name="connsiteY3" fmla="*/ 3955409 h 3974906"/>
              <a:gd name="connsiteX4" fmla="*/ 6973 w 7348631"/>
              <a:gd name="connsiteY4" fmla="*/ 1004 h 3974906"/>
              <a:gd name="connsiteX5" fmla="*/ 4321863 w 7348631"/>
              <a:gd name="connsiteY5" fmla="*/ 3573155 h 3974906"/>
              <a:gd name="connsiteX6" fmla="*/ 5828690 w 7348631"/>
              <a:gd name="connsiteY6" fmla="*/ 3882247 h 3974906"/>
              <a:gd name="connsiteX7" fmla="*/ 7348631 w 7348631"/>
              <a:gd name="connsiteY7" fmla="*/ 3974906 h 3974906"/>
              <a:gd name="connsiteX0" fmla="*/ 7348631 w 7348631"/>
              <a:gd name="connsiteY0" fmla="*/ 3973937 h 3973937"/>
              <a:gd name="connsiteX1" fmla="*/ 5352171 w 7348631"/>
              <a:gd name="connsiteY1" fmla="*/ 3958552 h 3973937"/>
              <a:gd name="connsiteX2" fmla="*/ 2719587 w 7348631"/>
              <a:gd name="connsiteY2" fmla="*/ 3952726 h 3973937"/>
              <a:gd name="connsiteX3" fmla="*/ 0 w 7348631"/>
              <a:gd name="connsiteY3" fmla="*/ 3954440 h 3973937"/>
              <a:gd name="connsiteX4" fmla="*/ 6973 w 7348631"/>
              <a:gd name="connsiteY4" fmla="*/ 35 h 3973937"/>
              <a:gd name="connsiteX5" fmla="*/ 5828690 w 7348631"/>
              <a:gd name="connsiteY5" fmla="*/ 3881278 h 3973937"/>
              <a:gd name="connsiteX6" fmla="*/ 7348631 w 7348631"/>
              <a:gd name="connsiteY6" fmla="*/ 3973937 h 3973937"/>
              <a:gd name="connsiteX0" fmla="*/ 7348631 w 7571451"/>
              <a:gd name="connsiteY0" fmla="*/ 3973902 h 4262679"/>
              <a:gd name="connsiteX1" fmla="*/ 5352171 w 7571451"/>
              <a:gd name="connsiteY1" fmla="*/ 3958517 h 4262679"/>
              <a:gd name="connsiteX2" fmla="*/ 2719587 w 7571451"/>
              <a:gd name="connsiteY2" fmla="*/ 3952691 h 4262679"/>
              <a:gd name="connsiteX3" fmla="*/ 0 w 7571451"/>
              <a:gd name="connsiteY3" fmla="*/ 3954405 h 4262679"/>
              <a:gd name="connsiteX4" fmla="*/ 6973 w 7571451"/>
              <a:gd name="connsiteY4" fmla="*/ 0 h 4262679"/>
              <a:gd name="connsiteX5" fmla="*/ 7348631 w 7571451"/>
              <a:gd name="connsiteY5" fmla="*/ 3973902 h 4262679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87736 h 3987736"/>
              <a:gd name="connsiteX1" fmla="*/ 5352171 w 7348631"/>
              <a:gd name="connsiteY1" fmla="*/ 3972351 h 3987736"/>
              <a:gd name="connsiteX2" fmla="*/ 2719587 w 7348631"/>
              <a:gd name="connsiteY2" fmla="*/ 3966525 h 3987736"/>
              <a:gd name="connsiteX3" fmla="*/ 0 w 7348631"/>
              <a:gd name="connsiteY3" fmla="*/ 3968239 h 3987736"/>
              <a:gd name="connsiteX4" fmla="*/ 6973 w 7348631"/>
              <a:gd name="connsiteY4" fmla="*/ 13834 h 3987736"/>
              <a:gd name="connsiteX5" fmla="*/ 3697311 w 7348631"/>
              <a:gd name="connsiteY5" fmla="*/ 2707795 h 3987736"/>
              <a:gd name="connsiteX6" fmla="*/ 7348631 w 7348631"/>
              <a:gd name="connsiteY6" fmla="*/ 3987736 h 3987736"/>
              <a:gd name="connsiteX0" fmla="*/ 7348631 w 7348631"/>
              <a:gd name="connsiteY0" fmla="*/ 3986600 h 3986600"/>
              <a:gd name="connsiteX1" fmla="*/ 5352171 w 7348631"/>
              <a:gd name="connsiteY1" fmla="*/ 3971215 h 3986600"/>
              <a:gd name="connsiteX2" fmla="*/ 2719587 w 7348631"/>
              <a:gd name="connsiteY2" fmla="*/ 3965389 h 3986600"/>
              <a:gd name="connsiteX3" fmla="*/ 0 w 7348631"/>
              <a:gd name="connsiteY3" fmla="*/ 3967103 h 3986600"/>
              <a:gd name="connsiteX4" fmla="*/ 6973 w 7348631"/>
              <a:gd name="connsiteY4" fmla="*/ 12698 h 3986600"/>
              <a:gd name="connsiteX5" fmla="*/ 3568219 w 7348631"/>
              <a:gd name="connsiteY5" fmla="*/ 2921812 h 3986600"/>
              <a:gd name="connsiteX6" fmla="*/ 7348631 w 7348631"/>
              <a:gd name="connsiteY6" fmla="*/ 3986600 h 3986600"/>
              <a:gd name="connsiteX0" fmla="*/ 7348631 w 7348631"/>
              <a:gd name="connsiteY0" fmla="*/ 3986600 h 3986600"/>
              <a:gd name="connsiteX1" fmla="*/ 5352171 w 7348631"/>
              <a:gd name="connsiteY1" fmla="*/ 3971215 h 3986600"/>
              <a:gd name="connsiteX2" fmla="*/ 0 w 7348631"/>
              <a:gd name="connsiteY2" fmla="*/ 3967103 h 3986600"/>
              <a:gd name="connsiteX3" fmla="*/ 6973 w 7348631"/>
              <a:gd name="connsiteY3" fmla="*/ 12698 h 3986600"/>
              <a:gd name="connsiteX4" fmla="*/ 3568219 w 7348631"/>
              <a:gd name="connsiteY4" fmla="*/ 2921812 h 3986600"/>
              <a:gd name="connsiteX5" fmla="*/ 7348631 w 7348631"/>
              <a:gd name="connsiteY5" fmla="*/ 3986600 h 3986600"/>
              <a:gd name="connsiteX0" fmla="*/ 7348631 w 7348631"/>
              <a:gd name="connsiteY0" fmla="*/ 3986600 h 3986600"/>
              <a:gd name="connsiteX1" fmla="*/ 0 w 7348631"/>
              <a:gd name="connsiteY1" fmla="*/ 3967103 h 3986600"/>
              <a:gd name="connsiteX2" fmla="*/ 6973 w 7348631"/>
              <a:gd name="connsiteY2" fmla="*/ 12698 h 3986600"/>
              <a:gd name="connsiteX3" fmla="*/ 3568219 w 7348631"/>
              <a:gd name="connsiteY3" fmla="*/ 2921812 h 3986600"/>
              <a:gd name="connsiteX4" fmla="*/ 7348631 w 7348631"/>
              <a:gd name="connsiteY4" fmla="*/ 3986600 h 3986600"/>
              <a:gd name="connsiteX0" fmla="*/ 7348631 w 7348631"/>
              <a:gd name="connsiteY0" fmla="*/ 3986600 h 3986600"/>
              <a:gd name="connsiteX1" fmla="*/ 0 w 7348631"/>
              <a:gd name="connsiteY1" fmla="*/ 3967103 h 3986600"/>
              <a:gd name="connsiteX2" fmla="*/ 6973 w 7348631"/>
              <a:gd name="connsiteY2" fmla="*/ 12698 h 3986600"/>
              <a:gd name="connsiteX3" fmla="*/ 3568219 w 7348631"/>
              <a:gd name="connsiteY3" fmla="*/ 2921812 h 3986600"/>
              <a:gd name="connsiteX4" fmla="*/ 7348631 w 7348631"/>
              <a:gd name="connsiteY4" fmla="*/ 3986600 h 3986600"/>
              <a:gd name="connsiteX0" fmla="*/ 7348631 w 7348631"/>
              <a:gd name="connsiteY0" fmla="*/ 3986600 h 3986627"/>
              <a:gd name="connsiteX1" fmla="*/ 0 w 7348631"/>
              <a:gd name="connsiteY1" fmla="*/ 3967103 h 3986627"/>
              <a:gd name="connsiteX2" fmla="*/ 6973 w 7348631"/>
              <a:gd name="connsiteY2" fmla="*/ 12698 h 3986627"/>
              <a:gd name="connsiteX3" fmla="*/ 3568219 w 7348631"/>
              <a:gd name="connsiteY3" fmla="*/ 2921812 h 3986627"/>
              <a:gd name="connsiteX4" fmla="*/ 7348631 w 7348631"/>
              <a:gd name="connsiteY4" fmla="*/ 3986600 h 3986627"/>
              <a:gd name="connsiteX0" fmla="*/ 7348631 w 7348631"/>
              <a:gd name="connsiteY0" fmla="*/ 3973902 h 3973929"/>
              <a:gd name="connsiteX1" fmla="*/ 0 w 7348631"/>
              <a:gd name="connsiteY1" fmla="*/ 3954405 h 3973929"/>
              <a:gd name="connsiteX2" fmla="*/ 6973 w 7348631"/>
              <a:gd name="connsiteY2" fmla="*/ 0 h 3973929"/>
              <a:gd name="connsiteX3" fmla="*/ 3568219 w 7348631"/>
              <a:gd name="connsiteY3" fmla="*/ 2909114 h 3973929"/>
              <a:gd name="connsiteX4" fmla="*/ 7348631 w 7348631"/>
              <a:gd name="connsiteY4" fmla="*/ 3973902 h 3973929"/>
              <a:gd name="connsiteX0" fmla="*/ 7348631 w 7348631"/>
              <a:gd name="connsiteY0" fmla="*/ 3973902 h 3973929"/>
              <a:gd name="connsiteX1" fmla="*/ 0 w 7348631"/>
              <a:gd name="connsiteY1" fmla="*/ 3954405 h 3973929"/>
              <a:gd name="connsiteX2" fmla="*/ 6973 w 7348631"/>
              <a:gd name="connsiteY2" fmla="*/ 0 h 3973929"/>
              <a:gd name="connsiteX3" fmla="*/ 3546703 w 7348631"/>
              <a:gd name="connsiteY3" fmla="*/ 2919871 h 3973929"/>
              <a:gd name="connsiteX4" fmla="*/ 7348631 w 7348631"/>
              <a:gd name="connsiteY4" fmla="*/ 3973902 h 3973929"/>
              <a:gd name="connsiteX0" fmla="*/ 7348631 w 7348631"/>
              <a:gd name="connsiteY0" fmla="*/ 3973902 h 3973926"/>
              <a:gd name="connsiteX1" fmla="*/ 0 w 7348631"/>
              <a:gd name="connsiteY1" fmla="*/ 3954405 h 3973926"/>
              <a:gd name="connsiteX2" fmla="*/ 6973 w 7348631"/>
              <a:gd name="connsiteY2" fmla="*/ 0 h 3973926"/>
              <a:gd name="connsiteX3" fmla="*/ 3546703 w 7348631"/>
              <a:gd name="connsiteY3" fmla="*/ 2919871 h 3973926"/>
              <a:gd name="connsiteX4" fmla="*/ 7348631 w 7348631"/>
              <a:gd name="connsiteY4" fmla="*/ 3973902 h 3973926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8631" h="3973924">
                <a:moveTo>
                  <a:pt x="7348631" y="3973902"/>
                </a:moveTo>
                <a:lnTo>
                  <a:pt x="0" y="3954405"/>
                </a:lnTo>
                <a:cubicBezTo>
                  <a:pt x="15477" y="3177593"/>
                  <a:pt x="14319" y="505883"/>
                  <a:pt x="6973" y="0"/>
                </a:cubicBezTo>
                <a:cubicBezTo>
                  <a:pt x="580161" y="725841"/>
                  <a:pt x="1860514" y="1967098"/>
                  <a:pt x="3546703" y="2919871"/>
                </a:cubicBezTo>
                <a:cubicBezTo>
                  <a:pt x="4178642" y="3324004"/>
                  <a:pt x="5943268" y="3978296"/>
                  <a:pt x="7348631" y="3973902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074" y="6245225"/>
            <a:ext cx="466725" cy="460375"/>
          </a:xfrm>
        </p:spPr>
        <p:txBody>
          <a:bodyPr/>
          <a:lstStyle/>
          <a:p>
            <a:fld id="{C06D8588-4ECE-4CE6-A770-4C7A1A5B70AA}" type="slidenum">
              <a:rPr lang="en-US"/>
              <a:pPr/>
              <a:t>3</a:t>
            </a:fld>
            <a:endParaRPr lang="en-US"/>
          </a:p>
        </p:txBody>
      </p:sp>
      <p:pic>
        <p:nvPicPr>
          <p:cNvPr id="18606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1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1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06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1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19" name="Line 11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34" name="Line 26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35" name="Line 27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646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4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48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49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50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51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52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53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54" name="Line 46"/>
          <p:cNvSpPr>
            <a:spLocks noChangeShapeType="1"/>
          </p:cNvSpPr>
          <p:nvPr/>
        </p:nvSpPr>
        <p:spPr bwMode="auto">
          <a:xfrm flipH="1">
            <a:off x="1371600" y="381000"/>
            <a:ext cx="3657600" cy="5257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5" name="Line 47"/>
          <p:cNvSpPr>
            <a:spLocks noChangeShapeType="1"/>
          </p:cNvSpPr>
          <p:nvPr/>
        </p:nvSpPr>
        <p:spPr bwMode="auto">
          <a:xfrm flipH="1">
            <a:off x="2286000" y="381000"/>
            <a:ext cx="2816352" cy="507492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6" name="Line 48"/>
          <p:cNvSpPr>
            <a:spLocks noChangeShapeType="1"/>
          </p:cNvSpPr>
          <p:nvPr/>
        </p:nvSpPr>
        <p:spPr bwMode="auto">
          <a:xfrm flipH="1">
            <a:off x="3200400" y="381000"/>
            <a:ext cx="1975104" cy="477316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7" name="Line 49"/>
          <p:cNvSpPr>
            <a:spLocks noChangeShapeType="1"/>
          </p:cNvSpPr>
          <p:nvPr/>
        </p:nvSpPr>
        <p:spPr bwMode="auto">
          <a:xfrm flipH="1">
            <a:off x="4114800" y="381000"/>
            <a:ext cx="1143000" cy="434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8" name="Line 50"/>
          <p:cNvSpPr>
            <a:spLocks noChangeShapeType="1"/>
          </p:cNvSpPr>
          <p:nvPr/>
        </p:nvSpPr>
        <p:spPr bwMode="auto">
          <a:xfrm flipH="1">
            <a:off x="5029200" y="381000"/>
            <a:ext cx="310896" cy="379476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9" name="Line 51"/>
          <p:cNvSpPr>
            <a:spLocks noChangeShapeType="1"/>
          </p:cNvSpPr>
          <p:nvPr/>
        </p:nvSpPr>
        <p:spPr bwMode="auto">
          <a:xfrm>
            <a:off x="5410200" y="381000"/>
            <a:ext cx="530352" cy="311810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60" name="Line 52"/>
          <p:cNvSpPr>
            <a:spLocks noChangeShapeType="1"/>
          </p:cNvSpPr>
          <p:nvPr/>
        </p:nvSpPr>
        <p:spPr bwMode="auto">
          <a:xfrm>
            <a:off x="5462762" y="381000"/>
            <a:ext cx="1399032" cy="23042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61" name="Line 53"/>
          <p:cNvSpPr>
            <a:spLocks noChangeShapeType="1"/>
          </p:cNvSpPr>
          <p:nvPr/>
        </p:nvSpPr>
        <p:spPr bwMode="auto">
          <a:xfrm>
            <a:off x="5512496" y="381000"/>
            <a:ext cx="1792224" cy="136245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62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4" name="Line 36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"/>
          <p:cNvSpPr>
            <a:spLocks noChangeAspect="1"/>
          </p:cNvSpPr>
          <p:nvPr/>
        </p:nvSpPr>
        <p:spPr bwMode="auto">
          <a:xfrm>
            <a:off x="247651" y="5655975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4"/>
          <p:cNvSpPr>
            <a:spLocks noChangeAspect="1"/>
          </p:cNvSpPr>
          <p:nvPr/>
        </p:nvSpPr>
        <p:spPr bwMode="auto">
          <a:xfrm>
            <a:off x="878370" y="1429225"/>
            <a:ext cx="7595665" cy="4281916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  <a:gd name="connsiteX0" fmla="*/ 0 w 10000"/>
              <a:gd name="connsiteY0" fmla="*/ 10000 h 10000"/>
              <a:gd name="connsiteX1" fmla="*/ 3666 w 10000"/>
              <a:gd name="connsiteY1" fmla="*/ 9277 h 10000"/>
              <a:gd name="connsiteX2" fmla="*/ 6999 w 10000"/>
              <a:gd name="connsiteY2" fmla="*/ 6855 h 10000"/>
              <a:gd name="connsiteX3" fmla="*/ 8986 w 10000"/>
              <a:gd name="connsiteY3" fmla="*/ 329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6999 w 10000"/>
              <a:gd name="connsiteY1" fmla="*/ 6855 h 10000"/>
              <a:gd name="connsiteX2" fmla="*/ 8986 w 10000"/>
              <a:gd name="connsiteY2" fmla="*/ 329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8986 w 10000"/>
              <a:gd name="connsiteY1" fmla="*/ 329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972"/>
              <a:gd name="connsiteY0" fmla="*/ 10122 h 10122"/>
              <a:gd name="connsiteX1" fmla="*/ 9972 w 9972"/>
              <a:gd name="connsiteY1" fmla="*/ 0 h 10122"/>
              <a:gd name="connsiteX0" fmla="*/ 0 w 9957"/>
              <a:gd name="connsiteY0" fmla="*/ 9952 h 9952"/>
              <a:gd name="connsiteX1" fmla="*/ 9957 w 9957"/>
              <a:gd name="connsiteY1" fmla="*/ 0 h 9952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9957"/>
              <a:gd name="connsiteY0" fmla="*/ 10389 h 10389"/>
              <a:gd name="connsiteX1" fmla="*/ 9957 w 9957"/>
              <a:gd name="connsiteY1" fmla="*/ 0 h 10389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9860 h 9860"/>
              <a:gd name="connsiteX1" fmla="*/ 10100 w 10100"/>
              <a:gd name="connsiteY1" fmla="*/ 0 h 98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9645 h 9645"/>
              <a:gd name="connsiteX1" fmla="*/ 10000 w 10000"/>
              <a:gd name="connsiteY1" fmla="*/ 0 h 9645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786"/>
              <a:gd name="connsiteY0" fmla="*/ 9386 h 9386"/>
              <a:gd name="connsiteX1" fmla="*/ 9786 w 9786"/>
              <a:gd name="connsiteY1" fmla="*/ 0 h 938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02"/>
              <a:gd name="connsiteY0" fmla="*/ 10026 h 10026"/>
              <a:gd name="connsiteX1" fmla="*/ 10102 w 10102"/>
              <a:gd name="connsiteY1" fmla="*/ 0 h 10026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7"/>
              <a:gd name="connsiteX1" fmla="*/ 6192 w 10131"/>
              <a:gd name="connsiteY1" fmla="*/ 8092 h 10577"/>
              <a:gd name="connsiteX2" fmla="*/ 10131 w 10131"/>
              <a:gd name="connsiteY2" fmla="*/ 0 h 10577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602 h 10602"/>
              <a:gd name="connsiteX1" fmla="*/ 6148 w 10087"/>
              <a:gd name="connsiteY1" fmla="*/ 8092 h 10602"/>
              <a:gd name="connsiteX2" fmla="*/ 10087 w 10087"/>
              <a:gd name="connsiteY2" fmla="*/ 0 h 10602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145"/>
              <a:gd name="connsiteY0" fmla="*/ 10602 h 10602"/>
              <a:gd name="connsiteX1" fmla="*/ 6206 w 10145"/>
              <a:gd name="connsiteY1" fmla="*/ 8092 h 10602"/>
              <a:gd name="connsiteX2" fmla="*/ 10145 w 10145"/>
              <a:gd name="connsiteY2" fmla="*/ 0 h 10602"/>
              <a:gd name="connsiteX0" fmla="*/ 0 w 10116"/>
              <a:gd name="connsiteY0" fmla="*/ 10576 h 10576"/>
              <a:gd name="connsiteX1" fmla="*/ 6177 w 10116"/>
              <a:gd name="connsiteY1" fmla="*/ 8092 h 10576"/>
              <a:gd name="connsiteX2" fmla="*/ 10116 w 10116"/>
              <a:gd name="connsiteY2" fmla="*/ 0 h 10576"/>
              <a:gd name="connsiteX0" fmla="*/ 0 w 10160"/>
              <a:gd name="connsiteY0" fmla="*/ 10550 h 10550"/>
              <a:gd name="connsiteX1" fmla="*/ 6221 w 10160"/>
              <a:gd name="connsiteY1" fmla="*/ 8092 h 10550"/>
              <a:gd name="connsiteX2" fmla="*/ 10160 w 10160"/>
              <a:gd name="connsiteY2" fmla="*/ 0 h 10550"/>
              <a:gd name="connsiteX0" fmla="*/ 0 w 10160"/>
              <a:gd name="connsiteY0" fmla="*/ 10550 h 10552"/>
              <a:gd name="connsiteX1" fmla="*/ 6221 w 10160"/>
              <a:gd name="connsiteY1" fmla="*/ 8092 h 10552"/>
              <a:gd name="connsiteX2" fmla="*/ 10160 w 10160"/>
              <a:gd name="connsiteY2" fmla="*/ 0 h 10552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3"/>
              <a:gd name="connsiteX1" fmla="*/ 4955 w 10160"/>
              <a:gd name="connsiteY1" fmla="*/ 9008 h 10553"/>
              <a:gd name="connsiteX2" fmla="*/ 10160 w 10160"/>
              <a:gd name="connsiteY2" fmla="*/ 0 h 10553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495"/>
              <a:gd name="connsiteY0" fmla="*/ 11048 h 11048"/>
              <a:gd name="connsiteX1" fmla="*/ 10495 w 10495"/>
              <a:gd name="connsiteY1" fmla="*/ 0 h 11048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59"/>
              <a:gd name="connsiteY0" fmla="*/ 10158 h 10158"/>
              <a:gd name="connsiteX1" fmla="*/ 10059 w 10059"/>
              <a:gd name="connsiteY1" fmla="*/ 0 h 10158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9972"/>
              <a:gd name="connsiteY0" fmla="*/ 9660 h 9660"/>
              <a:gd name="connsiteX1" fmla="*/ 9972 w 9972"/>
              <a:gd name="connsiteY1" fmla="*/ 0 h 96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17"/>
              <a:gd name="connsiteY0" fmla="*/ 10163 h 10163"/>
              <a:gd name="connsiteX1" fmla="*/ 10117 w 10117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4"/>
              <a:gd name="connsiteX1" fmla="*/ 10073 w 10073"/>
              <a:gd name="connsiteY1" fmla="*/ 0 h 10164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02"/>
              <a:gd name="connsiteY0" fmla="*/ 10299 h 10300"/>
              <a:gd name="connsiteX1" fmla="*/ 10102 w 10102"/>
              <a:gd name="connsiteY1" fmla="*/ 0 h 10300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307"/>
              <a:gd name="connsiteY0" fmla="*/ 10787 h 10787"/>
              <a:gd name="connsiteX1" fmla="*/ 10307 w 10307"/>
              <a:gd name="connsiteY1" fmla="*/ 0 h 10787"/>
              <a:gd name="connsiteX0" fmla="*/ 0 w 10307"/>
              <a:gd name="connsiteY0" fmla="*/ 10787 h 10787"/>
              <a:gd name="connsiteX1" fmla="*/ 10307 w 10307"/>
              <a:gd name="connsiteY1" fmla="*/ 0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7" h="10787">
                <a:moveTo>
                  <a:pt x="0" y="10787"/>
                </a:moveTo>
                <a:cubicBezTo>
                  <a:pt x="5790" y="10861"/>
                  <a:pt x="10180" y="390"/>
                  <a:pt x="103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4" descr="50%"/>
          <p:cNvSpPr>
            <a:spLocks noChangeArrowheads="1"/>
          </p:cNvSpPr>
          <p:nvPr/>
        </p:nvSpPr>
        <p:spPr bwMode="auto">
          <a:xfrm>
            <a:off x="2743200" y="5162486"/>
            <a:ext cx="914400" cy="55778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6" descr="50%"/>
          <p:cNvSpPr>
            <a:spLocks noChangeArrowheads="1"/>
          </p:cNvSpPr>
          <p:nvPr/>
        </p:nvSpPr>
        <p:spPr bwMode="auto">
          <a:xfrm>
            <a:off x="4572000" y="4184078"/>
            <a:ext cx="914400" cy="153619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 descr="50%"/>
          <p:cNvSpPr>
            <a:spLocks noChangeArrowheads="1"/>
          </p:cNvSpPr>
          <p:nvPr/>
        </p:nvSpPr>
        <p:spPr bwMode="auto">
          <a:xfrm>
            <a:off x="5486400" y="3507422"/>
            <a:ext cx="914400" cy="221284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8" descr="50%"/>
          <p:cNvSpPr>
            <a:spLocks noChangeArrowheads="1"/>
          </p:cNvSpPr>
          <p:nvPr/>
        </p:nvSpPr>
        <p:spPr bwMode="auto">
          <a:xfrm>
            <a:off x="6400800" y="2702750"/>
            <a:ext cx="914400" cy="301752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8" descr="50%"/>
          <p:cNvSpPr>
            <a:spLocks noChangeArrowheads="1"/>
          </p:cNvSpPr>
          <p:nvPr/>
        </p:nvSpPr>
        <p:spPr bwMode="auto">
          <a:xfrm>
            <a:off x="914400" y="5647118"/>
            <a:ext cx="914400" cy="7315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9" descr="50%"/>
          <p:cNvSpPr>
            <a:spLocks noChangeArrowheads="1"/>
          </p:cNvSpPr>
          <p:nvPr/>
        </p:nvSpPr>
        <p:spPr bwMode="auto">
          <a:xfrm>
            <a:off x="1828800" y="5473382"/>
            <a:ext cx="914400" cy="2468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1" descr="50%"/>
          <p:cNvSpPr>
            <a:spLocks noChangeArrowheads="1"/>
          </p:cNvSpPr>
          <p:nvPr/>
        </p:nvSpPr>
        <p:spPr bwMode="auto">
          <a:xfrm>
            <a:off x="3657600" y="4732718"/>
            <a:ext cx="914400" cy="98755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19" descr="50%"/>
          <p:cNvSpPr>
            <a:spLocks noChangeArrowheads="1"/>
          </p:cNvSpPr>
          <p:nvPr/>
        </p:nvSpPr>
        <p:spPr bwMode="auto">
          <a:xfrm>
            <a:off x="7315200" y="1751774"/>
            <a:ext cx="914400" cy="396849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6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6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6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6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6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6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6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54" grpId="0" animBg="1"/>
      <p:bldP spid="1860655" grpId="0" animBg="1"/>
      <p:bldP spid="1860656" grpId="0" animBg="1"/>
      <p:bldP spid="1860657" grpId="0" animBg="1"/>
      <p:bldP spid="1860658" grpId="0" animBg="1"/>
      <p:bldP spid="1860659" grpId="0" animBg="1"/>
      <p:bldP spid="1860660" grpId="0" animBg="1"/>
      <p:bldP spid="1860661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3" grpId="0" animBg="1"/>
      <p:bldP spid="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7856" y="1066800"/>
            <a:ext cx="2629944" cy="541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1621" y="5038344"/>
            <a:ext cx="1767930" cy="26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6302723"/>
            <a:ext cx="508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569423"/>
            <a:ext cx="34226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320186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7596C7-24B1-4869-A5D6-C4108EF6460D}" type="slidenum">
              <a:rPr lang="en-US"/>
              <a:pPr/>
              <a:t>30</a:t>
            </a:fld>
            <a:endParaRPr lang="en-US"/>
          </a:p>
        </p:txBody>
      </p:sp>
      <p:sp>
        <p:nvSpPr>
          <p:cNvPr id="1845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51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44234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5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587109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253" name="Rectangle 5"/>
          <p:cNvSpPr>
            <a:spLocks noChangeArrowheads="1"/>
          </p:cNvSpPr>
          <p:nvPr/>
        </p:nvSpPr>
        <p:spPr bwMode="auto">
          <a:xfrm>
            <a:off x="623888" y="5418834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5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2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6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76200"/>
            <a:ext cx="33861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6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76200"/>
            <a:ext cx="17081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7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17811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7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9921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6198"/>
            <a:ext cx="382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124"/>
          <p:cNvSpPr>
            <a:spLocks noChangeArrowheads="1"/>
          </p:cNvSpPr>
          <p:nvPr/>
        </p:nvSpPr>
        <p:spPr bwMode="auto">
          <a:xfrm>
            <a:off x="1114425" y="2071123"/>
            <a:ext cx="1554163" cy="6492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1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0454"/>
            <a:ext cx="892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126"/>
          <p:cNvGrpSpPr>
            <a:grpSpLocks/>
          </p:cNvGrpSpPr>
          <p:nvPr/>
        </p:nvGrpSpPr>
        <p:grpSpPr bwMode="auto">
          <a:xfrm>
            <a:off x="1114425" y="1068888"/>
            <a:ext cx="2239962" cy="639762"/>
            <a:chOff x="3485" y="3823"/>
            <a:chExt cx="1411" cy="403"/>
          </a:xfrm>
        </p:grpSpPr>
        <p:pic>
          <p:nvPicPr>
            <p:cNvPr id="34" name="Picture 1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3834"/>
              <a:ext cx="1390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" name="Rectangle 125"/>
            <p:cNvSpPr>
              <a:spLocks noChangeArrowheads="1"/>
            </p:cNvSpPr>
            <p:nvPr/>
          </p:nvSpPr>
          <p:spPr bwMode="auto">
            <a:xfrm>
              <a:off x="3485" y="3823"/>
              <a:ext cx="979" cy="40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611" y="2250510"/>
            <a:ext cx="1462450" cy="263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0" y="28214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36513" y="3904185"/>
            <a:ext cx="8955087" cy="671512"/>
            <a:chOff x="23" y="3587"/>
            <a:chExt cx="5641" cy="423"/>
          </a:xfrm>
        </p:grpSpPr>
        <p:pic>
          <p:nvPicPr>
            <p:cNvPr id="46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587"/>
              <a:ext cx="286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6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3728"/>
              <a:ext cx="269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84367"/>
            <a:ext cx="42465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0" y="381104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80460"/>
            <a:ext cx="27574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>
            <a:off x="0" y="488932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65"/>
          <p:cNvGrpSpPr>
            <a:grpSpLocks/>
          </p:cNvGrpSpPr>
          <p:nvPr/>
        </p:nvGrpSpPr>
        <p:grpSpPr bwMode="auto">
          <a:xfrm>
            <a:off x="36513" y="2914455"/>
            <a:ext cx="9067800" cy="584200"/>
            <a:chOff x="23" y="3003"/>
            <a:chExt cx="5712" cy="368"/>
          </a:xfrm>
        </p:grpSpPr>
        <p:pic>
          <p:nvPicPr>
            <p:cNvPr id="43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003"/>
              <a:ext cx="275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6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3099"/>
              <a:ext cx="286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3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31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7376" y="4861431"/>
            <a:ext cx="5091780" cy="831943"/>
            <a:chOff x="3310128" y="3968659"/>
            <a:chExt cx="5091780" cy="83194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7560" y="3968659"/>
              <a:ext cx="5064348" cy="831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10128" y="4094072"/>
              <a:ext cx="914400" cy="4206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5984861"/>
            <a:ext cx="3634324" cy="81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8" name="Rectangle 107"/>
          <p:cNvSpPr/>
          <p:nvPr/>
        </p:nvSpPr>
        <p:spPr bwMode="auto">
          <a:xfrm>
            <a:off x="3708748" y="6196876"/>
            <a:ext cx="731520" cy="30175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496312" y="6560632"/>
            <a:ext cx="146304" cy="2194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95144" y="5955082"/>
            <a:ext cx="192024" cy="16459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59776" y="3505200"/>
            <a:ext cx="5091780" cy="83194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4718" y="4185793"/>
            <a:ext cx="8139830" cy="233785"/>
            <a:chOff x="152400" y="4185793"/>
            <a:chExt cx="8139830" cy="233785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4185793"/>
              <a:ext cx="291837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8636" y="4185793"/>
              <a:ext cx="506359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740074" y="4764024"/>
            <a:ext cx="1106504" cy="619821"/>
            <a:chOff x="1740074" y="4780807"/>
            <a:chExt cx="1106504" cy="61982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1747172" y="4780807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740074" y="4780807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2573448" y="4780807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ectangle 50"/>
            <p:cNvSpPr/>
            <p:nvPr/>
          </p:nvSpPr>
          <p:spPr bwMode="auto">
            <a:xfrm>
              <a:off x="2325370" y="5062300"/>
              <a:ext cx="521208" cy="33832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861" y="5924576"/>
            <a:ext cx="1153065" cy="221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520" y="5918001"/>
            <a:ext cx="2802376" cy="89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1" name="Rectangle 110"/>
          <p:cNvSpPr/>
          <p:nvPr/>
        </p:nvSpPr>
        <p:spPr bwMode="auto">
          <a:xfrm>
            <a:off x="6230446" y="6560632"/>
            <a:ext cx="173736" cy="2103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864686" y="5902264"/>
            <a:ext cx="530352" cy="2194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20628" y="6196876"/>
            <a:ext cx="164592" cy="30175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902" y="6593440"/>
            <a:ext cx="2748266" cy="232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2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32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7376" y="4861431"/>
            <a:ext cx="5091780" cy="831943"/>
            <a:chOff x="3310128" y="3968659"/>
            <a:chExt cx="5091780" cy="83194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7560" y="3968659"/>
              <a:ext cx="5064348" cy="831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10128" y="4094072"/>
              <a:ext cx="914400" cy="4206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5984861"/>
            <a:ext cx="3634324" cy="81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520" y="5918001"/>
            <a:ext cx="2802376" cy="89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4718" y="54864"/>
            <a:ext cx="8139830" cy="233785"/>
            <a:chOff x="152400" y="4185793"/>
            <a:chExt cx="8139830" cy="233785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4185793"/>
              <a:ext cx="291837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8636" y="4185793"/>
              <a:ext cx="506359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718" y="4185793"/>
            <a:ext cx="8139830" cy="233785"/>
            <a:chOff x="152400" y="4185793"/>
            <a:chExt cx="8139830" cy="233785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4185793"/>
              <a:ext cx="291837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8636" y="4185793"/>
              <a:ext cx="506359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0" name="Straight Connector 29"/>
          <p:cNvCxnSpPr/>
          <p:nvPr/>
        </p:nvCxnSpPr>
        <p:spPr bwMode="auto">
          <a:xfrm>
            <a:off x="0" y="24782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0" y="46356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0" y="3444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/>
          <p:nvPr/>
        </p:nvGrpSpPr>
        <p:grpSpPr>
          <a:xfrm>
            <a:off x="282324" y="517639"/>
            <a:ext cx="4277150" cy="831995"/>
            <a:chOff x="3298825" y="1295400"/>
            <a:chExt cx="4277150" cy="831995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8416" y="1295400"/>
              <a:ext cx="4247559" cy="8319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298825" y="1416050"/>
              <a:ext cx="931863" cy="4206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9798" y="2643467"/>
            <a:ext cx="5055705" cy="831887"/>
            <a:chOff x="269798" y="2643467"/>
            <a:chExt cx="5055705" cy="831887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395" y="2643467"/>
              <a:ext cx="5035108" cy="831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269798" y="2767292"/>
              <a:ext cx="996950" cy="4206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5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85 L 0.00139 -0.601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9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33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2324" y="517639"/>
            <a:ext cx="4277150" cy="831995"/>
            <a:chOff x="3298825" y="1295400"/>
            <a:chExt cx="4277150" cy="83199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8416" y="1295400"/>
              <a:ext cx="4247559" cy="8319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43217" name="Rectangle 17"/>
            <p:cNvSpPr>
              <a:spLocks noChangeArrowheads="1"/>
            </p:cNvSpPr>
            <p:nvPr/>
          </p:nvSpPr>
          <p:spPr bwMode="auto">
            <a:xfrm>
              <a:off x="3298825" y="1416050"/>
              <a:ext cx="931863" cy="4206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434724" y="1605258"/>
            <a:ext cx="4277150" cy="831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1605258"/>
            <a:ext cx="2802525" cy="817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85" y="1536423"/>
            <a:ext cx="3693211" cy="890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7376" y="4861431"/>
            <a:ext cx="5091780" cy="831943"/>
            <a:chOff x="3310128" y="3968659"/>
            <a:chExt cx="5091780" cy="83194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7560" y="3968659"/>
              <a:ext cx="5064348" cy="831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10128" y="4094072"/>
              <a:ext cx="914400" cy="4206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95" y="2643467"/>
            <a:ext cx="5035108" cy="831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269798" y="2767292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3725311"/>
            <a:ext cx="3589515" cy="831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071" y="3667766"/>
            <a:ext cx="3633298" cy="875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24782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0" y="46356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5984861"/>
            <a:ext cx="3634324" cy="81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520" y="5918001"/>
            <a:ext cx="2802376" cy="89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0" y="3444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64718" y="51148"/>
            <a:ext cx="8139830" cy="233785"/>
            <a:chOff x="152400" y="4185793"/>
            <a:chExt cx="8139830" cy="233785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4185793"/>
              <a:ext cx="291837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8636" y="4185793"/>
              <a:ext cx="5063594" cy="233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740074" y="418578"/>
            <a:ext cx="1106504" cy="619821"/>
            <a:chOff x="1740074" y="4780807"/>
            <a:chExt cx="1106504" cy="619821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747172" y="4780807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740074" y="4780807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2573448" y="4780807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2325370" y="5062300"/>
              <a:ext cx="521208" cy="33832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52600" y="2554483"/>
            <a:ext cx="1018822" cy="619821"/>
            <a:chOff x="1827756" y="4780807"/>
            <a:chExt cx="1018822" cy="619821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834854" y="4780807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827756" y="4780807"/>
              <a:ext cx="758952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2598500" y="4780807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36"/>
            <p:cNvSpPr/>
            <p:nvPr/>
          </p:nvSpPr>
          <p:spPr bwMode="auto">
            <a:xfrm>
              <a:off x="2325370" y="5062300"/>
              <a:ext cx="521208" cy="33832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531072"/>
            <a:ext cx="1153065" cy="221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664672"/>
            <a:ext cx="1153065" cy="221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7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34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2324" y="517639"/>
            <a:ext cx="4277150" cy="831995"/>
            <a:chOff x="3298825" y="1295400"/>
            <a:chExt cx="4277150" cy="83199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8416" y="1295400"/>
              <a:ext cx="4247559" cy="8319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43217" name="Rectangle 17"/>
            <p:cNvSpPr>
              <a:spLocks noChangeArrowheads="1"/>
            </p:cNvSpPr>
            <p:nvPr/>
          </p:nvSpPr>
          <p:spPr bwMode="auto">
            <a:xfrm>
              <a:off x="3298825" y="1416050"/>
              <a:ext cx="931863" cy="4206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434724" y="1605258"/>
            <a:ext cx="4277150" cy="831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1605258"/>
            <a:ext cx="2802525" cy="817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85" y="1536423"/>
            <a:ext cx="3693211" cy="890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7376" y="4861431"/>
            <a:ext cx="5091780" cy="831943"/>
            <a:chOff x="3310128" y="3968659"/>
            <a:chExt cx="5091780" cy="83194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7560" y="3968659"/>
              <a:ext cx="5064348" cy="831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10128" y="4094072"/>
              <a:ext cx="914400" cy="4206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95" y="2643467"/>
            <a:ext cx="5035108" cy="831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269798" y="2767292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3725311"/>
            <a:ext cx="3589515" cy="831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071" y="3667766"/>
            <a:ext cx="3633298" cy="875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24782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0" y="46356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5984861"/>
            <a:ext cx="3634324" cy="81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520" y="5918001"/>
            <a:ext cx="2802376" cy="89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0" y="3444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1827" y="51148"/>
            <a:ext cx="4465131" cy="233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941872" y="1536423"/>
            <a:ext cx="2158202" cy="4554467"/>
            <a:chOff x="6941872" y="1536423"/>
            <a:chExt cx="2158202" cy="4554467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1872" y="5918001"/>
              <a:ext cx="2158202" cy="172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1872" y="3667766"/>
              <a:ext cx="2158202" cy="172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1872" y="1536423"/>
              <a:ext cx="2158202" cy="172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725" y="4816914"/>
            <a:ext cx="2991181" cy="59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4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725" y="4816914"/>
            <a:ext cx="2991181" cy="59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35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434724" y="1605258"/>
            <a:ext cx="4277150" cy="831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422" y="1244252"/>
            <a:ext cx="3795235" cy="817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876" y="1605258"/>
            <a:ext cx="2802525" cy="817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667512"/>
            <a:ext cx="890970" cy="37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583" y="34608"/>
            <a:ext cx="3386217" cy="335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8282"/>
            <a:ext cx="1692820" cy="218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0" y="4081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37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5 L 0.16094 -0.050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24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37 L 0.1691 0.1010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48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725" y="4816914"/>
            <a:ext cx="2991181" cy="59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583" y="34608"/>
            <a:ext cx="3386217" cy="335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8282"/>
            <a:ext cx="1692820" cy="218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17501" y="5486400"/>
            <a:ext cx="1495338" cy="727213"/>
            <a:chOff x="7617501" y="5486400"/>
            <a:chExt cx="1495338" cy="727213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8401533" y="5557183"/>
              <a:ext cx="232075" cy="90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7501" y="5813670"/>
              <a:ext cx="1495338" cy="399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422" y="1244252"/>
            <a:ext cx="3795235" cy="817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36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434724" y="-37578"/>
            <a:ext cx="4277150" cy="831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235" y="475585"/>
            <a:ext cx="1488771" cy="627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529" y="468589"/>
            <a:ext cx="1780871" cy="628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4495800" y="1546534"/>
            <a:ext cx="128016" cy="137160"/>
            <a:chOff x="4495800" y="3502682"/>
            <a:chExt cx="128016" cy="137160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4495800" y="3502682"/>
              <a:ext cx="128016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>
              <a:off x="4495800" y="3502682"/>
              <a:ext cx="128016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Straight Connector 76"/>
          <p:cNvCxnSpPr/>
          <p:nvPr/>
        </p:nvCxnSpPr>
        <p:spPr bwMode="auto">
          <a:xfrm>
            <a:off x="0" y="4081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852" y="92830"/>
            <a:ext cx="1138474" cy="218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3348521" y="2117996"/>
            <a:ext cx="1591134" cy="1171871"/>
            <a:chOff x="3348521" y="3069974"/>
            <a:chExt cx="1591134" cy="1171871"/>
          </a:xfrm>
        </p:grpSpPr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8521" y="3424824"/>
              <a:ext cx="1591134" cy="8170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737167" y="3150097"/>
              <a:ext cx="262697" cy="102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27905" y="1408844"/>
            <a:ext cx="1258922" cy="379347"/>
            <a:chOff x="527905" y="1408844"/>
            <a:chExt cx="1258922" cy="379347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905" y="1408844"/>
              <a:ext cx="919895" cy="3793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1548718"/>
              <a:ext cx="262827" cy="10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08" name="Straight Arrow Connector 107"/>
          <p:cNvCxnSpPr/>
          <p:nvPr/>
        </p:nvCxnSpPr>
        <p:spPr bwMode="auto">
          <a:xfrm flipH="1">
            <a:off x="4559808" y="317218"/>
            <a:ext cx="12192" cy="12293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71" y="2447794"/>
            <a:ext cx="1926524" cy="860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571" y="2446750"/>
            <a:ext cx="1547353" cy="860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7379514" y="3353682"/>
            <a:ext cx="1255110" cy="1144044"/>
            <a:chOff x="7347543" y="4067666"/>
            <a:chExt cx="1255110" cy="1144044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7543" y="4394531"/>
              <a:ext cx="1255110" cy="8171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869730" y="4147789"/>
              <a:ext cx="262697" cy="102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371" y="3642986"/>
            <a:ext cx="3182028" cy="788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339" y="3640898"/>
            <a:ext cx="2452210" cy="70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3411151" y="806943"/>
            <a:ext cx="2276559" cy="739591"/>
            <a:chOff x="3411151" y="806943"/>
            <a:chExt cx="2276559" cy="739591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3411151" y="806943"/>
              <a:ext cx="2236866" cy="73959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Arrow Connector 116"/>
            <p:cNvCxnSpPr/>
            <p:nvPr/>
          </p:nvCxnSpPr>
          <p:spPr bwMode="auto">
            <a:xfrm flipH="1">
              <a:off x="5359054" y="1096668"/>
              <a:ext cx="328656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4" name="Straight Arrow Connector 123"/>
          <p:cNvCxnSpPr/>
          <p:nvPr/>
        </p:nvCxnSpPr>
        <p:spPr bwMode="auto">
          <a:xfrm>
            <a:off x="2329164" y="335775"/>
            <a:ext cx="1938528" cy="23682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31" y="3375569"/>
            <a:ext cx="2449937" cy="218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1161400" y="4472140"/>
            <a:ext cx="2510892" cy="1037224"/>
            <a:chOff x="1066799" y="5186124"/>
            <a:chExt cx="2510892" cy="1037224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799" y="5522716"/>
              <a:ext cx="2510892" cy="7006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204833" y="5266247"/>
              <a:ext cx="262697" cy="102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616365" y="5674137"/>
            <a:ext cx="1985657" cy="988431"/>
            <a:chOff x="1616365" y="5674137"/>
            <a:chExt cx="1985657" cy="988431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6365" y="6034551"/>
              <a:ext cx="1985657" cy="628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304488" y="5754260"/>
              <a:ext cx="262697" cy="102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0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17501" y="5486400"/>
            <a:ext cx="1495338" cy="727213"/>
            <a:chOff x="7617501" y="5486400"/>
            <a:chExt cx="1495338" cy="727213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8401533" y="5557183"/>
              <a:ext cx="232075" cy="90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7501" y="5813670"/>
              <a:ext cx="1495338" cy="399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725" y="4816914"/>
            <a:ext cx="2991181" cy="59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37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 bwMode="auto">
          <a:xfrm>
            <a:off x="434724" y="-37578"/>
            <a:ext cx="4277150" cy="831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583" y="34608"/>
            <a:ext cx="3386217" cy="335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8282"/>
            <a:ext cx="1692820" cy="218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235" y="475585"/>
            <a:ext cx="1488771" cy="627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529" y="468589"/>
            <a:ext cx="1780871" cy="628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0" y="4081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852" y="92830"/>
            <a:ext cx="1138474" cy="218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899" y="1333688"/>
            <a:ext cx="919895" cy="37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077" y="1220244"/>
            <a:ext cx="2364915" cy="6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05" y="1408844"/>
            <a:ext cx="919895" cy="37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365" y="6034552"/>
            <a:ext cx="1985657" cy="628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52400" y="1994770"/>
            <a:ext cx="5346526" cy="657679"/>
            <a:chOff x="152400" y="1994770"/>
            <a:chExt cx="5346526" cy="657679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31" y="1995379"/>
              <a:ext cx="3679595" cy="657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1994770"/>
              <a:ext cx="1576969" cy="657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4" name="Picture 6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013" y="2875691"/>
            <a:ext cx="3343313" cy="642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6" name="Straight Connector 65"/>
          <p:cNvCxnSpPr/>
          <p:nvPr/>
        </p:nvCxnSpPr>
        <p:spPr bwMode="auto">
          <a:xfrm>
            <a:off x="0" y="19446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463" y="3989029"/>
            <a:ext cx="262737" cy="102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4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1.23294E-6 L 0.44323 -0.010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62 L 0.47795 -0.701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-351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54291E-6 L 0.21788 -0.361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8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7617501" y="5486400"/>
            <a:ext cx="1495338" cy="727213"/>
            <a:chOff x="7617501" y="5486400"/>
            <a:chExt cx="1495338" cy="727213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8401533" y="5557183"/>
              <a:ext cx="232075" cy="90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7501" y="5813670"/>
              <a:ext cx="1495338" cy="399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725" y="4816914"/>
            <a:ext cx="2991181" cy="59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5"/>
          </a:xfrm>
        </p:spPr>
        <p:txBody>
          <a:bodyPr/>
          <a:lstStyle/>
          <a:p>
            <a:fld id="{C3BE4D00-3BC4-43F0-BA11-41C7D35D4239}" type="slidenum">
              <a:rPr lang="en-US"/>
              <a:pPr/>
              <a:t>38</a:t>
            </a:fld>
            <a:endParaRPr lang="en-US"/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899" y="1333688"/>
            <a:ext cx="919895" cy="37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077" y="1220244"/>
            <a:ext cx="2364915" cy="6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2400" y="1994770"/>
            <a:ext cx="5346526" cy="657679"/>
            <a:chOff x="152400" y="1994770"/>
            <a:chExt cx="5346526" cy="657679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31" y="1995379"/>
              <a:ext cx="3679595" cy="657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1994770"/>
              <a:ext cx="1576969" cy="657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013" y="2875691"/>
            <a:ext cx="3343313" cy="642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986" y="3815531"/>
            <a:ext cx="1751958" cy="628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874" y="3822526"/>
            <a:ext cx="554496" cy="62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>
            <a:off x="0" y="19446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82"/>
          <p:cNvSpPr>
            <a:spLocks noChangeArrowheads="1"/>
          </p:cNvSpPr>
          <p:nvPr/>
        </p:nvSpPr>
        <p:spPr bwMode="auto">
          <a:xfrm>
            <a:off x="6947770" y="402816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770" y="4332013"/>
            <a:ext cx="1986901" cy="219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5071" y="5505253"/>
            <a:ext cx="5887129" cy="895547"/>
            <a:chOff x="76200" y="5925919"/>
            <a:chExt cx="5887129" cy="895547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5925919"/>
              <a:ext cx="686251" cy="2340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027" y="5938445"/>
              <a:ext cx="4046245" cy="2480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027" y="6223830"/>
              <a:ext cx="5112302" cy="234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2713" y="6529669"/>
              <a:ext cx="1971598" cy="2917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583" y="34608"/>
            <a:ext cx="3386217" cy="335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8282"/>
            <a:ext cx="1692820" cy="218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235" y="475585"/>
            <a:ext cx="1488771" cy="627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529" y="468589"/>
            <a:ext cx="1780871" cy="628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>
            <a:off x="0" y="4081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852" y="92830"/>
            <a:ext cx="1138474" cy="218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6477000" y="5453232"/>
            <a:ext cx="914400" cy="914400"/>
            <a:chOff x="4853" y="1680"/>
            <a:chExt cx="576" cy="576"/>
          </a:xfrm>
        </p:grpSpPr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3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76" name="Line 20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15F2-6B60-4B56-8FFD-B8EE85D166D1}" type="slidenum">
              <a:rPr lang="en-US"/>
              <a:pPr/>
              <a:t>4</a:t>
            </a:fld>
            <a:endParaRPr lang="en-US"/>
          </a:p>
        </p:txBody>
      </p:sp>
      <p:pic>
        <p:nvPicPr>
          <p:cNvPr id="186265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5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6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64" name="Line 8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66" name="Line 10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67" name="Line 11"/>
          <p:cNvSpPr>
            <a:spLocks noChangeShapeType="1"/>
          </p:cNvSpPr>
          <p:nvPr/>
        </p:nvSpPr>
        <p:spPr bwMode="auto">
          <a:xfrm>
            <a:off x="8229600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267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7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8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8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82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8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8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8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70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12"/>
          <p:cNvSpPr>
            <a:spLocks noChangeAspect="1"/>
          </p:cNvSpPr>
          <p:nvPr/>
        </p:nvSpPr>
        <p:spPr bwMode="auto">
          <a:xfrm>
            <a:off x="247651" y="5655975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4"/>
          <p:cNvSpPr>
            <a:spLocks noChangeAspect="1"/>
          </p:cNvSpPr>
          <p:nvPr/>
        </p:nvSpPr>
        <p:spPr bwMode="auto">
          <a:xfrm>
            <a:off x="878370" y="1429225"/>
            <a:ext cx="7595665" cy="4281916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  <a:gd name="connsiteX0" fmla="*/ 0 w 10000"/>
              <a:gd name="connsiteY0" fmla="*/ 10000 h 10000"/>
              <a:gd name="connsiteX1" fmla="*/ 3666 w 10000"/>
              <a:gd name="connsiteY1" fmla="*/ 9277 h 10000"/>
              <a:gd name="connsiteX2" fmla="*/ 6999 w 10000"/>
              <a:gd name="connsiteY2" fmla="*/ 6855 h 10000"/>
              <a:gd name="connsiteX3" fmla="*/ 8986 w 10000"/>
              <a:gd name="connsiteY3" fmla="*/ 329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6999 w 10000"/>
              <a:gd name="connsiteY1" fmla="*/ 6855 h 10000"/>
              <a:gd name="connsiteX2" fmla="*/ 8986 w 10000"/>
              <a:gd name="connsiteY2" fmla="*/ 329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8986 w 10000"/>
              <a:gd name="connsiteY1" fmla="*/ 329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972"/>
              <a:gd name="connsiteY0" fmla="*/ 10122 h 10122"/>
              <a:gd name="connsiteX1" fmla="*/ 9972 w 9972"/>
              <a:gd name="connsiteY1" fmla="*/ 0 h 10122"/>
              <a:gd name="connsiteX0" fmla="*/ 0 w 9957"/>
              <a:gd name="connsiteY0" fmla="*/ 9952 h 9952"/>
              <a:gd name="connsiteX1" fmla="*/ 9957 w 9957"/>
              <a:gd name="connsiteY1" fmla="*/ 0 h 9952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9957"/>
              <a:gd name="connsiteY0" fmla="*/ 10389 h 10389"/>
              <a:gd name="connsiteX1" fmla="*/ 9957 w 9957"/>
              <a:gd name="connsiteY1" fmla="*/ 0 h 10389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9860 h 9860"/>
              <a:gd name="connsiteX1" fmla="*/ 10100 w 10100"/>
              <a:gd name="connsiteY1" fmla="*/ 0 h 98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9645 h 9645"/>
              <a:gd name="connsiteX1" fmla="*/ 10000 w 10000"/>
              <a:gd name="connsiteY1" fmla="*/ 0 h 9645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786"/>
              <a:gd name="connsiteY0" fmla="*/ 9386 h 9386"/>
              <a:gd name="connsiteX1" fmla="*/ 9786 w 9786"/>
              <a:gd name="connsiteY1" fmla="*/ 0 h 938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02"/>
              <a:gd name="connsiteY0" fmla="*/ 10026 h 10026"/>
              <a:gd name="connsiteX1" fmla="*/ 10102 w 10102"/>
              <a:gd name="connsiteY1" fmla="*/ 0 h 10026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7"/>
              <a:gd name="connsiteX1" fmla="*/ 6192 w 10131"/>
              <a:gd name="connsiteY1" fmla="*/ 8092 h 10577"/>
              <a:gd name="connsiteX2" fmla="*/ 10131 w 10131"/>
              <a:gd name="connsiteY2" fmla="*/ 0 h 10577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602 h 10602"/>
              <a:gd name="connsiteX1" fmla="*/ 6148 w 10087"/>
              <a:gd name="connsiteY1" fmla="*/ 8092 h 10602"/>
              <a:gd name="connsiteX2" fmla="*/ 10087 w 10087"/>
              <a:gd name="connsiteY2" fmla="*/ 0 h 10602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145"/>
              <a:gd name="connsiteY0" fmla="*/ 10602 h 10602"/>
              <a:gd name="connsiteX1" fmla="*/ 6206 w 10145"/>
              <a:gd name="connsiteY1" fmla="*/ 8092 h 10602"/>
              <a:gd name="connsiteX2" fmla="*/ 10145 w 10145"/>
              <a:gd name="connsiteY2" fmla="*/ 0 h 10602"/>
              <a:gd name="connsiteX0" fmla="*/ 0 w 10116"/>
              <a:gd name="connsiteY0" fmla="*/ 10576 h 10576"/>
              <a:gd name="connsiteX1" fmla="*/ 6177 w 10116"/>
              <a:gd name="connsiteY1" fmla="*/ 8092 h 10576"/>
              <a:gd name="connsiteX2" fmla="*/ 10116 w 10116"/>
              <a:gd name="connsiteY2" fmla="*/ 0 h 10576"/>
              <a:gd name="connsiteX0" fmla="*/ 0 w 10160"/>
              <a:gd name="connsiteY0" fmla="*/ 10550 h 10550"/>
              <a:gd name="connsiteX1" fmla="*/ 6221 w 10160"/>
              <a:gd name="connsiteY1" fmla="*/ 8092 h 10550"/>
              <a:gd name="connsiteX2" fmla="*/ 10160 w 10160"/>
              <a:gd name="connsiteY2" fmla="*/ 0 h 10550"/>
              <a:gd name="connsiteX0" fmla="*/ 0 w 10160"/>
              <a:gd name="connsiteY0" fmla="*/ 10550 h 10552"/>
              <a:gd name="connsiteX1" fmla="*/ 6221 w 10160"/>
              <a:gd name="connsiteY1" fmla="*/ 8092 h 10552"/>
              <a:gd name="connsiteX2" fmla="*/ 10160 w 10160"/>
              <a:gd name="connsiteY2" fmla="*/ 0 h 10552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3"/>
              <a:gd name="connsiteX1" fmla="*/ 4955 w 10160"/>
              <a:gd name="connsiteY1" fmla="*/ 9008 h 10553"/>
              <a:gd name="connsiteX2" fmla="*/ 10160 w 10160"/>
              <a:gd name="connsiteY2" fmla="*/ 0 h 10553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495"/>
              <a:gd name="connsiteY0" fmla="*/ 11048 h 11048"/>
              <a:gd name="connsiteX1" fmla="*/ 10495 w 10495"/>
              <a:gd name="connsiteY1" fmla="*/ 0 h 11048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59"/>
              <a:gd name="connsiteY0" fmla="*/ 10158 h 10158"/>
              <a:gd name="connsiteX1" fmla="*/ 10059 w 10059"/>
              <a:gd name="connsiteY1" fmla="*/ 0 h 10158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9972"/>
              <a:gd name="connsiteY0" fmla="*/ 9660 h 9660"/>
              <a:gd name="connsiteX1" fmla="*/ 9972 w 9972"/>
              <a:gd name="connsiteY1" fmla="*/ 0 h 96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17"/>
              <a:gd name="connsiteY0" fmla="*/ 10163 h 10163"/>
              <a:gd name="connsiteX1" fmla="*/ 10117 w 10117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4"/>
              <a:gd name="connsiteX1" fmla="*/ 10073 w 10073"/>
              <a:gd name="connsiteY1" fmla="*/ 0 h 10164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02"/>
              <a:gd name="connsiteY0" fmla="*/ 10299 h 10300"/>
              <a:gd name="connsiteX1" fmla="*/ 10102 w 10102"/>
              <a:gd name="connsiteY1" fmla="*/ 0 h 10300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307"/>
              <a:gd name="connsiteY0" fmla="*/ 10787 h 10787"/>
              <a:gd name="connsiteX1" fmla="*/ 10307 w 10307"/>
              <a:gd name="connsiteY1" fmla="*/ 0 h 10787"/>
              <a:gd name="connsiteX0" fmla="*/ 0 w 10307"/>
              <a:gd name="connsiteY0" fmla="*/ 10787 h 10787"/>
              <a:gd name="connsiteX1" fmla="*/ 10307 w 10307"/>
              <a:gd name="connsiteY1" fmla="*/ 0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7" h="10787">
                <a:moveTo>
                  <a:pt x="0" y="10787"/>
                </a:moveTo>
                <a:cubicBezTo>
                  <a:pt x="5790" y="10861"/>
                  <a:pt x="10180" y="390"/>
                  <a:pt x="103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0" name="Rectangle 14" descr="50%"/>
          <p:cNvSpPr>
            <a:spLocks noChangeArrowheads="1"/>
          </p:cNvSpPr>
          <p:nvPr/>
        </p:nvSpPr>
        <p:spPr bwMode="auto">
          <a:xfrm>
            <a:off x="2743200" y="5162486"/>
            <a:ext cx="914400" cy="55778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2" name="Rectangle 16" descr="50%"/>
          <p:cNvSpPr>
            <a:spLocks noChangeArrowheads="1"/>
          </p:cNvSpPr>
          <p:nvPr/>
        </p:nvSpPr>
        <p:spPr bwMode="auto">
          <a:xfrm>
            <a:off x="4572000" y="4184078"/>
            <a:ext cx="914400" cy="153619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3" name="Rectangle 17" descr="50%"/>
          <p:cNvSpPr>
            <a:spLocks noChangeArrowheads="1"/>
          </p:cNvSpPr>
          <p:nvPr/>
        </p:nvSpPr>
        <p:spPr bwMode="auto">
          <a:xfrm>
            <a:off x="5486400" y="3507422"/>
            <a:ext cx="914400" cy="221284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4" name="Rectangle 18" descr="50%"/>
          <p:cNvSpPr>
            <a:spLocks noChangeArrowheads="1"/>
          </p:cNvSpPr>
          <p:nvPr/>
        </p:nvSpPr>
        <p:spPr bwMode="auto">
          <a:xfrm>
            <a:off x="6400800" y="2702750"/>
            <a:ext cx="914400" cy="301752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8" descr="50%"/>
          <p:cNvSpPr>
            <a:spLocks noChangeArrowheads="1"/>
          </p:cNvSpPr>
          <p:nvPr/>
        </p:nvSpPr>
        <p:spPr bwMode="auto">
          <a:xfrm>
            <a:off x="914400" y="5647118"/>
            <a:ext cx="914400" cy="7315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9" descr="50%"/>
          <p:cNvSpPr>
            <a:spLocks noChangeArrowheads="1"/>
          </p:cNvSpPr>
          <p:nvPr/>
        </p:nvSpPr>
        <p:spPr bwMode="auto">
          <a:xfrm>
            <a:off x="1828800" y="5473382"/>
            <a:ext cx="914400" cy="2468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 descr="50%"/>
          <p:cNvSpPr>
            <a:spLocks noChangeArrowheads="1"/>
          </p:cNvSpPr>
          <p:nvPr/>
        </p:nvSpPr>
        <p:spPr bwMode="auto">
          <a:xfrm>
            <a:off x="3657600" y="4732718"/>
            <a:ext cx="914400" cy="98755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686" name="Group 30"/>
          <p:cNvGrpSpPr>
            <a:grpSpLocks/>
          </p:cNvGrpSpPr>
          <p:nvPr/>
        </p:nvGrpSpPr>
        <p:grpSpPr bwMode="auto">
          <a:xfrm>
            <a:off x="965200" y="4642205"/>
            <a:ext cx="811213" cy="1035050"/>
            <a:chOff x="608" y="2931"/>
            <a:chExt cx="511" cy="652"/>
          </a:xfrm>
        </p:grpSpPr>
        <p:pic>
          <p:nvPicPr>
            <p:cNvPr id="1862687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31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688" name="Line 32"/>
            <p:cNvSpPr>
              <a:spLocks noChangeShapeType="1"/>
            </p:cNvSpPr>
            <p:nvPr/>
          </p:nvSpPr>
          <p:spPr bwMode="auto">
            <a:xfrm>
              <a:off x="816" y="3168"/>
              <a:ext cx="0" cy="4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2689" name="Group 33"/>
          <p:cNvGrpSpPr>
            <a:grpSpLocks/>
          </p:cNvGrpSpPr>
          <p:nvPr/>
        </p:nvGrpSpPr>
        <p:grpSpPr bwMode="auto">
          <a:xfrm>
            <a:off x="1881188" y="4337405"/>
            <a:ext cx="811212" cy="1290637"/>
            <a:chOff x="1185" y="2739"/>
            <a:chExt cx="511" cy="813"/>
          </a:xfrm>
        </p:grpSpPr>
        <p:pic>
          <p:nvPicPr>
            <p:cNvPr id="1862690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2739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691" name="Line 35"/>
            <p:cNvSpPr>
              <a:spLocks noChangeShapeType="1"/>
            </p:cNvSpPr>
            <p:nvPr/>
          </p:nvSpPr>
          <p:spPr bwMode="auto">
            <a:xfrm>
              <a:off x="1392" y="2976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2692" name="Group 36"/>
          <p:cNvGrpSpPr>
            <a:grpSpLocks/>
          </p:cNvGrpSpPr>
          <p:nvPr/>
        </p:nvGrpSpPr>
        <p:grpSpPr bwMode="auto">
          <a:xfrm>
            <a:off x="2794000" y="3843168"/>
            <a:ext cx="811213" cy="1630363"/>
            <a:chOff x="1760" y="2502"/>
            <a:chExt cx="511" cy="1027"/>
          </a:xfrm>
        </p:grpSpPr>
        <p:pic>
          <p:nvPicPr>
            <p:cNvPr id="1862693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" y="2502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694" name="Line 38"/>
            <p:cNvSpPr>
              <a:spLocks noChangeShapeType="1"/>
            </p:cNvSpPr>
            <p:nvPr/>
          </p:nvSpPr>
          <p:spPr bwMode="auto">
            <a:xfrm>
              <a:off x="1968" y="2723"/>
              <a:ext cx="0" cy="80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2695" name="Group 39"/>
          <p:cNvGrpSpPr>
            <a:grpSpLocks/>
          </p:cNvGrpSpPr>
          <p:nvPr/>
        </p:nvGrpSpPr>
        <p:grpSpPr bwMode="auto">
          <a:xfrm>
            <a:off x="3708400" y="1295400"/>
            <a:ext cx="4468813" cy="3959225"/>
            <a:chOff x="2336" y="816"/>
            <a:chExt cx="2815" cy="2494"/>
          </a:xfrm>
        </p:grpSpPr>
        <p:pic>
          <p:nvPicPr>
            <p:cNvPr id="1862696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116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697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838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698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1603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699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1350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00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816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701" name="Line 45"/>
            <p:cNvSpPr>
              <a:spLocks noChangeShapeType="1"/>
            </p:cNvSpPr>
            <p:nvPr/>
          </p:nvSpPr>
          <p:spPr bwMode="auto">
            <a:xfrm>
              <a:off x="2544" y="2350"/>
              <a:ext cx="0" cy="96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02" name="Line 46"/>
            <p:cNvSpPr>
              <a:spLocks noChangeShapeType="1"/>
            </p:cNvSpPr>
            <p:nvPr/>
          </p:nvSpPr>
          <p:spPr bwMode="auto">
            <a:xfrm>
              <a:off x="3120" y="2075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03" name="Line 47"/>
            <p:cNvSpPr>
              <a:spLocks noChangeShapeType="1"/>
            </p:cNvSpPr>
            <p:nvPr/>
          </p:nvSpPr>
          <p:spPr bwMode="auto">
            <a:xfrm>
              <a:off x="3696" y="1843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04" name="Line 48"/>
            <p:cNvSpPr>
              <a:spLocks noChangeShapeType="1"/>
            </p:cNvSpPr>
            <p:nvPr/>
          </p:nvSpPr>
          <p:spPr bwMode="auto">
            <a:xfrm>
              <a:off x="4272" y="1590"/>
              <a:ext cx="0" cy="97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05" name="Line 49"/>
            <p:cNvSpPr>
              <a:spLocks noChangeShapeType="1"/>
            </p:cNvSpPr>
            <p:nvPr/>
          </p:nvSpPr>
          <p:spPr bwMode="auto">
            <a:xfrm>
              <a:off x="4848" y="1030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2706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7463"/>
            <a:ext cx="2644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707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524000"/>
            <a:ext cx="39893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75" name="Rectangle 19" descr="50%"/>
          <p:cNvSpPr>
            <a:spLocks noChangeArrowheads="1"/>
          </p:cNvSpPr>
          <p:nvPr/>
        </p:nvSpPr>
        <p:spPr bwMode="auto">
          <a:xfrm>
            <a:off x="7315200" y="1751774"/>
            <a:ext cx="914400" cy="396849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529" y="2143125"/>
            <a:ext cx="2256481" cy="193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2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2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2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66" name="Line 10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6" name="Line 20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"/>
          <p:cNvSpPr>
            <a:spLocks noChangeAspect="1"/>
          </p:cNvSpPr>
          <p:nvPr/>
        </p:nvSpPr>
        <p:spPr bwMode="auto">
          <a:xfrm>
            <a:off x="247651" y="5655975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4"/>
          <p:cNvSpPr>
            <a:spLocks noChangeAspect="1"/>
          </p:cNvSpPr>
          <p:nvPr/>
        </p:nvSpPr>
        <p:spPr bwMode="auto">
          <a:xfrm>
            <a:off x="878370" y="1429225"/>
            <a:ext cx="7595665" cy="4281916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  <a:gd name="connsiteX0" fmla="*/ 0 w 10000"/>
              <a:gd name="connsiteY0" fmla="*/ 10000 h 10000"/>
              <a:gd name="connsiteX1" fmla="*/ 3666 w 10000"/>
              <a:gd name="connsiteY1" fmla="*/ 9277 h 10000"/>
              <a:gd name="connsiteX2" fmla="*/ 6999 w 10000"/>
              <a:gd name="connsiteY2" fmla="*/ 6855 h 10000"/>
              <a:gd name="connsiteX3" fmla="*/ 8986 w 10000"/>
              <a:gd name="connsiteY3" fmla="*/ 329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6999 w 10000"/>
              <a:gd name="connsiteY1" fmla="*/ 6855 h 10000"/>
              <a:gd name="connsiteX2" fmla="*/ 8986 w 10000"/>
              <a:gd name="connsiteY2" fmla="*/ 329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8986 w 10000"/>
              <a:gd name="connsiteY1" fmla="*/ 329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972"/>
              <a:gd name="connsiteY0" fmla="*/ 10122 h 10122"/>
              <a:gd name="connsiteX1" fmla="*/ 9972 w 9972"/>
              <a:gd name="connsiteY1" fmla="*/ 0 h 10122"/>
              <a:gd name="connsiteX0" fmla="*/ 0 w 9957"/>
              <a:gd name="connsiteY0" fmla="*/ 9952 h 9952"/>
              <a:gd name="connsiteX1" fmla="*/ 9957 w 9957"/>
              <a:gd name="connsiteY1" fmla="*/ 0 h 9952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9957"/>
              <a:gd name="connsiteY0" fmla="*/ 10389 h 10389"/>
              <a:gd name="connsiteX1" fmla="*/ 9957 w 9957"/>
              <a:gd name="connsiteY1" fmla="*/ 0 h 10389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9860 h 9860"/>
              <a:gd name="connsiteX1" fmla="*/ 10100 w 10100"/>
              <a:gd name="connsiteY1" fmla="*/ 0 h 98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9645 h 9645"/>
              <a:gd name="connsiteX1" fmla="*/ 10000 w 10000"/>
              <a:gd name="connsiteY1" fmla="*/ 0 h 9645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786"/>
              <a:gd name="connsiteY0" fmla="*/ 9386 h 9386"/>
              <a:gd name="connsiteX1" fmla="*/ 9786 w 9786"/>
              <a:gd name="connsiteY1" fmla="*/ 0 h 938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02"/>
              <a:gd name="connsiteY0" fmla="*/ 10026 h 10026"/>
              <a:gd name="connsiteX1" fmla="*/ 10102 w 10102"/>
              <a:gd name="connsiteY1" fmla="*/ 0 h 10026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7"/>
              <a:gd name="connsiteX1" fmla="*/ 6192 w 10131"/>
              <a:gd name="connsiteY1" fmla="*/ 8092 h 10577"/>
              <a:gd name="connsiteX2" fmla="*/ 10131 w 10131"/>
              <a:gd name="connsiteY2" fmla="*/ 0 h 10577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602 h 10602"/>
              <a:gd name="connsiteX1" fmla="*/ 6148 w 10087"/>
              <a:gd name="connsiteY1" fmla="*/ 8092 h 10602"/>
              <a:gd name="connsiteX2" fmla="*/ 10087 w 10087"/>
              <a:gd name="connsiteY2" fmla="*/ 0 h 10602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145"/>
              <a:gd name="connsiteY0" fmla="*/ 10602 h 10602"/>
              <a:gd name="connsiteX1" fmla="*/ 6206 w 10145"/>
              <a:gd name="connsiteY1" fmla="*/ 8092 h 10602"/>
              <a:gd name="connsiteX2" fmla="*/ 10145 w 10145"/>
              <a:gd name="connsiteY2" fmla="*/ 0 h 10602"/>
              <a:gd name="connsiteX0" fmla="*/ 0 w 10116"/>
              <a:gd name="connsiteY0" fmla="*/ 10576 h 10576"/>
              <a:gd name="connsiteX1" fmla="*/ 6177 w 10116"/>
              <a:gd name="connsiteY1" fmla="*/ 8092 h 10576"/>
              <a:gd name="connsiteX2" fmla="*/ 10116 w 10116"/>
              <a:gd name="connsiteY2" fmla="*/ 0 h 10576"/>
              <a:gd name="connsiteX0" fmla="*/ 0 w 10160"/>
              <a:gd name="connsiteY0" fmla="*/ 10550 h 10550"/>
              <a:gd name="connsiteX1" fmla="*/ 6221 w 10160"/>
              <a:gd name="connsiteY1" fmla="*/ 8092 h 10550"/>
              <a:gd name="connsiteX2" fmla="*/ 10160 w 10160"/>
              <a:gd name="connsiteY2" fmla="*/ 0 h 10550"/>
              <a:gd name="connsiteX0" fmla="*/ 0 w 10160"/>
              <a:gd name="connsiteY0" fmla="*/ 10550 h 10552"/>
              <a:gd name="connsiteX1" fmla="*/ 6221 w 10160"/>
              <a:gd name="connsiteY1" fmla="*/ 8092 h 10552"/>
              <a:gd name="connsiteX2" fmla="*/ 10160 w 10160"/>
              <a:gd name="connsiteY2" fmla="*/ 0 h 10552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3"/>
              <a:gd name="connsiteX1" fmla="*/ 4955 w 10160"/>
              <a:gd name="connsiteY1" fmla="*/ 9008 h 10553"/>
              <a:gd name="connsiteX2" fmla="*/ 10160 w 10160"/>
              <a:gd name="connsiteY2" fmla="*/ 0 h 10553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495"/>
              <a:gd name="connsiteY0" fmla="*/ 11048 h 11048"/>
              <a:gd name="connsiteX1" fmla="*/ 10495 w 10495"/>
              <a:gd name="connsiteY1" fmla="*/ 0 h 11048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59"/>
              <a:gd name="connsiteY0" fmla="*/ 10158 h 10158"/>
              <a:gd name="connsiteX1" fmla="*/ 10059 w 10059"/>
              <a:gd name="connsiteY1" fmla="*/ 0 h 10158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9972"/>
              <a:gd name="connsiteY0" fmla="*/ 9660 h 9660"/>
              <a:gd name="connsiteX1" fmla="*/ 9972 w 9972"/>
              <a:gd name="connsiteY1" fmla="*/ 0 h 96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17"/>
              <a:gd name="connsiteY0" fmla="*/ 10163 h 10163"/>
              <a:gd name="connsiteX1" fmla="*/ 10117 w 10117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4"/>
              <a:gd name="connsiteX1" fmla="*/ 10073 w 10073"/>
              <a:gd name="connsiteY1" fmla="*/ 0 h 10164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02"/>
              <a:gd name="connsiteY0" fmla="*/ 10299 h 10300"/>
              <a:gd name="connsiteX1" fmla="*/ 10102 w 10102"/>
              <a:gd name="connsiteY1" fmla="*/ 0 h 10300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307"/>
              <a:gd name="connsiteY0" fmla="*/ 10787 h 10787"/>
              <a:gd name="connsiteX1" fmla="*/ 10307 w 10307"/>
              <a:gd name="connsiteY1" fmla="*/ 0 h 10787"/>
              <a:gd name="connsiteX0" fmla="*/ 0 w 10307"/>
              <a:gd name="connsiteY0" fmla="*/ 10787 h 10787"/>
              <a:gd name="connsiteX1" fmla="*/ 10307 w 10307"/>
              <a:gd name="connsiteY1" fmla="*/ 0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7" h="10787">
                <a:moveTo>
                  <a:pt x="0" y="10787"/>
                </a:moveTo>
                <a:cubicBezTo>
                  <a:pt x="5790" y="10861"/>
                  <a:pt x="10180" y="390"/>
                  <a:pt x="103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" name="Picture 9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15F2-6B60-4B56-8FFD-B8EE85D166D1}" type="slidenum">
              <a:rPr lang="en-US"/>
              <a:pPr/>
              <a:t>5</a:t>
            </a:fld>
            <a:endParaRPr lang="en-US"/>
          </a:p>
        </p:txBody>
      </p:sp>
      <p:pic>
        <p:nvPicPr>
          <p:cNvPr id="186265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5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6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64" name="Line 8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67" name="Line 11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12" descr="50%"/>
          <p:cNvSpPr>
            <a:spLocks noChangeArrowheads="1"/>
          </p:cNvSpPr>
          <p:nvPr/>
        </p:nvSpPr>
        <p:spPr bwMode="auto">
          <a:xfrm>
            <a:off x="1463040" y="5669280"/>
            <a:ext cx="182880" cy="4572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68" name="Rectangle 12" descr="50%"/>
          <p:cNvSpPr>
            <a:spLocks noChangeArrowheads="1"/>
          </p:cNvSpPr>
          <p:nvPr/>
        </p:nvSpPr>
        <p:spPr bwMode="auto">
          <a:xfrm>
            <a:off x="1645920" y="5650991"/>
            <a:ext cx="182880" cy="6400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0" name="Rectangle 14" descr="50%"/>
          <p:cNvSpPr>
            <a:spLocks noChangeArrowheads="1"/>
          </p:cNvSpPr>
          <p:nvPr/>
        </p:nvSpPr>
        <p:spPr bwMode="auto">
          <a:xfrm>
            <a:off x="3474720" y="5157216"/>
            <a:ext cx="182880" cy="55778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1" name="Rectangle 15" descr="50%"/>
          <p:cNvSpPr>
            <a:spLocks noChangeArrowheads="1"/>
          </p:cNvSpPr>
          <p:nvPr/>
        </p:nvSpPr>
        <p:spPr bwMode="auto">
          <a:xfrm>
            <a:off x="4389120" y="4727448"/>
            <a:ext cx="182880" cy="98755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2" name="Rectangle 16" descr="50%"/>
          <p:cNvSpPr>
            <a:spLocks noChangeArrowheads="1"/>
          </p:cNvSpPr>
          <p:nvPr/>
        </p:nvSpPr>
        <p:spPr bwMode="auto">
          <a:xfrm>
            <a:off x="5303520" y="4187951"/>
            <a:ext cx="182880" cy="152704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3" descr="50%"/>
          <p:cNvSpPr>
            <a:spLocks noChangeArrowheads="1"/>
          </p:cNvSpPr>
          <p:nvPr/>
        </p:nvSpPr>
        <p:spPr bwMode="auto">
          <a:xfrm flipV="1">
            <a:off x="2560320" y="5458968"/>
            <a:ext cx="182880" cy="25603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17" descr="50%"/>
          <p:cNvSpPr>
            <a:spLocks noChangeArrowheads="1"/>
          </p:cNvSpPr>
          <p:nvPr/>
        </p:nvSpPr>
        <p:spPr bwMode="auto">
          <a:xfrm>
            <a:off x="6217920" y="3520440"/>
            <a:ext cx="182880" cy="219456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18" descr="50%"/>
          <p:cNvSpPr>
            <a:spLocks noChangeArrowheads="1"/>
          </p:cNvSpPr>
          <p:nvPr/>
        </p:nvSpPr>
        <p:spPr bwMode="auto">
          <a:xfrm>
            <a:off x="7132320" y="2715768"/>
            <a:ext cx="182880" cy="299923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9" descr="50%"/>
          <p:cNvSpPr>
            <a:spLocks noChangeArrowheads="1"/>
          </p:cNvSpPr>
          <p:nvPr/>
        </p:nvSpPr>
        <p:spPr bwMode="auto">
          <a:xfrm>
            <a:off x="8046720" y="1764792"/>
            <a:ext cx="173736" cy="395020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12" descr="50%"/>
          <p:cNvSpPr>
            <a:spLocks noChangeArrowheads="1"/>
          </p:cNvSpPr>
          <p:nvPr/>
        </p:nvSpPr>
        <p:spPr bwMode="auto">
          <a:xfrm>
            <a:off x="1280160" y="5687568"/>
            <a:ext cx="182880" cy="2743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2" descr="50%"/>
          <p:cNvSpPr>
            <a:spLocks noChangeArrowheads="1"/>
          </p:cNvSpPr>
          <p:nvPr/>
        </p:nvSpPr>
        <p:spPr bwMode="auto">
          <a:xfrm>
            <a:off x="1097280" y="5696712"/>
            <a:ext cx="182880" cy="182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12" descr="50%"/>
          <p:cNvSpPr>
            <a:spLocks noChangeArrowheads="1"/>
          </p:cNvSpPr>
          <p:nvPr/>
        </p:nvSpPr>
        <p:spPr bwMode="auto">
          <a:xfrm>
            <a:off x="914400" y="5705856"/>
            <a:ext cx="182880" cy="914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2" descr="50%"/>
          <p:cNvSpPr>
            <a:spLocks noChangeArrowheads="1"/>
          </p:cNvSpPr>
          <p:nvPr/>
        </p:nvSpPr>
        <p:spPr bwMode="auto">
          <a:xfrm flipV="1">
            <a:off x="1828800" y="5623559"/>
            <a:ext cx="182880" cy="9144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2" descr="50%"/>
          <p:cNvSpPr>
            <a:spLocks noChangeArrowheads="1"/>
          </p:cNvSpPr>
          <p:nvPr/>
        </p:nvSpPr>
        <p:spPr bwMode="auto">
          <a:xfrm flipV="1">
            <a:off x="2011680" y="5586984"/>
            <a:ext cx="182880" cy="12801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2" descr="50%"/>
          <p:cNvSpPr>
            <a:spLocks noChangeArrowheads="1"/>
          </p:cNvSpPr>
          <p:nvPr/>
        </p:nvSpPr>
        <p:spPr bwMode="auto">
          <a:xfrm flipV="1">
            <a:off x="2194560" y="5550408"/>
            <a:ext cx="182880" cy="16459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2" descr="50%"/>
          <p:cNvSpPr>
            <a:spLocks noChangeArrowheads="1"/>
          </p:cNvSpPr>
          <p:nvPr/>
        </p:nvSpPr>
        <p:spPr bwMode="auto">
          <a:xfrm flipV="1">
            <a:off x="2377440" y="5513832"/>
            <a:ext cx="182880" cy="20116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13" descr="50%"/>
          <p:cNvSpPr>
            <a:spLocks noChangeArrowheads="1"/>
          </p:cNvSpPr>
          <p:nvPr/>
        </p:nvSpPr>
        <p:spPr bwMode="auto">
          <a:xfrm flipV="1">
            <a:off x="2743200" y="5413248"/>
            <a:ext cx="182880" cy="30175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3" descr="50%"/>
          <p:cNvSpPr>
            <a:spLocks noChangeArrowheads="1"/>
          </p:cNvSpPr>
          <p:nvPr/>
        </p:nvSpPr>
        <p:spPr bwMode="auto">
          <a:xfrm flipV="1">
            <a:off x="2926080" y="5358384"/>
            <a:ext cx="182880" cy="35661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13" descr="50%"/>
          <p:cNvSpPr>
            <a:spLocks noChangeArrowheads="1"/>
          </p:cNvSpPr>
          <p:nvPr/>
        </p:nvSpPr>
        <p:spPr bwMode="auto">
          <a:xfrm flipV="1">
            <a:off x="3108960" y="5294376"/>
            <a:ext cx="182880" cy="42062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3" descr="50%"/>
          <p:cNvSpPr>
            <a:spLocks noChangeArrowheads="1"/>
          </p:cNvSpPr>
          <p:nvPr/>
        </p:nvSpPr>
        <p:spPr bwMode="auto">
          <a:xfrm flipV="1">
            <a:off x="3291840" y="5230368"/>
            <a:ext cx="182880" cy="48463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4" descr="50%"/>
          <p:cNvSpPr>
            <a:spLocks noChangeArrowheads="1"/>
          </p:cNvSpPr>
          <p:nvPr/>
        </p:nvSpPr>
        <p:spPr bwMode="auto">
          <a:xfrm>
            <a:off x="3657600" y="5084064"/>
            <a:ext cx="182880" cy="63093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14" descr="50%"/>
          <p:cNvSpPr>
            <a:spLocks noChangeArrowheads="1"/>
          </p:cNvSpPr>
          <p:nvPr/>
        </p:nvSpPr>
        <p:spPr bwMode="auto">
          <a:xfrm>
            <a:off x="3840480" y="5001768"/>
            <a:ext cx="182880" cy="71323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Rectangle 14" descr="50%"/>
          <p:cNvSpPr>
            <a:spLocks noChangeArrowheads="1"/>
          </p:cNvSpPr>
          <p:nvPr/>
        </p:nvSpPr>
        <p:spPr bwMode="auto">
          <a:xfrm>
            <a:off x="4023360" y="4919472"/>
            <a:ext cx="182880" cy="79552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14" descr="50%"/>
          <p:cNvSpPr>
            <a:spLocks noChangeArrowheads="1"/>
          </p:cNvSpPr>
          <p:nvPr/>
        </p:nvSpPr>
        <p:spPr bwMode="auto">
          <a:xfrm>
            <a:off x="4206240" y="4818888"/>
            <a:ext cx="182880" cy="896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15" descr="50%"/>
          <p:cNvSpPr>
            <a:spLocks noChangeArrowheads="1"/>
          </p:cNvSpPr>
          <p:nvPr/>
        </p:nvSpPr>
        <p:spPr bwMode="auto">
          <a:xfrm>
            <a:off x="4572000" y="4636008"/>
            <a:ext cx="182880" cy="107899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15" descr="50%"/>
          <p:cNvSpPr>
            <a:spLocks noChangeArrowheads="1"/>
          </p:cNvSpPr>
          <p:nvPr/>
        </p:nvSpPr>
        <p:spPr bwMode="auto">
          <a:xfrm>
            <a:off x="4754880" y="4526280"/>
            <a:ext cx="182880" cy="118872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441" y="5789613"/>
            <a:ext cx="292367" cy="3720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191" y="5789613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592" y="5789613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8992" y="5789613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392" y="5803900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792" y="5789613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2192" y="5803900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242" y="5789613"/>
            <a:ext cx="292367" cy="384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Rectangle 15" descr="50%"/>
          <p:cNvSpPr>
            <a:spLocks noChangeArrowheads="1"/>
          </p:cNvSpPr>
          <p:nvPr/>
        </p:nvSpPr>
        <p:spPr bwMode="auto">
          <a:xfrm>
            <a:off x="4937760" y="4425696"/>
            <a:ext cx="182880" cy="128930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15" descr="50%"/>
          <p:cNvSpPr>
            <a:spLocks noChangeArrowheads="1"/>
          </p:cNvSpPr>
          <p:nvPr/>
        </p:nvSpPr>
        <p:spPr bwMode="auto">
          <a:xfrm>
            <a:off x="5120640" y="4306824"/>
            <a:ext cx="182880" cy="140817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Rectangle 16" descr="50%"/>
          <p:cNvSpPr>
            <a:spLocks noChangeArrowheads="1"/>
          </p:cNvSpPr>
          <p:nvPr/>
        </p:nvSpPr>
        <p:spPr bwMode="auto">
          <a:xfrm>
            <a:off x="5486400" y="4059936"/>
            <a:ext cx="182880" cy="165506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16" descr="50%"/>
          <p:cNvSpPr>
            <a:spLocks noChangeArrowheads="1"/>
          </p:cNvSpPr>
          <p:nvPr/>
        </p:nvSpPr>
        <p:spPr bwMode="auto">
          <a:xfrm>
            <a:off x="5669280" y="3931920"/>
            <a:ext cx="182880" cy="178308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6" descr="50%"/>
          <p:cNvSpPr>
            <a:spLocks noChangeArrowheads="1"/>
          </p:cNvSpPr>
          <p:nvPr/>
        </p:nvSpPr>
        <p:spPr bwMode="auto">
          <a:xfrm>
            <a:off x="5852160" y="3803904"/>
            <a:ext cx="182880" cy="191109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6" descr="50%"/>
          <p:cNvSpPr>
            <a:spLocks noChangeArrowheads="1"/>
          </p:cNvSpPr>
          <p:nvPr/>
        </p:nvSpPr>
        <p:spPr bwMode="auto">
          <a:xfrm>
            <a:off x="6035040" y="3657600"/>
            <a:ext cx="182880" cy="20574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7" descr="50%"/>
          <p:cNvSpPr>
            <a:spLocks noChangeArrowheads="1"/>
          </p:cNvSpPr>
          <p:nvPr/>
        </p:nvSpPr>
        <p:spPr bwMode="auto">
          <a:xfrm>
            <a:off x="6400800" y="3374136"/>
            <a:ext cx="182880" cy="234086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7" descr="50%"/>
          <p:cNvSpPr>
            <a:spLocks noChangeArrowheads="1"/>
          </p:cNvSpPr>
          <p:nvPr/>
        </p:nvSpPr>
        <p:spPr bwMode="auto">
          <a:xfrm>
            <a:off x="6583680" y="3218688"/>
            <a:ext cx="182880" cy="24963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17" descr="50%"/>
          <p:cNvSpPr>
            <a:spLocks noChangeArrowheads="1"/>
          </p:cNvSpPr>
          <p:nvPr/>
        </p:nvSpPr>
        <p:spPr bwMode="auto">
          <a:xfrm>
            <a:off x="6766560" y="3054096"/>
            <a:ext cx="182880" cy="266090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17" descr="50%"/>
          <p:cNvSpPr>
            <a:spLocks noChangeArrowheads="1"/>
          </p:cNvSpPr>
          <p:nvPr/>
        </p:nvSpPr>
        <p:spPr bwMode="auto">
          <a:xfrm>
            <a:off x="6949440" y="2889504"/>
            <a:ext cx="182880" cy="282549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18" descr="50%"/>
          <p:cNvSpPr>
            <a:spLocks noChangeArrowheads="1"/>
          </p:cNvSpPr>
          <p:nvPr/>
        </p:nvSpPr>
        <p:spPr bwMode="auto">
          <a:xfrm>
            <a:off x="7315200" y="2542032"/>
            <a:ext cx="182880" cy="317296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18" descr="50%"/>
          <p:cNvSpPr>
            <a:spLocks noChangeArrowheads="1"/>
          </p:cNvSpPr>
          <p:nvPr/>
        </p:nvSpPr>
        <p:spPr bwMode="auto">
          <a:xfrm>
            <a:off x="7498080" y="2359152"/>
            <a:ext cx="182880" cy="335584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18" descr="50%"/>
          <p:cNvSpPr>
            <a:spLocks noChangeArrowheads="1"/>
          </p:cNvSpPr>
          <p:nvPr/>
        </p:nvSpPr>
        <p:spPr bwMode="auto">
          <a:xfrm>
            <a:off x="7680960" y="2157984"/>
            <a:ext cx="182880" cy="355701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18" descr="50%"/>
          <p:cNvSpPr>
            <a:spLocks noChangeArrowheads="1"/>
          </p:cNvSpPr>
          <p:nvPr/>
        </p:nvSpPr>
        <p:spPr bwMode="auto">
          <a:xfrm>
            <a:off x="7863840" y="1956816"/>
            <a:ext cx="182880" cy="375818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287463"/>
            <a:ext cx="2804530" cy="212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320" y="1524000"/>
            <a:ext cx="4813604" cy="385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0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Oval 4"/>
          <p:cNvSpPr/>
          <p:nvPr/>
        </p:nvSpPr>
        <p:spPr bwMode="auto">
          <a:xfrm flipH="1">
            <a:off x="888407" y="1759705"/>
            <a:ext cx="7348631" cy="397392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4118567"/>
              <a:gd name="connsiteY0" fmla="*/ 1873299 h 1916674"/>
              <a:gd name="connsiteX1" fmla="*/ 3626285 w 4118567"/>
              <a:gd name="connsiteY1" fmla="*/ 63289 h 1916674"/>
              <a:gd name="connsiteX2" fmla="*/ 4083485 w 4118567"/>
              <a:gd name="connsiteY2" fmla="*/ 520489 h 1916674"/>
              <a:gd name="connsiteX3" fmla="*/ 3626285 w 4118567"/>
              <a:gd name="connsiteY3" fmla="*/ 977689 h 1916674"/>
              <a:gd name="connsiteX4" fmla="*/ 0 w 4118567"/>
              <a:gd name="connsiteY4" fmla="*/ 1873299 h 1916674"/>
              <a:gd name="connsiteX0" fmla="*/ 0 w 4118567"/>
              <a:gd name="connsiteY0" fmla="*/ 1873299 h 1916674"/>
              <a:gd name="connsiteX1" fmla="*/ 3626285 w 4118567"/>
              <a:gd name="connsiteY1" fmla="*/ 63289 h 1916674"/>
              <a:gd name="connsiteX2" fmla="*/ 4083485 w 4118567"/>
              <a:gd name="connsiteY2" fmla="*/ 520489 h 1916674"/>
              <a:gd name="connsiteX3" fmla="*/ 3626285 w 4118567"/>
              <a:gd name="connsiteY3" fmla="*/ 977689 h 1916674"/>
              <a:gd name="connsiteX4" fmla="*/ 0 w 4118567"/>
              <a:gd name="connsiteY4" fmla="*/ 1873299 h 1916674"/>
              <a:gd name="connsiteX0" fmla="*/ 51783 w 4170350"/>
              <a:gd name="connsiteY0" fmla="*/ 1873299 h 1873303"/>
              <a:gd name="connsiteX1" fmla="*/ 3678068 w 4170350"/>
              <a:gd name="connsiteY1" fmla="*/ 63289 h 1873303"/>
              <a:gd name="connsiteX2" fmla="*/ 4135268 w 4170350"/>
              <a:gd name="connsiteY2" fmla="*/ 520489 h 1873303"/>
              <a:gd name="connsiteX3" fmla="*/ 3678068 w 4170350"/>
              <a:gd name="connsiteY3" fmla="*/ 977689 h 1873303"/>
              <a:gd name="connsiteX4" fmla="*/ 51783 w 4170350"/>
              <a:gd name="connsiteY4" fmla="*/ 1873299 h 1873303"/>
              <a:gd name="connsiteX0" fmla="*/ 43135 w 4161702"/>
              <a:gd name="connsiteY0" fmla="*/ 1873299 h 1873303"/>
              <a:gd name="connsiteX1" fmla="*/ 3669420 w 4161702"/>
              <a:gd name="connsiteY1" fmla="*/ 63289 h 1873303"/>
              <a:gd name="connsiteX2" fmla="*/ 4126620 w 4161702"/>
              <a:gd name="connsiteY2" fmla="*/ 520489 h 1873303"/>
              <a:gd name="connsiteX3" fmla="*/ 3669420 w 4161702"/>
              <a:gd name="connsiteY3" fmla="*/ 977689 h 1873303"/>
              <a:gd name="connsiteX4" fmla="*/ 43135 w 4161702"/>
              <a:gd name="connsiteY4" fmla="*/ 1873299 h 1873303"/>
              <a:gd name="connsiteX0" fmla="*/ 43135 w 4161702"/>
              <a:gd name="connsiteY0" fmla="*/ 1873299 h 1873303"/>
              <a:gd name="connsiteX1" fmla="*/ 3669420 w 4161702"/>
              <a:gd name="connsiteY1" fmla="*/ 63289 h 1873303"/>
              <a:gd name="connsiteX2" fmla="*/ 4126620 w 4161702"/>
              <a:gd name="connsiteY2" fmla="*/ 520489 h 1873303"/>
              <a:gd name="connsiteX3" fmla="*/ 3669420 w 4161702"/>
              <a:gd name="connsiteY3" fmla="*/ 977689 h 1873303"/>
              <a:gd name="connsiteX4" fmla="*/ 43135 w 4161702"/>
              <a:gd name="connsiteY4" fmla="*/ 1873299 h 1873303"/>
              <a:gd name="connsiteX0" fmla="*/ 56330 w 4174897"/>
              <a:gd name="connsiteY0" fmla="*/ 1873299 h 1873526"/>
              <a:gd name="connsiteX1" fmla="*/ 3682615 w 4174897"/>
              <a:gd name="connsiteY1" fmla="*/ 63289 h 1873526"/>
              <a:gd name="connsiteX2" fmla="*/ 4139815 w 4174897"/>
              <a:gd name="connsiteY2" fmla="*/ 520489 h 1873526"/>
              <a:gd name="connsiteX3" fmla="*/ 3682615 w 4174897"/>
              <a:gd name="connsiteY3" fmla="*/ 977689 h 1873526"/>
              <a:gd name="connsiteX4" fmla="*/ 56330 w 4174897"/>
              <a:gd name="connsiteY4" fmla="*/ 1873299 h 1873526"/>
              <a:gd name="connsiteX0" fmla="*/ 56330 w 4174897"/>
              <a:gd name="connsiteY0" fmla="*/ 1873299 h 1873526"/>
              <a:gd name="connsiteX1" fmla="*/ 3682615 w 4174897"/>
              <a:gd name="connsiteY1" fmla="*/ 63289 h 1873526"/>
              <a:gd name="connsiteX2" fmla="*/ 4139815 w 4174897"/>
              <a:gd name="connsiteY2" fmla="*/ 520489 h 1873526"/>
              <a:gd name="connsiteX3" fmla="*/ 3682615 w 4174897"/>
              <a:gd name="connsiteY3" fmla="*/ 977689 h 1873526"/>
              <a:gd name="connsiteX4" fmla="*/ 56330 w 4174897"/>
              <a:gd name="connsiteY4" fmla="*/ 1873299 h 1873526"/>
              <a:gd name="connsiteX0" fmla="*/ 2417 w 4120984"/>
              <a:gd name="connsiteY0" fmla="*/ 1873299 h 1916674"/>
              <a:gd name="connsiteX1" fmla="*/ 3628702 w 4120984"/>
              <a:gd name="connsiteY1" fmla="*/ 63289 h 1916674"/>
              <a:gd name="connsiteX2" fmla="*/ 4085902 w 4120984"/>
              <a:gd name="connsiteY2" fmla="*/ 520489 h 1916674"/>
              <a:gd name="connsiteX3" fmla="*/ 3628702 w 4120984"/>
              <a:gd name="connsiteY3" fmla="*/ 977689 h 1916674"/>
              <a:gd name="connsiteX4" fmla="*/ 2417 w 4120984"/>
              <a:gd name="connsiteY4" fmla="*/ 1873299 h 1916674"/>
              <a:gd name="connsiteX0" fmla="*/ 2417 w 4120984"/>
              <a:gd name="connsiteY0" fmla="*/ 1873299 h 1916674"/>
              <a:gd name="connsiteX1" fmla="*/ 3628702 w 4120984"/>
              <a:gd name="connsiteY1" fmla="*/ 63289 h 1916674"/>
              <a:gd name="connsiteX2" fmla="*/ 4085902 w 4120984"/>
              <a:gd name="connsiteY2" fmla="*/ 520489 h 1916674"/>
              <a:gd name="connsiteX3" fmla="*/ 3628702 w 4120984"/>
              <a:gd name="connsiteY3" fmla="*/ 977689 h 1916674"/>
              <a:gd name="connsiteX4" fmla="*/ 2417 w 4120984"/>
              <a:gd name="connsiteY4" fmla="*/ 1873299 h 1916674"/>
              <a:gd name="connsiteX0" fmla="*/ 43134 w 4161701"/>
              <a:gd name="connsiteY0" fmla="*/ 1873299 h 1873351"/>
              <a:gd name="connsiteX1" fmla="*/ 3669419 w 4161701"/>
              <a:gd name="connsiteY1" fmla="*/ 63289 h 1873351"/>
              <a:gd name="connsiteX2" fmla="*/ 4126619 w 4161701"/>
              <a:gd name="connsiteY2" fmla="*/ 520489 h 1873351"/>
              <a:gd name="connsiteX3" fmla="*/ 3669419 w 4161701"/>
              <a:gd name="connsiteY3" fmla="*/ 977689 h 1873351"/>
              <a:gd name="connsiteX4" fmla="*/ 43134 w 4161701"/>
              <a:gd name="connsiteY4" fmla="*/ 1873299 h 1873351"/>
              <a:gd name="connsiteX0" fmla="*/ 43134 w 4161701"/>
              <a:gd name="connsiteY0" fmla="*/ 1873299 h 1873351"/>
              <a:gd name="connsiteX1" fmla="*/ 3669419 w 4161701"/>
              <a:gd name="connsiteY1" fmla="*/ 63289 h 1873351"/>
              <a:gd name="connsiteX2" fmla="*/ 4126619 w 4161701"/>
              <a:gd name="connsiteY2" fmla="*/ 520489 h 1873351"/>
              <a:gd name="connsiteX3" fmla="*/ 3669419 w 4161701"/>
              <a:gd name="connsiteY3" fmla="*/ 977689 h 1873351"/>
              <a:gd name="connsiteX4" fmla="*/ 43134 w 4161701"/>
              <a:gd name="connsiteY4" fmla="*/ 1873299 h 1873351"/>
              <a:gd name="connsiteX0" fmla="*/ 29537 w 4148104"/>
              <a:gd name="connsiteY0" fmla="*/ 1873299 h 1873303"/>
              <a:gd name="connsiteX1" fmla="*/ 3655822 w 4148104"/>
              <a:gd name="connsiteY1" fmla="*/ 63289 h 1873303"/>
              <a:gd name="connsiteX2" fmla="*/ 4113022 w 4148104"/>
              <a:gd name="connsiteY2" fmla="*/ 520489 h 1873303"/>
              <a:gd name="connsiteX3" fmla="*/ 3655822 w 4148104"/>
              <a:gd name="connsiteY3" fmla="*/ 977689 h 1873303"/>
              <a:gd name="connsiteX4" fmla="*/ 29537 w 4148104"/>
              <a:gd name="connsiteY4" fmla="*/ 1873299 h 1873303"/>
              <a:gd name="connsiteX0" fmla="*/ 29537 w 4148104"/>
              <a:gd name="connsiteY0" fmla="*/ 1873299 h 1873303"/>
              <a:gd name="connsiteX1" fmla="*/ 3655822 w 4148104"/>
              <a:gd name="connsiteY1" fmla="*/ 63289 h 1873303"/>
              <a:gd name="connsiteX2" fmla="*/ 4113022 w 4148104"/>
              <a:gd name="connsiteY2" fmla="*/ 520489 h 1873303"/>
              <a:gd name="connsiteX3" fmla="*/ 3655822 w 4148104"/>
              <a:gd name="connsiteY3" fmla="*/ 977689 h 1873303"/>
              <a:gd name="connsiteX4" fmla="*/ 29537 w 4148104"/>
              <a:gd name="connsiteY4" fmla="*/ 1873299 h 1873303"/>
              <a:gd name="connsiteX0" fmla="*/ 29537 w 4148104"/>
              <a:gd name="connsiteY0" fmla="*/ 1810010 h 1810014"/>
              <a:gd name="connsiteX1" fmla="*/ 3655822 w 4148104"/>
              <a:gd name="connsiteY1" fmla="*/ 0 h 1810014"/>
              <a:gd name="connsiteX2" fmla="*/ 4113022 w 4148104"/>
              <a:gd name="connsiteY2" fmla="*/ 457200 h 1810014"/>
              <a:gd name="connsiteX3" fmla="*/ 3655822 w 4148104"/>
              <a:gd name="connsiteY3" fmla="*/ 914400 h 1810014"/>
              <a:gd name="connsiteX4" fmla="*/ 29537 w 4148104"/>
              <a:gd name="connsiteY4" fmla="*/ 1810010 h 1810014"/>
              <a:gd name="connsiteX0" fmla="*/ 343450 w 4462017"/>
              <a:gd name="connsiteY0" fmla="*/ 1381917 h 1386469"/>
              <a:gd name="connsiteX1" fmla="*/ 612760 w 4462017"/>
              <a:gd name="connsiteY1" fmla="*/ 799457 h 1386469"/>
              <a:gd name="connsiteX2" fmla="*/ 4426935 w 4462017"/>
              <a:gd name="connsiteY2" fmla="*/ 29107 h 1386469"/>
              <a:gd name="connsiteX3" fmla="*/ 3969735 w 4462017"/>
              <a:gd name="connsiteY3" fmla="*/ 486307 h 1386469"/>
              <a:gd name="connsiteX4" fmla="*/ 343450 w 4462017"/>
              <a:gd name="connsiteY4" fmla="*/ 1381917 h 1386469"/>
              <a:gd name="connsiteX0" fmla="*/ 2334197 w 3937529"/>
              <a:gd name="connsiteY0" fmla="*/ 755616 h 899910"/>
              <a:gd name="connsiteX1" fmla="*/ 123354 w 3937529"/>
              <a:gd name="connsiteY1" fmla="*/ 799457 h 899910"/>
              <a:gd name="connsiteX2" fmla="*/ 3937529 w 3937529"/>
              <a:gd name="connsiteY2" fmla="*/ 29107 h 899910"/>
              <a:gd name="connsiteX3" fmla="*/ 3480329 w 3937529"/>
              <a:gd name="connsiteY3" fmla="*/ 486307 h 899910"/>
              <a:gd name="connsiteX4" fmla="*/ 2334197 w 3937529"/>
              <a:gd name="connsiteY4" fmla="*/ 755616 h 899910"/>
              <a:gd name="connsiteX0" fmla="*/ 2636913 w 4240245"/>
              <a:gd name="connsiteY0" fmla="*/ 748525 h 1388055"/>
              <a:gd name="connsiteX1" fmla="*/ 112919 w 4240245"/>
              <a:gd name="connsiteY1" fmla="*/ 1318459 h 1388055"/>
              <a:gd name="connsiteX2" fmla="*/ 4240245 w 4240245"/>
              <a:gd name="connsiteY2" fmla="*/ 22016 h 1388055"/>
              <a:gd name="connsiteX3" fmla="*/ 3783045 w 4240245"/>
              <a:gd name="connsiteY3" fmla="*/ 479216 h 1388055"/>
              <a:gd name="connsiteX4" fmla="*/ 2636913 w 4240245"/>
              <a:gd name="connsiteY4" fmla="*/ 748525 h 1388055"/>
              <a:gd name="connsiteX0" fmla="*/ 2581703 w 4185035"/>
              <a:gd name="connsiteY0" fmla="*/ 760287 h 1406498"/>
              <a:gd name="connsiteX1" fmla="*/ 57709 w 4185035"/>
              <a:gd name="connsiteY1" fmla="*/ 1330221 h 1406498"/>
              <a:gd name="connsiteX2" fmla="*/ 4185035 w 4185035"/>
              <a:gd name="connsiteY2" fmla="*/ 33778 h 1406498"/>
              <a:gd name="connsiteX3" fmla="*/ 3727835 w 4185035"/>
              <a:gd name="connsiteY3" fmla="*/ 490978 h 1406498"/>
              <a:gd name="connsiteX4" fmla="*/ 2581703 w 4185035"/>
              <a:gd name="connsiteY4" fmla="*/ 760287 h 1406498"/>
              <a:gd name="connsiteX0" fmla="*/ 2581703 w 4185035"/>
              <a:gd name="connsiteY0" fmla="*/ 760287 h 1406498"/>
              <a:gd name="connsiteX1" fmla="*/ 57709 w 4185035"/>
              <a:gd name="connsiteY1" fmla="*/ 1330221 h 1406498"/>
              <a:gd name="connsiteX2" fmla="*/ 4185035 w 4185035"/>
              <a:gd name="connsiteY2" fmla="*/ 33778 h 1406498"/>
              <a:gd name="connsiteX3" fmla="*/ 3727835 w 4185035"/>
              <a:gd name="connsiteY3" fmla="*/ 490978 h 1406498"/>
              <a:gd name="connsiteX4" fmla="*/ 2581703 w 4185035"/>
              <a:gd name="connsiteY4" fmla="*/ 760287 h 1406498"/>
              <a:gd name="connsiteX0" fmla="*/ 2524195 w 4127527"/>
              <a:gd name="connsiteY0" fmla="*/ 758648 h 1379364"/>
              <a:gd name="connsiteX1" fmla="*/ 201 w 4127527"/>
              <a:gd name="connsiteY1" fmla="*/ 1328582 h 1379364"/>
              <a:gd name="connsiteX2" fmla="*/ 4127527 w 4127527"/>
              <a:gd name="connsiteY2" fmla="*/ 32139 h 1379364"/>
              <a:gd name="connsiteX3" fmla="*/ 3670327 w 4127527"/>
              <a:gd name="connsiteY3" fmla="*/ 489339 h 1379364"/>
              <a:gd name="connsiteX4" fmla="*/ 2524195 w 4127527"/>
              <a:gd name="connsiteY4" fmla="*/ 758648 h 1379364"/>
              <a:gd name="connsiteX0" fmla="*/ 2524195 w 4127527"/>
              <a:gd name="connsiteY0" fmla="*/ 758648 h 1379364"/>
              <a:gd name="connsiteX1" fmla="*/ 201 w 4127527"/>
              <a:gd name="connsiteY1" fmla="*/ 1328582 h 1379364"/>
              <a:gd name="connsiteX2" fmla="*/ 4127527 w 4127527"/>
              <a:gd name="connsiteY2" fmla="*/ 32139 h 1379364"/>
              <a:gd name="connsiteX3" fmla="*/ 3670327 w 4127527"/>
              <a:gd name="connsiteY3" fmla="*/ 489339 h 1379364"/>
              <a:gd name="connsiteX4" fmla="*/ 2524195 w 4127527"/>
              <a:gd name="connsiteY4" fmla="*/ 758648 h 1379364"/>
              <a:gd name="connsiteX0" fmla="*/ 2524195 w 4127527"/>
              <a:gd name="connsiteY0" fmla="*/ 758648 h 1328842"/>
              <a:gd name="connsiteX1" fmla="*/ 201 w 4127527"/>
              <a:gd name="connsiteY1" fmla="*/ 1328582 h 1328842"/>
              <a:gd name="connsiteX2" fmla="*/ 4127527 w 4127527"/>
              <a:gd name="connsiteY2" fmla="*/ 32139 h 1328842"/>
              <a:gd name="connsiteX3" fmla="*/ 3670327 w 4127527"/>
              <a:gd name="connsiteY3" fmla="*/ 489339 h 1328842"/>
              <a:gd name="connsiteX4" fmla="*/ 2524195 w 4127527"/>
              <a:gd name="connsiteY4" fmla="*/ 758648 h 1328842"/>
              <a:gd name="connsiteX0" fmla="*/ 2561471 w 4164803"/>
              <a:gd name="connsiteY0" fmla="*/ 753948 h 1324178"/>
              <a:gd name="connsiteX1" fmla="*/ 37477 w 4164803"/>
              <a:gd name="connsiteY1" fmla="*/ 1323882 h 1324178"/>
              <a:gd name="connsiteX2" fmla="*/ 4164803 w 4164803"/>
              <a:gd name="connsiteY2" fmla="*/ 27439 h 1324178"/>
              <a:gd name="connsiteX3" fmla="*/ 3707603 w 4164803"/>
              <a:gd name="connsiteY3" fmla="*/ 484639 h 1324178"/>
              <a:gd name="connsiteX4" fmla="*/ 2561471 w 4164803"/>
              <a:gd name="connsiteY4" fmla="*/ 753948 h 1324178"/>
              <a:gd name="connsiteX0" fmla="*/ 2561471 w 4164803"/>
              <a:gd name="connsiteY0" fmla="*/ 753948 h 1324178"/>
              <a:gd name="connsiteX1" fmla="*/ 37477 w 4164803"/>
              <a:gd name="connsiteY1" fmla="*/ 1323882 h 1324178"/>
              <a:gd name="connsiteX2" fmla="*/ 4164803 w 4164803"/>
              <a:gd name="connsiteY2" fmla="*/ 27439 h 1324178"/>
              <a:gd name="connsiteX3" fmla="*/ 3707603 w 4164803"/>
              <a:gd name="connsiteY3" fmla="*/ 484639 h 1324178"/>
              <a:gd name="connsiteX4" fmla="*/ 2561471 w 4164803"/>
              <a:gd name="connsiteY4" fmla="*/ 753948 h 1324178"/>
              <a:gd name="connsiteX0" fmla="*/ 2534882 w 4138214"/>
              <a:gd name="connsiteY0" fmla="*/ 753569 h 1324657"/>
              <a:gd name="connsiteX1" fmla="*/ 10888 w 4138214"/>
              <a:gd name="connsiteY1" fmla="*/ 1323503 h 1324657"/>
              <a:gd name="connsiteX2" fmla="*/ 4138214 w 4138214"/>
              <a:gd name="connsiteY2" fmla="*/ 27060 h 1324657"/>
              <a:gd name="connsiteX3" fmla="*/ 3681014 w 4138214"/>
              <a:gd name="connsiteY3" fmla="*/ 484260 h 1324657"/>
              <a:gd name="connsiteX4" fmla="*/ 2534882 w 4138214"/>
              <a:gd name="connsiteY4" fmla="*/ 753569 h 1324657"/>
              <a:gd name="connsiteX0" fmla="*/ 2528846 w 4132178"/>
              <a:gd name="connsiteY0" fmla="*/ 761780 h 1430650"/>
              <a:gd name="connsiteX1" fmla="*/ 4852 w 4132178"/>
              <a:gd name="connsiteY1" fmla="*/ 1331714 h 1430650"/>
              <a:gd name="connsiteX2" fmla="*/ 4132178 w 4132178"/>
              <a:gd name="connsiteY2" fmla="*/ 35271 h 1430650"/>
              <a:gd name="connsiteX3" fmla="*/ 3674978 w 4132178"/>
              <a:gd name="connsiteY3" fmla="*/ 492471 h 1430650"/>
              <a:gd name="connsiteX4" fmla="*/ 2528846 w 4132178"/>
              <a:gd name="connsiteY4" fmla="*/ 761780 h 1430650"/>
              <a:gd name="connsiteX0" fmla="*/ 2528846 w 4132178"/>
              <a:gd name="connsiteY0" fmla="*/ 761780 h 1430650"/>
              <a:gd name="connsiteX1" fmla="*/ 4852 w 4132178"/>
              <a:gd name="connsiteY1" fmla="*/ 1331714 h 1430650"/>
              <a:gd name="connsiteX2" fmla="*/ 4132178 w 4132178"/>
              <a:gd name="connsiteY2" fmla="*/ 35271 h 1430650"/>
              <a:gd name="connsiteX3" fmla="*/ 3674978 w 4132178"/>
              <a:gd name="connsiteY3" fmla="*/ 492471 h 1430650"/>
              <a:gd name="connsiteX4" fmla="*/ 2528846 w 4132178"/>
              <a:gd name="connsiteY4" fmla="*/ 761780 h 1430650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3675106 w 4132306"/>
              <a:gd name="connsiteY3" fmla="*/ 488826 h 1370904"/>
              <a:gd name="connsiteX4" fmla="*/ 2528974 w 4132306"/>
              <a:gd name="connsiteY4" fmla="*/ 758135 h 1370904"/>
              <a:gd name="connsiteX0" fmla="*/ 2528974 w 4132306"/>
              <a:gd name="connsiteY0" fmla="*/ 758135 h 1370904"/>
              <a:gd name="connsiteX1" fmla="*/ 4980 w 4132306"/>
              <a:gd name="connsiteY1" fmla="*/ 1328069 h 1370904"/>
              <a:gd name="connsiteX2" fmla="*/ 4132306 w 4132306"/>
              <a:gd name="connsiteY2" fmla="*/ 31626 h 1370904"/>
              <a:gd name="connsiteX3" fmla="*/ 2222087 w 4132306"/>
              <a:gd name="connsiteY3" fmla="*/ 100519 h 1370904"/>
              <a:gd name="connsiteX4" fmla="*/ 2528974 w 4132306"/>
              <a:gd name="connsiteY4" fmla="*/ 758135 h 1370904"/>
              <a:gd name="connsiteX0" fmla="*/ 2595296 w 2595296"/>
              <a:gd name="connsiteY0" fmla="*/ 744052 h 1330740"/>
              <a:gd name="connsiteX1" fmla="*/ 71302 w 2595296"/>
              <a:gd name="connsiteY1" fmla="*/ 1313986 h 1330740"/>
              <a:gd name="connsiteX2" fmla="*/ 641236 w 2595296"/>
              <a:gd name="connsiteY2" fmla="*/ 30069 h 1330740"/>
              <a:gd name="connsiteX3" fmla="*/ 2288409 w 2595296"/>
              <a:gd name="connsiteY3" fmla="*/ 86436 h 1330740"/>
              <a:gd name="connsiteX4" fmla="*/ 2595296 w 2595296"/>
              <a:gd name="connsiteY4" fmla="*/ 744052 h 1330740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36596 w 2239337"/>
              <a:gd name="connsiteY0" fmla="*/ 1713493 h 1753048"/>
              <a:gd name="connsiteX1" fmla="*/ 15101 w 2239337"/>
              <a:gd name="connsiteY1" fmla="*/ 1318922 h 1753048"/>
              <a:gd name="connsiteX2" fmla="*/ 585035 w 2239337"/>
              <a:gd name="connsiteY2" fmla="*/ 35005 h 1753048"/>
              <a:gd name="connsiteX3" fmla="*/ 2232208 w 2239337"/>
              <a:gd name="connsiteY3" fmla="*/ 91372 h 1753048"/>
              <a:gd name="connsiteX4" fmla="*/ 1336596 w 2239337"/>
              <a:gd name="connsiteY4" fmla="*/ 1713493 h 1753048"/>
              <a:gd name="connsiteX0" fmla="*/ 1349157 w 2251898"/>
              <a:gd name="connsiteY0" fmla="*/ 1820235 h 1859790"/>
              <a:gd name="connsiteX1" fmla="*/ 27662 w 2251898"/>
              <a:gd name="connsiteY1" fmla="*/ 1425664 h 1859790"/>
              <a:gd name="connsiteX2" fmla="*/ 597596 w 2251898"/>
              <a:gd name="connsiteY2" fmla="*/ 141747 h 1859790"/>
              <a:gd name="connsiteX3" fmla="*/ 2244769 w 2251898"/>
              <a:gd name="connsiteY3" fmla="*/ 198114 h 1859790"/>
              <a:gd name="connsiteX4" fmla="*/ 1349157 w 2251898"/>
              <a:gd name="connsiteY4" fmla="*/ 1820235 h 1859790"/>
              <a:gd name="connsiteX0" fmla="*/ 4106578 w 5009319"/>
              <a:gd name="connsiteY0" fmla="*/ 1851226 h 1956558"/>
              <a:gd name="connsiteX1" fmla="*/ 4305 w 5009319"/>
              <a:gd name="connsiteY1" fmla="*/ 1744753 h 1956558"/>
              <a:gd name="connsiteX2" fmla="*/ 3355017 w 5009319"/>
              <a:gd name="connsiteY2" fmla="*/ 172738 h 1956558"/>
              <a:gd name="connsiteX3" fmla="*/ 5002190 w 5009319"/>
              <a:gd name="connsiteY3" fmla="*/ 229105 h 1956558"/>
              <a:gd name="connsiteX4" fmla="*/ 4106578 w 5009319"/>
              <a:gd name="connsiteY4" fmla="*/ 1851226 h 1956558"/>
              <a:gd name="connsiteX0" fmla="*/ 4141037 w 5043778"/>
              <a:gd name="connsiteY0" fmla="*/ 1851226 h 2007113"/>
              <a:gd name="connsiteX1" fmla="*/ 1724689 w 5043778"/>
              <a:gd name="connsiteY1" fmla="*/ 1930577 h 2007113"/>
              <a:gd name="connsiteX2" fmla="*/ 38764 w 5043778"/>
              <a:gd name="connsiteY2" fmla="*/ 1744753 h 2007113"/>
              <a:gd name="connsiteX3" fmla="*/ 3389476 w 5043778"/>
              <a:gd name="connsiteY3" fmla="*/ 172738 h 2007113"/>
              <a:gd name="connsiteX4" fmla="*/ 5036649 w 5043778"/>
              <a:gd name="connsiteY4" fmla="*/ 229105 h 2007113"/>
              <a:gd name="connsiteX5" fmla="*/ 4141037 w 5043778"/>
              <a:gd name="connsiteY5" fmla="*/ 1851226 h 2007113"/>
              <a:gd name="connsiteX0" fmla="*/ 4141037 w 5043778"/>
              <a:gd name="connsiteY0" fmla="*/ 1851226 h 1971179"/>
              <a:gd name="connsiteX1" fmla="*/ 1724689 w 5043778"/>
              <a:gd name="connsiteY1" fmla="*/ 1930577 h 1971179"/>
              <a:gd name="connsiteX2" fmla="*/ 38764 w 5043778"/>
              <a:gd name="connsiteY2" fmla="*/ 1744753 h 1971179"/>
              <a:gd name="connsiteX3" fmla="*/ 3389476 w 5043778"/>
              <a:gd name="connsiteY3" fmla="*/ 172738 h 1971179"/>
              <a:gd name="connsiteX4" fmla="*/ 5036649 w 5043778"/>
              <a:gd name="connsiteY4" fmla="*/ 229105 h 1971179"/>
              <a:gd name="connsiteX5" fmla="*/ 4141037 w 5043778"/>
              <a:gd name="connsiteY5" fmla="*/ 1851226 h 1971179"/>
              <a:gd name="connsiteX0" fmla="*/ 4141037 w 5043672"/>
              <a:gd name="connsiteY0" fmla="*/ 1851226 h 1971179"/>
              <a:gd name="connsiteX1" fmla="*/ 1724689 w 5043672"/>
              <a:gd name="connsiteY1" fmla="*/ 1930577 h 1971179"/>
              <a:gd name="connsiteX2" fmla="*/ 38764 w 5043672"/>
              <a:gd name="connsiteY2" fmla="*/ 1744753 h 1971179"/>
              <a:gd name="connsiteX3" fmla="*/ 3389476 w 5043672"/>
              <a:gd name="connsiteY3" fmla="*/ 172738 h 1971179"/>
              <a:gd name="connsiteX4" fmla="*/ 5036649 w 5043672"/>
              <a:gd name="connsiteY4" fmla="*/ 229105 h 1971179"/>
              <a:gd name="connsiteX5" fmla="*/ 4141037 w 5043672"/>
              <a:gd name="connsiteY5" fmla="*/ 1851226 h 1971179"/>
              <a:gd name="connsiteX0" fmla="*/ 4141037 w 5043672"/>
              <a:gd name="connsiteY0" fmla="*/ 1851226 h 1942256"/>
              <a:gd name="connsiteX1" fmla="*/ 1724689 w 5043672"/>
              <a:gd name="connsiteY1" fmla="*/ 1930577 h 1942256"/>
              <a:gd name="connsiteX2" fmla="*/ 38764 w 5043672"/>
              <a:gd name="connsiteY2" fmla="*/ 1744753 h 1942256"/>
              <a:gd name="connsiteX3" fmla="*/ 3389476 w 5043672"/>
              <a:gd name="connsiteY3" fmla="*/ 172738 h 1942256"/>
              <a:gd name="connsiteX4" fmla="*/ 5036649 w 5043672"/>
              <a:gd name="connsiteY4" fmla="*/ 229105 h 1942256"/>
              <a:gd name="connsiteX5" fmla="*/ 4141037 w 5043672"/>
              <a:gd name="connsiteY5" fmla="*/ 1851226 h 1942256"/>
              <a:gd name="connsiteX0" fmla="*/ 4141853 w 5044488"/>
              <a:gd name="connsiteY0" fmla="*/ 1851226 h 1919759"/>
              <a:gd name="connsiteX1" fmla="*/ 1712979 w 5044488"/>
              <a:gd name="connsiteY1" fmla="*/ 1892999 h 1919759"/>
              <a:gd name="connsiteX2" fmla="*/ 39580 w 5044488"/>
              <a:gd name="connsiteY2" fmla="*/ 1744753 h 1919759"/>
              <a:gd name="connsiteX3" fmla="*/ 3390292 w 5044488"/>
              <a:gd name="connsiteY3" fmla="*/ 172738 h 1919759"/>
              <a:gd name="connsiteX4" fmla="*/ 5037465 w 5044488"/>
              <a:gd name="connsiteY4" fmla="*/ 229105 h 1919759"/>
              <a:gd name="connsiteX5" fmla="*/ 4141853 w 5044488"/>
              <a:gd name="connsiteY5" fmla="*/ 1851226 h 1919759"/>
              <a:gd name="connsiteX0" fmla="*/ 4141853 w 5044488"/>
              <a:gd name="connsiteY0" fmla="*/ 1851226 h 1906601"/>
              <a:gd name="connsiteX1" fmla="*/ 1712979 w 5044488"/>
              <a:gd name="connsiteY1" fmla="*/ 1867947 h 1906601"/>
              <a:gd name="connsiteX2" fmla="*/ 39580 w 5044488"/>
              <a:gd name="connsiteY2" fmla="*/ 1744753 h 1906601"/>
              <a:gd name="connsiteX3" fmla="*/ 3390292 w 5044488"/>
              <a:gd name="connsiteY3" fmla="*/ 172738 h 1906601"/>
              <a:gd name="connsiteX4" fmla="*/ 5037465 w 5044488"/>
              <a:gd name="connsiteY4" fmla="*/ 229105 h 1906601"/>
              <a:gd name="connsiteX5" fmla="*/ 4141853 w 5044488"/>
              <a:gd name="connsiteY5" fmla="*/ 1851226 h 1906601"/>
              <a:gd name="connsiteX0" fmla="*/ 4141853 w 5044488"/>
              <a:gd name="connsiteY0" fmla="*/ 1851226 h 1906601"/>
              <a:gd name="connsiteX1" fmla="*/ 1712979 w 5044488"/>
              <a:gd name="connsiteY1" fmla="*/ 1867947 h 1906601"/>
              <a:gd name="connsiteX2" fmla="*/ 39580 w 5044488"/>
              <a:gd name="connsiteY2" fmla="*/ 1744753 h 1906601"/>
              <a:gd name="connsiteX3" fmla="*/ 3390292 w 5044488"/>
              <a:gd name="connsiteY3" fmla="*/ 172738 h 1906601"/>
              <a:gd name="connsiteX4" fmla="*/ 5037465 w 5044488"/>
              <a:gd name="connsiteY4" fmla="*/ 229105 h 1906601"/>
              <a:gd name="connsiteX5" fmla="*/ 4141853 w 5044488"/>
              <a:gd name="connsiteY5" fmla="*/ 1851226 h 1906601"/>
              <a:gd name="connsiteX0" fmla="*/ 4102273 w 5004908"/>
              <a:gd name="connsiteY0" fmla="*/ 1851226 h 1886863"/>
              <a:gd name="connsiteX1" fmla="*/ 1673399 w 5004908"/>
              <a:gd name="connsiteY1" fmla="*/ 1867947 h 1886863"/>
              <a:gd name="connsiteX2" fmla="*/ 0 w 5004908"/>
              <a:gd name="connsiteY2" fmla="*/ 1744753 h 1886863"/>
              <a:gd name="connsiteX3" fmla="*/ 3350712 w 5004908"/>
              <a:gd name="connsiteY3" fmla="*/ 172738 h 1886863"/>
              <a:gd name="connsiteX4" fmla="*/ 4997885 w 5004908"/>
              <a:gd name="connsiteY4" fmla="*/ 229105 h 1886863"/>
              <a:gd name="connsiteX5" fmla="*/ 4102273 w 5004908"/>
              <a:gd name="connsiteY5" fmla="*/ 1851226 h 1886863"/>
              <a:gd name="connsiteX0" fmla="*/ 4102273 w 5004908"/>
              <a:gd name="connsiteY0" fmla="*/ 1851226 h 1886863"/>
              <a:gd name="connsiteX1" fmla="*/ 1673399 w 5004908"/>
              <a:gd name="connsiteY1" fmla="*/ 1867947 h 1886863"/>
              <a:gd name="connsiteX2" fmla="*/ 0 w 5004908"/>
              <a:gd name="connsiteY2" fmla="*/ 1744753 h 1886863"/>
              <a:gd name="connsiteX3" fmla="*/ 3350712 w 5004908"/>
              <a:gd name="connsiteY3" fmla="*/ 172738 h 1886863"/>
              <a:gd name="connsiteX4" fmla="*/ 4997885 w 5004908"/>
              <a:gd name="connsiteY4" fmla="*/ 229105 h 1886863"/>
              <a:gd name="connsiteX5" fmla="*/ 4102273 w 5004908"/>
              <a:gd name="connsiteY5" fmla="*/ 1851226 h 1886863"/>
              <a:gd name="connsiteX0" fmla="*/ 4102273 w 5004908"/>
              <a:gd name="connsiteY0" fmla="*/ 1851226 h 1879253"/>
              <a:gd name="connsiteX1" fmla="*/ 1673399 w 5004908"/>
              <a:gd name="connsiteY1" fmla="*/ 1867947 h 1879253"/>
              <a:gd name="connsiteX2" fmla="*/ 0 w 5004908"/>
              <a:gd name="connsiteY2" fmla="*/ 1744753 h 1879253"/>
              <a:gd name="connsiteX3" fmla="*/ 3350712 w 5004908"/>
              <a:gd name="connsiteY3" fmla="*/ 172738 h 1879253"/>
              <a:gd name="connsiteX4" fmla="*/ 4997885 w 5004908"/>
              <a:gd name="connsiteY4" fmla="*/ 229105 h 1879253"/>
              <a:gd name="connsiteX5" fmla="*/ 4102273 w 5004908"/>
              <a:gd name="connsiteY5" fmla="*/ 1851226 h 1879253"/>
              <a:gd name="connsiteX0" fmla="*/ 4189955 w 5092590"/>
              <a:gd name="connsiteY0" fmla="*/ 1855439 h 1883466"/>
              <a:gd name="connsiteX1" fmla="*/ 1761081 w 5092590"/>
              <a:gd name="connsiteY1" fmla="*/ 1872160 h 1883466"/>
              <a:gd name="connsiteX2" fmla="*/ 0 w 5092590"/>
              <a:gd name="connsiteY2" fmla="*/ 1811597 h 1883466"/>
              <a:gd name="connsiteX3" fmla="*/ 3438394 w 5092590"/>
              <a:gd name="connsiteY3" fmla="*/ 176951 h 1883466"/>
              <a:gd name="connsiteX4" fmla="*/ 5085567 w 5092590"/>
              <a:gd name="connsiteY4" fmla="*/ 233318 h 1883466"/>
              <a:gd name="connsiteX5" fmla="*/ 4189955 w 5092590"/>
              <a:gd name="connsiteY5" fmla="*/ 1855439 h 1883466"/>
              <a:gd name="connsiteX0" fmla="*/ 4189955 w 5092590"/>
              <a:gd name="connsiteY0" fmla="*/ 1855439 h 1883466"/>
              <a:gd name="connsiteX1" fmla="*/ 1761081 w 5092590"/>
              <a:gd name="connsiteY1" fmla="*/ 1872160 h 1883466"/>
              <a:gd name="connsiteX2" fmla="*/ 0 w 5092590"/>
              <a:gd name="connsiteY2" fmla="*/ 1811597 h 1883466"/>
              <a:gd name="connsiteX3" fmla="*/ 3438394 w 5092590"/>
              <a:gd name="connsiteY3" fmla="*/ 176951 h 1883466"/>
              <a:gd name="connsiteX4" fmla="*/ 5085567 w 5092590"/>
              <a:gd name="connsiteY4" fmla="*/ 233318 h 1883466"/>
              <a:gd name="connsiteX5" fmla="*/ 4189955 w 5092590"/>
              <a:gd name="connsiteY5" fmla="*/ 1855439 h 1883466"/>
              <a:gd name="connsiteX0" fmla="*/ 4227533 w 5130168"/>
              <a:gd name="connsiteY0" fmla="*/ 1858828 h 1886855"/>
              <a:gd name="connsiteX1" fmla="*/ 1798659 w 5130168"/>
              <a:gd name="connsiteY1" fmla="*/ 1875549 h 1886855"/>
              <a:gd name="connsiteX2" fmla="*/ 0 w 5130168"/>
              <a:gd name="connsiteY2" fmla="*/ 1865090 h 1886855"/>
              <a:gd name="connsiteX3" fmla="*/ 3475972 w 5130168"/>
              <a:gd name="connsiteY3" fmla="*/ 180340 h 1886855"/>
              <a:gd name="connsiteX4" fmla="*/ 5123145 w 5130168"/>
              <a:gd name="connsiteY4" fmla="*/ 236707 h 1886855"/>
              <a:gd name="connsiteX5" fmla="*/ 4227533 w 5130168"/>
              <a:gd name="connsiteY5" fmla="*/ 1858828 h 1886855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327"/>
              <a:gd name="connsiteX1" fmla="*/ 1723502 w 5130168"/>
              <a:gd name="connsiteY1" fmla="*/ 1850496 h 1875327"/>
              <a:gd name="connsiteX2" fmla="*/ 0 w 5130168"/>
              <a:gd name="connsiteY2" fmla="*/ 1865090 h 1875327"/>
              <a:gd name="connsiteX3" fmla="*/ 3475972 w 5130168"/>
              <a:gd name="connsiteY3" fmla="*/ 180340 h 1875327"/>
              <a:gd name="connsiteX4" fmla="*/ 5123145 w 5130168"/>
              <a:gd name="connsiteY4" fmla="*/ 236707 h 1875327"/>
              <a:gd name="connsiteX5" fmla="*/ 4227533 w 5130168"/>
              <a:gd name="connsiteY5" fmla="*/ 1858828 h 1875327"/>
              <a:gd name="connsiteX0" fmla="*/ 4227533 w 5130168"/>
              <a:gd name="connsiteY0" fmla="*/ 1858828 h 1875408"/>
              <a:gd name="connsiteX1" fmla="*/ 1723502 w 5130168"/>
              <a:gd name="connsiteY1" fmla="*/ 1850496 h 1875408"/>
              <a:gd name="connsiteX2" fmla="*/ 0 w 5130168"/>
              <a:gd name="connsiteY2" fmla="*/ 1865090 h 1875408"/>
              <a:gd name="connsiteX3" fmla="*/ 3475972 w 5130168"/>
              <a:gd name="connsiteY3" fmla="*/ 180340 h 1875408"/>
              <a:gd name="connsiteX4" fmla="*/ 5123145 w 5130168"/>
              <a:gd name="connsiteY4" fmla="*/ 236707 h 1875408"/>
              <a:gd name="connsiteX5" fmla="*/ 4227533 w 5130168"/>
              <a:gd name="connsiteY5" fmla="*/ 1858828 h 1875408"/>
              <a:gd name="connsiteX0" fmla="*/ 4227533 w 5130168"/>
              <a:gd name="connsiteY0" fmla="*/ 1858828 h 1875600"/>
              <a:gd name="connsiteX1" fmla="*/ 1723502 w 5130168"/>
              <a:gd name="connsiteY1" fmla="*/ 1850496 h 1875600"/>
              <a:gd name="connsiteX2" fmla="*/ 0 w 5130168"/>
              <a:gd name="connsiteY2" fmla="*/ 1865090 h 1875600"/>
              <a:gd name="connsiteX3" fmla="*/ 3475972 w 5130168"/>
              <a:gd name="connsiteY3" fmla="*/ 180340 h 1875600"/>
              <a:gd name="connsiteX4" fmla="*/ 5123145 w 5130168"/>
              <a:gd name="connsiteY4" fmla="*/ 236707 h 1875600"/>
              <a:gd name="connsiteX5" fmla="*/ 4227533 w 5130168"/>
              <a:gd name="connsiteY5" fmla="*/ 1858828 h 1875600"/>
              <a:gd name="connsiteX0" fmla="*/ 4227533 w 5130168"/>
              <a:gd name="connsiteY0" fmla="*/ 1858828 h 1875600"/>
              <a:gd name="connsiteX1" fmla="*/ 1723502 w 5130168"/>
              <a:gd name="connsiteY1" fmla="*/ 1850496 h 1875600"/>
              <a:gd name="connsiteX2" fmla="*/ 0 w 5130168"/>
              <a:gd name="connsiteY2" fmla="*/ 1865090 h 1875600"/>
              <a:gd name="connsiteX3" fmla="*/ 3475972 w 5130168"/>
              <a:gd name="connsiteY3" fmla="*/ 180340 h 1875600"/>
              <a:gd name="connsiteX4" fmla="*/ 5123145 w 5130168"/>
              <a:gd name="connsiteY4" fmla="*/ 236707 h 1875600"/>
              <a:gd name="connsiteX5" fmla="*/ 4227533 w 5130168"/>
              <a:gd name="connsiteY5" fmla="*/ 1858828 h 1875600"/>
              <a:gd name="connsiteX0" fmla="*/ 4227533 w 5130168"/>
              <a:gd name="connsiteY0" fmla="*/ 1858828 h 1872599"/>
              <a:gd name="connsiteX1" fmla="*/ 1723502 w 5130168"/>
              <a:gd name="connsiteY1" fmla="*/ 1850496 h 1872599"/>
              <a:gd name="connsiteX2" fmla="*/ 0 w 5130168"/>
              <a:gd name="connsiteY2" fmla="*/ 1865090 h 1872599"/>
              <a:gd name="connsiteX3" fmla="*/ 3475972 w 5130168"/>
              <a:gd name="connsiteY3" fmla="*/ 180340 h 1872599"/>
              <a:gd name="connsiteX4" fmla="*/ 5123145 w 5130168"/>
              <a:gd name="connsiteY4" fmla="*/ 236707 h 1872599"/>
              <a:gd name="connsiteX5" fmla="*/ 4227533 w 5130168"/>
              <a:gd name="connsiteY5" fmla="*/ 1858828 h 1872599"/>
              <a:gd name="connsiteX0" fmla="*/ 4229948 w 5132583"/>
              <a:gd name="connsiteY0" fmla="*/ 1800246 h 1814017"/>
              <a:gd name="connsiteX1" fmla="*/ 1725917 w 5132583"/>
              <a:gd name="connsiteY1" fmla="*/ 1791914 h 1814017"/>
              <a:gd name="connsiteX2" fmla="*/ 2415 w 5132583"/>
              <a:gd name="connsiteY2" fmla="*/ 1806508 h 1814017"/>
              <a:gd name="connsiteX3" fmla="*/ 1400242 w 5132583"/>
              <a:gd name="connsiteY3" fmla="*/ 890042 h 1814017"/>
              <a:gd name="connsiteX4" fmla="*/ 3478387 w 5132583"/>
              <a:gd name="connsiteY4" fmla="*/ 121758 h 1814017"/>
              <a:gd name="connsiteX5" fmla="*/ 5125560 w 5132583"/>
              <a:gd name="connsiteY5" fmla="*/ 178125 h 1814017"/>
              <a:gd name="connsiteX6" fmla="*/ 4229948 w 5132583"/>
              <a:gd name="connsiteY6" fmla="*/ 1800246 h 1814017"/>
              <a:gd name="connsiteX0" fmla="*/ 4229948 w 5132583"/>
              <a:gd name="connsiteY0" fmla="*/ 1800246 h 1814017"/>
              <a:gd name="connsiteX1" fmla="*/ 1725917 w 5132583"/>
              <a:gd name="connsiteY1" fmla="*/ 1791914 h 1814017"/>
              <a:gd name="connsiteX2" fmla="*/ 2415 w 5132583"/>
              <a:gd name="connsiteY2" fmla="*/ 1806508 h 1814017"/>
              <a:gd name="connsiteX3" fmla="*/ 1400242 w 5132583"/>
              <a:gd name="connsiteY3" fmla="*/ 890042 h 1814017"/>
              <a:gd name="connsiteX4" fmla="*/ 3478387 w 5132583"/>
              <a:gd name="connsiteY4" fmla="*/ 121758 h 1814017"/>
              <a:gd name="connsiteX5" fmla="*/ 5125560 w 5132583"/>
              <a:gd name="connsiteY5" fmla="*/ 178125 h 1814017"/>
              <a:gd name="connsiteX6" fmla="*/ 4229948 w 5132583"/>
              <a:gd name="connsiteY6" fmla="*/ 1800246 h 1814017"/>
              <a:gd name="connsiteX0" fmla="*/ 4336169 w 5238804"/>
              <a:gd name="connsiteY0" fmla="*/ 1776166 h 1789937"/>
              <a:gd name="connsiteX1" fmla="*/ 1832138 w 5238804"/>
              <a:gd name="connsiteY1" fmla="*/ 1767834 h 1789937"/>
              <a:gd name="connsiteX2" fmla="*/ 108636 w 5238804"/>
              <a:gd name="connsiteY2" fmla="*/ 1782428 h 1789937"/>
              <a:gd name="connsiteX3" fmla="*/ 366594 w 5238804"/>
              <a:gd name="connsiteY3" fmla="*/ 427551 h 1789937"/>
              <a:gd name="connsiteX4" fmla="*/ 3584608 w 5238804"/>
              <a:gd name="connsiteY4" fmla="*/ 97678 h 1789937"/>
              <a:gd name="connsiteX5" fmla="*/ 5231781 w 5238804"/>
              <a:gd name="connsiteY5" fmla="*/ 154045 h 1789937"/>
              <a:gd name="connsiteX6" fmla="*/ 4336169 w 5238804"/>
              <a:gd name="connsiteY6" fmla="*/ 1776166 h 1789937"/>
              <a:gd name="connsiteX0" fmla="*/ 4235985 w 5138620"/>
              <a:gd name="connsiteY0" fmla="*/ 1776166 h 1789937"/>
              <a:gd name="connsiteX1" fmla="*/ 1731954 w 5138620"/>
              <a:gd name="connsiteY1" fmla="*/ 1767834 h 1789937"/>
              <a:gd name="connsiteX2" fmla="*/ 8452 w 5138620"/>
              <a:gd name="connsiteY2" fmla="*/ 1782428 h 1789937"/>
              <a:gd name="connsiteX3" fmla="*/ 266410 w 5138620"/>
              <a:gd name="connsiteY3" fmla="*/ 427551 h 1789937"/>
              <a:gd name="connsiteX4" fmla="*/ 3484424 w 5138620"/>
              <a:gd name="connsiteY4" fmla="*/ 97678 h 1789937"/>
              <a:gd name="connsiteX5" fmla="*/ 5131597 w 5138620"/>
              <a:gd name="connsiteY5" fmla="*/ 154045 h 1789937"/>
              <a:gd name="connsiteX6" fmla="*/ 4235985 w 5138620"/>
              <a:gd name="connsiteY6" fmla="*/ 1776166 h 1789937"/>
              <a:gd name="connsiteX0" fmla="*/ 4520087 w 5422722"/>
              <a:gd name="connsiteY0" fmla="*/ 1776166 h 1794954"/>
              <a:gd name="connsiteX1" fmla="*/ 2016056 w 5422722"/>
              <a:gd name="connsiteY1" fmla="*/ 1767834 h 1794954"/>
              <a:gd name="connsiteX2" fmla="*/ 29507 w 5422722"/>
              <a:gd name="connsiteY2" fmla="*/ 1794954 h 1794954"/>
              <a:gd name="connsiteX3" fmla="*/ 550512 w 5422722"/>
              <a:gd name="connsiteY3" fmla="*/ 427551 h 1794954"/>
              <a:gd name="connsiteX4" fmla="*/ 3768526 w 5422722"/>
              <a:gd name="connsiteY4" fmla="*/ 97678 h 1794954"/>
              <a:gd name="connsiteX5" fmla="*/ 5415699 w 5422722"/>
              <a:gd name="connsiteY5" fmla="*/ 154045 h 1794954"/>
              <a:gd name="connsiteX6" fmla="*/ 4520087 w 5422722"/>
              <a:gd name="connsiteY6" fmla="*/ 1776166 h 1794954"/>
              <a:gd name="connsiteX0" fmla="*/ 7272314 w 8174949"/>
              <a:gd name="connsiteY0" fmla="*/ 1776166 h 1788791"/>
              <a:gd name="connsiteX1" fmla="*/ 4768283 w 8174949"/>
              <a:gd name="connsiteY1" fmla="*/ 1767834 h 1788791"/>
              <a:gd name="connsiteX2" fmla="*/ 956 w 8174949"/>
              <a:gd name="connsiteY2" fmla="*/ 1782427 h 1788791"/>
              <a:gd name="connsiteX3" fmla="*/ 3302739 w 8174949"/>
              <a:gd name="connsiteY3" fmla="*/ 427551 h 1788791"/>
              <a:gd name="connsiteX4" fmla="*/ 6520753 w 8174949"/>
              <a:gd name="connsiteY4" fmla="*/ 97678 h 1788791"/>
              <a:gd name="connsiteX5" fmla="*/ 8167926 w 8174949"/>
              <a:gd name="connsiteY5" fmla="*/ 154045 h 1788791"/>
              <a:gd name="connsiteX6" fmla="*/ 7272314 w 8174949"/>
              <a:gd name="connsiteY6" fmla="*/ 1776166 h 1788791"/>
              <a:gd name="connsiteX0" fmla="*/ 7271358 w 8173993"/>
              <a:gd name="connsiteY0" fmla="*/ 1776166 h 1788791"/>
              <a:gd name="connsiteX1" fmla="*/ 4767327 w 8173993"/>
              <a:gd name="connsiteY1" fmla="*/ 1767834 h 1788791"/>
              <a:gd name="connsiteX2" fmla="*/ 0 w 8173993"/>
              <a:gd name="connsiteY2" fmla="*/ 1782427 h 1788791"/>
              <a:gd name="connsiteX3" fmla="*/ 3301783 w 8173993"/>
              <a:gd name="connsiteY3" fmla="*/ 427551 h 1788791"/>
              <a:gd name="connsiteX4" fmla="*/ 6519797 w 8173993"/>
              <a:gd name="connsiteY4" fmla="*/ 97678 h 1788791"/>
              <a:gd name="connsiteX5" fmla="*/ 8166970 w 8173993"/>
              <a:gd name="connsiteY5" fmla="*/ 154045 h 1788791"/>
              <a:gd name="connsiteX6" fmla="*/ 7271358 w 8173993"/>
              <a:gd name="connsiteY6" fmla="*/ 1776166 h 1788791"/>
              <a:gd name="connsiteX0" fmla="*/ 7271358 w 8173993"/>
              <a:gd name="connsiteY0" fmla="*/ 1776166 h 1788791"/>
              <a:gd name="connsiteX1" fmla="*/ 4767327 w 8173993"/>
              <a:gd name="connsiteY1" fmla="*/ 1767834 h 1788791"/>
              <a:gd name="connsiteX2" fmla="*/ 0 w 8173993"/>
              <a:gd name="connsiteY2" fmla="*/ 1782427 h 1788791"/>
              <a:gd name="connsiteX3" fmla="*/ 3301783 w 8173993"/>
              <a:gd name="connsiteY3" fmla="*/ 427551 h 1788791"/>
              <a:gd name="connsiteX4" fmla="*/ 6519797 w 8173993"/>
              <a:gd name="connsiteY4" fmla="*/ 97678 h 1788791"/>
              <a:gd name="connsiteX5" fmla="*/ 8166970 w 8173993"/>
              <a:gd name="connsiteY5" fmla="*/ 154045 h 1788791"/>
              <a:gd name="connsiteX6" fmla="*/ 7271358 w 8173993"/>
              <a:gd name="connsiteY6" fmla="*/ 1776166 h 1788791"/>
              <a:gd name="connsiteX0" fmla="*/ 7765574 w 8668209"/>
              <a:gd name="connsiteY0" fmla="*/ 2001655 h 2014280"/>
              <a:gd name="connsiteX1" fmla="*/ 5261543 w 8668209"/>
              <a:gd name="connsiteY1" fmla="*/ 1993323 h 2014280"/>
              <a:gd name="connsiteX2" fmla="*/ 494216 w 8668209"/>
              <a:gd name="connsiteY2" fmla="*/ 2007916 h 2014280"/>
              <a:gd name="connsiteX3" fmla="*/ 476602 w 8668209"/>
              <a:gd name="connsiteY3" fmla="*/ 89369 h 2014280"/>
              <a:gd name="connsiteX4" fmla="*/ 7014013 w 8668209"/>
              <a:gd name="connsiteY4" fmla="*/ 323167 h 2014280"/>
              <a:gd name="connsiteX5" fmla="*/ 8661186 w 8668209"/>
              <a:gd name="connsiteY5" fmla="*/ 379534 h 2014280"/>
              <a:gd name="connsiteX6" fmla="*/ 7765574 w 8668209"/>
              <a:gd name="connsiteY6" fmla="*/ 2001655 h 2014280"/>
              <a:gd name="connsiteX0" fmla="*/ 7290574 w 8193209"/>
              <a:gd name="connsiteY0" fmla="*/ 2069841 h 2082466"/>
              <a:gd name="connsiteX1" fmla="*/ 4786543 w 8193209"/>
              <a:gd name="connsiteY1" fmla="*/ 2061509 h 2082466"/>
              <a:gd name="connsiteX2" fmla="*/ 19216 w 8193209"/>
              <a:gd name="connsiteY2" fmla="*/ 2076102 h 2082466"/>
              <a:gd name="connsiteX3" fmla="*/ 1602 w 8193209"/>
              <a:gd name="connsiteY3" fmla="*/ 157555 h 2082466"/>
              <a:gd name="connsiteX4" fmla="*/ 6539013 w 8193209"/>
              <a:gd name="connsiteY4" fmla="*/ 391353 h 2082466"/>
              <a:gd name="connsiteX5" fmla="*/ 8186186 w 8193209"/>
              <a:gd name="connsiteY5" fmla="*/ 447720 h 2082466"/>
              <a:gd name="connsiteX6" fmla="*/ 7290574 w 8193209"/>
              <a:gd name="connsiteY6" fmla="*/ 2069841 h 2082466"/>
              <a:gd name="connsiteX0" fmla="*/ 7838850 w 9048788"/>
              <a:gd name="connsiteY0" fmla="*/ 3408814 h 3421439"/>
              <a:gd name="connsiteX1" fmla="*/ 5334819 w 9048788"/>
              <a:gd name="connsiteY1" fmla="*/ 3400482 h 3421439"/>
              <a:gd name="connsiteX2" fmla="*/ 567492 w 9048788"/>
              <a:gd name="connsiteY2" fmla="*/ 3415075 h 3421439"/>
              <a:gd name="connsiteX3" fmla="*/ 549878 w 9048788"/>
              <a:gd name="connsiteY3" fmla="*/ 1496528 h 3421439"/>
              <a:gd name="connsiteX4" fmla="*/ 623859 w 9048788"/>
              <a:gd name="connsiteY4" fmla="*/ 1734 h 3421439"/>
              <a:gd name="connsiteX5" fmla="*/ 8734462 w 9048788"/>
              <a:gd name="connsiteY5" fmla="*/ 1786693 h 3421439"/>
              <a:gd name="connsiteX6" fmla="*/ 7838850 w 9048788"/>
              <a:gd name="connsiteY6" fmla="*/ 3408814 h 3421439"/>
              <a:gd name="connsiteX0" fmla="*/ 7838850 w 9048788"/>
              <a:gd name="connsiteY0" fmla="*/ 3408814 h 3421439"/>
              <a:gd name="connsiteX1" fmla="*/ 5334819 w 9048788"/>
              <a:gd name="connsiteY1" fmla="*/ 3400482 h 3421439"/>
              <a:gd name="connsiteX2" fmla="*/ 567492 w 9048788"/>
              <a:gd name="connsiteY2" fmla="*/ 3415075 h 3421439"/>
              <a:gd name="connsiteX3" fmla="*/ 549878 w 9048788"/>
              <a:gd name="connsiteY3" fmla="*/ 1496528 h 3421439"/>
              <a:gd name="connsiteX4" fmla="*/ 623859 w 9048788"/>
              <a:gd name="connsiteY4" fmla="*/ 1734 h 3421439"/>
              <a:gd name="connsiteX5" fmla="*/ 8734462 w 9048788"/>
              <a:gd name="connsiteY5" fmla="*/ 1786693 h 3421439"/>
              <a:gd name="connsiteX6" fmla="*/ 7838850 w 9048788"/>
              <a:gd name="connsiteY6" fmla="*/ 3408814 h 3421439"/>
              <a:gd name="connsiteX0" fmla="*/ 7290574 w 8500512"/>
              <a:gd name="connsiteY0" fmla="*/ 3407080 h 3419705"/>
              <a:gd name="connsiteX1" fmla="*/ 4786543 w 8500512"/>
              <a:gd name="connsiteY1" fmla="*/ 3398748 h 3419705"/>
              <a:gd name="connsiteX2" fmla="*/ 19216 w 8500512"/>
              <a:gd name="connsiteY2" fmla="*/ 3413341 h 3419705"/>
              <a:gd name="connsiteX3" fmla="*/ 1602 w 8500512"/>
              <a:gd name="connsiteY3" fmla="*/ 1494794 h 3419705"/>
              <a:gd name="connsiteX4" fmla="*/ 75583 w 8500512"/>
              <a:gd name="connsiteY4" fmla="*/ 0 h 3419705"/>
              <a:gd name="connsiteX5" fmla="*/ 8186186 w 8500512"/>
              <a:gd name="connsiteY5" fmla="*/ 1784959 h 3419705"/>
              <a:gd name="connsiteX6" fmla="*/ 7290574 w 8500512"/>
              <a:gd name="connsiteY6" fmla="*/ 3407080 h 3419705"/>
              <a:gd name="connsiteX0" fmla="*/ 7290574 w 8500512"/>
              <a:gd name="connsiteY0" fmla="*/ 3407080 h 3419705"/>
              <a:gd name="connsiteX1" fmla="*/ 4786543 w 8500512"/>
              <a:gd name="connsiteY1" fmla="*/ 3398748 h 3419705"/>
              <a:gd name="connsiteX2" fmla="*/ 19216 w 8500512"/>
              <a:gd name="connsiteY2" fmla="*/ 3413341 h 3419705"/>
              <a:gd name="connsiteX3" fmla="*/ 1602 w 8500512"/>
              <a:gd name="connsiteY3" fmla="*/ 1494794 h 3419705"/>
              <a:gd name="connsiteX4" fmla="*/ 75583 w 8500512"/>
              <a:gd name="connsiteY4" fmla="*/ 0 h 3419705"/>
              <a:gd name="connsiteX5" fmla="*/ 8186186 w 8500512"/>
              <a:gd name="connsiteY5" fmla="*/ 1784959 h 3419705"/>
              <a:gd name="connsiteX6" fmla="*/ 7290574 w 8500512"/>
              <a:gd name="connsiteY6" fmla="*/ 3407080 h 3419705"/>
              <a:gd name="connsiteX0" fmla="*/ 7289542 w 8501074"/>
              <a:gd name="connsiteY0" fmla="*/ 3419959 h 3432584"/>
              <a:gd name="connsiteX1" fmla="*/ 4785511 w 8501074"/>
              <a:gd name="connsiteY1" fmla="*/ 3411627 h 3432584"/>
              <a:gd name="connsiteX2" fmla="*/ 18184 w 8501074"/>
              <a:gd name="connsiteY2" fmla="*/ 3426220 h 3432584"/>
              <a:gd name="connsiteX3" fmla="*/ 570 w 8501074"/>
              <a:gd name="connsiteY3" fmla="*/ 1507673 h 3432584"/>
              <a:gd name="connsiteX4" fmla="*/ 48793 w 8501074"/>
              <a:gd name="connsiteY4" fmla="*/ 0 h 3432584"/>
              <a:gd name="connsiteX5" fmla="*/ 8185154 w 8501074"/>
              <a:gd name="connsiteY5" fmla="*/ 1797838 h 3432584"/>
              <a:gd name="connsiteX6" fmla="*/ 7289542 w 8501074"/>
              <a:gd name="connsiteY6" fmla="*/ 3419959 h 3432584"/>
              <a:gd name="connsiteX0" fmla="*/ 7289542 w 7289542"/>
              <a:gd name="connsiteY0" fmla="*/ 3419959 h 3432584"/>
              <a:gd name="connsiteX1" fmla="*/ 4785511 w 7289542"/>
              <a:gd name="connsiteY1" fmla="*/ 3411627 h 3432584"/>
              <a:gd name="connsiteX2" fmla="*/ 18184 w 7289542"/>
              <a:gd name="connsiteY2" fmla="*/ 3426220 h 3432584"/>
              <a:gd name="connsiteX3" fmla="*/ 570 w 7289542"/>
              <a:gd name="connsiteY3" fmla="*/ 1507673 h 3432584"/>
              <a:gd name="connsiteX4" fmla="*/ 48793 w 7289542"/>
              <a:gd name="connsiteY4" fmla="*/ 0 h 3432584"/>
              <a:gd name="connsiteX5" fmla="*/ 1810111 w 7289542"/>
              <a:gd name="connsiteY5" fmla="*/ 1797838 h 3432584"/>
              <a:gd name="connsiteX6" fmla="*/ 7289542 w 7289542"/>
              <a:gd name="connsiteY6" fmla="*/ 3419959 h 3432584"/>
              <a:gd name="connsiteX0" fmla="*/ 7289542 w 7289542"/>
              <a:gd name="connsiteY0" fmla="*/ 3419959 h 3889859"/>
              <a:gd name="connsiteX1" fmla="*/ 4785511 w 7289542"/>
              <a:gd name="connsiteY1" fmla="*/ 3411627 h 3889859"/>
              <a:gd name="connsiteX2" fmla="*/ 18184 w 7289542"/>
              <a:gd name="connsiteY2" fmla="*/ 3889859 h 3889859"/>
              <a:gd name="connsiteX3" fmla="*/ 570 w 7289542"/>
              <a:gd name="connsiteY3" fmla="*/ 1507673 h 3889859"/>
              <a:gd name="connsiteX4" fmla="*/ 48793 w 7289542"/>
              <a:gd name="connsiteY4" fmla="*/ 0 h 3889859"/>
              <a:gd name="connsiteX5" fmla="*/ 1810111 w 7289542"/>
              <a:gd name="connsiteY5" fmla="*/ 1797838 h 3889859"/>
              <a:gd name="connsiteX6" fmla="*/ 7289542 w 7289542"/>
              <a:gd name="connsiteY6" fmla="*/ 3419959 h 3889859"/>
              <a:gd name="connsiteX0" fmla="*/ 7289542 w 7289542"/>
              <a:gd name="connsiteY0" fmla="*/ 3419959 h 3916699"/>
              <a:gd name="connsiteX1" fmla="*/ 4811269 w 7289542"/>
              <a:gd name="connsiteY1" fmla="*/ 3901024 h 3916699"/>
              <a:gd name="connsiteX2" fmla="*/ 18184 w 7289542"/>
              <a:gd name="connsiteY2" fmla="*/ 3889859 h 3916699"/>
              <a:gd name="connsiteX3" fmla="*/ 570 w 7289542"/>
              <a:gd name="connsiteY3" fmla="*/ 1507673 h 3916699"/>
              <a:gd name="connsiteX4" fmla="*/ 48793 w 7289542"/>
              <a:gd name="connsiteY4" fmla="*/ 0 h 3916699"/>
              <a:gd name="connsiteX5" fmla="*/ 1810111 w 7289542"/>
              <a:gd name="connsiteY5" fmla="*/ 1797838 h 3916699"/>
              <a:gd name="connsiteX6" fmla="*/ 7289542 w 7289542"/>
              <a:gd name="connsiteY6" fmla="*/ 3419959 h 3916699"/>
              <a:gd name="connsiteX0" fmla="*/ 7289542 w 7289542"/>
              <a:gd name="connsiteY0" fmla="*/ 3419959 h 3901782"/>
              <a:gd name="connsiteX1" fmla="*/ 4811269 w 7289542"/>
              <a:gd name="connsiteY1" fmla="*/ 3901024 h 3901782"/>
              <a:gd name="connsiteX2" fmla="*/ 18184 w 7289542"/>
              <a:gd name="connsiteY2" fmla="*/ 3889859 h 3901782"/>
              <a:gd name="connsiteX3" fmla="*/ 570 w 7289542"/>
              <a:gd name="connsiteY3" fmla="*/ 1507673 h 3901782"/>
              <a:gd name="connsiteX4" fmla="*/ 48793 w 7289542"/>
              <a:gd name="connsiteY4" fmla="*/ 0 h 3901782"/>
              <a:gd name="connsiteX5" fmla="*/ 1810111 w 7289542"/>
              <a:gd name="connsiteY5" fmla="*/ 1797838 h 3901782"/>
              <a:gd name="connsiteX6" fmla="*/ 7289542 w 7289542"/>
              <a:gd name="connsiteY6" fmla="*/ 3419959 h 3901782"/>
              <a:gd name="connsiteX0" fmla="*/ 7366815 w 7366815"/>
              <a:gd name="connsiteY0" fmla="*/ 3909356 h 3922749"/>
              <a:gd name="connsiteX1" fmla="*/ 4811269 w 7366815"/>
              <a:gd name="connsiteY1" fmla="*/ 3901024 h 3922749"/>
              <a:gd name="connsiteX2" fmla="*/ 18184 w 7366815"/>
              <a:gd name="connsiteY2" fmla="*/ 3889859 h 3922749"/>
              <a:gd name="connsiteX3" fmla="*/ 570 w 7366815"/>
              <a:gd name="connsiteY3" fmla="*/ 1507673 h 3922749"/>
              <a:gd name="connsiteX4" fmla="*/ 48793 w 7366815"/>
              <a:gd name="connsiteY4" fmla="*/ 0 h 3922749"/>
              <a:gd name="connsiteX5" fmla="*/ 1810111 w 7366815"/>
              <a:gd name="connsiteY5" fmla="*/ 1797838 h 3922749"/>
              <a:gd name="connsiteX6" fmla="*/ 7366815 w 7366815"/>
              <a:gd name="connsiteY6" fmla="*/ 3909356 h 3922749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10111 w 7366815"/>
              <a:gd name="connsiteY5" fmla="*/ 1797838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10111 w 7366815"/>
              <a:gd name="connsiteY5" fmla="*/ 1797838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835868 w 7366815"/>
              <a:gd name="connsiteY5" fmla="*/ 2119810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668443 w 7366815"/>
              <a:gd name="connsiteY5" fmla="*/ 2493297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758595 w 7366815"/>
              <a:gd name="connsiteY5" fmla="*/ 2325872 h 3920453"/>
              <a:gd name="connsiteX6" fmla="*/ 7366815 w 7366815"/>
              <a:gd name="connsiteY6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1758595 w 7366815"/>
              <a:gd name="connsiteY5" fmla="*/ 2325872 h 3920453"/>
              <a:gd name="connsiteX6" fmla="*/ 7366815 w 7366815"/>
              <a:gd name="connsiteY6" fmla="*/ 3909356 h 3920453"/>
              <a:gd name="connsiteX0" fmla="*/ 7399385 w 7399385"/>
              <a:gd name="connsiteY0" fmla="*/ 3910948 h 3922045"/>
              <a:gd name="connsiteX1" fmla="*/ 2770341 w 7399385"/>
              <a:gd name="connsiteY1" fmla="*/ 3889737 h 3922045"/>
              <a:gd name="connsiteX2" fmla="*/ 50754 w 7399385"/>
              <a:gd name="connsiteY2" fmla="*/ 3891451 h 3922045"/>
              <a:gd name="connsiteX3" fmla="*/ 33140 w 7399385"/>
              <a:gd name="connsiteY3" fmla="*/ 1509265 h 3922045"/>
              <a:gd name="connsiteX4" fmla="*/ 81363 w 7399385"/>
              <a:gd name="connsiteY4" fmla="*/ 1592 h 3922045"/>
              <a:gd name="connsiteX5" fmla="*/ 946834 w 7399385"/>
              <a:gd name="connsiteY5" fmla="*/ 1242515 h 3922045"/>
              <a:gd name="connsiteX6" fmla="*/ 1791165 w 7399385"/>
              <a:gd name="connsiteY6" fmla="*/ 2327464 h 3922045"/>
              <a:gd name="connsiteX7" fmla="*/ 7399385 w 7399385"/>
              <a:gd name="connsiteY7" fmla="*/ 3910948 h 3922045"/>
              <a:gd name="connsiteX0" fmla="*/ 7399385 w 7399385"/>
              <a:gd name="connsiteY0" fmla="*/ 3910948 h 3922045"/>
              <a:gd name="connsiteX1" fmla="*/ 2770341 w 7399385"/>
              <a:gd name="connsiteY1" fmla="*/ 3889737 h 3922045"/>
              <a:gd name="connsiteX2" fmla="*/ 50754 w 7399385"/>
              <a:gd name="connsiteY2" fmla="*/ 3891451 h 3922045"/>
              <a:gd name="connsiteX3" fmla="*/ 33140 w 7399385"/>
              <a:gd name="connsiteY3" fmla="*/ 1509265 h 3922045"/>
              <a:gd name="connsiteX4" fmla="*/ 81363 w 7399385"/>
              <a:gd name="connsiteY4" fmla="*/ 1592 h 3922045"/>
              <a:gd name="connsiteX5" fmla="*/ 946834 w 7399385"/>
              <a:gd name="connsiteY5" fmla="*/ 1242515 h 3922045"/>
              <a:gd name="connsiteX6" fmla="*/ 1791165 w 7399385"/>
              <a:gd name="connsiteY6" fmla="*/ 2327464 h 3922045"/>
              <a:gd name="connsiteX7" fmla="*/ 7399385 w 7399385"/>
              <a:gd name="connsiteY7" fmla="*/ 3910948 h 3922045"/>
              <a:gd name="connsiteX0" fmla="*/ 7399385 w 7399385"/>
              <a:gd name="connsiteY0" fmla="*/ 3911017 h 3922114"/>
              <a:gd name="connsiteX1" fmla="*/ 2770341 w 7399385"/>
              <a:gd name="connsiteY1" fmla="*/ 3889806 h 3922114"/>
              <a:gd name="connsiteX2" fmla="*/ 50754 w 7399385"/>
              <a:gd name="connsiteY2" fmla="*/ 3891520 h 3922114"/>
              <a:gd name="connsiteX3" fmla="*/ 33140 w 7399385"/>
              <a:gd name="connsiteY3" fmla="*/ 1509334 h 3922114"/>
              <a:gd name="connsiteX4" fmla="*/ 81363 w 7399385"/>
              <a:gd name="connsiteY4" fmla="*/ 1661 h 3922114"/>
              <a:gd name="connsiteX5" fmla="*/ 740772 w 7399385"/>
              <a:gd name="connsiteY5" fmla="*/ 1203947 h 3922114"/>
              <a:gd name="connsiteX6" fmla="*/ 1791165 w 7399385"/>
              <a:gd name="connsiteY6" fmla="*/ 2327533 h 3922114"/>
              <a:gd name="connsiteX7" fmla="*/ 7399385 w 7399385"/>
              <a:gd name="connsiteY7" fmla="*/ 3911017 h 3922114"/>
              <a:gd name="connsiteX0" fmla="*/ 7399385 w 7399385"/>
              <a:gd name="connsiteY0" fmla="*/ 3911091 h 3922188"/>
              <a:gd name="connsiteX1" fmla="*/ 2770341 w 7399385"/>
              <a:gd name="connsiteY1" fmla="*/ 3889880 h 3922188"/>
              <a:gd name="connsiteX2" fmla="*/ 50754 w 7399385"/>
              <a:gd name="connsiteY2" fmla="*/ 3891594 h 3922188"/>
              <a:gd name="connsiteX3" fmla="*/ 33140 w 7399385"/>
              <a:gd name="connsiteY3" fmla="*/ 1509408 h 3922188"/>
              <a:gd name="connsiteX4" fmla="*/ 81363 w 7399385"/>
              <a:gd name="connsiteY4" fmla="*/ 1735 h 3922188"/>
              <a:gd name="connsiteX5" fmla="*/ 740772 w 7399385"/>
              <a:gd name="connsiteY5" fmla="*/ 1204021 h 3922188"/>
              <a:gd name="connsiteX6" fmla="*/ 1791165 w 7399385"/>
              <a:gd name="connsiteY6" fmla="*/ 2327607 h 3922188"/>
              <a:gd name="connsiteX7" fmla="*/ 7399385 w 7399385"/>
              <a:gd name="connsiteY7" fmla="*/ 3911091 h 3922188"/>
              <a:gd name="connsiteX0" fmla="*/ 7399385 w 7399385"/>
              <a:gd name="connsiteY0" fmla="*/ 3911173 h 3922270"/>
              <a:gd name="connsiteX1" fmla="*/ 2770341 w 7399385"/>
              <a:gd name="connsiteY1" fmla="*/ 3889962 h 3922270"/>
              <a:gd name="connsiteX2" fmla="*/ 50754 w 7399385"/>
              <a:gd name="connsiteY2" fmla="*/ 3891676 h 3922270"/>
              <a:gd name="connsiteX3" fmla="*/ 33140 w 7399385"/>
              <a:gd name="connsiteY3" fmla="*/ 1509490 h 3922270"/>
              <a:gd name="connsiteX4" fmla="*/ 81363 w 7399385"/>
              <a:gd name="connsiteY4" fmla="*/ 1817 h 3922270"/>
              <a:gd name="connsiteX5" fmla="*/ 779409 w 7399385"/>
              <a:gd name="connsiteY5" fmla="*/ 1165467 h 3922270"/>
              <a:gd name="connsiteX6" fmla="*/ 1791165 w 7399385"/>
              <a:gd name="connsiteY6" fmla="*/ 2327689 h 3922270"/>
              <a:gd name="connsiteX7" fmla="*/ 7399385 w 7399385"/>
              <a:gd name="connsiteY7" fmla="*/ 3911173 h 3922270"/>
              <a:gd name="connsiteX0" fmla="*/ 7399385 w 7399385"/>
              <a:gd name="connsiteY0" fmla="*/ 3911146 h 3922243"/>
              <a:gd name="connsiteX1" fmla="*/ 2770341 w 7399385"/>
              <a:gd name="connsiteY1" fmla="*/ 3889935 h 3922243"/>
              <a:gd name="connsiteX2" fmla="*/ 50754 w 7399385"/>
              <a:gd name="connsiteY2" fmla="*/ 3891649 h 3922243"/>
              <a:gd name="connsiteX3" fmla="*/ 33140 w 7399385"/>
              <a:gd name="connsiteY3" fmla="*/ 1509463 h 3922243"/>
              <a:gd name="connsiteX4" fmla="*/ 81363 w 7399385"/>
              <a:gd name="connsiteY4" fmla="*/ 1790 h 3922243"/>
              <a:gd name="connsiteX5" fmla="*/ 779409 w 7399385"/>
              <a:gd name="connsiteY5" fmla="*/ 1165440 h 3922243"/>
              <a:gd name="connsiteX6" fmla="*/ 1791165 w 7399385"/>
              <a:gd name="connsiteY6" fmla="*/ 2327662 h 3922243"/>
              <a:gd name="connsiteX7" fmla="*/ 7399385 w 7399385"/>
              <a:gd name="connsiteY7" fmla="*/ 3911146 h 3922243"/>
              <a:gd name="connsiteX0" fmla="*/ 7399385 w 7399385"/>
              <a:gd name="connsiteY0" fmla="*/ 3911146 h 3922243"/>
              <a:gd name="connsiteX1" fmla="*/ 2770341 w 7399385"/>
              <a:gd name="connsiteY1" fmla="*/ 3889935 h 3922243"/>
              <a:gd name="connsiteX2" fmla="*/ 50754 w 7399385"/>
              <a:gd name="connsiteY2" fmla="*/ 3891649 h 3922243"/>
              <a:gd name="connsiteX3" fmla="*/ 33140 w 7399385"/>
              <a:gd name="connsiteY3" fmla="*/ 1509463 h 3922243"/>
              <a:gd name="connsiteX4" fmla="*/ 81363 w 7399385"/>
              <a:gd name="connsiteY4" fmla="*/ 1790 h 3922243"/>
              <a:gd name="connsiteX5" fmla="*/ 779409 w 7399385"/>
              <a:gd name="connsiteY5" fmla="*/ 1165440 h 3922243"/>
              <a:gd name="connsiteX6" fmla="*/ 1791165 w 7399385"/>
              <a:gd name="connsiteY6" fmla="*/ 2327662 h 3922243"/>
              <a:gd name="connsiteX7" fmla="*/ 7399385 w 7399385"/>
              <a:gd name="connsiteY7" fmla="*/ 3911146 h 3922243"/>
              <a:gd name="connsiteX0" fmla="*/ 7399385 w 7399385"/>
              <a:gd name="connsiteY0" fmla="*/ 3909356 h 3920453"/>
              <a:gd name="connsiteX1" fmla="*/ 2770341 w 7399385"/>
              <a:gd name="connsiteY1" fmla="*/ 3888145 h 3920453"/>
              <a:gd name="connsiteX2" fmla="*/ 50754 w 7399385"/>
              <a:gd name="connsiteY2" fmla="*/ 3889859 h 3920453"/>
              <a:gd name="connsiteX3" fmla="*/ 33140 w 7399385"/>
              <a:gd name="connsiteY3" fmla="*/ 1507673 h 3920453"/>
              <a:gd name="connsiteX4" fmla="*/ 81363 w 7399385"/>
              <a:gd name="connsiteY4" fmla="*/ 0 h 3920453"/>
              <a:gd name="connsiteX5" fmla="*/ 779409 w 7399385"/>
              <a:gd name="connsiteY5" fmla="*/ 1163650 h 3920453"/>
              <a:gd name="connsiteX6" fmla="*/ 1791165 w 7399385"/>
              <a:gd name="connsiteY6" fmla="*/ 2325872 h 3920453"/>
              <a:gd name="connsiteX7" fmla="*/ 7399385 w 7399385"/>
              <a:gd name="connsiteY7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7366815 w 7366815"/>
              <a:gd name="connsiteY7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7366815 w 7366815"/>
              <a:gd name="connsiteY7" fmla="*/ 3909356 h 3920453"/>
              <a:gd name="connsiteX0" fmla="*/ 7366815 w 7415215"/>
              <a:gd name="connsiteY0" fmla="*/ 3909356 h 3920453"/>
              <a:gd name="connsiteX1" fmla="*/ 2737771 w 7415215"/>
              <a:gd name="connsiteY1" fmla="*/ 3888145 h 3920453"/>
              <a:gd name="connsiteX2" fmla="*/ 18184 w 7415215"/>
              <a:gd name="connsiteY2" fmla="*/ 3889859 h 3920453"/>
              <a:gd name="connsiteX3" fmla="*/ 570 w 7415215"/>
              <a:gd name="connsiteY3" fmla="*/ 1507673 h 3920453"/>
              <a:gd name="connsiteX4" fmla="*/ 48793 w 7415215"/>
              <a:gd name="connsiteY4" fmla="*/ 0 h 3920453"/>
              <a:gd name="connsiteX5" fmla="*/ 746839 w 7415215"/>
              <a:gd name="connsiteY5" fmla="*/ 1163650 h 3920453"/>
              <a:gd name="connsiteX6" fmla="*/ 1758595 w 7415215"/>
              <a:gd name="connsiteY6" fmla="*/ 2325872 h 3920453"/>
              <a:gd name="connsiteX7" fmla="*/ 4958230 w 7415215"/>
              <a:gd name="connsiteY7" fmla="*/ 3340179 h 3920453"/>
              <a:gd name="connsiteX8" fmla="*/ 7366815 w 7415215"/>
              <a:gd name="connsiteY8" fmla="*/ 3909356 h 3920453"/>
              <a:gd name="connsiteX0" fmla="*/ 7366815 w 7415215"/>
              <a:gd name="connsiteY0" fmla="*/ 3909356 h 3920453"/>
              <a:gd name="connsiteX1" fmla="*/ 2737771 w 7415215"/>
              <a:gd name="connsiteY1" fmla="*/ 3888145 h 3920453"/>
              <a:gd name="connsiteX2" fmla="*/ 18184 w 7415215"/>
              <a:gd name="connsiteY2" fmla="*/ 3889859 h 3920453"/>
              <a:gd name="connsiteX3" fmla="*/ 570 w 7415215"/>
              <a:gd name="connsiteY3" fmla="*/ 1507673 h 3920453"/>
              <a:gd name="connsiteX4" fmla="*/ 48793 w 7415215"/>
              <a:gd name="connsiteY4" fmla="*/ 0 h 3920453"/>
              <a:gd name="connsiteX5" fmla="*/ 746839 w 7415215"/>
              <a:gd name="connsiteY5" fmla="*/ 1163650 h 3920453"/>
              <a:gd name="connsiteX6" fmla="*/ 1758595 w 7415215"/>
              <a:gd name="connsiteY6" fmla="*/ 2325872 h 3920453"/>
              <a:gd name="connsiteX7" fmla="*/ 4958230 w 7415215"/>
              <a:gd name="connsiteY7" fmla="*/ 3340179 h 3920453"/>
              <a:gd name="connsiteX8" fmla="*/ 7366815 w 7415215"/>
              <a:gd name="connsiteY8" fmla="*/ 3909356 h 3920453"/>
              <a:gd name="connsiteX0" fmla="*/ 7366815 w 7408697"/>
              <a:gd name="connsiteY0" fmla="*/ 3909356 h 3920453"/>
              <a:gd name="connsiteX1" fmla="*/ 2737771 w 7408697"/>
              <a:gd name="connsiteY1" fmla="*/ 3888145 h 3920453"/>
              <a:gd name="connsiteX2" fmla="*/ 18184 w 7408697"/>
              <a:gd name="connsiteY2" fmla="*/ 3889859 h 3920453"/>
              <a:gd name="connsiteX3" fmla="*/ 570 w 7408697"/>
              <a:gd name="connsiteY3" fmla="*/ 1507673 h 3920453"/>
              <a:gd name="connsiteX4" fmla="*/ 48793 w 7408697"/>
              <a:gd name="connsiteY4" fmla="*/ 0 h 3920453"/>
              <a:gd name="connsiteX5" fmla="*/ 746839 w 7408697"/>
              <a:gd name="connsiteY5" fmla="*/ 1163650 h 3920453"/>
              <a:gd name="connsiteX6" fmla="*/ 1758595 w 7408697"/>
              <a:gd name="connsiteY6" fmla="*/ 2325872 h 3920453"/>
              <a:gd name="connsiteX7" fmla="*/ 4623380 w 7408697"/>
              <a:gd name="connsiteY7" fmla="*/ 3623515 h 3920453"/>
              <a:gd name="connsiteX8" fmla="*/ 7366815 w 7408697"/>
              <a:gd name="connsiteY8" fmla="*/ 3909356 h 3920453"/>
              <a:gd name="connsiteX0" fmla="*/ 7366815 w 7401618"/>
              <a:gd name="connsiteY0" fmla="*/ 3909356 h 3920453"/>
              <a:gd name="connsiteX1" fmla="*/ 2737771 w 7401618"/>
              <a:gd name="connsiteY1" fmla="*/ 3888145 h 3920453"/>
              <a:gd name="connsiteX2" fmla="*/ 18184 w 7401618"/>
              <a:gd name="connsiteY2" fmla="*/ 3889859 h 3920453"/>
              <a:gd name="connsiteX3" fmla="*/ 570 w 7401618"/>
              <a:gd name="connsiteY3" fmla="*/ 1507673 h 3920453"/>
              <a:gd name="connsiteX4" fmla="*/ 48793 w 7401618"/>
              <a:gd name="connsiteY4" fmla="*/ 0 h 3920453"/>
              <a:gd name="connsiteX5" fmla="*/ 746839 w 7401618"/>
              <a:gd name="connsiteY5" fmla="*/ 1163650 h 3920453"/>
              <a:gd name="connsiteX6" fmla="*/ 1758595 w 7401618"/>
              <a:gd name="connsiteY6" fmla="*/ 2325872 h 3920453"/>
              <a:gd name="connsiteX7" fmla="*/ 4623380 w 7401618"/>
              <a:gd name="connsiteY7" fmla="*/ 3623515 h 3920453"/>
              <a:gd name="connsiteX8" fmla="*/ 7366815 w 7401618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4623380 w 7366815"/>
              <a:gd name="connsiteY7" fmla="*/ 362351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4649138 w 7366815"/>
              <a:gd name="connsiteY7" fmla="*/ 3662151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4245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42455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5846874 w 7366815"/>
              <a:gd name="connsiteY7" fmla="*/ 3816697 h 3920453"/>
              <a:gd name="connsiteX8" fmla="*/ 7366815 w 7366815"/>
              <a:gd name="connsiteY8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760496 w 7366815"/>
              <a:gd name="connsiteY7" fmla="*/ 3134117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618829 w 7366815"/>
              <a:gd name="connsiteY7" fmla="*/ 3198512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58595 w 7366815"/>
              <a:gd name="connsiteY6" fmla="*/ 2325872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593071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5846874 w 7366815"/>
              <a:gd name="connsiteY8" fmla="*/ 3816697 h 3920453"/>
              <a:gd name="connsiteX9" fmla="*/ 7366815 w 7366815"/>
              <a:gd name="connsiteY9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752169 w 7366815"/>
              <a:gd name="connsiteY8" fmla="*/ 3584878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636260 w 7366815"/>
              <a:gd name="connsiteY8" fmla="*/ 3623515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05949 w 7366815"/>
              <a:gd name="connsiteY7" fmla="*/ 3262906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18828 w 7366815"/>
              <a:gd name="connsiteY7" fmla="*/ 327578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618828 w 7366815"/>
              <a:gd name="connsiteY7" fmla="*/ 327578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20453"/>
              <a:gd name="connsiteX1" fmla="*/ 2737771 w 7366815"/>
              <a:gd name="connsiteY1" fmla="*/ 3888145 h 3920453"/>
              <a:gd name="connsiteX2" fmla="*/ 18184 w 7366815"/>
              <a:gd name="connsiteY2" fmla="*/ 3889859 h 3920453"/>
              <a:gd name="connsiteX3" fmla="*/ 570 w 7366815"/>
              <a:gd name="connsiteY3" fmla="*/ 1507673 h 3920453"/>
              <a:gd name="connsiteX4" fmla="*/ 48793 w 7366815"/>
              <a:gd name="connsiteY4" fmla="*/ 0 h 3920453"/>
              <a:gd name="connsiteX5" fmla="*/ 746839 w 7366815"/>
              <a:gd name="connsiteY5" fmla="*/ 1163650 h 3920453"/>
              <a:gd name="connsiteX6" fmla="*/ 1771474 w 7366815"/>
              <a:gd name="connsiteY6" fmla="*/ 2300114 h 3920453"/>
              <a:gd name="connsiteX7" fmla="*/ 3387009 w 7366815"/>
              <a:gd name="connsiteY7" fmla="*/ 3159875 h 3920453"/>
              <a:gd name="connsiteX8" fmla="*/ 4430198 w 7366815"/>
              <a:gd name="connsiteY8" fmla="*/ 3546241 h 3920453"/>
              <a:gd name="connsiteX9" fmla="*/ 5846874 w 7366815"/>
              <a:gd name="connsiteY9" fmla="*/ 3816697 h 3920453"/>
              <a:gd name="connsiteX10" fmla="*/ 7366815 w 7366815"/>
              <a:gd name="connsiteY10" fmla="*/ 3909356 h 3920453"/>
              <a:gd name="connsiteX0" fmla="*/ 7366815 w 7366815"/>
              <a:gd name="connsiteY0" fmla="*/ 3909356 h 3911371"/>
              <a:gd name="connsiteX1" fmla="*/ 5370355 w 7366815"/>
              <a:gd name="connsiteY1" fmla="*/ 3881092 h 3911371"/>
              <a:gd name="connsiteX2" fmla="*/ 2737771 w 7366815"/>
              <a:gd name="connsiteY2" fmla="*/ 3888145 h 3911371"/>
              <a:gd name="connsiteX3" fmla="*/ 18184 w 7366815"/>
              <a:gd name="connsiteY3" fmla="*/ 3889859 h 3911371"/>
              <a:gd name="connsiteX4" fmla="*/ 570 w 7366815"/>
              <a:gd name="connsiteY4" fmla="*/ 1507673 h 3911371"/>
              <a:gd name="connsiteX5" fmla="*/ 48793 w 7366815"/>
              <a:gd name="connsiteY5" fmla="*/ 0 h 3911371"/>
              <a:gd name="connsiteX6" fmla="*/ 746839 w 7366815"/>
              <a:gd name="connsiteY6" fmla="*/ 1163650 h 3911371"/>
              <a:gd name="connsiteX7" fmla="*/ 1771474 w 7366815"/>
              <a:gd name="connsiteY7" fmla="*/ 2300114 h 3911371"/>
              <a:gd name="connsiteX8" fmla="*/ 3387009 w 7366815"/>
              <a:gd name="connsiteY8" fmla="*/ 3159875 h 3911371"/>
              <a:gd name="connsiteX9" fmla="*/ 4430198 w 7366815"/>
              <a:gd name="connsiteY9" fmla="*/ 3546241 h 3911371"/>
              <a:gd name="connsiteX10" fmla="*/ 5846874 w 7366815"/>
              <a:gd name="connsiteY10" fmla="*/ 3816697 h 3911371"/>
              <a:gd name="connsiteX11" fmla="*/ 7366815 w 7366815"/>
              <a:gd name="connsiteY11" fmla="*/ 3909356 h 3911371"/>
              <a:gd name="connsiteX0" fmla="*/ 7366815 w 7366815"/>
              <a:gd name="connsiteY0" fmla="*/ 3909356 h 3911137"/>
              <a:gd name="connsiteX1" fmla="*/ 5370355 w 7366815"/>
              <a:gd name="connsiteY1" fmla="*/ 3881092 h 3911137"/>
              <a:gd name="connsiteX2" fmla="*/ 2737771 w 7366815"/>
              <a:gd name="connsiteY2" fmla="*/ 3888145 h 3911137"/>
              <a:gd name="connsiteX3" fmla="*/ 18184 w 7366815"/>
              <a:gd name="connsiteY3" fmla="*/ 3889859 h 3911137"/>
              <a:gd name="connsiteX4" fmla="*/ 570 w 7366815"/>
              <a:gd name="connsiteY4" fmla="*/ 1507673 h 3911137"/>
              <a:gd name="connsiteX5" fmla="*/ 48793 w 7366815"/>
              <a:gd name="connsiteY5" fmla="*/ 0 h 3911137"/>
              <a:gd name="connsiteX6" fmla="*/ 746839 w 7366815"/>
              <a:gd name="connsiteY6" fmla="*/ 1163650 h 3911137"/>
              <a:gd name="connsiteX7" fmla="*/ 1771474 w 7366815"/>
              <a:gd name="connsiteY7" fmla="*/ 2300114 h 3911137"/>
              <a:gd name="connsiteX8" fmla="*/ 3387009 w 7366815"/>
              <a:gd name="connsiteY8" fmla="*/ 3159875 h 3911137"/>
              <a:gd name="connsiteX9" fmla="*/ 4430198 w 7366815"/>
              <a:gd name="connsiteY9" fmla="*/ 3546241 h 3911137"/>
              <a:gd name="connsiteX10" fmla="*/ 5846874 w 7366815"/>
              <a:gd name="connsiteY10" fmla="*/ 3816697 h 3911137"/>
              <a:gd name="connsiteX11" fmla="*/ 7366815 w 7366815"/>
              <a:gd name="connsiteY11" fmla="*/ 3909356 h 3911137"/>
              <a:gd name="connsiteX0" fmla="*/ 7366815 w 7366815"/>
              <a:gd name="connsiteY0" fmla="*/ 3909356 h 3911783"/>
              <a:gd name="connsiteX1" fmla="*/ 5370355 w 7366815"/>
              <a:gd name="connsiteY1" fmla="*/ 3893971 h 3911783"/>
              <a:gd name="connsiteX2" fmla="*/ 2737771 w 7366815"/>
              <a:gd name="connsiteY2" fmla="*/ 3888145 h 3911783"/>
              <a:gd name="connsiteX3" fmla="*/ 18184 w 7366815"/>
              <a:gd name="connsiteY3" fmla="*/ 3889859 h 3911783"/>
              <a:gd name="connsiteX4" fmla="*/ 570 w 7366815"/>
              <a:gd name="connsiteY4" fmla="*/ 1507673 h 3911783"/>
              <a:gd name="connsiteX5" fmla="*/ 48793 w 7366815"/>
              <a:gd name="connsiteY5" fmla="*/ 0 h 3911783"/>
              <a:gd name="connsiteX6" fmla="*/ 746839 w 7366815"/>
              <a:gd name="connsiteY6" fmla="*/ 1163650 h 3911783"/>
              <a:gd name="connsiteX7" fmla="*/ 1771474 w 7366815"/>
              <a:gd name="connsiteY7" fmla="*/ 2300114 h 3911783"/>
              <a:gd name="connsiteX8" fmla="*/ 3387009 w 7366815"/>
              <a:gd name="connsiteY8" fmla="*/ 3159875 h 3911783"/>
              <a:gd name="connsiteX9" fmla="*/ 4430198 w 7366815"/>
              <a:gd name="connsiteY9" fmla="*/ 3546241 h 3911783"/>
              <a:gd name="connsiteX10" fmla="*/ 5846874 w 7366815"/>
              <a:gd name="connsiteY10" fmla="*/ 3816697 h 3911783"/>
              <a:gd name="connsiteX11" fmla="*/ 7366815 w 7366815"/>
              <a:gd name="connsiteY11" fmla="*/ 3909356 h 3911783"/>
              <a:gd name="connsiteX0" fmla="*/ 7366815 w 7366815"/>
              <a:gd name="connsiteY0" fmla="*/ 3909356 h 3909356"/>
              <a:gd name="connsiteX1" fmla="*/ 5370355 w 7366815"/>
              <a:gd name="connsiteY1" fmla="*/ 3893971 h 3909356"/>
              <a:gd name="connsiteX2" fmla="*/ 2737771 w 7366815"/>
              <a:gd name="connsiteY2" fmla="*/ 3888145 h 3909356"/>
              <a:gd name="connsiteX3" fmla="*/ 18184 w 7366815"/>
              <a:gd name="connsiteY3" fmla="*/ 3889859 h 3909356"/>
              <a:gd name="connsiteX4" fmla="*/ 570 w 7366815"/>
              <a:gd name="connsiteY4" fmla="*/ 1507673 h 3909356"/>
              <a:gd name="connsiteX5" fmla="*/ 48793 w 7366815"/>
              <a:gd name="connsiteY5" fmla="*/ 0 h 3909356"/>
              <a:gd name="connsiteX6" fmla="*/ 746839 w 7366815"/>
              <a:gd name="connsiteY6" fmla="*/ 1163650 h 3909356"/>
              <a:gd name="connsiteX7" fmla="*/ 1771474 w 7366815"/>
              <a:gd name="connsiteY7" fmla="*/ 2300114 h 3909356"/>
              <a:gd name="connsiteX8" fmla="*/ 3387009 w 7366815"/>
              <a:gd name="connsiteY8" fmla="*/ 3159875 h 3909356"/>
              <a:gd name="connsiteX9" fmla="*/ 4430198 w 7366815"/>
              <a:gd name="connsiteY9" fmla="*/ 3546241 h 3909356"/>
              <a:gd name="connsiteX10" fmla="*/ 5846874 w 7366815"/>
              <a:gd name="connsiteY10" fmla="*/ 3816697 h 3909356"/>
              <a:gd name="connsiteX11" fmla="*/ 7366815 w 7366815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8144 w 7348631"/>
              <a:gd name="connsiteY4" fmla="*/ 1507673 h 3909356"/>
              <a:gd name="connsiteX5" fmla="*/ 30609 w 7348631"/>
              <a:gd name="connsiteY5" fmla="*/ 0 h 3909356"/>
              <a:gd name="connsiteX6" fmla="*/ 728655 w 7348631"/>
              <a:gd name="connsiteY6" fmla="*/ 1163650 h 3909356"/>
              <a:gd name="connsiteX7" fmla="*/ 1753290 w 7348631"/>
              <a:gd name="connsiteY7" fmla="*/ 2300114 h 3909356"/>
              <a:gd name="connsiteX8" fmla="*/ 3368825 w 7348631"/>
              <a:gd name="connsiteY8" fmla="*/ 3159875 h 3909356"/>
              <a:gd name="connsiteX9" fmla="*/ 4412014 w 7348631"/>
              <a:gd name="connsiteY9" fmla="*/ 3546241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547917 w 7547917"/>
              <a:gd name="connsiteY0" fmla="*/ 3909356 h 3909356"/>
              <a:gd name="connsiteX1" fmla="*/ 5551457 w 7547917"/>
              <a:gd name="connsiteY1" fmla="*/ 3893971 h 3909356"/>
              <a:gd name="connsiteX2" fmla="*/ 2918873 w 7547917"/>
              <a:gd name="connsiteY2" fmla="*/ 3888145 h 3909356"/>
              <a:gd name="connsiteX3" fmla="*/ 199286 w 7547917"/>
              <a:gd name="connsiteY3" fmla="*/ 3889859 h 3909356"/>
              <a:gd name="connsiteX4" fmla="*/ 206725 w 7547917"/>
              <a:gd name="connsiteY4" fmla="*/ 3250027 h 3909356"/>
              <a:gd name="connsiteX5" fmla="*/ 207430 w 7547917"/>
              <a:gd name="connsiteY5" fmla="*/ 1507673 h 3909356"/>
              <a:gd name="connsiteX6" fmla="*/ 229895 w 7547917"/>
              <a:gd name="connsiteY6" fmla="*/ 0 h 3909356"/>
              <a:gd name="connsiteX7" fmla="*/ 927941 w 7547917"/>
              <a:gd name="connsiteY7" fmla="*/ 1163650 h 3909356"/>
              <a:gd name="connsiteX8" fmla="*/ 1952576 w 7547917"/>
              <a:gd name="connsiteY8" fmla="*/ 2300114 h 3909356"/>
              <a:gd name="connsiteX9" fmla="*/ 3568111 w 7547917"/>
              <a:gd name="connsiteY9" fmla="*/ 3159875 h 3909356"/>
              <a:gd name="connsiteX10" fmla="*/ 4611300 w 7547917"/>
              <a:gd name="connsiteY10" fmla="*/ 3546241 h 3909356"/>
              <a:gd name="connsiteX11" fmla="*/ 6027976 w 7547917"/>
              <a:gd name="connsiteY11" fmla="*/ 3816697 h 3909356"/>
              <a:gd name="connsiteX12" fmla="*/ 7547917 w 7547917"/>
              <a:gd name="connsiteY12" fmla="*/ 3909356 h 3909356"/>
              <a:gd name="connsiteX0" fmla="*/ 7547917 w 7547917"/>
              <a:gd name="connsiteY0" fmla="*/ 3909356 h 3909356"/>
              <a:gd name="connsiteX1" fmla="*/ 5551457 w 7547917"/>
              <a:gd name="connsiteY1" fmla="*/ 3893971 h 3909356"/>
              <a:gd name="connsiteX2" fmla="*/ 2918873 w 7547917"/>
              <a:gd name="connsiteY2" fmla="*/ 3888145 h 3909356"/>
              <a:gd name="connsiteX3" fmla="*/ 199286 w 7547917"/>
              <a:gd name="connsiteY3" fmla="*/ 3889859 h 3909356"/>
              <a:gd name="connsiteX4" fmla="*/ 206725 w 7547917"/>
              <a:gd name="connsiteY4" fmla="*/ 3250027 h 3909356"/>
              <a:gd name="connsiteX5" fmla="*/ 207430 w 7547917"/>
              <a:gd name="connsiteY5" fmla="*/ 1507673 h 3909356"/>
              <a:gd name="connsiteX6" fmla="*/ 229895 w 7547917"/>
              <a:gd name="connsiteY6" fmla="*/ 0 h 3909356"/>
              <a:gd name="connsiteX7" fmla="*/ 927941 w 7547917"/>
              <a:gd name="connsiteY7" fmla="*/ 1163650 h 3909356"/>
              <a:gd name="connsiteX8" fmla="*/ 1952576 w 7547917"/>
              <a:gd name="connsiteY8" fmla="*/ 2300114 h 3909356"/>
              <a:gd name="connsiteX9" fmla="*/ 3568111 w 7547917"/>
              <a:gd name="connsiteY9" fmla="*/ 3159875 h 3909356"/>
              <a:gd name="connsiteX10" fmla="*/ 4611300 w 7547917"/>
              <a:gd name="connsiteY10" fmla="*/ 3546241 h 3909356"/>
              <a:gd name="connsiteX11" fmla="*/ 6027976 w 7547917"/>
              <a:gd name="connsiteY11" fmla="*/ 3816697 h 3909356"/>
              <a:gd name="connsiteX12" fmla="*/ 7547917 w 7547917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7439 w 7348631"/>
              <a:gd name="connsiteY4" fmla="*/ 3250027 h 3909356"/>
              <a:gd name="connsiteX5" fmla="*/ 8144 w 7348631"/>
              <a:gd name="connsiteY5" fmla="*/ 1507673 h 3909356"/>
              <a:gd name="connsiteX6" fmla="*/ 30609 w 7348631"/>
              <a:gd name="connsiteY6" fmla="*/ 0 h 3909356"/>
              <a:gd name="connsiteX7" fmla="*/ 728655 w 7348631"/>
              <a:gd name="connsiteY7" fmla="*/ 1163650 h 3909356"/>
              <a:gd name="connsiteX8" fmla="*/ 1753290 w 7348631"/>
              <a:gd name="connsiteY8" fmla="*/ 2300114 h 3909356"/>
              <a:gd name="connsiteX9" fmla="*/ 3368825 w 7348631"/>
              <a:gd name="connsiteY9" fmla="*/ 3159875 h 3909356"/>
              <a:gd name="connsiteX10" fmla="*/ 4412014 w 7348631"/>
              <a:gd name="connsiteY10" fmla="*/ 3546241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33197 w 7348631"/>
              <a:gd name="connsiteY4" fmla="*/ 2940934 h 3909356"/>
              <a:gd name="connsiteX5" fmla="*/ 8144 w 7348631"/>
              <a:gd name="connsiteY5" fmla="*/ 1507673 h 3909356"/>
              <a:gd name="connsiteX6" fmla="*/ 30609 w 7348631"/>
              <a:gd name="connsiteY6" fmla="*/ 0 h 3909356"/>
              <a:gd name="connsiteX7" fmla="*/ 728655 w 7348631"/>
              <a:gd name="connsiteY7" fmla="*/ 1163650 h 3909356"/>
              <a:gd name="connsiteX8" fmla="*/ 1753290 w 7348631"/>
              <a:gd name="connsiteY8" fmla="*/ 2300114 h 3909356"/>
              <a:gd name="connsiteX9" fmla="*/ 3368825 w 7348631"/>
              <a:gd name="connsiteY9" fmla="*/ 3159875 h 3909356"/>
              <a:gd name="connsiteX10" fmla="*/ 4412014 w 7348631"/>
              <a:gd name="connsiteY10" fmla="*/ 3546241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548506 w 7548506"/>
              <a:gd name="connsiteY0" fmla="*/ 3909356 h 3909356"/>
              <a:gd name="connsiteX1" fmla="*/ 5552046 w 7548506"/>
              <a:gd name="connsiteY1" fmla="*/ 3893971 h 3909356"/>
              <a:gd name="connsiteX2" fmla="*/ 2919462 w 7548506"/>
              <a:gd name="connsiteY2" fmla="*/ 3888145 h 3909356"/>
              <a:gd name="connsiteX3" fmla="*/ 199875 w 7548506"/>
              <a:gd name="connsiteY3" fmla="*/ 3889859 h 3909356"/>
              <a:gd name="connsiteX4" fmla="*/ 208019 w 7548506"/>
              <a:gd name="connsiteY4" fmla="*/ 1507673 h 3909356"/>
              <a:gd name="connsiteX5" fmla="*/ 230484 w 7548506"/>
              <a:gd name="connsiteY5" fmla="*/ 0 h 3909356"/>
              <a:gd name="connsiteX6" fmla="*/ 928530 w 7548506"/>
              <a:gd name="connsiteY6" fmla="*/ 1163650 h 3909356"/>
              <a:gd name="connsiteX7" fmla="*/ 1953165 w 7548506"/>
              <a:gd name="connsiteY7" fmla="*/ 2300114 h 3909356"/>
              <a:gd name="connsiteX8" fmla="*/ 3568700 w 7548506"/>
              <a:gd name="connsiteY8" fmla="*/ 3159875 h 3909356"/>
              <a:gd name="connsiteX9" fmla="*/ 4611889 w 7548506"/>
              <a:gd name="connsiteY9" fmla="*/ 3546241 h 3909356"/>
              <a:gd name="connsiteX10" fmla="*/ 6028565 w 7548506"/>
              <a:gd name="connsiteY10" fmla="*/ 3816697 h 3909356"/>
              <a:gd name="connsiteX11" fmla="*/ 7548506 w 7548506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8144 w 7348631"/>
              <a:gd name="connsiteY4" fmla="*/ 1507673 h 3909356"/>
              <a:gd name="connsiteX5" fmla="*/ 30609 w 7348631"/>
              <a:gd name="connsiteY5" fmla="*/ 0 h 3909356"/>
              <a:gd name="connsiteX6" fmla="*/ 728655 w 7348631"/>
              <a:gd name="connsiteY6" fmla="*/ 1163650 h 3909356"/>
              <a:gd name="connsiteX7" fmla="*/ 1753290 w 7348631"/>
              <a:gd name="connsiteY7" fmla="*/ 2300114 h 3909356"/>
              <a:gd name="connsiteX8" fmla="*/ 3368825 w 7348631"/>
              <a:gd name="connsiteY8" fmla="*/ 3159875 h 3909356"/>
              <a:gd name="connsiteX9" fmla="*/ 4412014 w 7348631"/>
              <a:gd name="connsiteY9" fmla="*/ 3546241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568075 w 7568075"/>
              <a:gd name="connsiteY0" fmla="*/ 4008398 h 4008398"/>
              <a:gd name="connsiteX1" fmla="*/ 5571615 w 7568075"/>
              <a:gd name="connsiteY1" fmla="*/ 3993013 h 4008398"/>
              <a:gd name="connsiteX2" fmla="*/ 2939031 w 7568075"/>
              <a:gd name="connsiteY2" fmla="*/ 3987187 h 4008398"/>
              <a:gd name="connsiteX3" fmla="*/ 219444 w 7568075"/>
              <a:gd name="connsiteY3" fmla="*/ 3988901 h 4008398"/>
              <a:gd name="connsiteX4" fmla="*/ 250053 w 7568075"/>
              <a:gd name="connsiteY4" fmla="*/ 99042 h 4008398"/>
              <a:gd name="connsiteX5" fmla="*/ 948099 w 7568075"/>
              <a:gd name="connsiteY5" fmla="*/ 1262692 h 4008398"/>
              <a:gd name="connsiteX6" fmla="*/ 1972734 w 7568075"/>
              <a:gd name="connsiteY6" fmla="*/ 2399156 h 4008398"/>
              <a:gd name="connsiteX7" fmla="*/ 3588269 w 7568075"/>
              <a:gd name="connsiteY7" fmla="*/ 3258917 h 4008398"/>
              <a:gd name="connsiteX8" fmla="*/ 4631458 w 7568075"/>
              <a:gd name="connsiteY8" fmla="*/ 3645283 h 4008398"/>
              <a:gd name="connsiteX9" fmla="*/ 6048134 w 7568075"/>
              <a:gd name="connsiteY9" fmla="*/ 3915739 h 4008398"/>
              <a:gd name="connsiteX10" fmla="*/ 7568075 w 7568075"/>
              <a:gd name="connsiteY10" fmla="*/ 4008398 h 4008398"/>
              <a:gd name="connsiteX0" fmla="*/ 7380516 w 7380516"/>
              <a:gd name="connsiteY0" fmla="*/ 4008398 h 4008398"/>
              <a:gd name="connsiteX1" fmla="*/ 5384056 w 7380516"/>
              <a:gd name="connsiteY1" fmla="*/ 3993013 h 4008398"/>
              <a:gd name="connsiteX2" fmla="*/ 2751472 w 7380516"/>
              <a:gd name="connsiteY2" fmla="*/ 3987187 h 4008398"/>
              <a:gd name="connsiteX3" fmla="*/ 31885 w 7380516"/>
              <a:gd name="connsiteY3" fmla="*/ 3988901 h 4008398"/>
              <a:gd name="connsiteX4" fmla="*/ 62494 w 7380516"/>
              <a:gd name="connsiteY4" fmla="*/ 99042 h 4008398"/>
              <a:gd name="connsiteX5" fmla="*/ 760540 w 7380516"/>
              <a:gd name="connsiteY5" fmla="*/ 1262692 h 4008398"/>
              <a:gd name="connsiteX6" fmla="*/ 1785175 w 7380516"/>
              <a:gd name="connsiteY6" fmla="*/ 2399156 h 4008398"/>
              <a:gd name="connsiteX7" fmla="*/ 3400710 w 7380516"/>
              <a:gd name="connsiteY7" fmla="*/ 3258917 h 4008398"/>
              <a:gd name="connsiteX8" fmla="*/ 4443899 w 7380516"/>
              <a:gd name="connsiteY8" fmla="*/ 3645283 h 4008398"/>
              <a:gd name="connsiteX9" fmla="*/ 5860575 w 7380516"/>
              <a:gd name="connsiteY9" fmla="*/ 3915739 h 4008398"/>
              <a:gd name="connsiteX10" fmla="*/ 7380516 w 7380516"/>
              <a:gd name="connsiteY10" fmla="*/ 4008398 h 4008398"/>
              <a:gd name="connsiteX0" fmla="*/ 7376995 w 7376995"/>
              <a:gd name="connsiteY0" fmla="*/ 4008398 h 4008398"/>
              <a:gd name="connsiteX1" fmla="*/ 5380535 w 7376995"/>
              <a:gd name="connsiteY1" fmla="*/ 3993013 h 4008398"/>
              <a:gd name="connsiteX2" fmla="*/ 2747951 w 7376995"/>
              <a:gd name="connsiteY2" fmla="*/ 3987187 h 4008398"/>
              <a:gd name="connsiteX3" fmla="*/ 28364 w 7376995"/>
              <a:gd name="connsiteY3" fmla="*/ 3988901 h 4008398"/>
              <a:gd name="connsiteX4" fmla="*/ 58973 w 7376995"/>
              <a:gd name="connsiteY4" fmla="*/ 99042 h 4008398"/>
              <a:gd name="connsiteX5" fmla="*/ 757019 w 7376995"/>
              <a:gd name="connsiteY5" fmla="*/ 1262692 h 4008398"/>
              <a:gd name="connsiteX6" fmla="*/ 1781654 w 7376995"/>
              <a:gd name="connsiteY6" fmla="*/ 2399156 h 4008398"/>
              <a:gd name="connsiteX7" fmla="*/ 3397189 w 7376995"/>
              <a:gd name="connsiteY7" fmla="*/ 3258917 h 4008398"/>
              <a:gd name="connsiteX8" fmla="*/ 4440378 w 7376995"/>
              <a:gd name="connsiteY8" fmla="*/ 3645283 h 4008398"/>
              <a:gd name="connsiteX9" fmla="*/ 5857054 w 7376995"/>
              <a:gd name="connsiteY9" fmla="*/ 3915739 h 4008398"/>
              <a:gd name="connsiteX10" fmla="*/ 7376995 w 7376995"/>
              <a:gd name="connsiteY10" fmla="*/ 4008398 h 4008398"/>
              <a:gd name="connsiteX0" fmla="*/ 7376995 w 7376995"/>
              <a:gd name="connsiteY0" fmla="*/ 3909356 h 3909356"/>
              <a:gd name="connsiteX1" fmla="*/ 5380535 w 7376995"/>
              <a:gd name="connsiteY1" fmla="*/ 3893971 h 3909356"/>
              <a:gd name="connsiteX2" fmla="*/ 2747951 w 7376995"/>
              <a:gd name="connsiteY2" fmla="*/ 3888145 h 3909356"/>
              <a:gd name="connsiteX3" fmla="*/ 28364 w 7376995"/>
              <a:gd name="connsiteY3" fmla="*/ 3889859 h 3909356"/>
              <a:gd name="connsiteX4" fmla="*/ 58973 w 7376995"/>
              <a:gd name="connsiteY4" fmla="*/ 0 h 3909356"/>
              <a:gd name="connsiteX5" fmla="*/ 757019 w 7376995"/>
              <a:gd name="connsiteY5" fmla="*/ 1163650 h 3909356"/>
              <a:gd name="connsiteX6" fmla="*/ 1781654 w 7376995"/>
              <a:gd name="connsiteY6" fmla="*/ 2300114 h 3909356"/>
              <a:gd name="connsiteX7" fmla="*/ 3397189 w 7376995"/>
              <a:gd name="connsiteY7" fmla="*/ 3159875 h 3909356"/>
              <a:gd name="connsiteX8" fmla="*/ 4440378 w 7376995"/>
              <a:gd name="connsiteY8" fmla="*/ 3546241 h 3909356"/>
              <a:gd name="connsiteX9" fmla="*/ 5857054 w 7376995"/>
              <a:gd name="connsiteY9" fmla="*/ 3816697 h 3909356"/>
              <a:gd name="connsiteX10" fmla="*/ 7376995 w 7376995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30609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412014 w 7348631"/>
              <a:gd name="connsiteY8" fmla="*/ 3546241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368825 w 7348631"/>
              <a:gd name="connsiteY7" fmla="*/ 3159875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549129 w 7348631"/>
              <a:gd name="connsiteY7" fmla="*/ 3211390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3549129 w 7348631"/>
              <a:gd name="connsiteY7" fmla="*/ 3211390 h 3909356"/>
              <a:gd name="connsiteX8" fmla="*/ 4167316 w 7348631"/>
              <a:gd name="connsiteY8" fmla="*/ 3456089 h 3909356"/>
              <a:gd name="connsiteX9" fmla="*/ 5828690 w 7348631"/>
              <a:gd name="connsiteY9" fmla="*/ 3816697 h 3909356"/>
              <a:gd name="connsiteX10" fmla="*/ 7348631 w 7348631"/>
              <a:gd name="connsiteY10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080937 w 7348631"/>
              <a:gd name="connsiteY7" fmla="*/ 2541689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167316 w 7348631"/>
              <a:gd name="connsiteY9" fmla="*/ 3456089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753290 w 7348631"/>
              <a:gd name="connsiteY6" fmla="*/ 2300114 h 3909356"/>
              <a:gd name="connsiteX7" fmla="*/ 2441546 w 7348631"/>
              <a:gd name="connsiteY7" fmla="*/ 2747751 h 3909356"/>
              <a:gd name="connsiteX8" fmla="*/ 3549129 w 7348631"/>
              <a:gd name="connsiteY8" fmla="*/ 3211390 h 3909356"/>
              <a:gd name="connsiteX9" fmla="*/ 4321863 w 7348631"/>
              <a:gd name="connsiteY9" fmla="*/ 3507605 h 3909356"/>
              <a:gd name="connsiteX10" fmla="*/ 5828690 w 7348631"/>
              <a:gd name="connsiteY10" fmla="*/ 3816697 h 3909356"/>
              <a:gd name="connsiteX11" fmla="*/ 7348631 w 7348631"/>
              <a:gd name="connsiteY11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234989 w 7348631"/>
              <a:gd name="connsiteY6" fmla="*/ 1795773 h 3909356"/>
              <a:gd name="connsiteX7" fmla="*/ 1753290 w 7348631"/>
              <a:gd name="connsiteY7" fmla="*/ 2300114 h 3909356"/>
              <a:gd name="connsiteX8" fmla="*/ 2441546 w 7348631"/>
              <a:gd name="connsiteY8" fmla="*/ 2747751 h 3909356"/>
              <a:gd name="connsiteX9" fmla="*/ 3549129 w 7348631"/>
              <a:gd name="connsiteY9" fmla="*/ 3211390 h 3909356"/>
              <a:gd name="connsiteX10" fmla="*/ 4321863 w 7348631"/>
              <a:gd name="connsiteY10" fmla="*/ 3507605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09356 h 3909356"/>
              <a:gd name="connsiteX1" fmla="*/ 5352171 w 7348631"/>
              <a:gd name="connsiteY1" fmla="*/ 3893971 h 3909356"/>
              <a:gd name="connsiteX2" fmla="*/ 2719587 w 7348631"/>
              <a:gd name="connsiteY2" fmla="*/ 3888145 h 3909356"/>
              <a:gd name="connsiteX3" fmla="*/ 0 w 7348631"/>
              <a:gd name="connsiteY3" fmla="*/ 3889859 h 3909356"/>
              <a:gd name="connsiteX4" fmla="*/ 17730 w 7348631"/>
              <a:gd name="connsiteY4" fmla="*/ 0 h 3909356"/>
              <a:gd name="connsiteX5" fmla="*/ 728655 w 7348631"/>
              <a:gd name="connsiteY5" fmla="*/ 1163650 h 3909356"/>
              <a:gd name="connsiteX6" fmla="*/ 1234989 w 7348631"/>
              <a:gd name="connsiteY6" fmla="*/ 1795773 h 3909356"/>
              <a:gd name="connsiteX7" fmla="*/ 1753290 w 7348631"/>
              <a:gd name="connsiteY7" fmla="*/ 2300114 h 3909356"/>
              <a:gd name="connsiteX8" fmla="*/ 2441546 w 7348631"/>
              <a:gd name="connsiteY8" fmla="*/ 2747751 h 3909356"/>
              <a:gd name="connsiteX9" fmla="*/ 3549129 w 7348631"/>
              <a:gd name="connsiteY9" fmla="*/ 3211390 h 3909356"/>
              <a:gd name="connsiteX10" fmla="*/ 4321863 w 7348631"/>
              <a:gd name="connsiteY10" fmla="*/ 3507605 h 3909356"/>
              <a:gd name="connsiteX11" fmla="*/ 5828690 w 7348631"/>
              <a:gd name="connsiteY11" fmla="*/ 3816697 h 3909356"/>
              <a:gd name="connsiteX12" fmla="*/ 7348631 w 7348631"/>
              <a:gd name="connsiteY12" fmla="*/ 3909356 h 3909356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28655 w 7348631"/>
              <a:gd name="connsiteY5" fmla="*/ 1228196 h 3973902"/>
              <a:gd name="connsiteX6" fmla="*/ 1234989 w 7348631"/>
              <a:gd name="connsiteY6" fmla="*/ 1860319 h 3973902"/>
              <a:gd name="connsiteX7" fmla="*/ 1753290 w 7348631"/>
              <a:gd name="connsiteY7" fmla="*/ 2364660 h 3973902"/>
              <a:gd name="connsiteX8" fmla="*/ 2441546 w 7348631"/>
              <a:gd name="connsiteY8" fmla="*/ 2812297 h 3973902"/>
              <a:gd name="connsiteX9" fmla="*/ 3549129 w 7348631"/>
              <a:gd name="connsiteY9" fmla="*/ 3275936 h 3973902"/>
              <a:gd name="connsiteX10" fmla="*/ 4321863 w 7348631"/>
              <a:gd name="connsiteY10" fmla="*/ 3572151 h 3973902"/>
              <a:gd name="connsiteX11" fmla="*/ 5828690 w 7348631"/>
              <a:gd name="connsiteY11" fmla="*/ 3881243 h 3973902"/>
              <a:gd name="connsiteX12" fmla="*/ 7348631 w 7348631"/>
              <a:gd name="connsiteY12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28655 w 7348631"/>
              <a:gd name="connsiteY5" fmla="*/ 1228196 h 3973902"/>
              <a:gd name="connsiteX6" fmla="*/ 1234989 w 7348631"/>
              <a:gd name="connsiteY6" fmla="*/ 1860319 h 3973902"/>
              <a:gd name="connsiteX7" fmla="*/ 1753290 w 7348631"/>
              <a:gd name="connsiteY7" fmla="*/ 2364660 h 3973902"/>
              <a:gd name="connsiteX8" fmla="*/ 2441546 w 7348631"/>
              <a:gd name="connsiteY8" fmla="*/ 2812297 h 3973902"/>
              <a:gd name="connsiteX9" fmla="*/ 3549129 w 7348631"/>
              <a:gd name="connsiteY9" fmla="*/ 3275936 h 3973902"/>
              <a:gd name="connsiteX10" fmla="*/ 4321863 w 7348631"/>
              <a:gd name="connsiteY10" fmla="*/ 3572151 h 3973902"/>
              <a:gd name="connsiteX11" fmla="*/ 5828690 w 7348631"/>
              <a:gd name="connsiteY11" fmla="*/ 3881243 h 3973902"/>
              <a:gd name="connsiteX12" fmla="*/ 7348631 w 7348631"/>
              <a:gd name="connsiteY12" fmla="*/ 3973902 h 3973902"/>
              <a:gd name="connsiteX0" fmla="*/ 7348631 w 7348631"/>
              <a:gd name="connsiteY0" fmla="*/ 4018212 h 4018212"/>
              <a:gd name="connsiteX1" fmla="*/ 5352171 w 7348631"/>
              <a:gd name="connsiteY1" fmla="*/ 4002827 h 4018212"/>
              <a:gd name="connsiteX2" fmla="*/ 2719587 w 7348631"/>
              <a:gd name="connsiteY2" fmla="*/ 3997001 h 4018212"/>
              <a:gd name="connsiteX3" fmla="*/ 0 w 7348631"/>
              <a:gd name="connsiteY3" fmla="*/ 3998715 h 4018212"/>
              <a:gd name="connsiteX4" fmla="*/ 6973 w 7348631"/>
              <a:gd name="connsiteY4" fmla="*/ 44310 h 4018212"/>
              <a:gd name="connsiteX5" fmla="*/ 1234989 w 7348631"/>
              <a:gd name="connsiteY5" fmla="*/ 1904629 h 4018212"/>
              <a:gd name="connsiteX6" fmla="*/ 1753290 w 7348631"/>
              <a:gd name="connsiteY6" fmla="*/ 2408970 h 4018212"/>
              <a:gd name="connsiteX7" fmla="*/ 2441546 w 7348631"/>
              <a:gd name="connsiteY7" fmla="*/ 2856607 h 4018212"/>
              <a:gd name="connsiteX8" fmla="*/ 3549129 w 7348631"/>
              <a:gd name="connsiteY8" fmla="*/ 3320246 h 4018212"/>
              <a:gd name="connsiteX9" fmla="*/ 4321863 w 7348631"/>
              <a:gd name="connsiteY9" fmla="*/ 3616461 h 4018212"/>
              <a:gd name="connsiteX10" fmla="*/ 5828690 w 7348631"/>
              <a:gd name="connsiteY10" fmla="*/ 3925553 h 4018212"/>
              <a:gd name="connsiteX11" fmla="*/ 7348631 w 7348631"/>
              <a:gd name="connsiteY11" fmla="*/ 4018212 h 4018212"/>
              <a:gd name="connsiteX0" fmla="*/ 7348631 w 7348631"/>
              <a:gd name="connsiteY0" fmla="*/ 3996329 h 3996329"/>
              <a:gd name="connsiteX1" fmla="*/ 5352171 w 7348631"/>
              <a:gd name="connsiteY1" fmla="*/ 3980944 h 3996329"/>
              <a:gd name="connsiteX2" fmla="*/ 2719587 w 7348631"/>
              <a:gd name="connsiteY2" fmla="*/ 3975118 h 3996329"/>
              <a:gd name="connsiteX3" fmla="*/ 0 w 7348631"/>
              <a:gd name="connsiteY3" fmla="*/ 3976832 h 3996329"/>
              <a:gd name="connsiteX4" fmla="*/ 6973 w 7348631"/>
              <a:gd name="connsiteY4" fmla="*/ 22427 h 3996329"/>
              <a:gd name="connsiteX5" fmla="*/ 1753290 w 7348631"/>
              <a:gd name="connsiteY5" fmla="*/ 2387087 h 3996329"/>
              <a:gd name="connsiteX6" fmla="*/ 2441546 w 7348631"/>
              <a:gd name="connsiteY6" fmla="*/ 2834724 h 3996329"/>
              <a:gd name="connsiteX7" fmla="*/ 3549129 w 7348631"/>
              <a:gd name="connsiteY7" fmla="*/ 3298363 h 3996329"/>
              <a:gd name="connsiteX8" fmla="*/ 4321863 w 7348631"/>
              <a:gd name="connsiteY8" fmla="*/ 3594578 h 3996329"/>
              <a:gd name="connsiteX9" fmla="*/ 5828690 w 7348631"/>
              <a:gd name="connsiteY9" fmla="*/ 3903670 h 3996329"/>
              <a:gd name="connsiteX10" fmla="*/ 7348631 w 7348631"/>
              <a:gd name="connsiteY10" fmla="*/ 3996329 h 3996329"/>
              <a:gd name="connsiteX0" fmla="*/ 7348631 w 7348631"/>
              <a:gd name="connsiteY0" fmla="*/ 3984391 h 3984391"/>
              <a:gd name="connsiteX1" fmla="*/ 5352171 w 7348631"/>
              <a:gd name="connsiteY1" fmla="*/ 3969006 h 3984391"/>
              <a:gd name="connsiteX2" fmla="*/ 2719587 w 7348631"/>
              <a:gd name="connsiteY2" fmla="*/ 3963180 h 3984391"/>
              <a:gd name="connsiteX3" fmla="*/ 0 w 7348631"/>
              <a:gd name="connsiteY3" fmla="*/ 3964894 h 3984391"/>
              <a:gd name="connsiteX4" fmla="*/ 6973 w 7348631"/>
              <a:gd name="connsiteY4" fmla="*/ 10489 h 3984391"/>
              <a:gd name="connsiteX5" fmla="*/ 2441546 w 7348631"/>
              <a:gd name="connsiteY5" fmla="*/ 2822786 h 3984391"/>
              <a:gd name="connsiteX6" fmla="*/ 3549129 w 7348631"/>
              <a:gd name="connsiteY6" fmla="*/ 3286425 h 3984391"/>
              <a:gd name="connsiteX7" fmla="*/ 4321863 w 7348631"/>
              <a:gd name="connsiteY7" fmla="*/ 3582640 h 3984391"/>
              <a:gd name="connsiteX8" fmla="*/ 5828690 w 7348631"/>
              <a:gd name="connsiteY8" fmla="*/ 3891732 h 3984391"/>
              <a:gd name="connsiteX9" fmla="*/ 7348631 w 7348631"/>
              <a:gd name="connsiteY9" fmla="*/ 3984391 h 3984391"/>
              <a:gd name="connsiteX0" fmla="*/ 7348631 w 7348631"/>
              <a:gd name="connsiteY0" fmla="*/ 3977240 h 3977240"/>
              <a:gd name="connsiteX1" fmla="*/ 5352171 w 7348631"/>
              <a:gd name="connsiteY1" fmla="*/ 3961855 h 3977240"/>
              <a:gd name="connsiteX2" fmla="*/ 2719587 w 7348631"/>
              <a:gd name="connsiteY2" fmla="*/ 3956029 h 3977240"/>
              <a:gd name="connsiteX3" fmla="*/ 0 w 7348631"/>
              <a:gd name="connsiteY3" fmla="*/ 3957743 h 3977240"/>
              <a:gd name="connsiteX4" fmla="*/ 6973 w 7348631"/>
              <a:gd name="connsiteY4" fmla="*/ 3338 h 3977240"/>
              <a:gd name="connsiteX5" fmla="*/ 3549129 w 7348631"/>
              <a:gd name="connsiteY5" fmla="*/ 3279274 h 3977240"/>
              <a:gd name="connsiteX6" fmla="*/ 4321863 w 7348631"/>
              <a:gd name="connsiteY6" fmla="*/ 3575489 h 3977240"/>
              <a:gd name="connsiteX7" fmla="*/ 5828690 w 7348631"/>
              <a:gd name="connsiteY7" fmla="*/ 3884581 h 3977240"/>
              <a:gd name="connsiteX8" fmla="*/ 7348631 w 7348631"/>
              <a:gd name="connsiteY8" fmla="*/ 3977240 h 3977240"/>
              <a:gd name="connsiteX0" fmla="*/ 7348631 w 7348631"/>
              <a:gd name="connsiteY0" fmla="*/ 3974906 h 3974906"/>
              <a:gd name="connsiteX1" fmla="*/ 5352171 w 7348631"/>
              <a:gd name="connsiteY1" fmla="*/ 3959521 h 3974906"/>
              <a:gd name="connsiteX2" fmla="*/ 2719587 w 7348631"/>
              <a:gd name="connsiteY2" fmla="*/ 3953695 h 3974906"/>
              <a:gd name="connsiteX3" fmla="*/ 0 w 7348631"/>
              <a:gd name="connsiteY3" fmla="*/ 3955409 h 3974906"/>
              <a:gd name="connsiteX4" fmla="*/ 6973 w 7348631"/>
              <a:gd name="connsiteY4" fmla="*/ 1004 h 3974906"/>
              <a:gd name="connsiteX5" fmla="*/ 4321863 w 7348631"/>
              <a:gd name="connsiteY5" fmla="*/ 3573155 h 3974906"/>
              <a:gd name="connsiteX6" fmla="*/ 5828690 w 7348631"/>
              <a:gd name="connsiteY6" fmla="*/ 3882247 h 3974906"/>
              <a:gd name="connsiteX7" fmla="*/ 7348631 w 7348631"/>
              <a:gd name="connsiteY7" fmla="*/ 3974906 h 3974906"/>
              <a:gd name="connsiteX0" fmla="*/ 7348631 w 7348631"/>
              <a:gd name="connsiteY0" fmla="*/ 3973937 h 3973937"/>
              <a:gd name="connsiteX1" fmla="*/ 5352171 w 7348631"/>
              <a:gd name="connsiteY1" fmla="*/ 3958552 h 3973937"/>
              <a:gd name="connsiteX2" fmla="*/ 2719587 w 7348631"/>
              <a:gd name="connsiteY2" fmla="*/ 3952726 h 3973937"/>
              <a:gd name="connsiteX3" fmla="*/ 0 w 7348631"/>
              <a:gd name="connsiteY3" fmla="*/ 3954440 h 3973937"/>
              <a:gd name="connsiteX4" fmla="*/ 6973 w 7348631"/>
              <a:gd name="connsiteY4" fmla="*/ 35 h 3973937"/>
              <a:gd name="connsiteX5" fmla="*/ 5828690 w 7348631"/>
              <a:gd name="connsiteY5" fmla="*/ 3881278 h 3973937"/>
              <a:gd name="connsiteX6" fmla="*/ 7348631 w 7348631"/>
              <a:gd name="connsiteY6" fmla="*/ 3973937 h 3973937"/>
              <a:gd name="connsiteX0" fmla="*/ 7348631 w 7571451"/>
              <a:gd name="connsiteY0" fmla="*/ 3973902 h 4262679"/>
              <a:gd name="connsiteX1" fmla="*/ 5352171 w 7571451"/>
              <a:gd name="connsiteY1" fmla="*/ 3958517 h 4262679"/>
              <a:gd name="connsiteX2" fmla="*/ 2719587 w 7571451"/>
              <a:gd name="connsiteY2" fmla="*/ 3952691 h 4262679"/>
              <a:gd name="connsiteX3" fmla="*/ 0 w 7571451"/>
              <a:gd name="connsiteY3" fmla="*/ 3954405 h 4262679"/>
              <a:gd name="connsiteX4" fmla="*/ 6973 w 7571451"/>
              <a:gd name="connsiteY4" fmla="*/ 0 h 4262679"/>
              <a:gd name="connsiteX5" fmla="*/ 7348631 w 7571451"/>
              <a:gd name="connsiteY5" fmla="*/ 3973902 h 4262679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73902 h 3973902"/>
              <a:gd name="connsiteX1" fmla="*/ 5352171 w 7348631"/>
              <a:gd name="connsiteY1" fmla="*/ 3958517 h 3973902"/>
              <a:gd name="connsiteX2" fmla="*/ 2719587 w 7348631"/>
              <a:gd name="connsiteY2" fmla="*/ 3952691 h 3973902"/>
              <a:gd name="connsiteX3" fmla="*/ 0 w 7348631"/>
              <a:gd name="connsiteY3" fmla="*/ 3954405 h 3973902"/>
              <a:gd name="connsiteX4" fmla="*/ 6973 w 7348631"/>
              <a:gd name="connsiteY4" fmla="*/ 0 h 3973902"/>
              <a:gd name="connsiteX5" fmla="*/ 7348631 w 7348631"/>
              <a:gd name="connsiteY5" fmla="*/ 3973902 h 3973902"/>
              <a:gd name="connsiteX0" fmla="*/ 7348631 w 7348631"/>
              <a:gd name="connsiteY0" fmla="*/ 3987736 h 3987736"/>
              <a:gd name="connsiteX1" fmla="*/ 5352171 w 7348631"/>
              <a:gd name="connsiteY1" fmla="*/ 3972351 h 3987736"/>
              <a:gd name="connsiteX2" fmla="*/ 2719587 w 7348631"/>
              <a:gd name="connsiteY2" fmla="*/ 3966525 h 3987736"/>
              <a:gd name="connsiteX3" fmla="*/ 0 w 7348631"/>
              <a:gd name="connsiteY3" fmla="*/ 3968239 h 3987736"/>
              <a:gd name="connsiteX4" fmla="*/ 6973 w 7348631"/>
              <a:gd name="connsiteY4" fmla="*/ 13834 h 3987736"/>
              <a:gd name="connsiteX5" fmla="*/ 3697311 w 7348631"/>
              <a:gd name="connsiteY5" fmla="*/ 2707795 h 3987736"/>
              <a:gd name="connsiteX6" fmla="*/ 7348631 w 7348631"/>
              <a:gd name="connsiteY6" fmla="*/ 3987736 h 3987736"/>
              <a:gd name="connsiteX0" fmla="*/ 7348631 w 7348631"/>
              <a:gd name="connsiteY0" fmla="*/ 3986600 h 3986600"/>
              <a:gd name="connsiteX1" fmla="*/ 5352171 w 7348631"/>
              <a:gd name="connsiteY1" fmla="*/ 3971215 h 3986600"/>
              <a:gd name="connsiteX2" fmla="*/ 2719587 w 7348631"/>
              <a:gd name="connsiteY2" fmla="*/ 3965389 h 3986600"/>
              <a:gd name="connsiteX3" fmla="*/ 0 w 7348631"/>
              <a:gd name="connsiteY3" fmla="*/ 3967103 h 3986600"/>
              <a:gd name="connsiteX4" fmla="*/ 6973 w 7348631"/>
              <a:gd name="connsiteY4" fmla="*/ 12698 h 3986600"/>
              <a:gd name="connsiteX5" fmla="*/ 3568219 w 7348631"/>
              <a:gd name="connsiteY5" fmla="*/ 2921812 h 3986600"/>
              <a:gd name="connsiteX6" fmla="*/ 7348631 w 7348631"/>
              <a:gd name="connsiteY6" fmla="*/ 3986600 h 3986600"/>
              <a:gd name="connsiteX0" fmla="*/ 7348631 w 7348631"/>
              <a:gd name="connsiteY0" fmla="*/ 3986600 h 3986600"/>
              <a:gd name="connsiteX1" fmla="*/ 5352171 w 7348631"/>
              <a:gd name="connsiteY1" fmla="*/ 3971215 h 3986600"/>
              <a:gd name="connsiteX2" fmla="*/ 0 w 7348631"/>
              <a:gd name="connsiteY2" fmla="*/ 3967103 h 3986600"/>
              <a:gd name="connsiteX3" fmla="*/ 6973 w 7348631"/>
              <a:gd name="connsiteY3" fmla="*/ 12698 h 3986600"/>
              <a:gd name="connsiteX4" fmla="*/ 3568219 w 7348631"/>
              <a:gd name="connsiteY4" fmla="*/ 2921812 h 3986600"/>
              <a:gd name="connsiteX5" fmla="*/ 7348631 w 7348631"/>
              <a:gd name="connsiteY5" fmla="*/ 3986600 h 3986600"/>
              <a:gd name="connsiteX0" fmla="*/ 7348631 w 7348631"/>
              <a:gd name="connsiteY0" fmla="*/ 3986600 h 3986600"/>
              <a:gd name="connsiteX1" fmla="*/ 0 w 7348631"/>
              <a:gd name="connsiteY1" fmla="*/ 3967103 h 3986600"/>
              <a:gd name="connsiteX2" fmla="*/ 6973 w 7348631"/>
              <a:gd name="connsiteY2" fmla="*/ 12698 h 3986600"/>
              <a:gd name="connsiteX3" fmla="*/ 3568219 w 7348631"/>
              <a:gd name="connsiteY3" fmla="*/ 2921812 h 3986600"/>
              <a:gd name="connsiteX4" fmla="*/ 7348631 w 7348631"/>
              <a:gd name="connsiteY4" fmla="*/ 3986600 h 3986600"/>
              <a:gd name="connsiteX0" fmla="*/ 7348631 w 7348631"/>
              <a:gd name="connsiteY0" fmla="*/ 3986600 h 3986600"/>
              <a:gd name="connsiteX1" fmla="*/ 0 w 7348631"/>
              <a:gd name="connsiteY1" fmla="*/ 3967103 h 3986600"/>
              <a:gd name="connsiteX2" fmla="*/ 6973 w 7348631"/>
              <a:gd name="connsiteY2" fmla="*/ 12698 h 3986600"/>
              <a:gd name="connsiteX3" fmla="*/ 3568219 w 7348631"/>
              <a:gd name="connsiteY3" fmla="*/ 2921812 h 3986600"/>
              <a:gd name="connsiteX4" fmla="*/ 7348631 w 7348631"/>
              <a:gd name="connsiteY4" fmla="*/ 3986600 h 3986600"/>
              <a:gd name="connsiteX0" fmla="*/ 7348631 w 7348631"/>
              <a:gd name="connsiteY0" fmla="*/ 3986600 h 3986627"/>
              <a:gd name="connsiteX1" fmla="*/ 0 w 7348631"/>
              <a:gd name="connsiteY1" fmla="*/ 3967103 h 3986627"/>
              <a:gd name="connsiteX2" fmla="*/ 6973 w 7348631"/>
              <a:gd name="connsiteY2" fmla="*/ 12698 h 3986627"/>
              <a:gd name="connsiteX3" fmla="*/ 3568219 w 7348631"/>
              <a:gd name="connsiteY3" fmla="*/ 2921812 h 3986627"/>
              <a:gd name="connsiteX4" fmla="*/ 7348631 w 7348631"/>
              <a:gd name="connsiteY4" fmla="*/ 3986600 h 3986627"/>
              <a:gd name="connsiteX0" fmla="*/ 7348631 w 7348631"/>
              <a:gd name="connsiteY0" fmla="*/ 3973902 h 3973929"/>
              <a:gd name="connsiteX1" fmla="*/ 0 w 7348631"/>
              <a:gd name="connsiteY1" fmla="*/ 3954405 h 3973929"/>
              <a:gd name="connsiteX2" fmla="*/ 6973 w 7348631"/>
              <a:gd name="connsiteY2" fmla="*/ 0 h 3973929"/>
              <a:gd name="connsiteX3" fmla="*/ 3568219 w 7348631"/>
              <a:gd name="connsiteY3" fmla="*/ 2909114 h 3973929"/>
              <a:gd name="connsiteX4" fmla="*/ 7348631 w 7348631"/>
              <a:gd name="connsiteY4" fmla="*/ 3973902 h 3973929"/>
              <a:gd name="connsiteX0" fmla="*/ 7348631 w 7348631"/>
              <a:gd name="connsiteY0" fmla="*/ 3973902 h 3973929"/>
              <a:gd name="connsiteX1" fmla="*/ 0 w 7348631"/>
              <a:gd name="connsiteY1" fmla="*/ 3954405 h 3973929"/>
              <a:gd name="connsiteX2" fmla="*/ 6973 w 7348631"/>
              <a:gd name="connsiteY2" fmla="*/ 0 h 3973929"/>
              <a:gd name="connsiteX3" fmla="*/ 3546703 w 7348631"/>
              <a:gd name="connsiteY3" fmla="*/ 2919871 h 3973929"/>
              <a:gd name="connsiteX4" fmla="*/ 7348631 w 7348631"/>
              <a:gd name="connsiteY4" fmla="*/ 3973902 h 3973929"/>
              <a:gd name="connsiteX0" fmla="*/ 7348631 w 7348631"/>
              <a:gd name="connsiteY0" fmla="*/ 3973902 h 3973926"/>
              <a:gd name="connsiteX1" fmla="*/ 0 w 7348631"/>
              <a:gd name="connsiteY1" fmla="*/ 3954405 h 3973926"/>
              <a:gd name="connsiteX2" fmla="*/ 6973 w 7348631"/>
              <a:gd name="connsiteY2" fmla="*/ 0 h 3973926"/>
              <a:gd name="connsiteX3" fmla="*/ 3546703 w 7348631"/>
              <a:gd name="connsiteY3" fmla="*/ 2919871 h 3973926"/>
              <a:gd name="connsiteX4" fmla="*/ 7348631 w 7348631"/>
              <a:gd name="connsiteY4" fmla="*/ 3973902 h 3973926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  <a:gd name="connsiteX0" fmla="*/ 7348631 w 7348631"/>
              <a:gd name="connsiteY0" fmla="*/ 3973902 h 3973924"/>
              <a:gd name="connsiteX1" fmla="*/ 0 w 7348631"/>
              <a:gd name="connsiteY1" fmla="*/ 3954405 h 3973924"/>
              <a:gd name="connsiteX2" fmla="*/ 6973 w 7348631"/>
              <a:gd name="connsiteY2" fmla="*/ 0 h 3973924"/>
              <a:gd name="connsiteX3" fmla="*/ 3546703 w 7348631"/>
              <a:gd name="connsiteY3" fmla="*/ 2919871 h 3973924"/>
              <a:gd name="connsiteX4" fmla="*/ 7348631 w 7348631"/>
              <a:gd name="connsiteY4" fmla="*/ 3973902 h 397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8631" h="3973924">
                <a:moveTo>
                  <a:pt x="7348631" y="3973902"/>
                </a:moveTo>
                <a:lnTo>
                  <a:pt x="0" y="3954405"/>
                </a:lnTo>
                <a:cubicBezTo>
                  <a:pt x="15477" y="3177593"/>
                  <a:pt x="14319" y="505883"/>
                  <a:pt x="6973" y="0"/>
                </a:cubicBezTo>
                <a:cubicBezTo>
                  <a:pt x="580161" y="725841"/>
                  <a:pt x="1860514" y="1967098"/>
                  <a:pt x="3546703" y="2919871"/>
                </a:cubicBezTo>
                <a:cubicBezTo>
                  <a:pt x="4178642" y="3324004"/>
                  <a:pt x="5943268" y="3978296"/>
                  <a:pt x="7348631" y="3973902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4730" name="Line 26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31" name="Line 27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32" name="Line 28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"/>
          <p:cNvSpPr>
            <a:spLocks noChangeAspect="1"/>
          </p:cNvSpPr>
          <p:nvPr/>
        </p:nvSpPr>
        <p:spPr bwMode="auto">
          <a:xfrm>
            <a:off x="247651" y="5655975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287463"/>
            <a:ext cx="2804530" cy="212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320" y="1524000"/>
            <a:ext cx="4813604" cy="385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8BD-3768-44F1-81F1-D7A3C2DBAC68}" type="slidenum">
              <a:rPr lang="en-US"/>
              <a:pPr/>
              <a:t>6</a:t>
            </a:fld>
            <a:endParaRPr lang="en-US"/>
          </a:p>
        </p:txBody>
      </p:sp>
      <p:pic>
        <p:nvPicPr>
          <p:cNvPr id="186470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0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1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47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15" name="Line 11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734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789613"/>
            <a:ext cx="1190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3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5248"/>
            <a:ext cx="2644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3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381786"/>
            <a:ext cx="40020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3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79257"/>
            <a:ext cx="6778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40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045920"/>
            <a:ext cx="40020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41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85607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42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4"/>
          <p:cNvSpPr>
            <a:spLocks noChangeAspect="1"/>
          </p:cNvSpPr>
          <p:nvPr/>
        </p:nvSpPr>
        <p:spPr bwMode="auto">
          <a:xfrm>
            <a:off x="878370" y="1429225"/>
            <a:ext cx="7595665" cy="4281916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  <a:gd name="connsiteX0" fmla="*/ 0 w 10000"/>
              <a:gd name="connsiteY0" fmla="*/ 10000 h 10000"/>
              <a:gd name="connsiteX1" fmla="*/ 3666 w 10000"/>
              <a:gd name="connsiteY1" fmla="*/ 9277 h 10000"/>
              <a:gd name="connsiteX2" fmla="*/ 6999 w 10000"/>
              <a:gd name="connsiteY2" fmla="*/ 6855 h 10000"/>
              <a:gd name="connsiteX3" fmla="*/ 8986 w 10000"/>
              <a:gd name="connsiteY3" fmla="*/ 329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6999 w 10000"/>
              <a:gd name="connsiteY1" fmla="*/ 6855 h 10000"/>
              <a:gd name="connsiteX2" fmla="*/ 8986 w 10000"/>
              <a:gd name="connsiteY2" fmla="*/ 3297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8986 w 10000"/>
              <a:gd name="connsiteY1" fmla="*/ 329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972"/>
              <a:gd name="connsiteY0" fmla="*/ 10122 h 10122"/>
              <a:gd name="connsiteX1" fmla="*/ 9972 w 9972"/>
              <a:gd name="connsiteY1" fmla="*/ 0 h 10122"/>
              <a:gd name="connsiteX0" fmla="*/ 0 w 9957"/>
              <a:gd name="connsiteY0" fmla="*/ 9952 h 9952"/>
              <a:gd name="connsiteX1" fmla="*/ 9957 w 9957"/>
              <a:gd name="connsiteY1" fmla="*/ 0 h 9952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10014"/>
              <a:gd name="connsiteY0" fmla="*/ 10049 h 10049"/>
              <a:gd name="connsiteX1" fmla="*/ 10014 w 10014"/>
              <a:gd name="connsiteY1" fmla="*/ 0 h 10049"/>
              <a:gd name="connsiteX0" fmla="*/ 0 w 9957"/>
              <a:gd name="connsiteY0" fmla="*/ 10389 h 10389"/>
              <a:gd name="connsiteX1" fmla="*/ 9957 w 9957"/>
              <a:gd name="connsiteY1" fmla="*/ 0 h 10389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014"/>
              <a:gd name="connsiteY0" fmla="*/ 10164 h 10164"/>
              <a:gd name="connsiteX1" fmla="*/ 10014 w 10014"/>
              <a:gd name="connsiteY1" fmla="*/ 0 h 1016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10024 h 10024"/>
              <a:gd name="connsiteX1" fmla="*/ 10100 w 10100"/>
              <a:gd name="connsiteY1" fmla="*/ 0 h 10024"/>
              <a:gd name="connsiteX0" fmla="*/ 0 w 10100"/>
              <a:gd name="connsiteY0" fmla="*/ 9860 h 9860"/>
              <a:gd name="connsiteX1" fmla="*/ 10100 w 10100"/>
              <a:gd name="connsiteY1" fmla="*/ 0 h 98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10024 h 10024"/>
              <a:gd name="connsiteX1" fmla="*/ 10000 w 10000"/>
              <a:gd name="connsiteY1" fmla="*/ 0 h 10024"/>
              <a:gd name="connsiteX0" fmla="*/ 0 w 10000"/>
              <a:gd name="connsiteY0" fmla="*/ 9645 h 9645"/>
              <a:gd name="connsiteX1" fmla="*/ 10000 w 10000"/>
              <a:gd name="connsiteY1" fmla="*/ 0 h 9645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786"/>
              <a:gd name="connsiteY0" fmla="*/ 9386 h 9386"/>
              <a:gd name="connsiteX1" fmla="*/ 9786 w 9786"/>
              <a:gd name="connsiteY1" fmla="*/ 0 h 938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02"/>
              <a:gd name="connsiteY0" fmla="*/ 10026 h 10026"/>
              <a:gd name="connsiteX1" fmla="*/ 10102 w 10102"/>
              <a:gd name="connsiteY1" fmla="*/ 0 h 10026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087"/>
              <a:gd name="connsiteY0" fmla="*/ 10183 h 10183"/>
              <a:gd name="connsiteX1" fmla="*/ 10087 w 10087"/>
              <a:gd name="connsiteY1" fmla="*/ 0 h 10183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10145 w 10145"/>
              <a:gd name="connsiteY1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7051 w 10145"/>
              <a:gd name="connsiteY1" fmla="*/ 6495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145"/>
              <a:gd name="connsiteY0" fmla="*/ 10576 h 10576"/>
              <a:gd name="connsiteX1" fmla="*/ 6192 w 10145"/>
              <a:gd name="connsiteY1" fmla="*/ 8092 h 10576"/>
              <a:gd name="connsiteX2" fmla="*/ 10145 w 10145"/>
              <a:gd name="connsiteY2" fmla="*/ 0 h 10576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087"/>
              <a:gd name="connsiteY0" fmla="*/ 10838 h 10838"/>
              <a:gd name="connsiteX1" fmla="*/ 6192 w 10087"/>
              <a:gd name="connsiteY1" fmla="*/ 8354 h 10838"/>
              <a:gd name="connsiteX2" fmla="*/ 10087 w 10087"/>
              <a:gd name="connsiteY2" fmla="*/ 0 h 10838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6"/>
              <a:gd name="connsiteX1" fmla="*/ 6192 w 10131"/>
              <a:gd name="connsiteY1" fmla="*/ 8092 h 10576"/>
              <a:gd name="connsiteX2" fmla="*/ 10131 w 10131"/>
              <a:gd name="connsiteY2" fmla="*/ 0 h 10576"/>
              <a:gd name="connsiteX0" fmla="*/ 0 w 10131"/>
              <a:gd name="connsiteY0" fmla="*/ 10576 h 10577"/>
              <a:gd name="connsiteX1" fmla="*/ 6192 w 10131"/>
              <a:gd name="connsiteY1" fmla="*/ 8092 h 10577"/>
              <a:gd name="connsiteX2" fmla="*/ 10131 w 10131"/>
              <a:gd name="connsiteY2" fmla="*/ 0 h 10577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087"/>
              <a:gd name="connsiteY0" fmla="*/ 10602 h 10602"/>
              <a:gd name="connsiteX1" fmla="*/ 6148 w 10087"/>
              <a:gd name="connsiteY1" fmla="*/ 8092 h 10602"/>
              <a:gd name="connsiteX2" fmla="*/ 10087 w 10087"/>
              <a:gd name="connsiteY2" fmla="*/ 0 h 10602"/>
              <a:gd name="connsiteX0" fmla="*/ 0 w 10087"/>
              <a:gd name="connsiteY0" fmla="*/ 10576 h 10576"/>
              <a:gd name="connsiteX1" fmla="*/ 6148 w 10087"/>
              <a:gd name="connsiteY1" fmla="*/ 8092 h 10576"/>
              <a:gd name="connsiteX2" fmla="*/ 10087 w 10087"/>
              <a:gd name="connsiteY2" fmla="*/ 0 h 10576"/>
              <a:gd name="connsiteX0" fmla="*/ 0 w 10145"/>
              <a:gd name="connsiteY0" fmla="*/ 10602 h 10602"/>
              <a:gd name="connsiteX1" fmla="*/ 6206 w 10145"/>
              <a:gd name="connsiteY1" fmla="*/ 8092 h 10602"/>
              <a:gd name="connsiteX2" fmla="*/ 10145 w 10145"/>
              <a:gd name="connsiteY2" fmla="*/ 0 h 10602"/>
              <a:gd name="connsiteX0" fmla="*/ 0 w 10116"/>
              <a:gd name="connsiteY0" fmla="*/ 10576 h 10576"/>
              <a:gd name="connsiteX1" fmla="*/ 6177 w 10116"/>
              <a:gd name="connsiteY1" fmla="*/ 8092 h 10576"/>
              <a:gd name="connsiteX2" fmla="*/ 10116 w 10116"/>
              <a:gd name="connsiteY2" fmla="*/ 0 h 10576"/>
              <a:gd name="connsiteX0" fmla="*/ 0 w 10160"/>
              <a:gd name="connsiteY0" fmla="*/ 10550 h 10550"/>
              <a:gd name="connsiteX1" fmla="*/ 6221 w 10160"/>
              <a:gd name="connsiteY1" fmla="*/ 8092 h 10550"/>
              <a:gd name="connsiteX2" fmla="*/ 10160 w 10160"/>
              <a:gd name="connsiteY2" fmla="*/ 0 h 10550"/>
              <a:gd name="connsiteX0" fmla="*/ 0 w 10160"/>
              <a:gd name="connsiteY0" fmla="*/ 10550 h 10552"/>
              <a:gd name="connsiteX1" fmla="*/ 6221 w 10160"/>
              <a:gd name="connsiteY1" fmla="*/ 8092 h 10552"/>
              <a:gd name="connsiteX2" fmla="*/ 10160 w 10160"/>
              <a:gd name="connsiteY2" fmla="*/ 0 h 10552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1"/>
              <a:gd name="connsiteX1" fmla="*/ 6221 w 10160"/>
              <a:gd name="connsiteY1" fmla="*/ 8092 h 10551"/>
              <a:gd name="connsiteX2" fmla="*/ 10160 w 10160"/>
              <a:gd name="connsiteY2" fmla="*/ 0 h 10551"/>
              <a:gd name="connsiteX0" fmla="*/ 0 w 10160"/>
              <a:gd name="connsiteY0" fmla="*/ 10550 h 10553"/>
              <a:gd name="connsiteX1" fmla="*/ 4955 w 10160"/>
              <a:gd name="connsiteY1" fmla="*/ 9008 h 10553"/>
              <a:gd name="connsiteX2" fmla="*/ 10160 w 10160"/>
              <a:gd name="connsiteY2" fmla="*/ 0 h 10553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6"/>
              <a:gd name="connsiteX1" fmla="*/ 4955 w 10160"/>
              <a:gd name="connsiteY1" fmla="*/ 9008 h 10556"/>
              <a:gd name="connsiteX2" fmla="*/ 10160 w 10160"/>
              <a:gd name="connsiteY2" fmla="*/ 0 h 10556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60"/>
              <a:gd name="connsiteY0" fmla="*/ 10550 h 10550"/>
              <a:gd name="connsiteX1" fmla="*/ 10160 w 10160"/>
              <a:gd name="connsiteY1" fmla="*/ 0 h 10550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102"/>
              <a:gd name="connsiteY0" fmla="*/ 10498 h 10498"/>
              <a:gd name="connsiteX1" fmla="*/ 10102 w 10102"/>
              <a:gd name="connsiteY1" fmla="*/ 0 h 10498"/>
              <a:gd name="connsiteX0" fmla="*/ 0 w 10495"/>
              <a:gd name="connsiteY0" fmla="*/ 11048 h 11048"/>
              <a:gd name="connsiteX1" fmla="*/ 10495 w 10495"/>
              <a:gd name="connsiteY1" fmla="*/ 0 h 11048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364"/>
              <a:gd name="connsiteY0" fmla="*/ 11519 h 11519"/>
              <a:gd name="connsiteX1" fmla="*/ 10364 w 10364"/>
              <a:gd name="connsiteY1" fmla="*/ 0 h 11519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233"/>
              <a:gd name="connsiteY0" fmla="*/ 11493 h 11493"/>
              <a:gd name="connsiteX1" fmla="*/ 10233 w 10233"/>
              <a:gd name="connsiteY1" fmla="*/ 0 h 11493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102"/>
              <a:gd name="connsiteY0" fmla="*/ 11310 h 11310"/>
              <a:gd name="connsiteX1" fmla="*/ 10102 w 10102"/>
              <a:gd name="connsiteY1" fmla="*/ 0 h 11310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04"/>
              <a:gd name="connsiteY0" fmla="*/ 11231 h 11231"/>
              <a:gd name="connsiteX1" fmla="*/ 10204 w 10204"/>
              <a:gd name="connsiteY1" fmla="*/ 0 h 11231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219"/>
              <a:gd name="connsiteY0" fmla="*/ 11414 h 11414"/>
              <a:gd name="connsiteX1" fmla="*/ 10219 w 10219"/>
              <a:gd name="connsiteY1" fmla="*/ 0 h 11414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73"/>
              <a:gd name="connsiteY0" fmla="*/ 10393 h 10393"/>
              <a:gd name="connsiteX1" fmla="*/ 10073 w 10073"/>
              <a:gd name="connsiteY1" fmla="*/ 0 h 10393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88"/>
              <a:gd name="connsiteY0" fmla="*/ 10079 h 10079"/>
              <a:gd name="connsiteX1" fmla="*/ 10088 w 10088"/>
              <a:gd name="connsiteY1" fmla="*/ 0 h 10079"/>
              <a:gd name="connsiteX0" fmla="*/ 0 w 10059"/>
              <a:gd name="connsiteY0" fmla="*/ 10158 h 10158"/>
              <a:gd name="connsiteX1" fmla="*/ 10059 w 10059"/>
              <a:gd name="connsiteY1" fmla="*/ 0 h 10158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248"/>
              <a:gd name="connsiteY0" fmla="*/ 10289 h 10289"/>
              <a:gd name="connsiteX1" fmla="*/ 10248 w 10248"/>
              <a:gd name="connsiteY1" fmla="*/ 0 h 10289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90"/>
              <a:gd name="connsiteY0" fmla="*/ 10263 h 10263"/>
              <a:gd name="connsiteX1" fmla="*/ 10190 w 10190"/>
              <a:gd name="connsiteY1" fmla="*/ 0 h 10263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10132"/>
              <a:gd name="connsiteY0" fmla="*/ 10184 h 10184"/>
              <a:gd name="connsiteX1" fmla="*/ 10132 w 10132"/>
              <a:gd name="connsiteY1" fmla="*/ 0 h 10184"/>
              <a:gd name="connsiteX0" fmla="*/ 0 w 9972"/>
              <a:gd name="connsiteY0" fmla="*/ 9660 h 9660"/>
              <a:gd name="connsiteX1" fmla="*/ 9972 w 9972"/>
              <a:gd name="connsiteY1" fmla="*/ 0 h 966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117"/>
              <a:gd name="connsiteY0" fmla="*/ 10163 h 10163"/>
              <a:gd name="connsiteX1" fmla="*/ 10117 w 10117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3"/>
              <a:gd name="connsiteX1" fmla="*/ 10073 w 10073"/>
              <a:gd name="connsiteY1" fmla="*/ 0 h 10163"/>
              <a:gd name="connsiteX0" fmla="*/ 0 w 10073"/>
              <a:gd name="connsiteY0" fmla="*/ 10163 h 10164"/>
              <a:gd name="connsiteX1" fmla="*/ 10073 w 10073"/>
              <a:gd name="connsiteY1" fmla="*/ 0 h 10164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073"/>
              <a:gd name="connsiteY0" fmla="*/ 10299 h 10300"/>
              <a:gd name="connsiteX1" fmla="*/ 10073 w 10073"/>
              <a:gd name="connsiteY1" fmla="*/ 0 h 10300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17"/>
              <a:gd name="connsiteY0" fmla="*/ 10407 h 10408"/>
              <a:gd name="connsiteX1" fmla="*/ 10117 w 10117"/>
              <a:gd name="connsiteY1" fmla="*/ 0 h 10408"/>
              <a:gd name="connsiteX0" fmla="*/ 0 w 10102"/>
              <a:gd name="connsiteY0" fmla="*/ 10299 h 10300"/>
              <a:gd name="connsiteX1" fmla="*/ 10102 w 10102"/>
              <a:gd name="connsiteY1" fmla="*/ 0 h 10300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2"/>
              <a:gd name="connsiteX1" fmla="*/ 10102 w 10102"/>
              <a:gd name="connsiteY1" fmla="*/ 0 h 10192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191 h 10191"/>
              <a:gd name="connsiteX1" fmla="*/ 10102 w 10102"/>
              <a:gd name="connsiteY1" fmla="*/ 0 h 10191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02"/>
              <a:gd name="connsiteY0" fmla="*/ 10299 h 10299"/>
              <a:gd name="connsiteX1" fmla="*/ 10102 w 10102"/>
              <a:gd name="connsiteY1" fmla="*/ 0 h 10299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435 h 10435"/>
              <a:gd name="connsiteX1" fmla="*/ 10117 w 10117"/>
              <a:gd name="connsiteY1" fmla="*/ 0 h 10435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117"/>
              <a:gd name="connsiteY0" fmla="*/ 10272 h 10272"/>
              <a:gd name="connsiteX1" fmla="*/ 10117 w 10117"/>
              <a:gd name="connsiteY1" fmla="*/ 0 h 10272"/>
              <a:gd name="connsiteX0" fmla="*/ 0 w 10307"/>
              <a:gd name="connsiteY0" fmla="*/ 10787 h 10787"/>
              <a:gd name="connsiteX1" fmla="*/ 10307 w 10307"/>
              <a:gd name="connsiteY1" fmla="*/ 0 h 10787"/>
              <a:gd name="connsiteX0" fmla="*/ 0 w 10307"/>
              <a:gd name="connsiteY0" fmla="*/ 10787 h 10787"/>
              <a:gd name="connsiteX1" fmla="*/ 10307 w 10307"/>
              <a:gd name="connsiteY1" fmla="*/ 0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7" h="10787">
                <a:moveTo>
                  <a:pt x="0" y="10787"/>
                </a:moveTo>
                <a:cubicBezTo>
                  <a:pt x="5790" y="10861"/>
                  <a:pt x="10180" y="390"/>
                  <a:pt x="103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7DE-C97F-449D-8AB3-8D0B99B020B2}" type="slidenum">
              <a:rPr lang="en-US"/>
              <a:pPr/>
              <a:t>7</a:t>
            </a:fld>
            <a:endParaRPr lang="en-US"/>
          </a:p>
        </p:txBody>
      </p:sp>
      <p:pic>
        <p:nvPicPr>
          <p:cNvPr id="18667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675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6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6759" name="Group 7"/>
          <p:cNvGrpSpPr>
            <a:grpSpLocks/>
          </p:cNvGrpSpPr>
          <p:nvPr/>
        </p:nvGrpSpPr>
        <p:grpSpPr bwMode="auto">
          <a:xfrm>
            <a:off x="1066800" y="1143000"/>
            <a:ext cx="5486400" cy="385763"/>
            <a:chOff x="672" y="720"/>
            <a:chExt cx="3456" cy="243"/>
          </a:xfrm>
        </p:grpSpPr>
        <p:pic>
          <p:nvPicPr>
            <p:cNvPr id="1866760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41"/>
              <a:ext cx="427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61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720"/>
              <a:ext cx="25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62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45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6763" name="Group 11"/>
          <p:cNvGrpSpPr>
            <a:grpSpLocks/>
          </p:cNvGrpSpPr>
          <p:nvPr/>
        </p:nvGrpSpPr>
        <p:grpSpPr bwMode="auto">
          <a:xfrm>
            <a:off x="1066800" y="3045920"/>
            <a:ext cx="5486400" cy="385762"/>
            <a:chOff x="672" y="2061"/>
            <a:chExt cx="3456" cy="243"/>
          </a:xfrm>
        </p:grpSpPr>
        <p:pic>
          <p:nvPicPr>
            <p:cNvPr id="1866764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082"/>
              <a:ext cx="427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65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2061"/>
              <a:ext cx="25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66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08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6767" name="Group 15"/>
          <p:cNvGrpSpPr>
            <a:grpSpLocks/>
          </p:cNvGrpSpPr>
          <p:nvPr/>
        </p:nvGrpSpPr>
        <p:grpSpPr bwMode="auto">
          <a:xfrm>
            <a:off x="1512888" y="1828800"/>
            <a:ext cx="5000625" cy="452438"/>
            <a:chOff x="953" y="1152"/>
            <a:chExt cx="3150" cy="285"/>
          </a:xfrm>
        </p:grpSpPr>
        <p:pic>
          <p:nvPicPr>
            <p:cNvPr id="1866768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52"/>
              <a:ext cx="247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69" name="Picture 1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77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70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1240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66771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00400" y="1128386"/>
            <a:ext cx="3392424" cy="228600"/>
            <a:chOff x="3200400" y="1128386"/>
            <a:chExt cx="3392424" cy="228600"/>
          </a:xfrm>
        </p:grpSpPr>
        <p:sp>
          <p:nvSpPr>
            <p:cNvPr id="2" name="Oval 1"/>
            <p:cNvSpPr/>
            <p:nvPr/>
          </p:nvSpPr>
          <p:spPr bwMode="auto">
            <a:xfrm>
              <a:off x="3200400" y="1128386"/>
              <a:ext cx="192024" cy="2286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443650" y="1128386"/>
              <a:ext cx="192024" cy="2286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1128386"/>
              <a:ext cx="192024" cy="2286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7248" y="1790178"/>
            <a:ext cx="3324700" cy="479914"/>
            <a:chOff x="3127248" y="1790178"/>
            <a:chExt cx="3324700" cy="479914"/>
          </a:xfrm>
        </p:grpSpPr>
        <p:sp>
          <p:nvSpPr>
            <p:cNvPr id="26" name="Oval 25"/>
            <p:cNvSpPr>
              <a:spLocks/>
            </p:cNvSpPr>
            <p:nvPr/>
          </p:nvSpPr>
          <p:spPr bwMode="auto">
            <a:xfrm>
              <a:off x="3127248" y="1790178"/>
              <a:ext cx="161300" cy="21031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>
              <a:spLocks/>
            </p:cNvSpPr>
            <p:nvPr/>
          </p:nvSpPr>
          <p:spPr bwMode="auto">
            <a:xfrm>
              <a:off x="4354882" y="1790178"/>
              <a:ext cx="161300" cy="21031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>
              <a:spLocks/>
            </p:cNvSpPr>
            <p:nvPr/>
          </p:nvSpPr>
          <p:spPr bwMode="auto">
            <a:xfrm>
              <a:off x="6290648" y="1790178"/>
              <a:ext cx="161300" cy="21031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 bwMode="auto">
            <a:xfrm>
              <a:off x="3127248" y="2050636"/>
              <a:ext cx="161300" cy="219456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4356970" y="2050636"/>
              <a:ext cx="161300" cy="21031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6281928" y="2050636"/>
              <a:ext cx="161300" cy="21031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177E-6 L 3.33333E-6 -0.272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66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CC4E-2A2D-493D-A4F5-30471190912E}" type="slidenum">
              <a:rPr lang="en-US"/>
              <a:pPr/>
              <a:t>8</a:t>
            </a:fld>
            <a:endParaRPr lang="en-US"/>
          </a:p>
        </p:txBody>
      </p:sp>
      <p:pic>
        <p:nvPicPr>
          <p:cNvPr id="18688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0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88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6338"/>
            <a:ext cx="6778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43000"/>
            <a:ext cx="40020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2688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227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8488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968500"/>
            <a:ext cx="239712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8817" name="Group 17"/>
          <p:cNvGrpSpPr>
            <a:grpSpLocks/>
          </p:cNvGrpSpPr>
          <p:nvPr/>
        </p:nvGrpSpPr>
        <p:grpSpPr bwMode="auto">
          <a:xfrm>
            <a:off x="1512888" y="3152775"/>
            <a:ext cx="2882900" cy="638175"/>
            <a:chOff x="953" y="1986"/>
            <a:chExt cx="1816" cy="402"/>
          </a:xfrm>
        </p:grpSpPr>
        <p:pic>
          <p:nvPicPr>
            <p:cNvPr id="1868818" name="Picture 1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86"/>
              <a:ext cx="108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19" name="Picture 1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134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0" name="Picture 2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2197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512888" y="2466975"/>
            <a:ext cx="3489834" cy="452308"/>
            <a:chOff x="1512888" y="2466975"/>
            <a:chExt cx="3489834" cy="452308"/>
          </a:xfrm>
        </p:grpSpPr>
        <p:pic>
          <p:nvPicPr>
            <p:cNvPr id="1868815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563813"/>
              <a:ext cx="5984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16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888" y="2663825"/>
              <a:ext cx="239712" cy="93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1982" y="2466975"/>
              <a:ext cx="1980740" cy="452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8821" name="Group 21"/>
          <p:cNvGrpSpPr>
            <a:grpSpLocks/>
          </p:cNvGrpSpPr>
          <p:nvPr/>
        </p:nvGrpSpPr>
        <p:grpSpPr bwMode="auto">
          <a:xfrm>
            <a:off x="2668588" y="4267200"/>
            <a:ext cx="4811712" cy="639762"/>
            <a:chOff x="1681" y="2963"/>
            <a:chExt cx="3031" cy="403"/>
          </a:xfrm>
        </p:grpSpPr>
        <p:pic>
          <p:nvPicPr>
            <p:cNvPr id="1868822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306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3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15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4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96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6883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588" y="2467529"/>
            <a:ext cx="279203" cy="45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68825" name="Group 25"/>
          <p:cNvGrpSpPr>
            <a:grpSpLocks/>
          </p:cNvGrpSpPr>
          <p:nvPr/>
        </p:nvGrpSpPr>
        <p:grpSpPr bwMode="auto">
          <a:xfrm>
            <a:off x="4495800" y="3152775"/>
            <a:ext cx="2984500" cy="639763"/>
            <a:chOff x="2832" y="1986"/>
            <a:chExt cx="1880" cy="403"/>
          </a:xfrm>
        </p:grpSpPr>
        <p:pic>
          <p:nvPicPr>
            <p:cNvPr id="1868826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" y="213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7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99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8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986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882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3216275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3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48" y="3216275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59552" y="3200400"/>
            <a:ext cx="886968" cy="603504"/>
            <a:chOff x="5559552" y="3200400"/>
            <a:chExt cx="886968" cy="603504"/>
          </a:xfrm>
        </p:grpSpPr>
        <p:sp>
          <p:nvSpPr>
            <p:cNvPr id="2" name="Rectangle 1"/>
            <p:cNvSpPr/>
            <p:nvPr/>
          </p:nvSpPr>
          <p:spPr bwMode="auto">
            <a:xfrm>
              <a:off x="5559552" y="3200400"/>
              <a:ext cx="182880" cy="2194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272784" y="3575304"/>
              <a:ext cx="173736" cy="22860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299" y="2792413"/>
            <a:ext cx="1892640" cy="179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40"/>
          <p:cNvSpPr/>
          <p:nvPr/>
        </p:nvSpPr>
        <p:spPr bwMode="auto">
          <a:xfrm>
            <a:off x="5897880" y="3137770"/>
            <a:ext cx="155448" cy="20116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601968" y="3529584"/>
            <a:ext cx="155448" cy="20116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182"/>
          <p:cNvSpPr>
            <a:spLocks noChangeArrowheads="1"/>
          </p:cNvSpPr>
          <p:nvPr/>
        </p:nvSpPr>
        <p:spPr bwMode="auto">
          <a:xfrm>
            <a:off x="8801622" y="33914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899748" y="3200400"/>
            <a:ext cx="182880" cy="603504"/>
            <a:chOff x="8009142" y="3282696"/>
            <a:chExt cx="182880" cy="60350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8009142" y="3282696"/>
              <a:ext cx="182880" cy="2194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8018286" y="3657600"/>
              <a:ext cx="173736" cy="22860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995" y="3909259"/>
            <a:ext cx="1986901" cy="219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796604" y="2909888"/>
            <a:ext cx="1989013" cy="814895"/>
            <a:chOff x="2796604" y="2909888"/>
            <a:chExt cx="1989013" cy="814895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926080" y="3048000"/>
              <a:ext cx="180136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393504" y="2919412"/>
              <a:ext cx="392113" cy="80467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796604" y="2909888"/>
              <a:ext cx="137160" cy="14630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3657599" y="3721608"/>
              <a:ext cx="749808" cy="317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410712" y="2926080"/>
              <a:ext cx="0" cy="12801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0751" y="2931927"/>
              <a:ext cx="292608" cy="419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Rectangle 25"/>
          <p:cNvSpPr/>
          <p:nvPr/>
        </p:nvSpPr>
        <p:spPr bwMode="auto">
          <a:xfrm>
            <a:off x="2565075" y="1802704"/>
            <a:ext cx="813816" cy="4846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651760" y="2441448"/>
            <a:ext cx="301752" cy="49377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463452" y="3810000"/>
            <a:ext cx="1970952" cy="356873"/>
            <a:chOff x="3699674" y="3835052"/>
            <a:chExt cx="1970952" cy="356873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6070" y="3835052"/>
              <a:ext cx="1198161" cy="179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674" y="4012504"/>
              <a:ext cx="1970952" cy="179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359652" y="3142017"/>
            <a:ext cx="1120648" cy="319882"/>
            <a:chOff x="6359652" y="3142017"/>
            <a:chExt cx="1120648" cy="319882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359652" y="3142017"/>
              <a:ext cx="1120648" cy="31988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6359652" y="3142017"/>
              <a:ext cx="1120648" cy="31988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568390"/>
            <a:ext cx="1343654" cy="19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6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6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6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6" grpId="0" animBg="1"/>
      <p:bldP spid="26" grpId="0" animBg="1"/>
      <p:bldP spid="26" grpId="1" animBg="1"/>
      <p:bldP spid="71" grpId="0" animBg="1"/>
      <p:bldP spid="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48" y="3216275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ectangle 182"/>
          <p:cNvSpPr>
            <a:spLocks noChangeArrowheads="1"/>
          </p:cNvSpPr>
          <p:nvPr/>
        </p:nvSpPr>
        <p:spPr bwMode="auto">
          <a:xfrm>
            <a:off x="8801622" y="33914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995" y="3909259"/>
            <a:ext cx="1986901" cy="219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29350"/>
            <a:ext cx="482948" cy="476250"/>
          </a:xfrm>
        </p:spPr>
        <p:txBody>
          <a:bodyPr/>
          <a:lstStyle/>
          <a:p>
            <a:fld id="{C9F5CC4E-2A2D-493D-A4F5-30471190912E}" type="slidenum">
              <a:rPr lang="en-US"/>
              <a:pPr/>
              <a:t>9</a:t>
            </a:fld>
            <a:endParaRPr lang="en-US"/>
          </a:p>
        </p:txBody>
      </p:sp>
      <p:pic>
        <p:nvPicPr>
          <p:cNvPr id="186880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0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880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6338"/>
            <a:ext cx="6778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8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43000"/>
            <a:ext cx="40020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09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2688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0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227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1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8488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2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968500"/>
            <a:ext cx="239712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8813" name="Group 13"/>
          <p:cNvGrpSpPr>
            <a:grpSpLocks/>
          </p:cNvGrpSpPr>
          <p:nvPr/>
        </p:nvGrpSpPr>
        <p:grpSpPr bwMode="auto">
          <a:xfrm>
            <a:off x="1512888" y="2466975"/>
            <a:ext cx="3494087" cy="452438"/>
            <a:chOff x="953" y="1554"/>
            <a:chExt cx="2201" cy="285"/>
          </a:xfrm>
        </p:grpSpPr>
        <p:pic>
          <p:nvPicPr>
            <p:cNvPr id="1868814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54"/>
              <a:ext cx="147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15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15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16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1678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8817" name="Group 17"/>
          <p:cNvGrpSpPr>
            <a:grpSpLocks/>
          </p:cNvGrpSpPr>
          <p:nvPr/>
        </p:nvGrpSpPr>
        <p:grpSpPr bwMode="auto">
          <a:xfrm>
            <a:off x="1512888" y="3152775"/>
            <a:ext cx="2882900" cy="638175"/>
            <a:chOff x="953" y="1986"/>
            <a:chExt cx="1816" cy="402"/>
          </a:xfrm>
        </p:grpSpPr>
        <p:pic>
          <p:nvPicPr>
            <p:cNvPr id="1868818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86"/>
              <a:ext cx="108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19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134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0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2197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8825" name="Group 25"/>
          <p:cNvGrpSpPr>
            <a:grpSpLocks/>
          </p:cNvGrpSpPr>
          <p:nvPr/>
        </p:nvGrpSpPr>
        <p:grpSpPr bwMode="auto">
          <a:xfrm>
            <a:off x="4495800" y="3152775"/>
            <a:ext cx="2984500" cy="639763"/>
            <a:chOff x="2832" y="1986"/>
            <a:chExt cx="1880" cy="403"/>
          </a:xfrm>
        </p:grpSpPr>
        <p:pic>
          <p:nvPicPr>
            <p:cNvPr id="1868826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" y="213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7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99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28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986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88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3216275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3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104" y="4362253"/>
            <a:ext cx="686251" cy="23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931" y="4374779"/>
            <a:ext cx="4046245" cy="248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931" y="4660164"/>
            <a:ext cx="5112302" cy="234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617" y="4966003"/>
            <a:ext cx="1971598" cy="291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817" y="5867400"/>
            <a:ext cx="6613942" cy="206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5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^2}{n^2}]+&#10;[\frac{1}{n}][\frac{2^2}{n^2}]+\cdots+&#10;[\frac{1}{n}][\frac{n^2}{n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7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^2}{n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8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2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4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AME DE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8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inda har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9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ymptot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6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M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7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952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3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92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hantom{\frac{1^2}{n^3}}+&#10;\frac{2^2}{n^3}+\cdots+&#10;\frac{n^2}{n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7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^2+\cdots+n^2}{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3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4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inda har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9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r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4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^2}{n^2}]+&#10;[\frac{1}{n}][\frac{2^2}{n^2}]+\cdots+&#10;[\frac{1}{n}][\frac{n^2}{n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75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2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1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asier approach, via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8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4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Later topic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General discussion of ``area under a curve''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3"/>
  <p:tag name="PICTUREFILESIZE" val="3495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92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^2+\cdots+n^2}{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3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^2}{n^3}+&#10;\frac{2^2}{n^3}+\cdots+&#10;\frac{n^2}{n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1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stimate with three rectangle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0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ome terminolog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1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8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9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rd partition:&#10;Partition ``the big interval''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o three ``subinterv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9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{\color[rgb]{1,0,1}Find} {\color{blue}this are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ome terminolog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1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stimate with three rectangle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0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4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1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7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rd partition:&#10;Partition ``the big interval''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9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o three ``subinterv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9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ome terminolog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1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stimate with three rectangle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09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h_3=b-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95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+3h_3=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3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9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rd partition:&#10;Partition ``the big interval''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9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o three ``subinterv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9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ome terminolog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1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stimate with three rectangle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09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h_3=b-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95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+3h_3=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3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8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``1 conven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5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rd sub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rd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9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 conven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3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06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6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3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73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econd sub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920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rd sub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72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irst sub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99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5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three {\color[rgb]{1,.38,0}subinterval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2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l of length $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99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e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2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e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2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e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5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rd partition:&#10;Partition ``the big interval''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o three ``subinterv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9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ome terminology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1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stimate with three rectangle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09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 en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65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73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en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05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rd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9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three {\color[rgb]{1,.38,0}subinterval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22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l of length $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9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rd partition:&#10;Partition ``the big interval''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9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o three ``subinterv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9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stimate with three rectangle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09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rd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37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10th partition of $[a,b]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35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rd partition:&#10;Partition ``the big interval''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9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o three ``subinterv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9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10}=\frac{b-a}{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th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49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8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9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 $h$ is for ``horizontal'',&#10;{\color{red}not} ``heigh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578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$n$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99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e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8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8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4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10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84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10}=\frac{b-a}{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2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 $h$ is for ``horizontal'',&#10;{\color{red}not} ``heigh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578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th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4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6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{\color[rgb]{0,.8,0}rectangles} have width $h_{10}$,&#10;{\color{red}not} he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82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ternate notation: $\triangle x$ instead of $h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41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to the 3rd parti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8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10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84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$n$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99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9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rd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37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1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0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2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5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3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7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8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8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6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3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1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0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5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stimate number 8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2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5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3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7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}$ight&#10;${\color[rgb]{0,.8,0}3}$rd&#10;Riemann ${\color[rgb]{0,.8,0}S}$um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3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h_3][f(a+2h_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45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h_3][f(a+3h_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5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1}{8}]^2+&#10;[\frac{1}{8}][\frac{2}{8}]^2+\cdots+&#10;[\frac{1}{8}][\frac{8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504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2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5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^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2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h_3][f(a+1h_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8:\to40$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50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9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PEND 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13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9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PEND 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13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OMM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26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4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606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4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1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8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isplaystyle{\sum_{j=1}^{3}\,[h_3][f(a+jh_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427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8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5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5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606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1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0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6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4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2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5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3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7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7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62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Midpoint Riemann sum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3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8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8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7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_n\sum_{j=1}^{n}\,f(a+jh_n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995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9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PEND 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13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606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3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8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2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5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6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2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1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32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2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idpoint&#10;${\color[rgb]{0,.8,0}3}$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65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M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86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_n\sum_{j=1}^{n}\,f(a+jh_n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995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22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2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Left Riemann sums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1935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6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idpoint&#10;${\color[rgb]{0,.8,0}3}$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65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M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8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1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0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5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0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83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5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84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0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23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1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0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5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$n=10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943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9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PEND 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1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5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17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\&amp;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42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L}$eft&#10;${\color[rgb]{0,.8,0}3}$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6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L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0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0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22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\&amp;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42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5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22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L_{10}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11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$n=60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997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40}{4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20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{\color[rgb]{1,0,1}Find} {\color{blue}this are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3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L}$eft&#10;${\color[rgb]{0,.8,0}10}$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5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10}=\frac{b-a}{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2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stimate number 4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59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8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6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\&amp;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42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40}][\frac{1}{40}]^2+&#10;[\frac{1}{40}][\frac{2}{40}]^2+\cdots+&#10;[\frac{1}{40}][\frac{40}{40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172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60}=\frac{b-a}{6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55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L_{60}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7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ake} $\displaystyle{\lim_{n\to\infty}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64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 on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84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{6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27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0h_{6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53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{\color[rgb]{1,0,1}Find} {\color{blue}this are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L}$eft&#10;${\color[rgb]{0,.8,0}60}$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3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\&amp;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42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stimate number 4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59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 {\color[rgb]{0,.8,0}even if} $f$ has a finit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48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4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&lt;b$,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9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40}][\frac{1}{40}]^2+&#10;[\frac{1}{40}][\frac{2}{40}]^2+\cdots+&#10;[\frac{1}{40}][\frac{40}{40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172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207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\&amp;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342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 {\color[rgb]{0,.8,0}even if} $f$ has a finit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48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41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&lt;b$,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9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&lt;b$,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9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 {\color[rgb]{0,.8,0}even if} $f$ has a finit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48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4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int_a^b\,f(v)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90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85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s)\,d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51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75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\displaystyle{\int_c^c}$ and&#10;$\displaystyle{\int_b^a}$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04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\displaystyle{\int_c^c}$ and&#10;$\displaystyle{\int_b^a}$~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04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&lt;b$,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9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 {\color[rgb]{0,.8,0}even if} $f$ has a finit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48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41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int_a^b\,f(v)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90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85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s)\,d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51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75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b^a\,f(x)\,dx:=-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498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{\color[rgb]{0,.8,0}if} $a&l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80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y are sets of express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64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y are 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s of the form\hskip-.01in$\displaystyle{\int 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844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called {\bf{\color{blue}indefinite integral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88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s of the form\hskip-.01in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3092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called {\bf{\color{blue}definite integral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0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c^c\,f(x)\,dx: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94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(j-1)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84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j:\to j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53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0}^{n-1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238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j-1:\to(j+1)-1=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18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stimate number $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27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LGEBRA YIELD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80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OME ALTERNATE VER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188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L_nS_a^bf:=&#10;\sum_{j=1}^{n}}\,$$[h_n][f(a+(j-1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697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(j-1)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84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0}^{n-1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238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901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R_nS_a^bf:=&#10;\sum_{j=1}^{n}\,[h_n][f(a+jh_n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332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LGEBRA YIELD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80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OME ALTERNATE VER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18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LGEBRA YIELD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80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OME ALTERNATE VER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188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L_nS_a^bf:=&#10;\sum_{j=1}^{n}}\,$$[h_n][f(a+(j-1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697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085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0}^{n-1}f(a+(j+1)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39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9018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h_n\sum_{j=1}^{n}}$$f(a+(j-\frac{1}{2})h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60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h_n\sum_{j=0}^{n-1}}$$f(a+(j+\frac{1}{2})h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775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(j-1)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84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r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4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0}^{n-1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2388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j:\to j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53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j:\to j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53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LGEBRA YIELD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80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OME ALTERNATE VER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188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L_nS_a^bf:=&#10;\sum_{j=1}^{n}}\,$$[h_n][f(a+(j-1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697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R_nS_a^bf:=&#10;\sum_{j=1}^{n}\,[h_n][f(a+jh_n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332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085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0}^{n-1}f(a+(j+1)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3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M_nS_a^bf\hskip-.03in:=\hskip-.03in&#10;\sum_{j=1}^{n}}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901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h_n\sum_{j=1}^{n}}$$f(a+(j-\frac{1}{2})h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60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h_n\sum_{j=0}^{n-1}}$$f(a+(j+\frac{1}{2})h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775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(j-1)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84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0}^{n-1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238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EMANN SUM FORMULA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115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Back to $\displaystyle{\int_0^1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42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``0 conven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15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``0 conven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15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``0 conven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15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L_nS_a^bf:=&#10;\sum_{j=1}^{n}}\,$$[h_n][f(a+(j-1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697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R_nS_a^bf:=&#10;\sum_{j=1}^{n}\,[h_n][f(a+jh_n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332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Back to $\displaystyle{\int_0^1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42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a^bf=h_n\sum_{j=1}^n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812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n\sum_{j=1}^{n}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085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815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, $a=0$, $b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13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3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Back to $\displaystyle{\int_0^1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4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, $a=0$, $b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13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a^bf=h_n\sum_{j=1}^nf(a+jh_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812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0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0}{n}=\frac{1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60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 v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2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left(\frac{j}{n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847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frac{j^2}{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63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left[\frac{2n^3+3n^2+n}{6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4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n^3+3n^2+n}{6n^3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661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ymptotics, o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3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+\frac{1}{2n}+\frac{1}{6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332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n^3}{6n^3}+\frac{3n^2}{6n^3}+\frac{n}{6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0765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sum_{j=1}^nj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264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nS_0^1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99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}\sum_{j=1}^nf\left(\frac{j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600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lim_{n\to\infty}\,R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55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Back to $\displaystyle{\int_0^1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42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, $a=0$, $b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135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0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0}{n}=\frac{1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60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 v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22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nS_0^1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99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+\frac{1}{2n}+\frac{1}{6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479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nS_0^1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99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+\frac{1}{2n}+\frac{1}{6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332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n\to\infty}\,\left[\frac{1}{3}+\frac{1}{2n}+\frac{1}{6n^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4080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1\,f(x)\,dx=\lim_{n\to\infty}\,R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747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1\,x^2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9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lim_{n\to\infty}\,R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55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Back to $\displaystyle{\int_0^1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42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nS_0^1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99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+\frac{1}{2n}+\frac{1}{6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47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n\to\infty}\,\left[\frac{1}{3}+\frac{1}{2n}+\frac{1}{6n^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4080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+0+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538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8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inda har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98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, $a=0$, $b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1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^2}{n^2}]+&#10;[\frac{1}{n}][\frac{2^2}{n^2}]+\cdots+&#10;[\frac{1}{n}][\frac{n^2}{n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75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06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0}{n}=\frac{1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600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 v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2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asier approach, via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81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45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Later topic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1\,f(x)\,dx=\lim_{n\to\infty}\,R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747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1\,x^2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lim_{n\to\infty}\,R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5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r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r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r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4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17854</TotalTime>
  <Words>96</Words>
  <Application>Microsoft Office PowerPoint</Application>
  <PresentationFormat>On-screen Show (4:3)</PresentationFormat>
  <Paragraphs>89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2095</cp:revision>
  <dcterms:created xsi:type="dcterms:W3CDTF">2008-09-20T13:47:00Z</dcterms:created>
  <dcterms:modified xsi:type="dcterms:W3CDTF">2013-01-08T12:07:27Z</dcterms:modified>
</cp:coreProperties>
</file>