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4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5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6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7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8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9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10.xml" ContentType="application/vnd.openxmlformats-officedocument.presentationml.notesSlide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notesSlides/notesSlide11.xml" ContentType="application/vnd.openxmlformats-officedocument.presentationml.notesSlide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12.xml" ContentType="application/vnd.openxmlformats-officedocument.presentationml.notesSlide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notesSlides/notesSlide13.xml" ContentType="application/vnd.openxmlformats-officedocument.presentationml.notesSlide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14.xml" ContentType="application/vnd.openxmlformats-officedocument.presentationml.notesSlide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notesSlides/notesSlide15.xml" ContentType="application/vnd.openxmlformats-officedocument.presentationml.notesSlide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notesSlides/notesSlide16.xml" ContentType="application/vnd.openxmlformats-officedocument.presentationml.notesSlide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notesSlides/notesSlide17.xml" ContentType="application/vnd.openxmlformats-officedocument.presentationml.notesSlide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notesSlides/notesSlide18.xml" ContentType="application/vnd.openxmlformats-officedocument.presentationml.notesSlide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notesSlides/notesSlide19.xml" ContentType="application/vnd.openxmlformats-officedocument.presentationml.notesSlide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notesSlides/notesSlide20.xml" ContentType="application/vnd.openxmlformats-officedocument.presentationml.notesSlide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notesSlides/notesSlide21.xml" ContentType="application/vnd.openxmlformats-officedocument.presentationml.notesSlide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notesSlides/notesSlide22.xml" ContentType="application/vnd.openxmlformats-officedocument.presentationml.notesSlide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notesSlides/notesSlide23.xml" ContentType="application/vnd.openxmlformats-officedocument.presentationml.notesSlide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notesSlides/notesSlide24.xml" ContentType="application/vnd.openxmlformats-officedocument.presentationml.notesSlide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notesSlides/notesSlide25.xml" ContentType="application/vnd.openxmlformats-officedocument.presentationml.notesSlide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notesSlides/notesSlide26.xml" ContentType="application/vnd.openxmlformats-officedocument.presentationml.notesSlide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notesSlides/notesSlide27.xml" ContentType="application/vnd.openxmlformats-officedocument.presentationml.notesSlide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notesSlides/notesSlide28.xml" ContentType="application/vnd.openxmlformats-officedocument.presentationml.notesSlide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notesSlides/notesSlide29.xml" ContentType="application/vnd.openxmlformats-officedocument.presentationml.notesSlide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733" r:id="rId2"/>
    <p:sldId id="812" r:id="rId3"/>
    <p:sldId id="809" r:id="rId4"/>
    <p:sldId id="810" r:id="rId5"/>
    <p:sldId id="811" r:id="rId6"/>
    <p:sldId id="806" r:id="rId7"/>
    <p:sldId id="807" r:id="rId8"/>
    <p:sldId id="713" r:id="rId9"/>
    <p:sldId id="777" r:id="rId10"/>
    <p:sldId id="778" r:id="rId11"/>
    <p:sldId id="802" r:id="rId12"/>
    <p:sldId id="803" r:id="rId13"/>
    <p:sldId id="828" r:id="rId14"/>
    <p:sldId id="814" r:id="rId15"/>
    <p:sldId id="808" r:id="rId16"/>
    <p:sldId id="822" r:id="rId17"/>
    <p:sldId id="815" r:id="rId18"/>
    <p:sldId id="823" r:id="rId19"/>
    <p:sldId id="829" r:id="rId20"/>
    <p:sldId id="813" r:id="rId21"/>
    <p:sldId id="816" r:id="rId22"/>
    <p:sldId id="818" r:id="rId23"/>
    <p:sldId id="819" r:id="rId24"/>
    <p:sldId id="820" r:id="rId25"/>
    <p:sldId id="821" r:id="rId26"/>
    <p:sldId id="825" r:id="rId27"/>
    <p:sldId id="826" r:id="rId28"/>
    <p:sldId id="827" r:id="rId29"/>
    <p:sldId id="804" r:id="rId30"/>
    <p:sldId id="712" r:id="rId31"/>
  </p:sldIdLst>
  <p:sldSz cx="9144000" cy="6858000" type="screen4x3"/>
  <p:notesSz cx="7315200" cy="9601200"/>
  <p:custDataLst>
    <p:tags r:id="rId33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00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8" autoAdjust="0"/>
    <p:restoredTop sz="99485" autoAdjust="0"/>
  </p:normalViewPr>
  <p:slideViewPr>
    <p:cSldViewPr>
      <p:cViewPr varScale="1">
        <p:scale>
          <a:sx n="76" d="100"/>
          <a:sy n="76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DB749578-6453-42DF-ADCD-05FDAFB3E8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41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8CF677-9E08-49E4-A989-201C97A182F7}" type="slidenum">
              <a:rPr lang="en-US"/>
              <a:pPr/>
              <a:t>1</a:t>
            </a:fld>
            <a:endParaRPr lang="en-US"/>
          </a:p>
        </p:txBody>
      </p:sp>
      <p:sp>
        <p:nvSpPr>
          <p:cNvPr id="180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9FDAC-8454-4D19-B5D8-B2DB1CAC6786}" type="slidenum">
              <a:rPr lang="en-US"/>
              <a:pPr/>
              <a:t>10</a:t>
            </a:fld>
            <a:endParaRPr lang="en-US"/>
          </a:p>
        </p:txBody>
      </p:sp>
      <p:sp>
        <p:nvSpPr>
          <p:cNvPr id="180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E887A-DFAE-4D9E-8856-E178F08BB54D}" type="slidenum">
              <a:rPr lang="en-US"/>
              <a:pPr/>
              <a:t>11</a:t>
            </a:fld>
            <a:endParaRPr lang="en-US"/>
          </a:p>
        </p:txBody>
      </p:sp>
      <p:sp>
        <p:nvSpPr>
          <p:cNvPr id="176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64684-3140-4B61-A5AC-B623E3C03C18}" type="slidenum">
              <a:rPr lang="en-US"/>
              <a:pPr/>
              <a:t>12</a:t>
            </a:fld>
            <a:endParaRPr lang="en-US"/>
          </a:p>
        </p:txBody>
      </p:sp>
      <p:sp>
        <p:nvSpPr>
          <p:cNvPr id="176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64684-3140-4B61-A5AC-B623E3C03C18}" type="slidenum">
              <a:rPr lang="en-US"/>
              <a:pPr/>
              <a:t>13</a:t>
            </a:fld>
            <a:endParaRPr lang="en-US"/>
          </a:p>
        </p:txBody>
      </p:sp>
      <p:sp>
        <p:nvSpPr>
          <p:cNvPr id="176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D197E8-833A-42CA-A4B5-EBBE01B36E7A}" type="slidenum">
              <a:rPr lang="en-US"/>
              <a:pPr/>
              <a:t>14</a:t>
            </a:fld>
            <a:endParaRPr lang="en-US"/>
          </a:p>
        </p:txBody>
      </p:sp>
      <p:sp>
        <p:nvSpPr>
          <p:cNvPr id="180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D197E8-833A-42CA-A4B5-EBBE01B36E7A}" type="slidenum">
              <a:rPr lang="en-US"/>
              <a:pPr/>
              <a:t>15</a:t>
            </a:fld>
            <a:endParaRPr lang="en-US"/>
          </a:p>
        </p:txBody>
      </p:sp>
      <p:sp>
        <p:nvSpPr>
          <p:cNvPr id="180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D197E8-833A-42CA-A4B5-EBBE01B36E7A}" type="slidenum">
              <a:rPr lang="en-US"/>
              <a:pPr/>
              <a:t>16</a:t>
            </a:fld>
            <a:endParaRPr lang="en-US"/>
          </a:p>
        </p:txBody>
      </p:sp>
      <p:sp>
        <p:nvSpPr>
          <p:cNvPr id="180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D197E8-833A-42CA-A4B5-EBBE01B36E7A}" type="slidenum">
              <a:rPr lang="en-US"/>
              <a:pPr/>
              <a:t>17</a:t>
            </a:fld>
            <a:endParaRPr lang="en-US"/>
          </a:p>
        </p:txBody>
      </p:sp>
      <p:sp>
        <p:nvSpPr>
          <p:cNvPr id="180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D197E8-833A-42CA-A4B5-EBBE01B36E7A}" type="slidenum">
              <a:rPr lang="en-US"/>
              <a:pPr/>
              <a:t>18</a:t>
            </a:fld>
            <a:endParaRPr lang="en-US"/>
          </a:p>
        </p:txBody>
      </p:sp>
      <p:sp>
        <p:nvSpPr>
          <p:cNvPr id="180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D197E8-833A-42CA-A4B5-EBBE01B36E7A}" type="slidenum">
              <a:rPr lang="en-US"/>
              <a:pPr/>
              <a:t>19</a:t>
            </a:fld>
            <a:endParaRPr lang="en-US"/>
          </a:p>
        </p:txBody>
      </p:sp>
      <p:sp>
        <p:nvSpPr>
          <p:cNvPr id="180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D197E8-833A-42CA-A4B5-EBBE01B36E7A}" type="slidenum">
              <a:rPr lang="en-US"/>
              <a:pPr/>
              <a:t>2</a:t>
            </a:fld>
            <a:endParaRPr lang="en-US"/>
          </a:p>
        </p:txBody>
      </p:sp>
      <p:sp>
        <p:nvSpPr>
          <p:cNvPr id="180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D197E8-833A-42CA-A4B5-EBBE01B36E7A}" type="slidenum">
              <a:rPr lang="en-US"/>
              <a:pPr/>
              <a:t>20</a:t>
            </a:fld>
            <a:endParaRPr lang="en-US"/>
          </a:p>
        </p:txBody>
      </p:sp>
      <p:sp>
        <p:nvSpPr>
          <p:cNvPr id="180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D197E8-833A-42CA-A4B5-EBBE01B36E7A}" type="slidenum">
              <a:rPr lang="en-US"/>
              <a:pPr/>
              <a:t>21</a:t>
            </a:fld>
            <a:endParaRPr lang="en-US"/>
          </a:p>
        </p:txBody>
      </p:sp>
      <p:sp>
        <p:nvSpPr>
          <p:cNvPr id="180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D197E8-833A-42CA-A4B5-EBBE01B36E7A}" type="slidenum">
              <a:rPr lang="en-US"/>
              <a:pPr/>
              <a:t>22</a:t>
            </a:fld>
            <a:endParaRPr lang="en-US"/>
          </a:p>
        </p:txBody>
      </p:sp>
      <p:sp>
        <p:nvSpPr>
          <p:cNvPr id="180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D197E8-833A-42CA-A4B5-EBBE01B36E7A}" type="slidenum">
              <a:rPr lang="en-US"/>
              <a:pPr/>
              <a:t>23</a:t>
            </a:fld>
            <a:endParaRPr lang="en-US"/>
          </a:p>
        </p:txBody>
      </p:sp>
      <p:sp>
        <p:nvSpPr>
          <p:cNvPr id="180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D197E8-833A-42CA-A4B5-EBBE01B36E7A}" type="slidenum">
              <a:rPr lang="en-US"/>
              <a:pPr/>
              <a:t>24</a:t>
            </a:fld>
            <a:endParaRPr lang="en-US"/>
          </a:p>
        </p:txBody>
      </p:sp>
      <p:sp>
        <p:nvSpPr>
          <p:cNvPr id="180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D197E8-833A-42CA-A4B5-EBBE01B36E7A}" type="slidenum">
              <a:rPr lang="en-US"/>
              <a:pPr/>
              <a:t>25</a:t>
            </a:fld>
            <a:endParaRPr lang="en-US"/>
          </a:p>
        </p:txBody>
      </p:sp>
      <p:sp>
        <p:nvSpPr>
          <p:cNvPr id="180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04591-0507-4762-91BB-C2F37124C357}" type="slidenum">
              <a:rPr lang="en-US"/>
              <a:pPr/>
              <a:t>26</a:t>
            </a:fld>
            <a:endParaRPr lang="en-US"/>
          </a:p>
        </p:txBody>
      </p:sp>
      <p:sp>
        <p:nvSpPr>
          <p:cNvPr id="176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04591-0507-4762-91BB-C2F37124C357}" type="slidenum">
              <a:rPr lang="en-US"/>
              <a:pPr/>
              <a:t>27</a:t>
            </a:fld>
            <a:endParaRPr lang="en-US"/>
          </a:p>
        </p:txBody>
      </p:sp>
      <p:sp>
        <p:nvSpPr>
          <p:cNvPr id="176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04591-0507-4762-91BB-C2F37124C357}" type="slidenum">
              <a:rPr lang="en-US"/>
              <a:pPr/>
              <a:t>28</a:t>
            </a:fld>
            <a:endParaRPr lang="en-US"/>
          </a:p>
        </p:txBody>
      </p:sp>
      <p:sp>
        <p:nvSpPr>
          <p:cNvPr id="176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62766-89F9-43B2-9854-A203AD69B983}" type="slidenum">
              <a:rPr lang="en-US"/>
              <a:pPr/>
              <a:t>29</a:t>
            </a:fld>
            <a:endParaRPr lang="en-US"/>
          </a:p>
        </p:txBody>
      </p:sp>
      <p:sp>
        <p:nvSpPr>
          <p:cNvPr id="176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D197E8-833A-42CA-A4B5-EBBE01B36E7A}" type="slidenum">
              <a:rPr lang="en-US"/>
              <a:pPr/>
              <a:t>3</a:t>
            </a:fld>
            <a:endParaRPr lang="en-US"/>
          </a:p>
        </p:txBody>
      </p:sp>
      <p:sp>
        <p:nvSpPr>
          <p:cNvPr id="180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8354A5-1AB6-49CA-8AC2-8E5AF44B3E11}" type="slidenum">
              <a:rPr lang="en-US"/>
              <a:pPr/>
              <a:t>30</a:t>
            </a:fld>
            <a:endParaRPr lang="en-US"/>
          </a:p>
        </p:txBody>
      </p:sp>
      <p:sp>
        <p:nvSpPr>
          <p:cNvPr id="180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D197E8-833A-42CA-A4B5-EBBE01B36E7A}" type="slidenum">
              <a:rPr lang="en-US"/>
              <a:pPr/>
              <a:t>4</a:t>
            </a:fld>
            <a:endParaRPr lang="en-US"/>
          </a:p>
        </p:txBody>
      </p:sp>
      <p:sp>
        <p:nvSpPr>
          <p:cNvPr id="180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D197E8-833A-42CA-A4B5-EBBE01B36E7A}" type="slidenum">
              <a:rPr lang="en-US"/>
              <a:pPr/>
              <a:t>5</a:t>
            </a:fld>
            <a:endParaRPr lang="en-US"/>
          </a:p>
        </p:txBody>
      </p:sp>
      <p:sp>
        <p:nvSpPr>
          <p:cNvPr id="180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EAE628-A39C-4F6B-86F8-8D6393F4B478}" type="slidenum">
              <a:rPr lang="en-US"/>
              <a:pPr/>
              <a:t>6</a:t>
            </a:fld>
            <a:endParaRPr lang="en-US"/>
          </a:p>
        </p:txBody>
      </p:sp>
      <p:sp>
        <p:nvSpPr>
          <p:cNvPr id="176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7FEC7C-1D12-4A86-8E3C-87F75310334D}" type="slidenum">
              <a:rPr lang="en-US"/>
              <a:pPr/>
              <a:t>7</a:t>
            </a:fld>
            <a:endParaRPr lang="en-US"/>
          </a:p>
        </p:txBody>
      </p:sp>
      <p:sp>
        <p:nvSpPr>
          <p:cNvPr id="177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9FDAC-8454-4D19-B5D8-B2DB1CAC6786}" type="slidenum">
              <a:rPr lang="en-US"/>
              <a:pPr/>
              <a:t>8</a:t>
            </a:fld>
            <a:endParaRPr lang="en-US"/>
          </a:p>
        </p:txBody>
      </p:sp>
      <p:sp>
        <p:nvSpPr>
          <p:cNvPr id="180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9FDAC-8454-4D19-B5D8-B2DB1CAC6786}" type="slidenum">
              <a:rPr lang="en-US"/>
              <a:pPr/>
              <a:t>9</a:t>
            </a:fld>
            <a:endParaRPr lang="en-US"/>
          </a:p>
        </p:txBody>
      </p:sp>
      <p:sp>
        <p:nvSpPr>
          <p:cNvPr id="180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4679D-4570-40DA-9595-A4B0C8BE03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3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66CAF-A7F2-4003-B5BF-257E39BADF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6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6564D-AB65-44AD-BD89-D833400ADD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5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D73AC-AE45-4F9F-A0B7-D233E029D9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8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9CD1A-96CB-4F30-8DCF-E8071E8CC0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99C9C-F2B7-4F8D-9E62-5E36176AD5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8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ACC24-43CB-4650-B09E-F1CF0AA4D6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1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E1669-9D02-4096-B8FE-D0CBF7377E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2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FA891-122D-4461-A90B-A5B93F1312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4D403-7087-441A-8E29-F7F615BF5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61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76278-7472-484A-99D0-2BC1E2E7AD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1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B574861-B73F-40BB-9340-8D9D52DDE0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40.xml"/><Relationship Id="rId18" Type="http://schemas.openxmlformats.org/officeDocument/2006/relationships/tags" Target="../tags/tag245.xml"/><Relationship Id="rId26" Type="http://schemas.openxmlformats.org/officeDocument/2006/relationships/tags" Target="../tags/tag253.xml"/><Relationship Id="rId39" Type="http://schemas.openxmlformats.org/officeDocument/2006/relationships/tags" Target="../tags/tag266.xml"/><Relationship Id="rId21" Type="http://schemas.openxmlformats.org/officeDocument/2006/relationships/tags" Target="../tags/tag248.xml"/><Relationship Id="rId34" Type="http://schemas.openxmlformats.org/officeDocument/2006/relationships/tags" Target="../tags/tag261.xml"/><Relationship Id="rId42" Type="http://schemas.openxmlformats.org/officeDocument/2006/relationships/tags" Target="../tags/tag269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2.png"/><Relationship Id="rId55" Type="http://schemas.openxmlformats.org/officeDocument/2006/relationships/image" Target="../media/image70.png"/><Relationship Id="rId63" Type="http://schemas.openxmlformats.org/officeDocument/2006/relationships/image" Target="../media/image6.png"/><Relationship Id="rId68" Type="http://schemas.openxmlformats.org/officeDocument/2006/relationships/image" Target="../media/image11.png"/><Relationship Id="rId76" Type="http://schemas.openxmlformats.org/officeDocument/2006/relationships/image" Target="../media/image68.png"/><Relationship Id="rId84" Type="http://schemas.openxmlformats.org/officeDocument/2006/relationships/image" Target="../media/image80.png"/><Relationship Id="rId7" Type="http://schemas.openxmlformats.org/officeDocument/2006/relationships/tags" Target="../tags/tag234.xml"/><Relationship Id="rId71" Type="http://schemas.openxmlformats.org/officeDocument/2006/relationships/image" Target="../media/image63.png"/><Relationship Id="rId2" Type="http://schemas.openxmlformats.org/officeDocument/2006/relationships/tags" Target="../tags/tag229.xml"/><Relationship Id="rId16" Type="http://schemas.openxmlformats.org/officeDocument/2006/relationships/tags" Target="../tags/tag243.xml"/><Relationship Id="rId29" Type="http://schemas.openxmlformats.org/officeDocument/2006/relationships/tags" Target="../tags/tag256.xml"/><Relationship Id="rId11" Type="http://schemas.openxmlformats.org/officeDocument/2006/relationships/tags" Target="../tags/tag238.xml"/><Relationship Id="rId24" Type="http://schemas.openxmlformats.org/officeDocument/2006/relationships/tags" Target="../tags/tag251.xml"/><Relationship Id="rId32" Type="http://schemas.openxmlformats.org/officeDocument/2006/relationships/tags" Target="../tags/tag259.xml"/><Relationship Id="rId37" Type="http://schemas.openxmlformats.org/officeDocument/2006/relationships/tags" Target="../tags/tag264.xml"/><Relationship Id="rId40" Type="http://schemas.openxmlformats.org/officeDocument/2006/relationships/tags" Target="../tags/tag267.xml"/><Relationship Id="rId45" Type="http://schemas.openxmlformats.org/officeDocument/2006/relationships/tags" Target="../tags/tag272.xml"/><Relationship Id="rId53" Type="http://schemas.openxmlformats.org/officeDocument/2006/relationships/image" Target="../media/image57.png"/><Relationship Id="rId58" Type="http://schemas.openxmlformats.org/officeDocument/2006/relationships/image" Target="../media/image13.png"/><Relationship Id="rId66" Type="http://schemas.openxmlformats.org/officeDocument/2006/relationships/image" Target="../media/image8.png"/><Relationship Id="rId74" Type="http://schemas.openxmlformats.org/officeDocument/2006/relationships/image" Target="../media/image66.png"/><Relationship Id="rId79" Type="http://schemas.openxmlformats.org/officeDocument/2006/relationships/image" Target="../media/image73.png"/><Relationship Id="rId87" Type="http://schemas.openxmlformats.org/officeDocument/2006/relationships/image" Target="../media/image82.png"/><Relationship Id="rId5" Type="http://schemas.openxmlformats.org/officeDocument/2006/relationships/tags" Target="../tags/tag232.xml"/><Relationship Id="rId61" Type="http://schemas.openxmlformats.org/officeDocument/2006/relationships/image" Target="../media/image59.png"/><Relationship Id="rId82" Type="http://schemas.openxmlformats.org/officeDocument/2006/relationships/image" Target="../media/image78.png"/><Relationship Id="rId19" Type="http://schemas.openxmlformats.org/officeDocument/2006/relationships/tags" Target="../tags/tag246.xml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Relationship Id="rId22" Type="http://schemas.openxmlformats.org/officeDocument/2006/relationships/tags" Target="../tags/tag249.xml"/><Relationship Id="rId27" Type="http://schemas.openxmlformats.org/officeDocument/2006/relationships/tags" Target="../tags/tag254.xml"/><Relationship Id="rId30" Type="http://schemas.openxmlformats.org/officeDocument/2006/relationships/tags" Target="../tags/tag257.xml"/><Relationship Id="rId35" Type="http://schemas.openxmlformats.org/officeDocument/2006/relationships/tags" Target="../tags/tag262.xml"/><Relationship Id="rId43" Type="http://schemas.openxmlformats.org/officeDocument/2006/relationships/tags" Target="../tags/tag270.xml"/><Relationship Id="rId48" Type="http://schemas.openxmlformats.org/officeDocument/2006/relationships/notesSlide" Target="../notesSlides/notesSlide10.xml"/><Relationship Id="rId56" Type="http://schemas.openxmlformats.org/officeDocument/2006/relationships/image" Target="../media/image74.png"/><Relationship Id="rId64" Type="http://schemas.openxmlformats.org/officeDocument/2006/relationships/image" Target="../media/image60.png"/><Relationship Id="rId69" Type="http://schemas.openxmlformats.org/officeDocument/2006/relationships/image" Target="../media/image10.png"/><Relationship Id="rId77" Type="http://schemas.openxmlformats.org/officeDocument/2006/relationships/image" Target="../media/image71.png"/><Relationship Id="rId8" Type="http://schemas.openxmlformats.org/officeDocument/2006/relationships/tags" Target="../tags/tag235.xml"/><Relationship Id="rId51" Type="http://schemas.openxmlformats.org/officeDocument/2006/relationships/image" Target="../media/image62.png"/><Relationship Id="rId72" Type="http://schemas.openxmlformats.org/officeDocument/2006/relationships/image" Target="../media/image64.png"/><Relationship Id="rId80" Type="http://schemas.openxmlformats.org/officeDocument/2006/relationships/image" Target="../media/image76.png"/><Relationship Id="rId85" Type="http://schemas.openxmlformats.org/officeDocument/2006/relationships/image" Target="../media/image81.png"/><Relationship Id="rId3" Type="http://schemas.openxmlformats.org/officeDocument/2006/relationships/tags" Target="../tags/tag230.xml"/><Relationship Id="rId12" Type="http://schemas.openxmlformats.org/officeDocument/2006/relationships/tags" Target="../tags/tag239.xml"/><Relationship Id="rId17" Type="http://schemas.openxmlformats.org/officeDocument/2006/relationships/tags" Target="../tags/tag244.xml"/><Relationship Id="rId25" Type="http://schemas.openxmlformats.org/officeDocument/2006/relationships/tags" Target="../tags/tag252.xml"/><Relationship Id="rId33" Type="http://schemas.openxmlformats.org/officeDocument/2006/relationships/tags" Target="../tags/tag260.xml"/><Relationship Id="rId38" Type="http://schemas.openxmlformats.org/officeDocument/2006/relationships/tags" Target="../tags/tag265.xml"/><Relationship Id="rId46" Type="http://schemas.openxmlformats.org/officeDocument/2006/relationships/tags" Target="../tags/tag273.xml"/><Relationship Id="rId59" Type="http://schemas.openxmlformats.org/officeDocument/2006/relationships/image" Target="../media/image14.png"/><Relationship Id="rId67" Type="http://schemas.openxmlformats.org/officeDocument/2006/relationships/image" Target="../media/image9.png"/><Relationship Id="rId20" Type="http://schemas.openxmlformats.org/officeDocument/2006/relationships/tags" Target="../tags/tag247.xml"/><Relationship Id="rId41" Type="http://schemas.openxmlformats.org/officeDocument/2006/relationships/tags" Target="../tags/tag268.xml"/><Relationship Id="rId54" Type="http://schemas.openxmlformats.org/officeDocument/2006/relationships/image" Target="../media/image69.png"/><Relationship Id="rId62" Type="http://schemas.openxmlformats.org/officeDocument/2006/relationships/image" Target="../media/image5.png"/><Relationship Id="rId70" Type="http://schemas.openxmlformats.org/officeDocument/2006/relationships/image" Target="../media/image61.png"/><Relationship Id="rId75" Type="http://schemas.openxmlformats.org/officeDocument/2006/relationships/image" Target="../media/image67.png"/><Relationship Id="rId83" Type="http://schemas.openxmlformats.org/officeDocument/2006/relationships/image" Target="../media/image79.png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5" Type="http://schemas.openxmlformats.org/officeDocument/2006/relationships/tags" Target="../tags/tag242.xml"/><Relationship Id="rId23" Type="http://schemas.openxmlformats.org/officeDocument/2006/relationships/tags" Target="../tags/tag250.xml"/><Relationship Id="rId28" Type="http://schemas.openxmlformats.org/officeDocument/2006/relationships/tags" Target="../tags/tag255.xml"/><Relationship Id="rId36" Type="http://schemas.openxmlformats.org/officeDocument/2006/relationships/tags" Target="../tags/tag263.xml"/><Relationship Id="rId49" Type="http://schemas.openxmlformats.org/officeDocument/2006/relationships/image" Target="../media/image15.png"/><Relationship Id="rId57" Type="http://schemas.openxmlformats.org/officeDocument/2006/relationships/image" Target="../media/image75.png"/><Relationship Id="rId10" Type="http://schemas.openxmlformats.org/officeDocument/2006/relationships/tags" Target="../tags/tag237.xml"/><Relationship Id="rId31" Type="http://schemas.openxmlformats.org/officeDocument/2006/relationships/tags" Target="../tags/tag258.xml"/><Relationship Id="rId44" Type="http://schemas.openxmlformats.org/officeDocument/2006/relationships/tags" Target="../tags/tag271.xml"/><Relationship Id="rId52" Type="http://schemas.openxmlformats.org/officeDocument/2006/relationships/image" Target="../media/image12.png"/><Relationship Id="rId60" Type="http://schemas.openxmlformats.org/officeDocument/2006/relationships/image" Target="../media/image58.png"/><Relationship Id="rId65" Type="http://schemas.openxmlformats.org/officeDocument/2006/relationships/image" Target="../media/image7.png"/><Relationship Id="rId73" Type="http://schemas.openxmlformats.org/officeDocument/2006/relationships/image" Target="../media/image65.png"/><Relationship Id="rId78" Type="http://schemas.openxmlformats.org/officeDocument/2006/relationships/image" Target="../media/image72.png"/><Relationship Id="rId81" Type="http://schemas.openxmlformats.org/officeDocument/2006/relationships/image" Target="../media/image77.png"/><Relationship Id="rId86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81.xml"/><Relationship Id="rId13" Type="http://schemas.openxmlformats.org/officeDocument/2006/relationships/tags" Target="../tags/tag286.xml"/><Relationship Id="rId18" Type="http://schemas.openxmlformats.org/officeDocument/2006/relationships/tags" Target="../tags/tag291.xml"/><Relationship Id="rId26" Type="http://schemas.openxmlformats.org/officeDocument/2006/relationships/image" Target="../media/image25.png"/><Relationship Id="rId39" Type="http://schemas.openxmlformats.org/officeDocument/2006/relationships/image" Target="../media/image94.png"/><Relationship Id="rId3" Type="http://schemas.openxmlformats.org/officeDocument/2006/relationships/tags" Target="../tags/tag276.xml"/><Relationship Id="rId21" Type="http://schemas.openxmlformats.org/officeDocument/2006/relationships/tags" Target="../tags/tag294.xml"/><Relationship Id="rId34" Type="http://schemas.openxmlformats.org/officeDocument/2006/relationships/image" Target="../media/image89.png"/><Relationship Id="rId42" Type="http://schemas.openxmlformats.org/officeDocument/2006/relationships/image" Target="../media/image23.png"/><Relationship Id="rId47" Type="http://schemas.openxmlformats.org/officeDocument/2006/relationships/image" Target="../media/image101.png"/><Relationship Id="rId7" Type="http://schemas.openxmlformats.org/officeDocument/2006/relationships/tags" Target="../tags/tag280.xml"/><Relationship Id="rId12" Type="http://schemas.openxmlformats.org/officeDocument/2006/relationships/tags" Target="../tags/tag285.xml"/><Relationship Id="rId17" Type="http://schemas.openxmlformats.org/officeDocument/2006/relationships/tags" Target="../tags/tag290.xml"/><Relationship Id="rId25" Type="http://schemas.openxmlformats.org/officeDocument/2006/relationships/notesSlide" Target="../notesSlides/notesSlide11.xml"/><Relationship Id="rId33" Type="http://schemas.openxmlformats.org/officeDocument/2006/relationships/image" Target="../media/image88.png"/><Relationship Id="rId38" Type="http://schemas.openxmlformats.org/officeDocument/2006/relationships/image" Target="../media/image93.png"/><Relationship Id="rId46" Type="http://schemas.openxmlformats.org/officeDocument/2006/relationships/image" Target="../media/image100.png"/><Relationship Id="rId2" Type="http://schemas.openxmlformats.org/officeDocument/2006/relationships/tags" Target="../tags/tag275.xml"/><Relationship Id="rId16" Type="http://schemas.openxmlformats.org/officeDocument/2006/relationships/tags" Target="../tags/tag289.xml"/><Relationship Id="rId20" Type="http://schemas.openxmlformats.org/officeDocument/2006/relationships/tags" Target="../tags/tag293.xml"/><Relationship Id="rId29" Type="http://schemas.openxmlformats.org/officeDocument/2006/relationships/image" Target="../media/image84.png"/><Relationship Id="rId41" Type="http://schemas.openxmlformats.org/officeDocument/2006/relationships/image" Target="../media/image96.png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11" Type="http://schemas.openxmlformats.org/officeDocument/2006/relationships/tags" Target="../tags/tag284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87.png"/><Relationship Id="rId37" Type="http://schemas.openxmlformats.org/officeDocument/2006/relationships/image" Target="../media/image92.png"/><Relationship Id="rId40" Type="http://schemas.openxmlformats.org/officeDocument/2006/relationships/image" Target="../media/image95.png"/><Relationship Id="rId45" Type="http://schemas.openxmlformats.org/officeDocument/2006/relationships/image" Target="../media/image99.png"/><Relationship Id="rId5" Type="http://schemas.openxmlformats.org/officeDocument/2006/relationships/tags" Target="../tags/tag278.xml"/><Relationship Id="rId15" Type="http://schemas.openxmlformats.org/officeDocument/2006/relationships/tags" Target="../tags/tag288.xml"/><Relationship Id="rId23" Type="http://schemas.openxmlformats.org/officeDocument/2006/relationships/tags" Target="../tags/tag296.xml"/><Relationship Id="rId28" Type="http://schemas.openxmlformats.org/officeDocument/2006/relationships/image" Target="../media/image83.png"/><Relationship Id="rId36" Type="http://schemas.openxmlformats.org/officeDocument/2006/relationships/image" Target="../media/image91.png"/><Relationship Id="rId10" Type="http://schemas.openxmlformats.org/officeDocument/2006/relationships/tags" Target="../tags/tag283.xml"/><Relationship Id="rId19" Type="http://schemas.openxmlformats.org/officeDocument/2006/relationships/tags" Target="../tags/tag292.xml"/><Relationship Id="rId31" Type="http://schemas.openxmlformats.org/officeDocument/2006/relationships/image" Target="../media/image86.png"/><Relationship Id="rId44" Type="http://schemas.openxmlformats.org/officeDocument/2006/relationships/image" Target="../media/image98.png"/><Relationship Id="rId4" Type="http://schemas.openxmlformats.org/officeDocument/2006/relationships/tags" Target="../tags/tag277.xml"/><Relationship Id="rId9" Type="http://schemas.openxmlformats.org/officeDocument/2006/relationships/tags" Target="../tags/tag282.xml"/><Relationship Id="rId14" Type="http://schemas.openxmlformats.org/officeDocument/2006/relationships/tags" Target="../tags/tag287.xml"/><Relationship Id="rId22" Type="http://schemas.openxmlformats.org/officeDocument/2006/relationships/tags" Target="../tags/tag295.xml"/><Relationship Id="rId27" Type="http://schemas.openxmlformats.org/officeDocument/2006/relationships/image" Target="../media/image2.png"/><Relationship Id="rId30" Type="http://schemas.openxmlformats.org/officeDocument/2006/relationships/image" Target="../media/image85.png"/><Relationship Id="rId35" Type="http://schemas.openxmlformats.org/officeDocument/2006/relationships/image" Target="../media/image90.png"/><Relationship Id="rId43" Type="http://schemas.openxmlformats.org/officeDocument/2006/relationships/image" Target="../media/image97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309.xml"/><Relationship Id="rId18" Type="http://schemas.openxmlformats.org/officeDocument/2006/relationships/tags" Target="../tags/tag314.xml"/><Relationship Id="rId26" Type="http://schemas.openxmlformats.org/officeDocument/2006/relationships/tags" Target="../tags/tag322.xml"/><Relationship Id="rId39" Type="http://schemas.openxmlformats.org/officeDocument/2006/relationships/image" Target="../media/image107.png"/><Relationship Id="rId21" Type="http://schemas.openxmlformats.org/officeDocument/2006/relationships/tags" Target="../tags/tag317.xml"/><Relationship Id="rId34" Type="http://schemas.openxmlformats.org/officeDocument/2006/relationships/image" Target="../media/image103.png"/><Relationship Id="rId42" Type="http://schemas.openxmlformats.org/officeDocument/2006/relationships/image" Target="../media/image109.png"/><Relationship Id="rId47" Type="http://schemas.openxmlformats.org/officeDocument/2006/relationships/image" Target="../media/image113.png"/><Relationship Id="rId50" Type="http://schemas.openxmlformats.org/officeDocument/2006/relationships/image" Target="../media/image116.png"/><Relationship Id="rId55" Type="http://schemas.openxmlformats.org/officeDocument/2006/relationships/image" Target="../media/image23.png"/><Relationship Id="rId7" Type="http://schemas.openxmlformats.org/officeDocument/2006/relationships/tags" Target="../tags/tag303.xml"/><Relationship Id="rId12" Type="http://schemas.openxmlformats.org/officeDocument/2006/relationships/tags" Target="../tags/tag308.xml"/><Relationship Id="rId17" Type="http://schemas.openxmlformats.org/officeDocument/2006/relationships/tags" Target="../tags/tag313.xml"/><Relationship Id="rId25" Type="http://schemas.openxmlformats.org/officeDocument/2006/relationships/tags" Target="../tags/tag321.xml"/><Relationship Id="rId33" Type="http://schemas.openxmlformats.org/officeDocument/2006/relationships/image" Target="../media/image2.png"/><Relationship Id="rId38" Type="http://schemas.openxmlformats.org/officeDocument/2006/relationships/image" Target="../media/image86.png"/><Relationship Id="rId46" Type="http://schemas.openxmlformats.org/officeDocument/2006/relationships/image" Target="../media/image112.png"/><Relationship Id="rId2" Type="http://schemas.openxmlformats.org/officeDocument/2006/relationships/tags" Target="../tags/tag298.xml"/><Relationship Id="rId16" Type="http://schemas.openxmlformats.org/officeDocument/2006/relationships/tags" Target="../tags/tag312.xml"/><Relationship Id="rId20" Type="http://schemas.openxmlformats.org/officeDocument/2006/relationships/tags" Target="../tags/tag316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88.png"/><Relationship Id="rId54" Type="http://schemas.openxmlformats.org/officeDocument/2006/relationships/image" Target="../media/image120.png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11" Type="http://schemas.openxmlformats.org/officeDocument/2006/relationships/tags" Target="../tags/tag307.xml"/><Relationship Id="rId24" Type="http://schemas.openxmlformats.org/officeDocument/2006/relationships/tags" Target="../tags/tag320.xml"/><Relationship Id="rId32" Type="http://schemas.openxmlformats.org/officeDocument/2006/relationships/image" Target="../media/image102.png"/><Relationship Id="rId37" Type="http://schemas.openxmlformats.org/officeDocument/2006/relationships/image" Target="../media/image106.png"/><Relationship Id="rId40" Type="http://schemas.openxmlformats.org/officeDocument/2006/relationships/image" Target="../media/image108.png"/><Relationship Id="rId45" Type="http://schemas.openxmlformats.org/officeDocument/2006/relationships/image" Target="../media/image111.png"/><Relationship Id="rId53" Type="http://schemas.openxmlformats.org/officeDocument/2006/relationships/image" Target="../media/image119.png"/><Relationship Id="rId5" Type="http://schemas.openxmlformats.org/officeDocument/2006/relationships/tags" Target="../tags/tag301.xml"/><Relationship Id="rId15" Type="http://schemas.openxmlformats.org/officeDocument/2006/relationships/tags" Target="../tags/tag311.xml"/><Relationship Id="rId23" Type="http://schemas.openxmlformats.org/officeDocument/2006/relationships/tags" Target="../tags/tag319.xml"/><Relationship Id="rId28" Type="http://schemas.openxmlformats.org/officeDocument/2006/relationships/tags" Target="../tags/tag324.xml"/><Relationship Id="rId36" Type="http://schemas.openxmlformats.org/officeDocument/2006/relationships/image" Target="../media/image105.png"/><Relationship Id="rId49" Type="http://schemas.openxmlformats.org/officeDocument/2006/relationships/image" Target="../media/image115.png"/><Relationship Id="rId57" Type="http://schemas.openxmlformats.org/officeDocument/2006/relationships/image" Target="../media/image121.png"/><Relationship Id="rId10" Type="http://schemas.openxmlformats.org/officeDocument/2006/relationships/tags" Target="../tags/tag306.xml"/><Relationship Id="rId19" Type="http://schemas.openxmlformats.org/officeDocument/2006/relationships/tags" Target="../tags/tag315.xml"/><Relationship Id="rId31" Type="http://schemas.openxmlformats.org/officeDocument/2006/relationships/image" Target="../media/image25.png"/><Relationship Id="rId44" Type="http://schemas.openxmlformats.org/officeDocument/2006/relationships/image" Target="../media/image110.png"/><Relationship Id="rId52" Type="http://schemas.openxmlformats.org/officeDocument/2006/relationships/image" Target="../media/image118.png"/><Relationship Id="rId4" Type="http://schemas.openxmlformats.org/officeDocument/2006/relationships/tags" Target="../tags/tag300.xml"/><Relationship Id="rId9" Type="http://schemas.openxmlformats.org/officeDocument/2006/relationships/tags" Target="../tags/tag305.xml"/><Relationship Id="rId14" Type="http://schemas.openxmlformats.org/officeDocument/2006/relationships/tags" Target="../tags/tag310.xml"/><Relationship Id="rId22" Type="http://schemas.openxmlformats.org/officeDocument/2006/relationships/tags" Target="../tags/tag318.xml"/><Relationship Id="rId27" Type="http://schemas.openxmlformats.org/officeDocument/2006/relationships/tags" Target="../tags/tag323.xml"/><Relationship Id="rId30" Type="http://schemas.openxmlformats.org/officeDocument/2006/relationships/notesSlide" Target="../notesSlides/notesSlide12.xml"/><Relationship Id="rId35" Type="http://schemas.openxmlformats.org/officeDocument/2006/relationships/image" Target="../media/image104.png"/><Relationship Id="rId43" Type="http://schemas.openxmlformats.org/officeDocument/2006/relationships/image" Target="../media/image32.png"/><Relationship Id="rId48" Type="http://schemas.openxmlformats.org/officeDocument/2006/relationships/image" Target="../media/image114.png"/><Relationship Id="rId56" Type="http://schemas.openxmlformats.org/officeDocument/2006/relationships/image" Target="../media/image97.png"/><Relationship Id="rId8" Type="http://schemas.openxmlformats.org/officeDocument/2006/relationships/tags" Target="../tags/tag304.xml"/><Relationship Id="rId51" Type="http://schemas.openxmlformats.org/officeDocument/2006/relationships/image" Target="../media/image117.png"/><Relationship Id="rId3" Type="http://schemas.openxmlformats.org/officeDocument/2006/relationships/tags" Target="../tags/tag29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32.xml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3" Type="http://schemas.openxmlformats.org/officeDocument/2006/relationships/tags" Target="../tags/tag327.xml"/><Relationship Id="rId7" Type="http://schemas.openxmlformats.org/officeDocument/2006/relationships/tags" Target="../tags/tag331.xml"/><Relationship Id="rId12" Type="http://schemas.openxmlformats.org/officeDocument/2006/relationships/image" Target="../media/image25.png"/><Relationship Id="rId17" Type="http://schemas.openxmlformats.org/officeDocument/2006/relationships/image" Target="../media/image126.png"/><Relationship Id="rId2" Type="http://schemas.openxmlformats.org/officeDocument/2006/relationships/tags" Target="../tags/tag326.xml"/><Relationship Id="rId16" Type="http://schemas.openxmlformats.org/officeDocument/2006/relationships/image" Target="../media/image125.png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329.xml"/><Relationship Id="rId15" Type="http://schemas.openxmlformats.org/officeDocument/2006/relationships/image" Target="../media/image12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28.png"/><Relationship Id="rId4" Type="http://schemas.openxmlformats.org/officeDocument/2006/relationships/tags" Target="../tags/tag328.xml"/><Relationship Id="rId9" Type="http://schemas.openxmlformats.org/officeDocument/2006/relationships/tags" Target="../tags/tag333.xml"/><Relationship Id="rId14" Type="http://schemas.openxmlformats.org/officeDocument/2006/relationships/image" Target="../media/image1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41.xml"/><Relationship Id="rId13" Type="http://schemas.openxmlformats.org/officeDocument/2006/relationships/tags" Target="../tags/tag346.xml"/><Relationship Id="rId18" Type="http://schemas.openxmlformats.org/officeDocument/2006/relationships/tags" Target="../tags/tag351.xml"/><Relationship Id="rId26" Type="http://schemas.openxmlformats.org/officeDocument/2006/relationships/notesSlide" Target="../notesSlides/notesSlide14.xml"/><Relationship Id="rId39" Type="http://schemas.openxmlformats.org/officeDocument/2006/relationships/image" Target="../media/image139.png"/><Relationship Id="rId3" Type="http://schemas.openxmlformats.org/officeDocument/2006/relationships/tags" Target="../tags/tag336.xml"/><Relationship Id="rId21" Type="http://schemas.openxmlformats.org/officeDocument/2006/relationships/tags" Target="../tags/tag354.xml"/><Relationship Id="rId34" Type="http://schemas.openxmlformats.org/officeDocument/2006/relationships/image" Target="../media/image134.png"/><Relationship Id="rId42" Type="http://schemas.openxmlformats.org/officeDocument/2006/relationships/image" Target="../media/image142.png"/><Relationship Id="rId7" Type="http://schemas.openxmlformats.org/officeDocument/2006/relationships/tags" Target="../tags/tag340.xml"/><Relationship Id="rId12" Type="http://schemas.openxmlformats.org/officeDocument/2006/relationships/tags" Target="../tags/tag345.xml"/><Relationship Id="rId17" Type="http://schemas.openxmlformats.org/officeDocument/2006/relationships/tags" Target="../tags/tag350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33.png"/><Relationship Id="rId38" Type="http://schemas.openxmlformats.org/officeDocument/2006/relationships/image" Target="../media/image138.png"/><Relationship Id="rId46" Type="http://schemas.openxmlformats.org/officeDocument/2006/relationships/image" Target="../media/image146.png"/><Relationship Id="rId2" Type="http://schemas.openxmlformats.org/officeDocument/2006/relationships/tags" Target="../tags/tag335.xml"/><Relationship Id="rId16" Type="http://schemas.openxmlformats.org/officeDocument/2006/relationships/tags" Target="../tags/tag349.xml"/><Relationship Id="rId20" Type="http://schemas.openxmlformats.org/officeDocument/2006/relationships/tags" Target="../tags/tag353.xml"/><Relationship Id="rId29" Type="http://schemas.openxmlformats.org/officeDocument/2006/relationships/image" Target="../media/image129.png"/><Relationship Id="rId41" Type="http://schemas.openxmlformats.org/officeDocument/2006/relationships/image" Target="../media/image141.png"/><Relationship Id="rId1" Type="http://schemas.openxmlformats.org/officeDocument/2006/relationships/tags" Target="../tags/tag334.xml"/><Relationship Id="rId6" Type="http://schemas.openxmlformats.org/officeDocument/2006/relationships/tags" Target="../tags/tag339.xml"/><Relationship Id="rId11" Type="http://schemas.openxmlformats.org/officeDocument/2006/relationships/tags" Target="../tags/tag344.xml"/><Relationship Id="rId24" Type="http://schemas.openxmlformats.org/officeDocument/2006/relationships/tags" Target="../tags/tag357.xml"/><Relationship Id="rId32" Type="http://schemas.openxmlformats.org/officeDocument/2006/relationships/image" Target="../media/image132.png"/><Relationship Id="rId37" Type="http://schemas.openxmlformats.org/officeDocument/2006/relationships/image" Target="../media/image137.png"/><Relationship Id="rId40" Type="http://schemas.openxmlformats.org/officeDocument/2006/relationships/image" Target="../media/image140.png"/><Relationship Id="rId45" Type="http://schemas.openxmlformats.org/officeDocument/2006/relationships/image" Target="../media/image145.png"/><Relationship Id="rId5" Type="http://schemas.openxmlformats.org/officeDocument/2006/relationships/tags" Target="../tags/tag338.xml"/><Relationship Id="rId15" Type="http://schemas.openxmlformats.org/officeDocument/2006/relationships/tags" Target="../tags/tag348.xml"/><Relationship Id="rId23" Type="http://schemas.openxmlformats.org/officeDocument/2006/relationships/tags" Target="../tags/tag356.xml"/><Relationship Id="rId28" Type="http://schemas.openxmlformats.org/officeDocument/2006/relationships/image" Target="../media/image2.png"/><Relationship Id="rId36" Type="http://schemas.openxmlformats.org/officeDocument/2006/relationships/image" Target="../media/image136.png"/><Relationship Id="rId10" Type="http://schemas.openxmlformats.org/officeDocument/2006/relationships/tags" Target="../tags/tag343.xml"/><Relationship Id="rId19" Type="http://schemas.openxmlformats.org/officeDocument/2006/relationships/tags" Target="../tags/tag352.xml"/><Relationship Id="rId31" Type="http://schemas.openxmlformats.org/officeDocument/2006/relationships/image" Target="../media/image131.png"/><Relationship Id="rId44" Type="http://schemas.openxmlformats.org/officeDocument/2006/relationships/image" Target="../media/image144.png"/><Relationship Id="rId4" Type="http://schemas.openxmlformats.org/officeDocument/2006/relationships/tags" Target="../tags/tag337.xml"/><Relationship Id="rId9" Type="http://schemas.openxmlformats.org/officeDocument/2006/relationships/tags" Target="../tags/tag342.xml"/><Relationship Id="rId14" Type="http://schemas.openxmlformats.org/officeDocument/2006/relationships/tags" Target="../tags/tag347.xml"/><Relationship Id="rId22" Type="http://schemas.openxmlformats.org/officeDocument/2006/relationships/tags" Target="../tags/tag355.xml"/><Relationship Id="rId27" Type="http://schemas.openxmlformats.org/officeDocument/2006/relationships/image" Target="../media/image15.png"/><Relationship Id="rId30" Type="http://schemas.openxmlformats.org/officeDocument/2006/relationships/image" Target="../media/image130.png"/><Relationship Id="rId35" Type="http://schemas.openxmlformats.org/officeDocument/2006/relationships/image" Target="../media/image135.png"/><Relationship Id="rId43" Type="http://schemas.openxmlformats.org/officeDocument/2006/relationships/image" Target="../media/image1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65.xml"/><Relationship Id="rId13" Type="http://schemas.openxmlformats.org/officeDocument/2006/relationships/tags" Target="../tags/tag370.xml"/><Relationship Id="rId18" Type="http://schemas.openxmlformats.org/officeDocument/2006/relationships/tags" Target="../tags/tag375.xml"/><Relationship Id="rId26" Type="http://schemas.openxmlformats.org/officeDocument/2006/relationships/image" Target="../media/image15.png"/><Relationship Id="rId39" Type="http://schemas.openxmlformats.org/officeDocument/2006/relationships/image" Target="../media/image151.png"/><Relationship Id="rId3" Type="http://schemas.openxmlformats.org/officeDocument/2006/relationships/tags" Target="../tags/tag360.xml"/><Relationship Id="rId21" Type="http://schemas.openxmlformats.org/officeDocument/2006/relationships/tags" Target="../tags/tag378.xml"/><Relationship Id="rId34" Type="http://schemas.openxmlformats.org/officeDocument/2006/relationships/image" Target="../media/image147.png"/><Relationship Id="rId42" Type="http://schemas.openxmlformats.org/officeDocument/2006/relationships/image" Target="../media/image143.png"/><Relationship Id="rId7" Type="http://schemas.openxmlformats.org/officeDocument/2006/relationships/tags" Target="../tags/tag364.xml"/><Relationship Id="rId12" Type="http://schemas.openxmlformats.org/officeDocument/2006/relationships/tags" Target="../tags/tag369.xml"/><Relationship Id="rId17" Type="http://schemas.openxmlformats.org/officeDocument/2006/relationships/tags" Target="../tags/tag374.xml"/><Relationship Id="rId25" Type="http://schemas.openxmlformats.org/officeDocument/2006/relationships/notesSlide" Target="../notesSlides/notesSlide15.xml"/><Relationship Id="rId33" Type="http://schemas.openxmlformats.org/officeDocument/2006/relationships/image" Target="../media/image132.png"/><Relationship Id="rId38" Type="http://schemas.openxmlformats.org/officeDocument/2006/relationships/image" Target="../media/image150.png"/><Relationship Id="rId2" Type="http://schemas.openxmlformats.org/officeDocument/2006/relationships/tags" Target="../tags/tag359.xml"/><Relationship Id="rId16" Type="http://schemas.openxmlformats.org/officeDocument/2006/relationships/tags" Target="../tags/tag373.xml"/><Relationship Id="rId20" Type="http://schemas.openxmlformats.org/officeDocument/2006/relationships/tags" Target="../tags/tag377.xml"/><Relationship Id="rId29" Type="http://schemas.openxmlformats.org/officeDocument/2006/relationships/image" Target="../media/image2.png"/><Relationship Id="rId41" Type="http://schemas.openxmlformats.org/officeDocument/2006/relationships/image" Target="../media/image142.png"/><Relationship Id="rId1" Type="http://schemas.openxmlformats.org/officeDocument/2006/relationships/tags" Target="../tags/tag358.xml"/><Relationship Id="rId6" Type="http://schemas.openxmlformats.org/officeDocument/2006/relationships/tags" Target="../tags/tag363.xml"/><Relationship Id="rId11" Type="http://schemas.openxmlformats.org/officeDocument/2006/relationships/tags" Target="../tags/tag368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31.png"/><Relationship Id="rId37" Type="http://schemas.openxmlformats.org/officeDocument/2006/relationships/image" Target="../media/image149.png"/><Relationship Id="rId40" Type="http://schemas.openxmlformats.org/officeDocument/2006/relationships/image" Target="../media/image152.png"/><Relationship Id="rId5" Type="http://schemas.openxmlformats.org/officeDocument/2006/relationships/tags" Target="../tags/tag362.xml"/><Relationship Id="rId15" Type="http://schemas.openxmlformats.org/officeDocument/2006/relationships/tags" Target="../tags/tag372.xml"/><Relationship Id="rId23" Type="http://schemas.openxmlformats.org/officeDocument/2006/relationships/tags" Target="../tags/tag380.xml"/><Relationship Id="rId28" Type="http://schemas.openxmlformats.org/officeDocument/2006/relationships/image" Target="../media/image139.png"/><Relationship Id="rId36" Type="http://schemas.openxmlformats.org/officeDocument/2006/relationships/image" Target="../media/image135.png"/><Relationship Id="rId10" Type="http://schemas.openxmlformats.org/officeDocument/2006/relationships/tags" Target="../tags/tag367.xml"/><Relationship Id="rId19" Type="http://schemas.openxmlformats.org/officeDocument/2006/relationships/tags" Target="../tags/tag376.xml"/><Relationship Id="rId31" Type="http://schemas.openxmlformats.org/officeDocument/2006/relationships/image" Target="../media/image130.png"/><Relationship Id="rId44" Type="http://schemas.openxmlformats.org/officeDocument/2006/relationships/image" Target="../media/image145.png"/><Relationship Id="rId4" Type="http://schemas.openxmlformats.org/officeDocument/2006/relationships/tags" Target="../tags/tag361.xml"/><Relationship Id="rId9" Type="http://schemas.openxmlformats.org/officeDocument/2006/relationships/tags" Target="../tags/tag366.xml"/><Relationship Id="rId14" Type="http://schemas.openxmlformats.org/officeDocument/2006/relationships/tags" Target="../tags/tag371.xml"/><Relationship Id="rId22" Type="http://schemas.openxmlformats.org/officeDocument/2006/relationships/tags" Target="../tags/tag379.xml"/><Relationship Id="rId27" Type="http://schemas.openxmlformats.org/officeDocument/2006/relationships/image" Target="../media/image138.png"/><Relationship Id="rId30" Type="http://schemas.openxmlformats.org/officeDocument/2006/relationships/image" Target="../media/image129.png"/><Relationship Id="rId35" Type="http://schemas.openxmlformats.org/officeDocument/2006/relationships/image" Target="../media/image148.png"/><Relationship Id="rId43" Type="http://schemas.openxmlformats.org/officeDocument/2006/relationships/image" Target="../media/image1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88.xml"/><Relationship Id="rId13" Type="http://schemas.openxmlformats.org/officeDocument/2006/relationships/tags" Target="../tags/tag393.xml"/><Relationship Id="rId18" Type="http://schemas.openxmlformats.org/officeDocument/2006/relationships/tags" Target="../tags/tag398.xml"/><Relationship Id="rId26" Type="http://schemas.openxmlformats.org/officeDocument/2006/relationships/image" Target="../media/image15.png"/><Relationship Id="rId39" Type="http://schemas.openxmlformats.org/officeDocument/2006/relationships/image" Target="../media/image23.png"/><Relationship Id="rId3" Type="http://schemas.openxmlformats.org/officeDocument/2006/relationships/tags" Target="../tags/tag383.xml"/><Relationship Id="rId21" Type="http://schemas.openxmlformats.org/officeDocument/2006/relationships/tags" Target="../tags/tag401.xml"/><Relationship Id="rId34" Type="http://schemas.openxmlformats.org/officeDocument/2006/relationships/image" Target="../media/image148.png"/><Relationship Id="rId42" Type="http://schemas.openxmlformats.org/officeDocument/2006/relationships/image" Target="../media/image157.png"/><Relationship Id="rId7" Type="http://schemas.openxmlformats.org/officeDocument/2006/relationships/tags" Target="../tags/tag387.xml"/><Relationship Id="rId12" Type="http://schemas.openxmlformats.org/officeDocument/2006/relationships/tags" Target="../tags/tag392.xml"/><Relationship Id="rId17" Type="http://schemas.openxmlformats.org/officeDocument/2006/relationships/tags" Target="../tags/tag397.xml"/><Relationship Id="rId25" Type="http://schemas.openxmlformats.org/officeDocument/2006/relationships/notesSlide" Target="../notesSlides/notesSlide16.xml"/><Relationship Id="rId33" Type="http://schemas.openxmlformats.org/officeDocument/2006/relationships/image" Target="../media/image147.png"/><Relationship Id="rId38" Type="http://schemas.openxmlformats.org/officeDocument/2006/relationships/image" Target="../media/image153.png"/><Relationship Id="rId46" Type="http://schemas.openxmlformats.org/officeDocument/2006/relationships/image" Target="../media/image145.png"/><Relationship Id="rId2" Type="http://schemas.openxmlformats.org/officeDocument/2006/relationships/tags" Target="../tags/tag382.xml"/><Relationship Id="rId16" Type="http://schemas.openxmlformats.org/officeDocument/2006/relationships/tags" Target="../tags/tag396.xml"/><Relationship Id="rId20" Type="http://schemas.openxmlformats.org/officeDocument/2006/relationships/tags" Target="../tags/tag400.xml"/><Relationship Id="rId29" Type="http://schemas.openxmlformats.org/officeDocument/2006/relationships/image" Target="../media/image129.png"/><Relationship Id="rId41" Type="http://schemas.openxmlformats.org/officeDocument/2006/relationships/image" Target="../media/image156.png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11" Type="http://schemas.openxmlformats.org/officeDocument/2006/relationships/tags" Target="../tags/tag391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32.png"/><Relationship Id="rId37" Type="http://schemas.openxmlformats.org/officeDocument/2006/relationships/image" Target="../media/image150.png"/><Relationship Id="rId40" Type="http://schemas.openxmlformats.org/officeDocument/2006/relationships/image" Target="../media/image155.png"/><Relationship Id="rId45" Type="http://schemas.openxmlformats.org/officeDocument/2006/relationships/image" Target="../media/image160.png"/><Relationship Id="rId5" Type="http://schemas.openxmlformats.org/officeDocument/2006/relationships/tags" Target="../tags/tag385.xml"/><Relationship Id="rId15" Type="http://schemas.openxmlformats.org/officeDocument/2006/relationships/tags" Target="../tags/tag395.xml"/><Relationship Id="rId23" Type="http://schemas.openxmlformats.org/officeDocument/2006/relationships/tags" Target="../tags/tag403.xml"/><Relationship Id="rId28" Type="http://schemas.openxmlformats.org/officeDocument/2006/relationships/image" Target="../media/image2.png"/><Relationship Id="rId36" Type="http://schemas.openxmlformats.org/officeDocument/2006/relationships/image" Target="../media/image149.png"/><Relationship Id="rId10" Type="http://schemas.openxmlformats.org/officeDocument/2006/relationships/tags" Target="../tags/tag390.xml"/><Relationship Id="rId19" Type="http://schemas.openxmlformats.org/officeDocument/2006/relationships/tags" Target="../tags/tag399.xml"/><Relationship Id="rId31" Type="http://schemas.openxmlformats.org/officeDocument/2006/relationships/image" Target="../media/image131.png"/><Relationship Id="rId44" Type="http://schemas.openxmlformats.org/officeDocument/2006/relationships/image" Target="../media/image159.png"/><Relationship Id="rId4" Type="http://schemas.openxmlformats.org/officeDocument/2006/relationships/tags" Target="../tags/tag384.xml"/><Relationship Id="rId9" Type="http://schemas.openxmlformats.org/officeDocument/2006/relationships/tags" Target="../tags/tag389.xml"/><Relationship Id="rId14" Type="http://schemas.openxmlformats.org/officeDocument/2006/relationships/tags" Target="../tags/tag394.xml"/><Relationship Id="rId22" Type="http://schemas.openxmlformats.org/officeDocument/2006/relationships/tags" Target="../tags/tag402.xml"/><Relationship Id="rId27" Type="http://schemas.openxmlformats.org/officeDocument/2006/relationships/image" Target="../media/image154.png"/><Relationship Id="rId30" Type="http://schemas.openxmlformats.org/officeDocument/2006/relationships/image" Target="../media/image130.png"/><Relationship Id="rId35" Type="http://schemas.openxmlformats.org/officeDocument/2006/relationships/image" Target="../media/image135.png"/><Relationship Id="rId43" Type="http://schemas.openxmlformats.org/officeDocument/2006/relationships/image" Target="../media/image1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11.xml"/><Relationship Id="rId13" Type="http://schemas.openxmlformats.org/officeDocument/2006/relationships/notesSlide" Target="../notesSlides/notesSlide17.xml"/><Relationship Id="rId18" Type="http://schemas.openxmlformats.org/officeDocument/2006/relationships/image" Target="../media/image163.png"/><Relationship Id="rId3" Type="http://schemas.openxmlformats.org/officeDocument/2006/relationships/tags" Target="../tags/tag406.xml"/><Relationship Id="rId21" Type="http://schemas.openxmlformats.org/officeDocument/2006/relationships/image" Target="../media/image165.png"/><Relationship Id="rId7" Type="http://schemas.openxmlformats.org/officeDocument/2006/relationships/tags" Target="../tags/tag41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62.png"/><Relationship Id="rId2" Type="http://schemas.openxmlformats.org/officeDocument/2006/relationships/tags" Target="../tags/tag405.xml"/><Relationship Id="rId16" Type="http://schemas.openxmlformats.org/officeDocument/2006/relationships/image" Target="../media/image161.png"/><Relationship Id="rId20" Type="http://schemas.openxmlformats.org/officeDocument/2006/relationships/image" Target="../media/image135.png"/><Relationship Id="rId1" Type="http://schemas.openxmlformats.org/officeDocument/2006/relationships/tags" Target="../tags/tag404.xml"/><Relationship Id="rId6" Type="http://schemas.openxmlformats.org/officeDocument/2006/relationships/tags" Target="../tags/tag409.xml"/><Relationship Id="rId11" Type="http://schemas.openxmlformats.org/officeDocument/2006/relationships/tags" Target="../tags/tag414.xml"/><Relationship Id="rId5" Type="http://schemas.openxmlformats.org/officeDocument/2006/relationships/tags" Target="../tags/tag408.xml"/><Relationship Id="rId15" Type="http://schemas.openxmlformats.org/officeDocument/2006/relationships/image" Target="../media/image2.png"/><Relationship Id="rId23" Type="http://schemas.openxmlformats.org/officeDocument/2006/relationships/image" Target="../media/image167.png"/><Relationship Id="rId10" Type="http://schemas.openxmlformats.org/officeDocument/2006/relationships/tags" Target="../tags/tag413.xml"/><Relationship Id="rId19" Type="http://schemas.openxmlformats.org/officeDocument/2006/relationships/image" Target="../media/image164.png"/><Relationship Id="rId4" Type="http://schemas.openxmlformats.org/officeDocument/2006/relationships/tags" Target="../tags/tag407.xml"/><Relationship Id="rId9" Type="http://schemas.openxmlformats.org/officeDocument/2006/relationships/tags" Target="../tags/tag412.xml"/><Relationship Id="rId14" Type="http://schemas.openxmlformats.org/officeDocument/2006/relationships/image" Target="../media/image15.png"/><Relationship Id="rId22" Type="http://schemas.openxmlformats.org/officeDocument/2006/relationships/image" Target="../media/image16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22.xml"/><Relationship Id="rId13" Type="http://schemas.openxmlformats.org/officeDocument/2006/relationships/tags" Target="../tags/tag427.xml"/><Relationship Id="rId18" Type="http://schemas.openxmlformats.org/officeDocument/2006/relationships/tags" Target="../tags/tag432.xml"/><Relationship Id="rId26" Type="http://schemas.openxmlformats.org/officeDocument/2006/relationships/image" Target="../media/image161.png"/><Relationship Id="rId3" Type="http://schemas.openxmlformats.org/officeDocument/2006/relationships/tags" Target="../tags/tag417.xml"/><Relationship Id="rId21" Type="http://schemas.openxmlformats.org/officeDocument/2006/relationships/image" Target="../media/image15.png"/><Relationship Id="rId7" Type="http://schemas.openxmlformats.org/officeDocument/2006/relationships/tags" Target="../tags/tag421.xml"/><Relationship Id="rId12" Type="http://schemas.openxmlformats.org/officeDocument/2006/relationships/tags" Target="../tags/tag426.xml"/><Relationship Id="rId17" Type="http://schemas.openxmlformats.org/officeDocument/2006/relationships/tags" Target="../tags/tag431.xml"/><Relationship Id="rId25" Type="http://schemas.openxmlformats.org/officeDocument/2006/relationships/image" Target="../media/image2.png"/><Relationship Id="rId33" Type="http://schemas.openxmlformats.org/officeDocument/2006/relationships/image" Target="../media/image172.png"/><Relationship Id="rId2" Type="http://schemas.openxmlformats.org/officeDocument/2006/relationships/tags" Target="../tags/tag416.xml"/><Relationship Id="rId16" Type="http://schemas.openxmlformats.org/officeDocument/2006/relationships/tags" Target="../tags/tag430.xml"/><Relationship Id="rId20" Type="http://schemas.openxmlformats.org/officeDocument/2006/relationships/notesSlide" Target="../notesSlides/notesSlide18.xml"/><Relationship Id="rId29" Type="http://schemas.openxmlformats.org/officeDocument/2006/relationships/image" Target="../media/image168.png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11" Type="http://schemas.openxmlformats.org/officeDocument/2006/relationships/tags" Target="../tags/tag425.xml"/><Relationship Id="rId24" Type="http://schemas.openxmlformats.org/officeDocument/2006/relationships/image" Target="../media/image135.png"/><Relationship Id="rId32" Type="http://schemas.openxmlformats.org/officeDocument/2006/relationships/image" Target="../media/image171.png"/><Relationship Id="rId5" Type="http://schemas.openxmlformats.org/officeDocument/2006/relationships/tags" Target="../tags/tag419.xml"/><Relationship Id="rId15" Type="http://schemas.openxmlformats.org/officeDocument/2006/relationships/tags" Target="../tags/tag429.xml"/><Relationship Id="rId23" Type="http://schemas.openxmlformats.org/officeDocument/2006/relationships/image" Target="../media/image164.png"/><Relationship Id="rId28" Type="http://schemas.openxmlformats.org/officeDocument/2006/relationships/image" Target="../media/image167.png"/><Relationship Id="rId10" Type="http://schemas.openxmlformats.org/officeDocument/2006/relationships/tags" Target="../tags/tag42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70.png"/><Relationship Id="rId4" Type="http://schemas.openxmlformats.org/officeDocument/2006/relationships/tags" Target="../tags/tag418.xml"/><Relationship Id="rId9" Type="http://schemas.openxmlformats.org/officeDocument/2006/relationships/tags" Target="../tags/tag423.xml"/><Relationship Id="rId14" Type="http://schemas.openxmlformats.org/officeDocument/2006/relationships/tags" Target="../tags/tag428.xml"/><Relationship Id="rId22" Type="http://schemas.openxmlformats.org/officeDocument/2006/relationships/image" Target="../media/image163.png"/><Relationship Id="rId27" Type="http://schemas.openxmlformats.org/officeDocument/2006/relationships/image" Target="../media/image162.png"/><Relationship Id="rId30" Type="http://schemas.openxmlformats.org/officeDocument/2006/relationships/image" Target="../media/image16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40.xml"/><Relationship Id="rId13" Type="http://schemas.openxmlformats.org/officeDocument/2006/relationships/tags" Target="../tags/tag445.xml"/><Relationship Id="rId18" Type="http://schemas.openxmlformats.org/officeDocument/2006/relationships/tags" Target="../tags/tag450.xml"/><Relationship Id="rId26" Type="http://schemas.openxmlformats.org/officeDocument/2006/relationships/image" Target="../media/image161.png"/><Relationship Id="rId3" Type="http://schemas.openxmlformats.org/officeDocument/2006/relationships/tags" Target="../tags/tag435.xml"/><Relationship Id="rId21" Type="http://schemas.openxmlformats.org/officeDocument/2006/relationships/notesSlide" Target="../notesSlides/notesSlide19.xml"/><Relationship Id="rId7" Type="http://schemas.openxmlformats.org/officeDocument/2006/relationships/tags" Target="../tags/tag439.xml"/><Relationship Id="rId12" Type="http://schemas.openxmlformats.org/officeDocument/2006/relationships/tags" Target="../tags/tag444.xml"/><Relationship Id="rId17" Type="http://schemas.openxmlformats.org/officeDocument/2006/relationships/tags" Target="../tags/tag449.xml"/><Relationship Id="rId25" Type="http://schemas.openxmlformats.org/officeDocument/2006/relationships/image" Target="../media/image2.png"/><Relationship Id="rId2" Type="http://schemas.openxmlformats.org/officeDocument/2006/relationships/tags" Target="../tags/tag434.xml"/><Relationship Id="rId16" Type="http://schemas.openxmlformats.org/officeDocument/2006/relationships/tags" Target="../tags/tag44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73.png"/><Relationship Id="rId1" Type="http://schemas.openxmlformats.org/officeDocument/2006/relationships/tags" Target="../tags/tag433.xml"/><Relationship Id="rId6" Type="http://schemas.openxmlformats.org/officeDocument/2006/relationships/tags" Target="../tags/tag438.xml"/><Relationship Id="rId11" Type="http://schemas.openxmlformats.org/officeDocument/2006/relationships/tags" Target="../tags/tag443.xml"/><Relationship Id="rId24" Type="http://schemas.openxmlformats.org/officeDocument/2006/relationships/image" Target="../media/image135.png"/><Relationship Id="rId5" Type="http://schemas.openxmlformats.org/officeDocument/2006/relationships/tags" Target="../tags/tag437.xml"/><Relationship Id="rId15" Type="http://schemas.openxmlformats.org/officeDocument/2006/relationships/tags" Target="../tags/tag447.xml"/><Relationship Id="rId23" Type="http://schemas.openxmlformats.org/officeDocument/2006/relationships/image" Target="../media/image164.png"/><Relationship Id="rId28" Type="http://schemas.openxmlformats.org/officeDocument/2006/relationships/image" Target="../media/image171.png"/><Relationship Id="rId10" Type="http://schemas.openxmlformats.org/officeDocument/2006/relationships/tags" Target="../tags/tag442.xml"/><Relationship Id="rId19" Type="http://schemas.openxmlformats.org/officeDocument/2006/relationships/tags" Target="../tags/tag451.xml"/><Relationship Id="rId31" Type="http://schemas.openxmlformats.org/officeDocument/2006/relationships/image" Target="../media/image175.png"/><Relationship Id="rId4" Type="http://schemas.openxmlformats.org/officeDocument/2006/relationships/tags" Target="../tags/tag436.xml"/><Relationship Id="rId9" Type="http://schemas.openxmlformats.org/officeDocument/2006/relationships/tags" Target="../tags/tag441.xml"/><Relationship Id="rId14" Type="http://schemas.openxmlformats.org/officeDocument/2006/relationships/tags" Target="../tags/tag446.xml"/><Relationship Id="rId22" Type="http://schemas.openxmlformats.org/officeDocument/2006/relationships/image" Target="../media/image15.png"/><Relationship Id="rId27" Type="http://schemas.openxmlformats.org/officeDocument/2006/relationships/image" Target="../media/image162.png"/><Relationship Id="rId30" Type="http://schemas.openxmlformats.org/officeDocument/2006/relationships/image" Target="../media/image17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image" Target="../media/image3.png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image" Target="../media/image11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image" Target="../media/image2.png"/><Relationship Id="rId33" Type="http://schemas.openxmlformats.org/officeDocument/2006/relationships/image" Target="../media/image10.png"/><Relationship Id="rId38" Type="http://schemas.openxmlformats.org/officeDocument/2006/relationships/image" Target="../media/image15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6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.png"/><Relationship Id="rId32" Type="http://schemas.openxmlformats.org/officeDocument/2006/relationships/image" Target="../media/image9.png"/><Relationship Id="rId37" Type="http://schemas.openxmlformats.org/officeDocument/2006/relationships/image" Target="../media/image14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notesSlide" Target="../notesSlides/notesSlide2.xml"/><Relationship Id="rId28" Type="http://schemas.openxmlformats.org/officeDocument/2006/relationships/image" Target="../media/image5.png"/><Relationship Id="rId36" Type="http://schemas.openxmlformats.org/officeDocument/2006/relationships/image" Target="../media/image13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8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4.png"/><Relationship Id="rId30" Type="http://schemas.openxmlformats.org/officeDocument/2006/relationships/image" Target="../media/image7.png"/><Relationship Id="rId35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59.xml"/><Relationship Id="rId13" Type="http://schemas.openxmlformats.org/officeDocument/2006/relationships/tags" Target="../tags/tag464.xml"/><Relationship Id="rId18" Type="http://schemas.openxmlformats.org/officeDocument/2006/relationships/tags" Target="../tags/tag469.xml"/><Relationship Id="rId26" Type="http://schemas.openxmlformats.org/officeDocument/2006/relationships/image" Target="../media/image15.png"/><Relationship Id="rId39" Type="http://schemas.openxmlformats.org/officeDocument/2006/relationships/image" Target="../media/image179.png"/><Relationship Id="rId3" Type="http://schemas.openxmlformats.org/officeDocument/2006/relationships/tags" Target="../tags/tag454.xml"/><Relationship Id="rId21" Type="http://schemas.openxmlformats.org/officeDocument/2006/relationships/tags" Target="../tags/tag472.xml"/><Relationship Id="rId34" Type="http://schemas.openxmlformats.org/officeDocument/2006/relationships/image" Target="../media/image174.png"/><Relationship Id="rId7" Type="http://schemas.openxmlformats.org/officeDocument/2006/relationships/tags" Target="../tags/tag458.xml"/><Relationship Id="rId12" Type="http://schemas.openxmlformats.org/officeDocument/2006/relationships/tags" Target="../tags/tag463.xml"/><Relationship Id="rId17" Type="http://schemas.openxmlformats.org/officeDocument/2006/relationships/tags" Target="../tags/tag468.xml"/><Relationship Id="rId25" Type="http://schemas.openxmlformats.org/officeDocument/2006/relationships/notesSlide" Target="../notesSlides/notesSlide20.xml"/><Relationship Id="rId33" Type="http://schemas.openxmlformats.org/officeDocument/2006/relationships/image" Target="../media/image173.png"/><Relationship Id="rId38" Type="http://schemas.openxmlformats.org/officeDocument/2006/relationships/image" Target="../media/image178.png"/><Relationship Id="rId2" Type="http://schemas.openxmlformats.org/officeDocument/2006/relationships/tags" Target="../tags/tag453.xml"/><Relationship Id="rId16" Type="http://schemas.openxmlformats.org/officeDocument/2006/relationships/tags" Target="../tags/tag467.xml"/><Relationship Id="rId20" Type="http://schemas.openxmlformats.org/officeDocument/2006/relationships/tags" Target="../tags/tag471.xml"/><Relationship Id="rId29" Type="http://schemas.openxmlformats.org/officeDocument/2006/relationships/image" Target="../media/image2.png"/><Relationship Id="rId1" Type="http://schemas.openxmlformats.org/officeDocument/2006/relationships/tags" Target="../tags/tag452.xml"/><Relationship Id="rId6" Type="http://schemas.openxmlformats.org/officeDocument/2006/relationships/tags" Target="../tags/tag457.xml"/><Relationship Id="rId11" Type="http://schemas.openxmlformats.org/officeDocument/2006/relationships/tags" Target="../tags/tag462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71.png"/><Relationship Id="rId37" Type="http://schemas.openxmlformats.org/officeDocument/2006/relationships/image" Target="../media/image177.png"/><Relationship Id="rId5" Type="http://schemas.openxmlformats.org/officeDocument/2006/relationships/tags" Target="../tags/tag456.xml"/><Relationship Id="rId15" Type="http://schemas.openxmlformats.org/officeDocument/2006/relationships/tags" Target="../tags/tag466.xml"/><Relationship Id="rId23" Type="http://schemas.openxmlformats.org/officeDocument/2006/relationships/tags" Target="../tags/tag474.xml"/><Relationship Id="rId28" Type="http://schemas.openxmlformats.org/officeDocument/2006/relationships/image" Target="../media/image135.png"/><Relationship Id="rId36" Type="http://schemas.openxmlformats.org/officeDocument/2006/relationships/image" Target="../media/image176.png"/><Relationship Id="rId10" Type="http://schemas.openxmlformats.org/officeDocument/2006/relationships/tags" Target="../tags/tag461.xml"/><Relationship Id="rId19" Type="http://schemas.openxmlformats.org/officeDocument/2006/relationships/tags" Target="../tags/tag470.xml"/><Relationship Id="rId31" Type="http://schemas.openxmlformats.org/officeDocument/2006/relationships/image" Target="../media/image162.png"/><Relationship Id="rId4" Type="http://schemas.openxmlformats.org/officeDocument/2006/relationships/tags" Target="../tags/tag455.xml"/><Relationship Id="rId9" Type="http://schemas.openxmlformats.org/officeDocument/2006/relationships/tags" Target="../tags/tag460.xml"/><Relationship Id="rId14" Type="http://schemas.openxmlformats.org/officeDocument/2006/relationships/tags" Target="../tags/tag465.xml"/><Relationship Id="rId22" Type="http://schemas.openxmlformats.org/officeDocument/2006/relationships/tags" Target="../tags/tag473.xml"/><Relationship Id="rId27" Type="http://schemas.openxmlformats.org/officeDocument/2006/relationships/image" Target="../media/image164.png"/><Relationship Id="rId30" Type="http://schemas.openxmlformats.org/officeDocument/2006/relationships/image" Target="../media/image161.png"/><Relationship Id="rId35" Type="http://schemas.openxmlformats.org/officeDocument/2006/relationships/image" Target="../media/image17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82.xml"/><Relationship Id="rId13" Type="http://schemas.openxmlformats.org/officeDocument/2006/relationships/tags" Target="../tags/tag487.xml"/><Relationship Id="rId18" Type="http://schemas.openxmlformats.org/officeDocument/2006/relationships/tags" Target="../tags/tag492.xml"/><Relationship Id="rId26" Type="http://schemas.openxmlformats.org/officeDocument/2006/relationships/image" Target="../media/image15.png"/><Relationship Id="rId39" Type="http://schemas.openxmlformats.org/officeDocument/2006/relationships/image" Target="../media/image184.png"/><Relationship Id="rId3" Type="http://schemas.openxmlformats.org/officeDocument/2006/relationships/tags" Target="../tags/tag477.xml"/><Relationship Id="rId21" Type="http://schemas.openxmlformats.org/officeDocument/2006/relationships/tags" Target="../tags/tag495.xml"/><Relationship Id="rId34" Type="http://schemas.openxmlformats.org/officeDocument/2006/relationships/image" Target="../media/image180.png"/><Relationship Id="rId7" Type="http://schemas.openxmlformats.org/officeDocument/2006/relationships/tags" Target="../tags/tag481.xml"/><Relationship Id="rId12" Type="http://schemas.openxmlformats.org/officeDocument/2006/relationships/tags" Target="../tags/tag486.xml"/><Relationship Id="rId17" Type="http://schemas.openxmlformats.org/officeDocument/2006/relationships/tags" Target="../tags/tag491.xml"/><Relationship Id="rId25" Type="http://schemas.openxmlformats.org/officeDocument/2006/relationships/notesSlide" Target="../notesSlides/notesSlide21.xml"/><Relationship Id="rId33" Type="http://schemas.openxmlformats.org/officeDocument/2006/relationships/image" Target="../media/image178.png"/><Relationship Id="rId38" Type="http://schemas.openxmlformats.org/officeDocument/2006/relationships/image" Target="../media/image183.png"/><Relationship Id="rId2" Type="http://schemas.openxmlformats.org/officeDocument/2006/relationships/tags" Target="../tags/tag476.xml"/><Relationship Id="rId16" Type="http://schemas.openxmlformats.org/officeDocument/2006/relationships/tags" Target="../tags/tag490.xml"/><Relationship Id="rId20" Type="http://schemas.openxmlformats.org/officeDocument/2006/relationships/tags" Target="../tags/tag494.xml"/><Relationship Id="rId29" Type="http://schemas.openxmlformats.org/officeDocument/2006/relationships/image" Target="../media/image2.png"/><Relationship Id="rId1" Type="http://schemas.openxmlformats.org/officeDocument/2006/relationships/tags" Target="../tags/tag475.xml"/><Relationship Id="rId6" Type="http://schemas.openxmlformats.org/officeDocument/2006/relationships/tags" Target="../tags/tag480.xml"/><Relationship Id="rId11" Type="http://schemas.openxmlformats.org/officeDocument/2006/relationships/tags" Target="../tags/tag485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71.png"/><Relationship Id="rId37" Type="http://schemas.openxmlformats.org/officeDocument/2006/relationships/image" Target="../media/image182.png"/><Relationship Id="rId40" Type="http://schemas.openxmlformats.org/officeDocument/2006/relationships/image" Target="../media/image185.png"/><Relationship Id="rId5" Type="http://schemas.openxmlformats.org/officeDocument/2006/relationships/tags" Target="../tags/tag479.xml"/><Relationship Id="rId15" Type="http://schemas.openxmlformats.org/officeDocument/2006/relationships/tags" Target="../tags/tag489.xml"/><Relationship Id="rId23" Type="http://schemas.openxmlformats.org/officeDocument/2006/relationships/tags" Target="../tags/tag497.xml"/><Relationship Id="rId28" Type="http://schemas.openxmlformats.org/officeDocument/2006/relationships/image" Target="../media/image135.png"/><Relationship Id="rId36" Type="http://schemas.openxmlformats.org/officeDocument/2006/relationships/image" Target="../media/image179.png"/><Relationship Id="rId10" Type="http://schemas.openxmlformats.org/officeDocument/2006/relationships/tags" Target="../tags/tag484.xml"/><Relationship Id="rId19" Type="http://schemas.openxmlformats.org/officeDocument/2006/relationships/tags" Target="../tags/tag493.xml"/><Relationship Id="rId31" Type="http://schemas.openxmlformats.org/officeDocument/2006/relationships/image" Target="../media/image162.png"/><Relationship Id="rId4" Type="http://schemas.openxmlformats.org/officeDocument/2006/relationships/tags" Target="../tags/tag478.xml"/><Relationship Id="rId9" Type="http://schemas.openxmlformats.org/officeDocument/2006/relationships/tags" Target="../tags/tag483.xml"/><Relationship Id="rId14" Type="http://schemas.openxmlformats.org/officeDocument/2006/relationships/tags" Target="../tags/tag488.xml"/><Relationship Id="rId22" Type="http://schemas.openxmlformats.org/officeDocument/2006/relationships/tags" Target="../tags/tag496.xml"/><Relationship Id="rId27" Type="http://schemas.openxmlformats.org/officeDocument/2006/relationships/image" Target="../media/image164.png"/><Relationship Id="rId30" Type="http://schemas.openxmlformats.org/officeDocument/2006/relationships/image" Target="../media/image161.png"/><Relationship Id="rId35" Type="http://schemas.openxmlformats.org/officeDocument/2006/relationships/image" Target="../media/image18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505.xml"/><Relationship Id="rId13" Type="http://schemas.openxmlformats.org/officeDocument/2006/relationships/tags" Target="../tags/tag510.xml"/><Relationship Id="rId18" Type="http://schemas.openxmlformats.org/officeDocument/2006/relationships/tags" Target="../tags/tag515.xml"/><Relationship Id="rId26" Type="http://schemas.openxmlformats.org/officeDocument/2006/relationships/image" Target="../media/image185.png"/><Relationship Id="rId3" Type="http://schemas.openxmlformats.org/officeDocument/2006/relationships/tags" Target="../tags/tag50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88.png"/><Relationship Id="rId7" Type="http://schemas.openxmlformats.org/officeDocument/2006/relationships/tags" Target="../tags/tag504.xml"/><Relationship Id="rId12" Type="http://schemas.openxmlformats.org/officeDocument/2006/relationships/tags" Target="../tags/tag509.xml"/><Relationship Id="rId17" Type="http://schemas.openxmlformats.org/officeDocument/2006/relationships/tags" Target="../tags/tag514.xml"/><Relationship Id="rId25" Type="http://schemas.openxmlformats.org/officeDocument/2006/relationships/image" Target="../media/image184.png"/><Relationship Id="rId33" Type="http://schemas.openxmlformats.org/officeDocument/2006/relationships/image" Target="../media/image187.png"/><Relationship Id="rId2" Type="http://schemas.openxmlformats.org/officeDocument/2006/relationships/tags" Target="../tags/tag499.xml"/><Relationship Id="rId16" Type="http://schemas.openxmlformats.org/officeDocument/2006/relationships/tags" Target="../tags/tag513.xml"/><Relationship Id="rId20" Type="http://schemas.openxmlformats.org/officeDocument/2006/relationships/tags" Target="../tags/tag517.xml"/><Relationship Id="rId29" Type="http://schemas.openxmlformats.org/officeDocument/2006/relationships/image" Target="../media/image2.png"/><Relationship Id="rId1" Type="http://schemas.openxmlformats.org/officeDocument/2006/relationships/tags" Target="../tags/tag498.xml"/><Relationship Id="rId6" Type="http://schemas.openxmlformats.org/officeDocument/2006/relationships/tags" Target="../tags/tag503.xml"/><Relationship Id="rId11" Type="http://schemas.openxmlformats.org/officeDocument/2006/relationships/tags" Target="../tags/tag508.xml"/><Relationship Id="rId24" Type="http://schemas.openxmlformats.org/officeDocument/2006/relationships/image" Target="../media/image178.png"/><Relationship Id="rId32" Type="http://schemas.openxmlformats.org/officeDocument/2006/relationships/image" Target="../media/image135.png"/><Relationship Id="rId5" Type="http://schemas.openxmlformats.org/officeDocument/2006/relationships/tags" Target="../tags/tag502.xml"/><Relationship Id="rId15" Type="http://schemas.openxmlformats.org/officeDocument/2006/relationships/tags" Target="../tags/tag512.xml"/><Relationship Id="rId23" Type="http://schemas.openxmlformats.org/officeDocument/2006/relationships/image" Target="../media/image15.png"/><Relationship Id="rId28" Type="http://schemas.openxmlformats.org/officeDocument/2006/relationships/image" Target="../media/image186.png"/><Relationship Id="rId10" Type="http://schemas.openxmlformats.org/officeDocument/2006/relationships/tags" Target="../tags/tag507.xml"/><Relationship Id="rId19" Type="http://schemas.openxmlformats.org/officeDocument/2006/relationships/tags" Target="../tags/tag516.xml"/><Relationship Id="rId31" Type="http://schemas.openxmlformats.org/officeDocument/2006/relationships/image" Target="../media/image162.png"/><Relationship Id="rId4" Type="http://schemas.openxmlformats.org/officeDocument/2006/relationships/tags" Target="../tags/tag501.xml"/><Relationship Id="rId9" Type="http://schemas.openxmlformats.org/officeDocument/2006/relationships/tags" Target="../tags/tag506.xml"/><Relationship Id="rId14" Type="http://schemas.openxmlformats.org/officeDocument/2006/relationships/tags" Target="../tags/tag511.xml"/><Relationship Id="rId22" Type="http://schemas.openxmlformats.org/officeDocument/2006/relationships/notesSlide" Target="../notesSlides/notesSlide22.xml"/><Relationship Id="rId27" Type="http://schemas.openxmlformats.org/officeDocument/2006/relationships/image" Target="../media/image179.png"/><Relationship Id="rId30" Type="http://schemas.openxmlformats.org/officeDocument/2006/relationships/image" Target="../media/image16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25.xml"/><Relationship Id="rId13" Type="http://schemas.openxmlformats.org/officeDocument/2006/relationships/tags" Target="../tags/tag530.xml"/><Relationship Id="rId18" Type="http://schemas.openxmlformats.org/officeDocument/2006/relationships/tags" Target="../tags/tag535.xml"/><Relationship Id="rId26" Type="http://schemas.openxmlformats.org/officeDocument/2006/relationships/notesSlide" Target="../notesSlides/notesSlide23.xml"/><Relationship Id="rId39" Type="http://schemas.openxmlformats.org/officeDocument/2006/relationships/image" Target="../media/image190.png"/><Relationship Id="rId3" Type="http://schemas.openxmlformats.org/officeDocument/2006/relationships/tags" Target="../tags/tag520.xml"/><Relationship Id="rId21" Type="http://schemas.openxmlformats.org/officeDocument/2006/relationships/tags" Target="../tags/tag538.xml"/><Relationship Id="rId34" Type="http://schemas.openxmlformats.org/officeDocument/2006/relationships/image" Target="../media/image179.png"/><Relationship Id="rId42" Type="http://schemas.openxmlformats.org/officeDocument/2006/relationships/image" Target="../media/image186.png"/><Relationship Id="rId7" Type="http://schemas.openxmlformats.org/officeDocument/2006/relationships/tags" Target="../tags/tag524.xml"/><Relationship Id="rId12" Type="http://schemas.openxmlformats.org/officeDocument/2006/relationships/tags" Target="../tags/tag529.xml"/><Relationship Id="rId17" Type="http://schemas.openxmlformats.org/officeDocument/2006/relationships/tags" Target="../tags/tag534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85.png"/><Relationship Id="rId38" Type="http://schemas.openxmlformats.org/officeDocument/2006/relationships/image" Target="../media/image189.png"/><Relationship Id="rId2" Type="http://schemas.openxmlformats.org/officeDocument/2006/relationships/tags" Target="../tags/tag519.xml"/><Relationship Id="rId16" Type="http://schemas.openxmlformats.org/officeDocument/2006/relationships/tags" Target="../tags/tag533.xml"/><Relationship Id="rId20" Type="http://schemas.openxmlformats.org/officeDocument/2006/relationships/tags" Target="../tags/tag537.xml"/><Relationship Id="rId29" Type="http://schemas.openxmlformats.org/officeDocument/2006/relationships/image" Target="../media/image161.png"/><Relationship Id="rId41" Type="http://schemas.openxmlformats.org/officeDocument/2006/relationships/image" Target="../media/image192.png"/><Relationship Id="rId1" Type="http://schemas.openxmlformats.org/officeDocument/2006/relationships/tags" Target="../tags/tag518.xml"/><Relationship Id="rId6" Type="http://schemas.openxmlformats.org/officeDocument/2006/relationships/tags" Target="../tags/tag523.xml"/><Relationship Id="rId11" Type="http://schemas.openxmlformats.org/officeDocument/2006/relationships/tags" Target="../tags/tag528.xml"/><Relationship Id="rId24" Type="http://schemas.openxmlformats.org/officeDocument/2006/relationships/tags" Target="../tags/tag541.xml"/><Relationship Id="rId32" Type="http://schemas.openxmlformats.org/officeDocument/2006/relationships/image" Target="../media/image184.png"/><Relationship Id="rId37" Type="http://schemas.openxmlformats.org/officeDocument/2006/relationships/image" Target="../media/image188.png"/><Relationship Id="rId40" Type="http://schemas.openxmlformats.org/officeDocument/2006/relationships/image" Target="../media/image191.png"/><Relationship Id="rId5" Type="http://schemas.openxmlformats.org/officeDocument/2006/relationships/tags" Target="../tags/tag522.xml"/><Relationship Id="rId15" Type="http://schemas.openxmlformats.org/officeDocument/2006/relationships/tags" Target="../tags/tag532.xml"/><Relationship Id="rId23" Type="http://schemas.openxmlformats.org/officeDocument/2006/relationships/tags" Target="../tags/tag540.xml"/><Relationship Id="rId28" Type="http://schemas.openxmlformats.org/officeDocument/2006/relationships/image" Target="../media/image2.png"/><Relationship Id="rId36" Type="http://schemas.openxmlformats.org/officeDocument/2006/relationships/image" Target="../media/image187.png"/><Relationship Id="rId10" Type="http://schemas.openxmlformats.org/officeDocument/2006/relationships/tags" Target="../tags/tag527.xml"/><Relationship Id="rId19" Type="http://schemas.openxmlformats.org/officeDocument/2006/relationships/tags" Target="../tags/tag536.xml"/><Relationship Id="rId31" Type="http://schemas.openxmlformats.org/officeDocument/2006/relationships/image" Target="../media/image178.png"/><Relationship Id="rId4" Type="http://schemas.openxmlformats.org/officeDocument/2006/relationships/tags" Target="../tags/tag521.xml"/><Relationship Id="rId9" Type="http://schemas.openxmlformats.org/officeDocument/2006/relationships/tags" Target="../tags/tag526.xml"/><Relationship Id="rId14" Type="http://schemas.openxmlformats.org/officeDocument/2006/relationships/tags" Target="../tags/tag531.xml"/><Relationship Id="rId22" Type="http://schemas.openxmlformats.org/officeDocument/2006/relationships/tags" Target="../tags/tag539.xml"/><Relationship Id="rId27" Type="http://schemas.openxmlformats.org/officeDocument/2006/relationships/image" Target="../media/image15.png"/><Relationship Id="rId30" Type="http://schemas.openxmlformats.org/officeDocument/2006/relationships/image" Target="../media/image162.png"/><Relationship Id="rId35" Type="http://schemas.openxmlformats.org/officeDocument/2006/relationships/image" Target="../media/image135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554.xml"/><Relationship Id="rId18" Type="http://schemas.openxmlformats.org/officeDocument/2006/relationships/tags" Target="../tags/tag559.xml"/><Relationship Id="rId26" Type="http://schemas.openxmlformats.org/officeDocument/2006/relationships/tags" Target="../tags/tag567.xml"/><Relationship Id="rId39" Type="http://schemas.openxmlformats.org/officeDocument/2006/relationships/image" Target="../media/image190.png"/><Relationship Id="rId3" Type="http://schemas.openxmlformats.org/officeDocument/2006/relationships/tags" Target="../tags/tag544.xml"/><Relationship Id="rId21" Type="http://schemas.openxmlformats.org/officeDocument/2006/relationships/tags" Target="../tags/tag562.xml"/><Relationship Id="rId34" Type="http://schemas.openxmlformats.org/officeDocument/2006/relationships/image" Target="../media/image15.png"/><Relationship Id="rId42" Type="http://schemas.openxmlformats.org/officeDocument/2006/relationships/image" Target="../media/image179.png"/><Relationship Id="rId47" Type="http://schemas.openxmlformats.org/officeDocument/2006/relationships/image" Target="../media/image195.png"/><Relationship Id="rId50" Type="http://schemas.openxmlformats.org/officeDocument/2006/relationships/image" Target="../media/image198.png"/><Relationship Id="rId7" Type="http://schemas.openxmlformats.org/officeDocument/2006/relationships/tags" Target="../tags/tag548.xml"/><Relationship Id="rId12" Type="http://schemas.openxmlformats.org/officeDocument/2006/relationships/tags" Target="../tags/tag553.xml"/><Relationship Id="rId17" Type="http://schemas.openxmlformats.org/officeDocument/2006/relationships/tags" Target="../tags/tag558.xml"/><Relationship Id="rId25" Type="http://schemas.openxmlformats.org/officeDocument/2006/relationships/tags" Target="../tags/tag566.xml"/><Relationship Id="rId33" Type="http://schemas.openxmlformats.org/officeDocument/2006/relationships/notesSlide" Target="../notesSlides/notesSlide24.xml"/><Relationship Id="rId38" Type="http://schemas.openxmlformats.org/officeDocument/2006/relationships/image" Target="../media/image189.png"/><Relationship Id="rId46" Type="http://schemas.openxmlformats.org/officeDocument/2006/relationships/image" Target="../media/image194.png"/><Relationship Id="rId2" Type="http://schemas.openxmlformats.org/officeDocument/2006/relationships/tags" Target="../tags/tag543.xml"/><Relationship Id="rId16" Type="http://schemas.openxmlformats.org/officeDocument/2006/relationships/tags" Target="../tags/tag557.xml"/><Relationship Id="rId20" Type="http://schemas.openxmlformats.org/officeDocument/2006/relationships/tags" Target="../tags/tag561.xml"/><Relationship Id="rId29" Type="http://schemas.openxmlformats.org/officeDocument/2006/relationships/tags" Target="../tags/tag570.xml"/><Relationship Id="rId41" Type="http://schemas.openxmlformats.org/officeDocument/2006/relationships/image" Target="../media/image192.png"/><Relationship Id="rId1" Type="http://schemas.openxmlformats.org/officeDocument/2006/relationships/tags" Target="../tags/tag542.xml"/><Relationship Id="rId6" Type="http://schemas.openxmlformats.org/officeDocument/2006/relationships/tags" Target="../tags/tag547.xml"/><Relationship Id="rId11" Type="http://schemas.openxmlformats.org/officeDocument/2006/relationships/tags" Target="../tags/tag552.xml"/><Relationship Id="rId24" Type="http://schemas.openxmlformats.org/officeDocument/2006/relationships/tags" Target="../tags/tag565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62.png"/><Relationship Id="rId40" Type="http://schemas.openxmlformats.org/officeDocument/2006/relationships/image" Target="../media/image191.png"/><Relationship Id="rId45" Type="http://schemas.openxmlformats.org/officeDocument/2006/relationships/image" Target="../media/image193.png"/><Relationship Id="rId5" Type="http://schemas.openxmlformats.org/officeDocument/2006/relationships/tags" Target="../tags/tag546.xml"/><Relationship Id="rId15" Type="http://schemas.openxmlformats.org/officeDocument/2006/relationships/tags" Target="../tags/tag556.xml"/><Relationship Id="rId23" Type="http://schemas.openxmlformats.org/officeDocument/2006/relationships/tags" Target="../tags/tag564.xml"/><Relationship Id="rId28" Type="http://schemas.openxmlformats.org/officeDocument/2006/relationships/tags" Target="../tags/tag569.xml"/><Relationship Id="rId36" Type="http://schemas.openxmlformats.org/officeDocument/2006/relationships/image" Target="../media/image161.png"/><Relationship Id="rId49" Type="http://schemas.openxmlformats.org/officeDocument/2006/relationships/image" Target="../media/image197.png"/><Relationship Id="rId10" Type="http://schemas.openxmlformats.org/officeDocument/2006/relationships/tags" Target="../tags/tag551.xml"/><Relationship Id="rId19" Type="http://schemas.openxmlformats.org/officeDocument/2006/relationships/tags" Target="../tags/tag560.xml"/><Relationship Id="rId31" Type="http://schemas.openxmlformats.org/officeDocument/2006/relationships/tags" Target="../tags/tag572.xml"/><Relationship Id="rId44" Type="http://schemas.openxmlformats.org/officeDocument/2006/relationships/image" Target="../media/image186.png"/><Relationship Id="rId4" Type="http://schemas.openxmlformats.org/officeDocument/2006/relationships/tags" Target="../tags/tag545.xml"/><Relationship Id="rId9" Type="http://schemas.openxmlformats.org/officeDocument/2006/relationships/tags" Target="../tags/tag550.xml"/><Relationship Id="rId14" Type="http://schemas.openxmlformats.org/officeDocument/2006/relationships/tags" Target="../tags/tag555.xml"/><Relationship Id="rId22" Type="http://schemas.openxmlformats.org/officeDocument/2006/relationships/tags" Target="../tags/tag563.xml"/><Relationship Id="rId27" Type="http://schemas.openxmlformats.org/officeDocument/2006/relationships/tags" Target="../tags/tag568.xml"/><Relationship Id="rId30" Type="http://schemas.openxmlformats.org/officeDocument/2006/relationships/tags" Target="../tags/tag571.xml"/><Relationship Id="rId35" Type="http://schemas.openxmlformats.org/officeDocument/2006/relationships/image" Target="../media/image2.png"/><Relationship Id="rId43" Type="http://schemas.openxmlformats.org/officeDocument/2006/relationships/image" Target="../media/image178.png"/><Relationship Id="rId48" Type="http://schemas.openxmlformats.org/officeDocument/2006/relationships/image" Target="../media/image196.png"/><Relationship Id="rId8" Type="http://schemas.openxmlformats.org/officeDocument/2006/relationships/tags" Target="../tags/tag549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585.xml"/><Relationship Id="rId18" Type="http://schemas.openxmlformats.org/officeDocument/2006/relationships/tags" Target="../tags/tag590.xml"/><Relationship Id="rId26" Type="http://schemas.openxmlformats.org/officeDocument/2006/relationships/tags" Target="../tags/tag598.xml"/><Relationship Id="rId39" Type="http://schemas.openxmlformats.org/officeDocument/2006/relationships/tags" Target="../tags/tag611.xml"/><Relationship Id="rId21" Type="http://schemas.openxmlformats.org/officeDocument/2006/relationships/tags" Target="../tags/tag593.xml"/><Relationship Id="rId34" Type="http://schemas.openxmlformats.org/officeDocument/2006/relationships/tags" Target="../tags/tag606.xml"/><Relationship Id="rId42" Type="http://schemas.openxmlformats.org/officeDocument/2006/relationships/tags" Target="../tags/tag614.xml"/><Relationship Id="rId47" Type="http://schemas.openxmlformats.org/officeDocument/2006/relationships/tags" Target="../tags/tag619.xml"/><Relationship Id="rId50" Type="http://schemas.openxmlformats.org/officeDocument/2006/relationships/tags" Target="../tags/tag622.xml"/><Relationship Id="rId55" Type="http://schemas.openxmlformats.org/officeDocument/2006/relationships/image" Target="../media/image193.png"/><Relationship Id="rId63" Type="http://schemas.openxmlformats.org/officeDocument/2006/relationships/image" Target="../media/image162.png"/><Relationship Id="rId68" Type="http://schemas.openxmlformats.org/officeDocument/2006/relationships/image" Target="../media/image178.png"/><Relationship Id="rId76" Type="http://schemas.openxmlformats.org/officeDocument/2006/relationships/image" Target="../media/image142.png"/><Relationship Id="rId84" Type="http://schemas.openxmlformats.org/officeDocument/2006/relationships/image" Target="../media/image209.png"/><Relationship Id="rId89" Type="http://schemas.openxmlformats.org/officeDocument/2006/relationships/image" Target="../media/image159.png"/><Relationship Id="rId7" Type="http://schemas.openxmlformats.org/officeDocument/2006/relationships/tags" Target="../tags/tag579.xml"/><Relationship Id="rId71" Type="http://schemas.openxmlformats.org/officeDocument/2006/relationships/image" Target="../media/image200.png"/><Relationship Id="rId2" Type="http://schemas.openxmlformats.org/officeDocument/2006/relationships/tags" Target="../tags/tag574.xml"/><Relationship Id="rId16" Type="http://schemas.openxmlformats.org/officeDocument/2006/relationships/tags" Target="../tags/tag588.xml"/><Relationship Id="rId29" Type="http://schemas.openxmlformats.org/officeDocument/2006/relationships/tags" Target="../tags/tag601.xml"/><Relationship Id="rId11" Type="http://schemas.openxmlformats.org/officeDocument/2006/relationships/tags" Target="../tags/tag583.xml"/><Relationship Id="rId24" Type="http://schemas.openxmlformats.org/officeDocument/2006/relationships/tags" Target="../tags/tag596.xml"/><Relationship Id="rId32" Type="http://schemas.openxmlformats.org/officeDocument/2006/relationships/tags" Target="../tags/tag604.xml"/><Relationship Id="rId37" Type="http://schemas.openxmlformats.org/officeDocument/2006/relationships/tags" Target="../tags/tag609.xml"/><Relationship Id="rId40" Type="http://schemas.openxmlformats.org/officeDocument/2006/relationships/tags" Target="../tags/tag612.xml"/><Relationship Id="rId45" Type="http://schemas.openxmlformats.org/officeDocument/2006/relationships/tags" Target="../tags/tag617.xml"/><Relationship Id="rId53" Type="http://schemas.openxmlformats.org/officeDocument/2006/relationships/notesSlide" Target="../notesSlides/notesSlide25.xml"/><Relationship Id="rId58" Type="http://schemas.openxmlformats.org/officeDocument/2006/relationships/image" Target="../media/image196.png"/><Relationship Id="rId66" Type="http://schemas.openxmlformats.org/officeDocument/2006/relationships/image" Target="../media/image191.png"/><Relationship Id="rId74" Type="http://schemas.openxmlformats.org/officeDocument/2006/relationships/image" Target="../media/image203.png"/><Relationship Id="rId79" Type="http://schemas.openxmlformats.org/officeDocument/2006/relationships/image" Target="../media/image206.png"/><Relationship Id="rId87" Type="http://schemas.openxmlformats.org/officeDocument/2006/relationships/image" Target="../media/image157.png"/><Relationship Id="rId5" Type="http://schemas.openxmlformats.org/officeDocument/2006/relationships/tags" Target="../tags/tag577.xml"/><Relationship Id="rId61" Type="http://schemas.openxmlformats.org/officeDocument/2006/relationships/image" Target="../media/image2.png"/><Relationship Id="rId82" Type="http://schemas.openxmlformats.org/officeDocument/2006/relationships/image" Target="../media/image208.png"/><Relationship Id="rId90" Type="http://schemas.openxmlformats.org/officeDocument/2006/relationships/image" Target="../media/image160.png"/><Relationship Id="rId19" Type="http://schemas.openxmlformats.org/officeDocument/2006/relationships/tags" Target="../tags/tag591.xml"/><Relationship Id="rId4" Type="http://schemas.openxmlformats.org/officeDocument/2006/relationships/tags" Target="../tags/tag576.xml"/><Relationship Id="rId9" Type="http://schemas.openxmlformats.org/officeDocument/2006/relationships/tags" Target="../tags/tag581.xml"/><Relationship Id="rId14" Type="http://schemas.openxmlformats.org/officeDocument/2006/relationships/tags" Target="../tags/tag586.xml"/><Relationship Id="rId22" Type="http://schemas.openxmlformats.org/officeDocument/2006/relationships/tags" Target="../tags/tag594.xml"/><Relationship Id="rId27" Type="http://schemas.openxmlformats.org/officeDocument/2006/relationships/tags" Target="../tags/tag599.xml"/><Relationship Id="rId30" Type="http://schemas.openxmlformats.org/officeDocument/2006/relationships/tags" Target="../tags/tag602.xml"/><Relationship Id="rId35" Type="http://schemas.openxmlformats.org/officeDocument/2006/relationships/tags" Target="../tags/tag607.xml"/><Relationship Id="rId43" Type="http://schemas.openxmlformats.org/officeDocument/2006/relationships/tags" Target="../tags/tag615.xml"/><Relationship Id="rId48" Type="http://schemas.openxmlformats.org/officeDocument/2006/relationships/tags" Target="../tags/tag620.xml"/><Relationship Id="rId56" Type="http://schemas.openxmlformats.org/officeDocument/2006/relationships/image" Target="../media/image194.png"/><Relationship Id="rId64" Type="http://schemas.openxmlformats.org/officeDocument/2006/relationships/image" Target="../media/image189.png"/><Relationship Id="rId69" Type="http://schemas.openxmlformats.org/officeDocument/2006/relationships/image" Target="../media/image186.png"/><Relationship Id="rId77" Type="http://schemas.openxmlformats.org/officeDocument/2006/relationships/image" Target="../media/image204.png"/><Relationship Id="rId8" Type="http://schemas.openxmlformats.org/officeDocument/2006/relationships/tags" Target="../tags/tag580.xml"/><Relationship Id="rId51" Type="http://schemas.openxmlformats.org/officeDocument/2006/relationships/tags" Target="../tags/tag623.xml"/><Relationship Id="rId72" Type="http://schemas.openxmlformats.org/officeDocument/2006/relationships/image" Target="../media/image201.png"/><Relationship Id="rId80" Type="http://schemas.openxmlformats.org/officeDocument/2006/relationships/image" Target="../media/image207.png"/><Relationship Id="rId85" Type="http://schemas.openxmlformats.org/officeDocument/2006/relationships/image" Target="../media/image210.png"/><Relationship Id="rId3" Type="http://schemas.openxmlformats.org/officeDocument/2006/relationships/tags" Target="../tags/tag575.xml"/><Relationship Id="rId12" Type="http://schemas.openxmlformats.org/officeDocument/2006/relationships/tags" Target="../tags/tag584.xml"/><Relationship Id="rId17" Type="http://schemas.openxmlformats.org/officeDocument/2006/relationships/tags" Target="../tags/tag589.xml"/><Relationship Id="rId25" Type="http://schemas.openxmlformats.org/officeDocument/2006/relationships/tags" Target="../tags/tag597.xml"/><Relationship Id="rId33" Type="http://schemas.openxmlformats.org/officeDocument/2006/relationships/tags" Target="../tags/tag605.xml"/><Relationship Id="rId38" Type="http://schemas.openxmlformats.org/officeDocument/2006/relationships/tags" Target="../tags/tag610.xml"/><Relationship Id="rId46" Type="http://schemas.openxmlformats.org/officeDocument/2006/relationships/tags" Target="../tags/tag618.xml"/><Relationship Id="rId59" Type="http://schemas.openxmlformats.org/officeDocument/2006/relationships/image" Target="../media/image179.png"/><Relationship Id="rId67" Type="http://schemas.openxmlformats.org/officeDocument/2006/relationships/image" Target="../media/image192.png"/><Relationship Id="rId20" Type="http://schemas.openxmlformats.org/officeDocument/2006/relationships/tags" Target="../tags/tag592.xml"/><Relationship Id="rId41" Type="http://schemas.openxmlformats.org/officeDocument/2006/relationships/tags" Target="../tags/tag613.xml"/><Relationship Id="rId54" Type="http://schemas.openxmlformats.org/officeDocument/2006/relationships/image" Target="../media/image15.png"/><Relationship Id="rId62" Type="http://schemas.openxmlformats.org/officeDocument/2006/relationships/image" Target="../media/image161.png"/><Relationship Id="rId70" Type="http://schemas.openxmlformats.org/officeDocument/2006/relationships/image" Target="../media/image199.png"/><Relationship Id="rId75" Type="http://schemas.openxmlformats.org/officeDocument/2006/relationships/image" Target="../media/image135.png"/><Relationship Id="rId83" Type="http://schemas.openxmlformats.org/officeDocument/2006/relationships/image" Target="../media/image23.png"/><Relationship Id="rId88" Type="http://schemas.openxmlformats.org/officeDocument/2006/relationships/image" Target="../media/image158.png"/><Relationship Id="rId1" Type="http://schemas.openxmlformats.org/officeDocument/2006/relationships/tags" Target="../tags/tag573.xml"/><Relationship Id="rId6" Type="http://schemas.openxmlformats.org/officeDocument/2006/relationships/tags" Target="../tags/tag578.xml"/><Relationship Id="rId15" Type="http://schemas.openxmlformats.org/officeDocument/2006/relationships/tags" Target="../tags/tag587.xml"/><Relationship Id="rId23" Type="http://schemas.openxmlformats.org/officeDocument/2006/relationships/tags" Target="../tags/tag595.xml"/><Relationship Id="rId28" Type="http://schemas.openxmlformats.org/officeDocument/2006/relationships/tags" Target="../tags/tag600.xml"/><Relationship Id="rId36" Type="http://schemas.openxmlformats.org/officeDocument/2006/relationships/tags" Target="../tags/tag608.xml"/><Relationship Id="rId49" Type="http://schemas.openxmlformats.org/officeDocument/2006/relationships/tags" Target="../tags/tag621.xml"/><Relationship Id="rId57" Type="http://schemas.openxmlformats.org/officeDocument/2006/relationships/image" Target="../media/image195.png"/><Relationship Id="rId10" Type="http://schemas.openxmlformats.org/officeDocument/2006/relationships/tags" Target="../tags/tag582.xml"/><Relationship Id="rId31" Type="http://schemas.openxmlformats.org/officeDocument/2006/relationships/tags" Target="../tags/tag603.xml"/><Relationship Id="rId44" Type="http://schemas.openxmlformats.org/officeDocument/2006/relationships/tags" Target="../tags/tag616.xml"/><Relationship Id="rId52" Type="http://schemas.openxmlformats.org/officeDocument/2006/relationships/slideLayout" Target="../slideLayouts/slideLayout2.xml"/><Relationship Id="rId60" Type="http://schemas.openxmlformats.org/officeDocument/2006/relationships/image" Target="../media/image197.png"/><Relationship Id="rId65" Type="http://schemas.openxmlformats.org/officeDocument/2006/relationships/image" Target="../media/image190.png"/><Relationship Id="rId73" Type="http://schemas.openxmlformats.org/officeDocument/2006/relationships/image" Target="../media/image202.png"/><Relationship Id="rId78" Type="http://schemas.openxmlformats.org/officeDocument/2006/relationships/image" Target="../media/image205.png"/><Relationship Id="rId81" Type="http://schemas.openxmlformats.org/officeDocument/2006/relationships/image" Target="../media/image145.png"/><Relationship Id="rId86" Type="http://schemas.openxmlformats.org/officeDocument/2006/relationships/image" Target="../media/image156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636.xml"/><Relationship Id="rId18" Type="http://schemas.openxmlformats.org/officeDocument/2006/relationships/tags" Target="../tags/tag641.xml"/><Relationship Id="rId26" Type="http://schemas.openxmlformats.org/officeDocument/2006/relationships/tags" Target="../tags/tag649.xml"/><Relationship Id="rId39" Type="http://schemas.openxmlformats.org/officeDocument/2006/relationships/image" Target="../media/image215.png"/><Relationship Id="rId21" Type="http://schemas.openxmlformats.org/officeDocument/2006/relationships/tags" Target="../tags/tag644.xml"/><Relationship Id="rId34" Type="http://schemas.openxmlformats.org/officeDocument/2006/relationships/image" Target="../media/image2.png"/><Relationship Id="rId42" Type="http://schemas.openxmlformats.org/officeDocument/2006/relationships/image" Target="../media/image218.png"/><Relationship Id="rId47" Type="http://schemas.openxmlformats.org/officeDocument/2006/relationships/image" Target="../media/image222.png"/><Relationship Id="rId50" Type="http://schemas.openxmlformats.org/officeDocument/2006/relationships/image" Target="../media/image225.png"/><Relationship Id="rId55" Type="http://schemas.openxmlformats.org/officeDocument/2006/relationships/image" Target="../media/image23.png"/><Relationship Id="rId7" Type="http://schemas.openxmlformats.org/officeDocument/2006/relationships/tags" Target="../tags/tag630.xml"/><Relationship Id="rId12" Type="http://schemas.openxmlformats.org/officeDocument/2006/relationships/tags" Target="../tags/tag635.xml"/><Relationship Id="rId17" Type="http://schemas.openxmlformats.org/officeDocument/2006/relationships/tags" Target="../tags/tag640.xml"/><Relationship Id="rId25" Type="http://schemas.openxmlformats.org/officeDocument/2006/relationships/tags" Target="../tags/tag648.xml"/><Relationship Id="rId33" Type="http://schemas.openxmlformats.org/officeDocument/2006/relationships/notesSlide" Target="../notesSlides/notesSlide26.xml"/><Relationship Id="rId38" Type="http://schemas.openxmlformats.org/officeDocument/2006/relationships/image" Target="../media/image214.png"/><Relationship Id="rId46" Type="http://schemas.openxmlformats.org/officeDocument/2006/relationships/image" Target="../media/image221.png"/><Relationship Id="rId2" Type="http://schemas.openxmlformats.org/officeDocument/2006/relationships/tags" Target="../tags/tag625.xml"/><Relationship Id="rId16" Type="http://schemas.openxmlformats.org/officeDocument/2006/relationships/tags" Target="../tags/tag639.xml"/><Relationship Id="rId20" Type="http://schemas.openxmlformats.org/officeDocument/2006/relationships/tags" Target="../tags/tag643.xml"/><Relationship Id="rId29" Type="http://schemas.openxmlformats.org/officeDocument/2006/relationships/tags" Target="../tags/tag652.xml"/><Relationship Id="rId41" Type="http://schemas.openxmlformats.org/officeDocument/2006/relationships/image" Target="../media/image217.png"/><Relationship Id="rId54" Type="http://schemas.openxmlformats.org/officeDocument/2006/relationships/image" Target="../media/image229.png"/><Relationship Id="rId1" Type="http://schemas.openxmlformats.org/officeDocument/2006/relationships/tags" Target="../tags/tag624.xml"/><Relationship Id="rId6" Type="http://schemas.openxmlformats.org/officeDocument/2006/relationships/tags" Target="../tags/tag629.xml"/><Relationship Id="rId11" Type="http://schemas.openxmlformats.org/officeDocument/2006/relationships/tags" Target="../tags/tag634.xml"/><Relationship Id="rId24" Type="http://schemas.openxmlformats.org/officeDocument/2006/relationships/tags" Target="../tags/tag647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213.png"/><Relationship Id="rId40" Type="http://schemas.openxmlformats.org/officeDocument/2006/relationships/image" Target="../media/image216.png"/><Relationship Id="rId45" Type="http://schemas.openxmlformats.org/officeDocument/2006/relationships/image" Target="../media/image25.png"/><Relationship Id="rId53" Type="http://schemas.openxmlformats.org/officeDocument/2006/relationships/image" Target="../media/image228.png"/><Relationship Id="rId58" Type="http://schemas.openxmlformats.org/officeDocument/2006/relationships/image" Target="../media/image231.png"/><Relationship Id="rId5" Type="http://schemas.openxmlformats.org/officeDocument/2006/relationships/tags" Target="../tags/tag628.xml"/><Relationship Id="rId15" Type="http://schemas.openxmlformats.org/officeDocument/2006/relationships/tags" Target="../tags/tag638.xml"/><Relationship Id="rId23" Type="http://schemas.openxmlformats.org/officeDocument/2006/relationships/tags" Target="../tags/tag646.xml"/><Relationship Id="rId28" Type="http://schemas.openxmlformats.org/officeDocument/2006/relationships/tags" Target="../tags/tag651.xml"/><Relationship Id="rId36" Type="http://schemas.openxmlformats.org/officeDocument/2006/relationships/image" Target="../media/image212.png"/><Relationship Id="rId49" Type="http://schemas.openxmlformats.org/officeDocument/2006/relationships/image" Target="../media/image224.png"/><Relationship Id="rId57" Type="http://schemas.openxmlformats.org/officeDocument/2006/relationships/image" Target="../media/image110.png"/><Relationship Id="rId10" Type="http://schemas.openxmlformats.org/officeDocument/2006/relationships/tags" Target="../tags/tag633.xml"/><Relationship Id="rId19" Type="http://schemas.openxmlformats.org/officeDocument/2006/relationships/tags" Target="../tags/tag642.xml"/><Relationship Id="rId31" Type="http://schemas.openxmlformats.org/officeDocument/2006/relationships/tags" Target="../tags/tag654.xml"/><Relationship Id="rId44" Type="http://schemas.openxmlformats.org/officeDocument/2006/relationships/image" Target="../media/image220.png"/><Relationship Id="rId52" Type="http://schemas.openxmlformats.org/officeDocument/2006/relationships/image" Target="../media/image227.png"/><Relationship Id="rId4" Type="http://schemas.openxmlformats.org/officeDocument/2006/relationships/tags" Target="../tags/tag627.xml"/><Relationship Id="rId9" Type="http://schemas.openxmlformats.org/officeDocument/2006/relationships/tags" Target="../tags/tag632.xml"/><Relationship Id="rId14" Type="http://schemas.openxmlformats.org/officeDocument/2006/relationships/tags" Target="../tags/tag637.xml"/><Relationship Id="rId22" Type="http://schemas.openxmlformats.org/officeDocument/2006/relationships/tags" Target="../tags/tag645.xml"/><Relationship Id="rId27" Type="http://schemas.openxmlformats.org/officeDocument/2006/relationships/tags" Target="../tags/tag650.xml"/><Relationship Id="rId30" Type="http://schemas.openxmlformats.org/officeDocument/2006/relationships/tags" Target="../tags/tag653.xml"/><Relationship Id="rId35" Type="http://schemas.openxmlformats.org/officeDocument/2006/relationships/image" Target="../media/image211.png"/><Relationship Id="rId43" Type="http://schemas.openxmlformats.org/officeDocument/2006/relationships/image" Target="../media/image219.png"/><Relationship Id="rId48" Type="http://schemas.openxmlformats.org/officeDocument/2006/relationships/image" Target="../media/image223.png"/><Relationship Id="rId56" Type="http://schemas.openxmlformats.org/officeDocument/2006/relationships/image" Target="../media/image230.png"/><Relationship Id="rId8" Type="http://schemas.openxmlformats.org/officeDocument/2006/relationships/tags" Target="../tags/tag631.xml"/><Relationship Id="rId51" Type="http://schemas.openxmlformats.org/officeDocument/2006/relationships/image" Target="../media/image226.png"/><Relationship Id="rId3" Type="http://schemas.openxmlformats.org/officeDocument/2006/relationships/tags" Target="../tags/tag626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667.xml"/><Relationship Id="rId18" Type="http://schemas.openxmlformats.org/officeDocument/2006/relationships/tags" Target="../tags/tag672.xml"/><Relationship Id="rId26" Type="http://schemas.openxmlformats.org/officeDocument/2006/relationships/tags" Target="../tags/tag680.xml"/><Relationship Id="rId39" Type="http://schemas.openxmlformats.org/officeDocument/2006/relationships/image" Target="../media/image232.png"/><Relationship Id="rId21" Type="http://schemas.openxmlformats.org/officeDocument/2006/relationships/tags" Target="../tags/tag675.xml"/><Relationship Id="rId34" Type="http://schemas.openxmlformats.org/officeDocument/2006/relationships/image" Target="../media/image215.png"/><Relationship Id="rId42" Type="http://schemas.openxmlformats.org/officeDocument/2006/relationships/image" Target="../media/image228.png"/><Relationship Id="rId47" Type="http://schemas.openxmlformats.org/officeDocument/2006/relationships/image" Target="../media/image235.png"/><Relationship Id="rId50" Type="http://schemas.openxmlformats.org/officeDocument/2006/relationships/image" Target="../media/image23.png"/><Relationship Id="rId55" Type="http://schemas.openxmlformats.org/officeDocument/2006/relationships/image" Target="../media/image238.png"/><Relationship Id="rId7" Type="http://schemas.openxmlformats.org/officeDocument/2006/relationships/tags" Target="../tags/tag661.xml"/><Relationship Id="rId12" Type="http://schemas.openxmlformats.org/officeDocument/2006/relationships/tags" Target="../tags/tag666.xml"/><Relationship Id="rId17" Type="http://schemas.openxmlformats.org/officeDocument/2006/relationships/tags" Target="../tags/tag671.xml"/><Relationship Id="rId25" Type="http://schemas.openxmlformats.org/officeDocument/2006/relationships/tags" Target="../tags/tag679.xml"/><Relationship Id="rId33" Type="http://schemas.openxmlformats.org/officeDocument/2006/relationships/image" Target="../media/image214.png"/><Relationship Id="rId38" Type="http://schemas.openxmlformats.org/officeDocument/2006/relationships/image" Target="../media/image223.png"/><Relationship Id="rId46" Type="http://schemas.openxmlformats.org/officeDocument/2006/relationships/image" Target="../media/image234.png"/><Relationship Id="rId2" Type="http://schemas.openxmlformats.org/officeDocument/2006/relationships/tags" Target="../tags/tag656.xml"/><Relationship Id="rId16" Type="http://schemas.openxmlformats.org/officeDocument/2006/relationships/tags" Target="../tags/tag670.xml"/><Relationship Id="rId20" Type="http://schemas.openxmlformats.org/officeDocument/2006/relationships/tags" Target="../tags/tag674.xml"/><Relationship Id="rId29" Type="http://schemas.openxmlformats.org/officeDocument/2006/relationships/tags" Target="../tags/tag683.xml"/><Relationship Id="rId41" Type="http://schemas.openxmlformats.org/officeDocument/2006/relationships/image" Target="../media/image226.png"/><Relationship Id="rId54" Type="http://schemas.openxmlformats.org/officeDocument/2006/relationships/image" Target="../media/image237.png"/><Relationship Id="rId1" Type="http://schemas.openxmlformats.org/officeDocument/2006/relationships/tags" Target="../tags/tag655.xml"/><Relationship Id="rId6" Type="http://schemas.openxmlformats.org/officeDocument/2006/relationships/tags" Target="../tags/tag660.xml"/><Relationship Id="rId11" Type="http://schemas.openxmlformats.org/officeDocument/2006/relationships/tags" Target="../tags/tag665.xml"/><Relationship Id="rId24" Type="http://schemas.openxmlformats.org/officeDocument/2006/relationships/tags" Target="../tags/tag678.xml"/><Relationship Id="rId32" Type="http://schemas.openxmlformats.org/officeDocument/2006/relationships/image" Target="../media/image25.png"/><Relationship Id="rId37" Type="http://schemas.openxmlformats.org/officeDocument/2006/relationships/image" Target="../media/image213.png"/><Relationship Id="rId40" Type="http://schemas.openxmlformats.org/officeDocument/2006/relationships/image" Target="../media/image225.png"/><Relationship Id="rId45" Type="http://schemas.openxmlformats.org/officeDocument/2006/relationships/image" Target="../media/image233.png"/><Relationship Id="rId53" Type="http://schemas.openxmlformats.org/officeDocument/2006/relationships/image" Target="../media/image227.png"/><Relationship Id="rId5" Type="http://schemas.openxmlformats.org/officeDocument/2006/relationships/tags" Target="../tags/tag659.xml"/><Relationship Id="rId15" Type="http://schemas.openxmlformats.org/officeDocument/2006/relationships/tags" Target="../tags/tag669.xml"/><Relationship Id="rId23" Type="http://schemas.openxmlformats.org/officeDocument/2006/relationships/tags" Target="../tags/tag677.xml"/><Relationship Id="rId28" Type="http://schemas.openxmlformats.org/officeDocument/2006/relationships/tags" Target="../tags/tag682.xml"/><Relationship Id="rId36" Type="http://schemas.openxmlformats.org/officeDocument/2006/relationships/image" Target="../media/image211.png"/><Relationship Id="rId49" Type="http://schemas.openxmlformats.org/officeDocument/2006/relationships/image" Target="../media/image229.png"/><Relationship Id="rId10" Type="http://schemas.openxmlformats.org/officeDocument/2006/relationships/tags" Target="../tags/tag664.xml"/><Relationship Id="rId19" Type="http://schemas.openxmlformats.org/officeDocument/2006/relationships/tags" Target="../tags/tag673.xml"/><Relationship Id="rId31" Type="http://schemas.openxmlformats.org/officeDocument/2006/relationships/notesSlide" Target="../notesSlides/notesSlide27.xml"/><Relationship Id="rId44" Type="http://schemas.openxmlformats.org/officeDocument/2006/relationships/image" Target="../media/image218.png"/><Relationship Id="rId52" Type="http://schemas.openxmlformats.org/officeDocument/2006/relationships/image" Target="../media/image236.png"/><Relationship Id="rId4" Type="http://schemas.openxmlformats.org/officeDocument/2006/relationships/tags" Target="../tags/tag658.xml"/><Relationship Id="rId9" Type="http://schemas.openxmlformats.org/officeDocument/2006/relationships/tags" Target="../tags/tag663.xml"/><Relationship Id="rId14" Type="http://schemas.openxmlformats.org/officeDocument/2006/relationships/tags" Target="../tags/tag668.xml"/><Relationship Id="rId22" Type="http://schemas.openxmlformats.org/officeDocument/2006/relationships/tags" Target="../tags/tag676.xml"/><Relationship Id="rId27" Type="http://schemas.openxmlformats.org/officeDocument/2006/relationships/tags" Target="../tags/tag681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2.png"/><Relationship Id="rId43" Type="http://schemas.openxmlformats.org/officeDocument/2006/relationships/image" Target="../media/image216.png"/><Relationship Id="rId48" Type="http://schemas.openxmlformats.org/officeDocument/2006/relationships/image" Target="../media/image217.png"/><Relationship Id="rId8" Type="http://schemas.openxmlformats.org/officeDocument/2006/relationships/tags" Target="../tags/tag662.xml"/><Relationship Id="rId51" Type="http://schemas.openxmlformats.org/officeDocument/2006/relationships/image" Target="../media/image230.png"/><Relationship Id="rId3" Type="http://schemas.openxmlformats.org/officeDocument/2006/relationships/tags" Target="../tags/tag657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696.xml"/><Relationship Id="rId18" Type="http://schemas.openxmlformats.org/officeDocument/2006/relationships/tags" Target="../tags/tag701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226.png"/><Relationship Id="rId3" Type="http://schemas.openxmlformats.org/officeDocument/2006/relationships/tags" Target="../tags/tag686.xml"/><Relationship Id="rId21" Type="http://schemas.openxmlformats.org/officeDocument/2006/relationships/tags" Target="../tags/tag704.xml"/><Relationship Id="rId34" Type="http://schemas.openxmlformats.org/officeDocument/2006/relationships/image" Target="../media/image223.png"/><Relationship Id="rId42" Type="http://schemas.openxmlformats.org/officeDocument/2006/relationships/image" Target="../media/image218.png"/><Relationship Id="rId47" Type="http://schemas.openxmlformats.org/officeDocument/2006/relationships/image" Target="../media/image23.png"/><Relationship Id="rId7" Type="http://schemas.openxmlformats.org/officeDocument/2006/relationships/tags" Target="../tags/tag690.xml"/><Relationship Id="rId12" Type="http://schemas.openxmlformats.org/officeDocument/2006/relationships/tags" Target="../tags/tag695.xml"/><Relationship Id="rId17" Type="http://schemas.openxmlformats.org/officeDocument/2006/relationships/tags" Target="../tags/tag700.xml"/><Relationship Id="rId25" Type="http://schemas.openxmlformats.org/officeDocument/2006/relationships/tags" Target="../tags/tag708.xml"/><Relationship Id="rId33" Type="http://schemas.openxmlformats.org/officeDocument/2006/relationships/image" Target="../media/image213.png"/><Relationship Id="rId38" Type="http://schemas.openxmlformats.org/officeDocument/2006/relationships/image" Target="../media/image241.png"/><Relationship Id="rId46" Type="http://schemas.openxmlformats.org/officeDocument/2006/relationships/image" Target="../media/image229.png"/><Relationship Id="rId2" Type="http://schemas.openxmlformats.org/officeDocument/2006/relationships/tags" Target="../tags/tag685.xml"/><Relationship Id="rId16" Type="http://schemas.openxmlformats.org/officeDocument/2006/relationships/tags" Target="../tags/tag699.xml"/><Relationship Id="rId20" Type="http://schemas.openxmlformats.org/officeDocument/2006/relationships/tags" Target="../tags/tag703.xml"/><Relationship Id="rId29" Type="http://schemas.openxmlformats.org/officeDocument/2006/relationships/image" Target="../media/image215.png"/><Relationship Id="rId41" Type="http://schemas.openxmlformats.org/officeDocument/2006/relationships/image" Target="../media/image216.png"/><Relationship Id="rId1" Type="http://schemas.openxmlformats.org/officeDocument/2006/relationships/tags" Target="../tags/tag684.xml"/><Relationship Id="rId6" Type="http://schemas.openxmlformats.org/officeDocument/2006/relationships/tags" Target="../tags/tag689.xml"/><Relationship Id="rId11" Type="http://schemas.openxmlformats.org/officeDocument/2006/relationships/tags" Target="../tags/tag694.xml"/><Relationship Id="rId24" Type="http://schemas.openxmlformats.org/officeDocument/2006/relationships/tags" Target="../tags/tag707.xml"/><Relationship Id="rId32" Type="http://schemas.openxmlformats.org/officeDocument/2006/relationships/image" Target="../media/image211.png"/><Relationship Id="rId37" Type="http://schemas.openxmlformats.org/officeDocument/2006/relationships/image" Target="../media/image225.png"/><Relationship Id="rId40" Type="http://schemas.openxmlformats.org/officeDocument/2006/relationships/image" Target="../media/image228.png"/><Relationship Id="rId45" Type="http://schemas.openxmlformats.org/officeDocument/2006/relationships/image" Target="../media/image217.png"/><Relationship Id="rId5" Type="http://schemas.openxmlformats.org/officeDocument/2006/relationships/tags" Target="../tags/tag688.xml"/><Relationship Id="rId15" Type="http://schemas.openxmlformats.org/officeDocument/2006/relationships/tags" Target="../tags/tag698.xml"/><Relationship Id="rId23" Type="http://schemas.openxmlformats.org/officeDocument/2006/relationships/tags" Target="../tags/tag706.xml"/><Relationship Id="rId28" Type="http://schemas.openxmlformats.org/officeDocument/2006/relationships/image" Target="../media/image25.png"/><Relationship Id="rId36" Type="http://schemas.openxmlformats.org/officeDocument/2006/relationships/image" Target="../media/image240.png"/><Relationship Id="rId49" Type="http://schemas.openxmlformats.org/officeDocument/2006/relationships/image" Target="../media/image227.png"/><Relationship Id="rId10" Type="http://schemas.openxmlformats.org/officeDocument/2006/relationships/tags" Target="../tags/tag693.xml"/><Relationship Id="rId19" Type="http://schemas.openxmlformats.org/officeDocument/2006/relationships/tags" Target="../tags/tag702.xml"/><Relationship Id="rId31" Type="http://schemas.openxmlformats.org/officeDocument/2006/relationships/image" Target="../media/image2.png"/><Relationship Id="rId44" Type="http://schemas.openxmlformats.org/officeDocument/2006/relationships/image" Target="../media/image243.png"/><Relationship Id="rId4" Type="http://schemas.openxmlformats.org/officeDocument/2006/relationships/tags" Target="../tags/tag687.xml"/><Relationship Id="rId9" Type="http://schemas.openxmlformats.org/officeDocument/2006/relationships/tags" Target="../tags/tag692.xml"/><Relationship Id="rId14" Type="http://schemas.openxmlformats.org/officeDocument/2006/relationships/tags" Target="../tags/tag697.xml"/><Relationship Id="rId22" Type="http://schemas.openxmlformats.org/officeDocument/2006/relationships/tags" Target="../tags/tag705.xml"/><Relationship Id="rId27" Type="http://schemas.openxmlformats.org/officeDocument/2006/relationships/notesSlide" Target="../notesSlides/notesSlide28.xml"/><Relationship Id="rId30" Type="http://schemas.openxmlformats.org/officeDocument/2006/relationships/image" Target="../media/image214.png"/><Relationship Id="rId35" Type="http://schemas.openxmlformats.org/officeDocument/2006/relationships/image" Target="../media/image239.png"/><Relationship Id="rId43" Type="http://schemas.openxmlformats.org/officeDocument/2006/relationships/image" Target="../media/image242.png"/><Relationship Id="rId48" Type="http://schemas.openxmlformats.org/officeDocument/2006/relationships/image" Target="../media/image230.png"/><Relationship Id="rId8" Type="http://schemas.openxmlformats.org/officeDocument/2006/relationships/tags" Target="../tags/tag691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721.xml"/><Relationship Id="rId18" Type="http://schemas.openxmlformats.org/officeDocument/2006/relationships/tags" Target="../tags/tag726.xml"/><Relationship Id="rId26" Type="http://schemas.openxmlformats.org/officeDocument/2006/relationships/tags" Target="../tags/tag734.xml"/><Relationship Id="rId39" Type="http://schemas.openxmlformats.org/officeDocument/2006/relationships/image" Target="../media/image251.png"/><Relationship Id="rId3" Type="http://schemas.openxmlformats.org/officeDocument/2006/relationships/tags" Target="../tags/tag711.xml"/><Relationship Id="rId21" Type="http://schemas.openxmlformats.org/officeDocument/2006/relationships/tags" Target="../tags/tag729.xml"/><Relationship Id="rId34" Type="http://schemas.openxmlformats.org/officeDocument/2006/relationships/image" Target="../media/image246.png"/><Relationship Id="rId42" Type="http://schemas.openxmlformats.org/officeDocument/2006/relationships/image" Target="../media/image254.png"/><Relationship Id="rId47" Type="http://schemas.openxmlformats.org/officeDocument/2006/relationships/image" Target="../media/image259.png"/><Relationship Id="rId50" Type="http://schemas.openxmlformats.org/officeDocument/2006/relationships/image" Target="../media/image262.png"/><Relationship Id="rId7" Type="http://schemas.openxmlformats.org/officeDocument/2006/relationships/tags" Target="../tags/tag715.xml"/><Relationship Id="rId12" Type="http://schemas.openxmlformats.org/officeDocument/2006/relationships/tags" Target="../tags/tag720.xml"/><Relationship Id="rId17" Type="http://schemas.openxmlformats.org/officeDocument/2006/relationships/tags" Target="../tags/tag725.xml"/><Relationship Id="rId25" Type="http://schemas.openxmlformats.org/officeDocument/2006/relationships/tags" Target="../tags/tag733.xml"/><Relationship Id="rId33" Type="http://schemas.openxmlformats.org/officeDocument/2006/relationships/image" Target="../media/image245.png"/><Relationship Id="rId38" Type="http://schemas.openxmlformats.org/officeDocument/2006/relationships/image" Target="../media/image250.png"/><Relationship Id="rId46" Type="http://schemas.openxmlformats.org/officeDocument/2006/relationships/image" Target="../media/image258.png"/><Relationship Id="rId2" Type="http://schemas.openxmlformats.org/officeDocument/2006/relationships/tags" Target="../tags/tag710.xml"/><Relationship Id="rId16" Type="http://schemas.openxmlformats.org/officeDocument/2006/relationships/tags" Target="../tags/tag724.xml"/><Relationship Id="rId20" Type="http://schemas.openxmlformats.org/officeDocument/2006/relationships/tags" Target="../tags/tag728.xml"/><Relationship Id="rId29" Type="http://schemas.openxmlformats.org/officeDocument/2006/relationships/notesSlide" Target="../notesSlides/notesSlide29.xml"/><Relationship Id="rId41" Type="http://schemas.openxmlformats.org/officeDocument/2006/relationships/image" Target="../media/image253.png"/><Relationship Id="rId54" Type="http://schemas.openxmlformats.org/officeDocument/2006/relationships/image" Target="../media/image265.png"/><Relationship Id="rId1" Type="http://schemas.openxmlformats.org/officeDocument/2006/relationships/tags" Target="../tags/tag709.xml"/><Relationship Id="rId6" Type="http://schemas.openxmlformats.org/officeDocument/2006/relationships/tags" Target="../tags/tag714.xml"/><Relationship Id="rId11" Type="http://schemas.openxmlformats.org/officeDocument/2006/relationships/tags" Target="../tags/tag719.xml"/><Relationship Id="rId24" Type="http://schemas.openxmlformats.org/officeDocument/2006/relationships/tags" Target="../tags/tag732.xml"/><Relationship Id="rId32" Type="http://schemas.openxmlformats.org/officeDocument/2006/relationships/image" Target="../media/image244.png"/><Relationship Id="rId37" Type="http://schemas.openxmlformats.org/officeDocument/2006/relationships/image" Target="../media/image249.png"/><Relationship Id="rId40" Type="http://schemas.openxmlformats.org/officeDocument/2006/relationships/image" Target="../media/image252.png"/><Relationship Id="rId45" Type="http://schemas.openxmlformats.org/officeDocument/2006/relationships/image" Target="../media/image257.png"/><Relationship Id="rId53" Type="http://schemas.openxmlformats.org/officeDocument/2006/relationships/image" Target="../media/image23.png"/><Relationship Id="rId5" Type="http://schemas.openxmlformats.org/officeDocument/2006/relationships/tags" Target="../tags/tag713.xml"/><Relationship Id="rId15" Type="http://schemas.openxmlformats.org/officeDocument/2006/relationships/tags" Target="../tags/tag723.xml"/><Relationship Id="rId23" Type="http://schemas.openxmlformats.org/officeDocument/2006/relationships/tags" Target="../tags/tag731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248.png"/><Relationship Id="rId49" Type="http://schemas.openxmlformats.org/officeDocument/2006/relationships/image" Target="../media/image261.png"/><Relationship Id="rId10" Type="http://schemas.openxmlformats.org/officeDocument/2006/relationships/tags" Target="../tags/tag718.xml"/><Relationship Id="rId19" Type="http://schemas.openxmlformats.org/officeDocument/2006/relationships/tags" Target="../tags/tag727.xml"/><Relationship Id="rId31" Type="http://schemas.openxmlformats.org/officeDocument/2006/relationships/image" Target="../media/image2.png"/><Relationship Id="rId44" Type="http://schemas.openxmlformats.org/officeDocument/2006/relationships/image" Target="../media/image256.png"/><Relationship Id="rId52" Type="http://schemas.openxmlformats.org/officeDocument/2006/relationships/image" Target="../media/image264.png"/><Relationship Id="rId4" Type="http://schemas.openxmlformats.org/officeDocument/2006/relationships/tags" Target="../tags/tag712.xml"/><Relationship Id="rId9" Type="http://schemas.openxmlformats.org/officeDocument/2006/relationships/tags" Target="../tags/tag717.xml"/><Relationship Id="rId14" Type="http://schemas.openxmlformats.org/officeDocument/2006/relationships/tags" Target="../tags/tag722.xml"/><Relationship Id="rId22" Type="http://schemas.openxmlformats.org/officeDocument/2006/relationships/tags" Target="../tags/tag730.xml"/><Relationship Id="rId27" Type="http://schemas.openxmlformats.org/officeDocument/2006/relationships/tags" Target="../tags/tag735.xml"/><Relationship Id="rId30" Type="http://schemas.openxmlformats.org/officeDocument/2006/relationships/image" Target="../media/image25.png"/><Relationship Id="rId35" Type="http://schemas.openxmlformats.org/officeDocument/2006/relationships/image" Target="../media/image247.png"/><Relationship Id="rId43" Type="http://schemas.openxmlformats.org/officeDocument/2006/relationships/image" Target="../media/image255.png"/><Relationship Id="rId48" Type="http://schemas.openxmlformats.org/officeDocument/2006/relationships/image" Target="../media/image260.png"/><Relationship Id="rId8" Type="http://schemas.openxmlformats.org/officeDocument/2006/relationships/tags" Target="../tags/tag716.xml"/><Relationship Id="rId51" Type="http://schemas.openxmlformats.org/officeDocument/2006/relationships/image" Target="../media/image26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8.png"/><Relationship Id="rId3" Type="http://schemas.openxmlformats.org/officeDocument/2006/relationships/tags" Target="../tags/tag26.xml"/><Relationship Id="rId21" Type="http://schemas.openxmlformats.org/officeDocument/2006/relationships/tags" Target="../tags/tag44.xml"/><Relationship Id="rId34" Type="http://schemas.openxmlformats.org/officeDocument/2006/relationships/image" Target="../media/image14.png"/><Relationship Id="rId42" Type="http://schemas.openxmlformats.org/officeDocument/2006/relationships/image" Target="../media/image11.png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5" Type="http://schemas.openxmlformats.org/officeDocument/2006/relationships/tags" Target="../tags/tag48.xml"/><Relationship Id="rId33" Type="http://schemas.openxmlformats.org/officeDocument/2006/relationships/image" Target="../media/image13.png"/><Relationship Id="rId38" Type="http://schemas.openxmlformats.org/officeDocument/2006/relationships/image" Target="../media/image7.png"/><Relationship Id="rId46" Type="http://schemas.openxmlformats.org/officeDocument/2006/relationships/image" Target="../media/image19.png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tags" Target="../tags/tag43.xml"/><Relationship Id="rId29" Type="http://schemas.openxmlformats.org/officeDocument/2006/relationships/image" Target="../media/image2.png"/><Relationship Id="rId41" Type="http://schemas.openxmlformats.org/officeDocument/2006/relationships/image" Target="../media/image10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tags" Target="../tags/tag47.xml"/><Relationship Id="rId32" Type="http://schemas.openxmlformats.org/officeDocument/2006/relationships/image" Target="../media/image12.png"/><Relationship Id="rId37" Type="http://schemas.openxmlformats.org/officeDocument/2006/relationships/image" Target="../media/image6.png"/><Relationship Id="rId40" Type="http://schemas.openxmlformats.org/officeDocument/2006/relationships/image" Target="../media/image9.png"/><Relationship Id="rId45" Type="http://schemas.openxmlformats.org/officeDocument/2006/relationships/image" Target="../media/image18.png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tags" Target="../tags/tag46.xml"/><Relationship Id="rId28" Type="http://schemas.openxmlformats.org/officeDocument/2006/relationships/image" Target="../media/image15.png"/><Relationship Id="rId36" Type="http://schemas.openxmlformats.org/officeDocument/2006/relationships/image" Target="../media/image5.png"/><Relationship Id="rId10" Type="http://schemas.openxmlformats.org/officeDocument/2006/relationships/tags" Target="../tags/tag33.xml"/><Relationship Id="rId19" Type="http://schemas.openxmlformats.org/officeDocument/2006/relationships/tags" Target="../tags/tag42.xml"/><Relationship Id="rId31" Type="http://schemas.openxmlformats.org/officeDocument/2006/relationships/image" Target="../media/image4.png"/><Relationship Id="rId44" Type="http://schemas.openxmlformats.org/officeDocument/2006/relationships/image" Target="../media/image17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tags" Target="../tags/tag45.xml"/><Relationship Id="rId27" Type="http://schemas.openxmlformats.org/officeDocument/2006/relationships/notesSlide" Target="../notesSlides/notesSlide3.xml"/><Relationship Id="rId30" Type="http://schemas.openxmlformats.org/officeDocument/2006/relationships/image" Target="../media/image3.png"/><Relationship Id="rId35" Type="http://schemas.openxmlformats.org/officeDocument/2006/relationships/image" Target="../media/image1.png"/><Relationship Id="rId43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0.xml"/><Relationship Id="rId13" Type="http://schemas.openxmlformats.org/officeDocument/2006/relationships/image" Target="../media/image268.png"/><Relationship Id="rId3" Type="http://schemas.openxmlformats.org/officeDocument/2006/relationships/tags" Target="../tags/tag73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67.png"/><Relationship Id="rId2" Type="http://schemas.openxmlformats.org/officeDocument/2006/relationships/tags" Target="../tags/tag737.xml"/><Relationship Id="rId1" Type="http://schemas.openxmlformats.org/officeDocument/2006/relationships/tags" Target="../tags/tag736.xml"/><Relationship Id="rId6" Type="http://schemas.openxmlformats.org/officeDocument/2006/relationships/tags" Target="../tags/tag741.xml"/><Relationship Id="rId11" Type="http://schemas.openxmlformats.org/officeDocument/2006/relationships/image" Target="../media/image266.png"/><Relationship Id="rId5" Type="http://schemas.openxmlformats.org/officeDocument/2006/relationships/tags" Target="../tags/tag740.xml"/><Relationship Id="rId10" Type="http://schemas.openxmlformats.org/officeDocument/2006/relationships/image" Target="../media/image23.png"/><Relationship Id="rId4" Type="http://schemas.openxmlformats.org/officeDocument/2006/relationships/tags" Target="../tags/tag739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tags" Target="../tags/tag66.xml"/><Relationship Id="rId26" Type="http://schemas.openxmlformats.org/officeDocument/2006/relationships/tags" Target="../tags/tag74.xml"/><Relationship Id="rId39" Type="http://schemas.openxmlformats.org/officeDocument/2006/relationships/image" Target="../media/image6.png"/><Relationship Id="rId3" Type="http://schemas.openxmlformats.org/officeDocument/2006/relationships/tags" Target="../tags/tag51.xml"/><Relationship Id="rId21" Type="http://schemas.openxmlformats.org/officeDocument/2006/relationships/tags" Target="../tags/tag69.xml"/><Relationship Id="rId34" Type="http://schemas.openxmlformats.org/officeDocument/2006/relationships/image" Target="../media/image13.png"/><Relationship Id="rId42" Type="http://schemas.openxmlformats.org/officeDocument/2006/relationships/image" Target="../media/image9.png"/><Relationship Id="rId47" Type="http://schemas.openxmlformats.org/officeDocument/2006/relationships/image" Target="../media/image16.png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25" Type="http://schemas.openxmlformats.org/officeDocument/2006/relationships/tags" Target="../tags/tag73.xml"/><Relationship Id="rId33" Type="http://schemas.openxmlformats.org/officeDocument/2006/relationships/image" Target="../media/image12.png"/><Relationship Id="rId38" Type="http://schemas.openxmlformats.org/officeDocument/2006/relationships/image" Target="../media/image5.png"/><Relationship Id="rId46" Type="http://schemas.openxmlformats.org/officeDocument/2006/relationships/image" Target="../media/image21.png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20" Type="http://schemas.openxmlformats.org/officeDocument/2006/relationships/tags" Target="../tags/tag68.xml"/><Relationship Id="rId29" Type="http://schemas.openxmlformats.org/officeDocument/2006/relationships/image" Target="../media/image15.png"/><Relationship Id="rId41" Type="http://schemas.openxmlformats.org/officeDocument/2006/relationships/image" Target="../media/image8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24" Type="http://schemas.openxmlformats.org/officeDocument/2006/relationships/tags" Target="../tags/tag72.xml"/><Relationship Id="rId32" Type="http://schemas.openxmlformats.org/officeDocument/2006/relationships/image" Target="../media/image4.png"/><Relationship Id="rId37" Type="http://schemas.openxmlformats.org/officeDocument/2006/relationships/image" Target="../media/image1.png"/><Relationship Id="rId40" Type="http://schemas.openxmlformats.org/officeDocument/2006/relationships/image" Target="../media/image7.png"/><Relationship Id="rId45" Type="http://schemas.openxmlformats.org/officeDocument/2006/relationships/image" Target="../media/image20.png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23" Type="http://schemas.openxmlformats.org/officeDocument/2006/relationships/tags" Target="../tags/tag71.xml"/><Relationship Id="rId28" Type="http://schemas.openxmlformats.org/officeDocument/2006/relationships/notesSlide" Target="../notesSlides/notesSlide4.xml"/><Relationship Id="rId36" Type="http://schemas.openxmlformats.org/officeDocument/2006/relationships/image" Target="../media/image19.png"/><Relationship Id="rId10" Type="http://schemas.openxmlformats.org/officeDocument/2006/relationships/tags" Target="../tags/tag58.xml"/><Relationship Id="rId19" Type="http://schemas.openxmlformats.org/officeDocument/2006/relationships/tags" Target="../tags/tag67.xml"/><Relationship Id="rId31" Type="http://schemas.openxmlformats.org/officeDocument/2006/relationships/image" Target="../media/image3.png"/><Relationship Id="rId44" Type="http://schemas.openxmlformats.org/officeDocument/2006/relationships/image" Target="../media/image11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tags" Target="../tags/tag70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.png"/><Relationship Id="rId35" Type="http://schemas.openxmlformats.org/officeDocument/2006/relationships/image" Target="../media/image14.png"/><Relationship Id="rId4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26" Type="http://schemas.openxmlformats.org/officeDocument/2006/relationships/tags" Target="../tags/tag100.xml"/><Relationship Id="rId39" Type="http://schemas.openxmlformats.org/officeDocument/2006/relationships/image" Target="../media/image19.png"/><Relationship Id="rId3" Type="http://schemas.openxmlformats.org/officeDocument/2006/relationships/tags" Target="../tags/tag77.xml"/><Relationship Id="rId21" Type="http://schemas.openxmlformats.org/officeDocument/2006/relationships/tags" Target="../tags/tag95.xml"/><Relationship Id="rId34" Type="http://schemas.openxmlformats.org/officeDocument/2006/relationships/image" Target="../media/image3.png"/><Relationship Id="rId42" Type="http://schemas.openxmlformats.org/officeDocument/2006/relationships/image" Target="../media/image6.png"/><Relationship Id="rId47" Type="http://schemas.openxmlformats.org/officeDocument/2006/relationships/image" Target="../media/image11.png"/><Relationship Id="rId50" Type="http://schemas.openxmlformats.org/officeDocument/2006/relationships/image" Target="../media/image20.png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tags" Target="../tags/tag99.xml"/><Relationship Id="rId33" Type="http://schemas.openxmlformats.org/officeDocument/2006/relationships/image" Target="../media/image2.png"/><Relationship Id="rId38" Type="http://schemas.openxmlformats.org/officeDocument/2006/relationships/image" Target="../media/image14.png"/><Relationship Id="rId46" Type="http://schemas.openxmlformats.org/officeDocument/2006/relationships/image" Target="../media/image10.png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tags" Target="../tags/tag94.xml"/><Relationship Id="rId29" Type="http://schemas.openxmlformats.org/officeDocument/2006/relationships/tags" Target="../tags/tag103.xml"/><Relationship Id="rId41" Type="http://schemas.openxmlformats.org/officeDocument/2006/relationships/image" Target="../media/image5.png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tags" Target="../tags/tag98.xml"/><Relationship Id="rId32" Type="http://schemas.openxmlformats.org/officeDocument/2006/relationships/image" Target="../media/image15.png"/><Relationship Id="rId37" Type="http://schemas.openxmlformats.org/officeDocument/2006/relationships/image" Target="../media/image13.png"/><Relationship Id="rId40" Type="http://schemas.openxmlformats.org/officeDocument/2006/relationships/image" Target="../media/image1.png"/><Relationship Id="rId45" Type="http://schemas.openxmlformats.org/officeDocument/2006/relationships/image" Target="../media/image9.png"/><Relationship Id="rId53" Type="http://schemas.openxmlformats.org/officeDocument/2006/relationships/image" Target="../media/image24.png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36" Type="http://schemas.openxmlformats.org/officeDocument/2006/relationships/image" Target="../media/image12.png"/><Relationship Id="rId49" Type="http://schemas.openxmlformats.org/officeDocument/2006/relationships/image" Target="../media/image18.png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31" Type="http://schemas.openxmlformats.org/officeDocument/2006/relationships/notesSlide" Target="../notesSlides/notesSlide5.xml"/><Relationship Id="rId44" Type="http://schemas.openxmlformats.org/officeDocument/2006/relationships/image" Target="../media/image8.png"/><Relationship Id="rId52" Type="http://schemas.openxmlformats.org/officeDocument/2006/relationships/image" Target="../media/image23.png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tags" Target="../tags/tag96.xml"/><Relationship Id="rId27" Type="http://schemas.openxmlformats.org/officeDocument/2006/relationships/tags" Target="../tags/tag101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4.png"/><Relationship Id="rId43" Type="http://schemas.openxmlformats.org/officeDocument/2006/relationships/image" Target="../media/image7.png"/><Relationship Id="rId48" Type="http://schemas.openxmlformats.org/officeDocument/2006/relationships/image" Target="../media/image17.png"/><Relationship Id="rId8" Type="http://schemas.openxmlformats.org/officeDocument/2006/relationships/tags" Target="../tags/tag82.xml"/><Relationship Id="rId5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26" Type="http://schemas.openxmlformats.org/officeDocument/2006/relationships/tags" Target="../tags/tag129.xml"/><Relationship Id="rId39" Type="http://schemas.openxmlformats.org/officeDocument/2006/relationships/image" Target="../media/image7.png"/><Relationship Id="rId3" Type="http://schemas.openxmlformats.org/officeDocument/2006/relationships/tags" Target="../tags/tag106.xml"/><Relationship Id="rId21" Type="http://schemas.openxmlformats.org/officeDocument/2006/relationships/tags" Target="../tags/tag124.xml"/><Relationship Id="rId34" Type="http://schemas.openxmlformats.org/officeDocument/2006/relationships/image" Target="../media/image26.png"/><Relationship Id="rId42" Type="http://schemas.openxmlformats.org/officeDocument/2006/relationships/image" Target="../media/image10.png"/><Relationship Id="rId47" Type="http://schemas.openxmlformats.org/officeDocument/2006/relationships/image" Target="../media/image32.png"/><Relationship Id="rId50" Type="http://schemas.openxmlformats.org/officeDocument/2006/relationships/image" Target="../media/image35.png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5" Type="http://schemas.openxmlformats.org/officeDocument/2006/relationships/tags" Target="../tags/tag128.xml"/><Relationship Id="rId33" Type="http://schemas.openxmlformats.org/officeDocument/2006/relationships/image" Target="../media/image2.png"/><Relationship Id="rId38" Type="http://schemas.openxmlformats.org/officeDocument/2006/relationships/image" Target="../media/image6.png"/><Relationship Id="rId46" Type="http://schemas.openxmlformats.org/officeDocument/2006/relationships/image" Target="../media/image31.png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tags" Target="../tags/tag123.xml"/><Relationship Id="rId29" Type="http://schemas.openxmlformats.org/officeDocument/2006/relationships/tags" Target="../tags/tag132.xml"/><Relationship Id="rId41" Type="http://schemas.openxmlformats.org/officeDocument/2006/relationships/image" Target="../media/image9.png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24" Type="http://schemas.openxmlformats.org/officeDocument/2006/relationships/tags" Target="../tags/tag127.xml"/><Relationship Id="rId32" Type="http://schemas.openxmlformats.org/officeDocument/2006/relationships/image" Target="../media/image25.png"/><Relationship Id="rId37" Type="http://schemas.openxmlformats.org/officeDocument/2006/relationships/image" Target="../media/image5.png"/><Relationship Id="rId40" Type="http://schemas.openxmlformats.org/officeDocument/2006/relationships/image" Target="../media/image8.png"/><Relationship Id="rId45" Type="http://schemas.openxmlformats.org/officeDocument/2006/relationships/image" Target="../media/image30.png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23" Type="http://schemas.openxmlformats.org/officeDocument/2006/relationships/tags" Target="../tags/tag126.xml"/><Relationship Id="rId28" Type="http://schemas.openxmlformats.org/officeDocument/2006/relationships/tags" Target="../tags/tag131.xml"/><Relationship Id="rId36" Type="http://schemas.openxmlformats.org/officeDocument/2006/relationships/image" Target="../media/image1.png"/><Relationship Id="rId49" Type="http://schemas.openxmlformats.org/officeDocument/2006/relationships/image" Target="../media/image34.png"/><Relationship Id="rId10" Type="http://schemas.openxmlformats.org/officeDocument/2006/relationships/tags" Target="../tags/tag113.xml"/><Relationship Id="rId19" Type="http://schemas.openxmlformats.org/officeDocument/2006/relationships/tags" Target="../tags/tag122.xml"/><Relationship Id="rId31" Type="http://schemas.openxmlformats.org/officeDocument/2006/relationships/notesSlide" Target="../notesSlides/notesSlide6.xml"/><Relationship Id="rId44" Type="http://schemas.openxmlformats.org/officeDocument/2006/relationships/image" Target="../media/image29.png"/><Relationship Id="rId52" Type="http://schemas.openxmlformats.org/officeDocument/2006/relationships/image" Target="../media/image36.png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tags" Target="../tags/tag125.xml"/><Relationship Id="rId27" Type="http://schemas.openxmlformats.org/officeDocument/2006/relationships/tags" Target="../tags/tag130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27.png"/><Relationship Id="rId43" Type="http://schemas.openxmlformats.org/officeDocument/2006/relationships/image" Target="../media/image28.png"/><Relationship Id="rId48" Type="http://schemas.openxmlformats.org/officeDocument/2006/relationships/image" Target="../media/image33.png"/><Relationship Id="rId8" Type="http://schemas.openxmlformats.org/officeDocument/2006/relationships/tags" Target="../tags/tag111.xml"/><Relationship Id="rId5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45.xml"/><Relationship Id="rId18" Type="http://schemas.openxmlformats.org/officeDocument/2006/relationships/tags" Target="../tags/tag150.xml"/><Relationship Id="rId26" Type="http://schemas.openxmlformats.org/officeDocument/2006/relationships/tags" Target="../tags/tag158.xml"/><Relationship Id="rId39" Type="http://schemas.openxmlformats.org/officeDocument/2006/relationships/image" Target="../media/image33.png"/><Relationship Id="rId3" Type="http://schemas.openxmlformats.org/officeDocument/2006/relationships/tags" Target="../tags/tag135.xml"/><Relationship Id="rId21" Type="http://schemas.openxmlformats.org/officeDocument/2006/relationships/tags" Target="../tags/tag153.xml"/><Relationship Id="rId34" Type="http://schemas.openxmlformats.org/officeDocument/2006/relationships/image" Target="../media/image38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tags" Target="../tags/tag149.xml"/><Relationship Id="rId25" Type="http://schemas.openxmlformats.org/officeDocument/2006/relationships/tags" Target="../tags/tag157.xml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49.png"/><Relationship Id="rId2" Type="http://schemas.openxmlformats.org/officeDocument/2006/relationships/tags" Target="../tags/tag134.xml"/><Relationship Id="rId16" Type="http://schemas.openxmlformats.org/officeDocument/2006/relationships/tags" Target="../tags/tag148.xml"/><Relationship Id="rId20" Type="http://schemas.openxmlformats.org/officeDocument/2006/relationships/tags" Target="../tags/tag152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44.png"/><Relationship Id="rId54" Type="http://schemas.openxmlformats.org/officeDocument/2006/relationships/image" Target="../media/image56.png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24" Type="http://schemas.openxmlformats.org/officeDocument/2006/relationships/tags" Target="../tags/tag156.xml"/><Relationship Id="rId32" Type="http://schemas.openxmlformats.org/officeDocument/2006/relationships/image" Target="../media/image2.png"/><Relationship Id="rId37" Type="http://schemas.openxmlformats.org/officeDocument/2006/relationships/image" Target="../media/image41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3" Type="http://schemas.openxmlformats.org/officeDocument/2006/relationships/image" Target="../media/image23.png"/><Relationship Id="rId5" Type="http://schemas.openxmlformats.org/officeDocument/2006/relationships/tags" Target="../tags/tag137.xml"/><Relationship Id="rId15" Type="http://schemas.openxmlformats.org/officeDocument/2006/relationships/tags" Target="../tags/tag147.xml"/><Relationship Id="rId23" Type="http://schemas.openxmlformats.org/officeDocument/2006/relationships/tags" Target="../tags/tag155.xml"/><Relationship Id="rId28" Type="http://schemas.openxmlformats.org/officeDocument/2006/relationships/tags" Target="../tags/tag160.xml"/><Relationship Id="rId36" Type="http://schemas.openxmlformats.org/officeDocument/2006/relationships/image" Target="../media/image40.png"/><Relationship Id="rId49" Type="http://schemas.openxmlformats.org/officeDocument/2006/relationships/image" Target="../media/image52.png"/><Relationship Id="rId10" Type="http://schemas.openxmlformats.org/officeDocument/2006/relationships/tags" Target="../tags/tag142.xml"/><Relationship Id="rId19" Type="http://schemas.openxmlformats.org/officeDocument/2006/relationships/tags" Target="../tags/tag151.xml"/><Relationship Id="rId31" Type="http://schemas.openxmlformats.org/officeDocument/2006/relationships/image" Target="../media/image25.png"/><Relationship Id="rId44" Type="http://schemas.openxmlformats.org/officeDocument/2006/relationships/image" Target="../media/image47.png"/><Relationship Id="rId52" Type="http://schemas.openxmlformats.org/officeDocument/2006/relationships/image" Target="../media/image55.png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Relationship Id="rId22" Type="http://schemas.openxmlformats.org/officeDocument/2006/relationships/tags" Target="../tags/tag154.xml"/><Relationship Id="rId27" Type="http://schemas.openxmlformats.org/officeDocument/2006/relationships/tags" Target="../tags/tag159.xml"/><Relationship Id="rId30" Type="http://schemas.openxmlformats.org/officeDocument/2006/relationships/notesSlide" Target="../notesSlides/notesSlide7.xml"/><Relationship Id="rId35" Type="http://schemas.openxmlformats.org/officeDocument/2006/relationships/image" Target="../media/image39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8" Type="http://schemas.openxmlformats.org/officeDocument/2006/relationships/tags" Target="../tags/tag140.xml"/><Relationship Id="rId51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26" Type="http://schemas.openxmlformats.org/officeDocument/2006/relationships/tags" Target="../tags/tag186.xml"/><Relationship Id="rId39" Type="http://schemas.openxmlformats.org/officeDocument/2006/relationships/image" Target="../media/image14.png"/><Relationship Id="rId21" Type="http://schemas.openxmlformats.org/officeDocument/2006/relationships/tags" Target="../tags/tag181.xml"/><Relationship Id="rId34" Type="http://schemas.openxmlformats.org/officeDocument/2006/relationships/image" Target="../media/image15.png"/><Relationship Id="rId42" Type="http://schemas.openxmlformats.org/officeDocument/2006/relationships/image" Target="../media/image5.png"/><Relationship Id="rId47" Type="http://schemas.openxmlformats.org/officeDocument/2006/relationships/image" Target="../media/image9.png"/><Relationship Id="rId50" Type="http://schemas.openxmlformats.org/officeDocument/2006/relationships/image" Target="../media/image61.png"/><Relationship Id="rId55" Type="http://schemas.openxmlformats.org/officeDocument/2006/relationships/image" Target="../media/image66.png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5" Type="http://schemas.openxmlformats.org/officeDocument/2006/relationships/tags" Target="../tags/tag185.xml"/><Relationship Id="rId33" Type="http://schemas.openxmlformats.org/officeDocument/2006/relationships/notesSlide" Target="../notesSlides/notesSlide8.xml"/><Relationship Id="rId38" Type="http://schemas.openxmlformats.org/officeDocument/2006/relationships/image" Target="../media/image13.png"/><Relationship Id="rId46" Type="http://schemas.openxmlformats.org/officeDocument/2006/relationships/image" Target="../media/image8.png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tags" Target="../tags/tag180.xml"/><Relationship Id="rId29" Type="http://schemas.openxmlformats.org/officeDocument/2006/relationships/tags" Target="../tags/tag189.xml"/><Relationship Id="rId41" Type="http://schemas.openxmlformats.org/officeDocument/2006/relationships/image" Target="../media/image59.png"/><Relationship Id="rId54" Type="http://schemas.openxmlformats.org/officeDocument/2006/relationships/image" Target="../media/image65.png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24" Type="http://schemas.openxmlformats.org/officeDocument/2006/relationships/tags" Target="../tags/tag184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2.png"/><Relationship Id="rId40" Type="http://schemas.openxmlformats.org/officeDocument/2006/relationships/image" Target="../media/image58.png"/><Relationship Id="rId45" Type="http://schemas.openxmlformats.org/officeDocument/2006/relationships/image" Target="../media/image7.png"/><Relationship Id="rId53" Type="http://schemas.openxmlformats.org/officeDocument/2006/relationships/image" Target="../media/image64.png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23" Type="http://schemas.openxmlformats.org/officeDocument/2006/relationships/tags" Target="../tags/tag183.xml"/><Relationship Id="rId28" Type="http://schemas.openxmlformats.org/officeDocument/2006/relationships/tags" Target="../tags/tag188.xml"/><Relationship Id="rId36" Type="http://schemas.openxmlformats.org/officeDocument/2006/relationships/image" Target="../media/image57.png"/><Relationship Id="rId49" Type="http://schemas.openxmlformats.org/officeDocument/2006/relationships/image" Target="../media/image10.png"/><Relationship Id="rId57" Type="http://schemas.openxmlformats.org/officeDocument/2006/relationships/image" Target="../media/image68.png"/><Relationship Id="rId10" Type="http://schemas.openxmlformats.org/officeDocument/2006/relationships/tags" Target="../tags/tag170.xml"/><Relationship Id="rId19" Type="http://schemas.openxmlformats.org/officeDocument/2006/relationships/tags" Target="../tags/tag179.xml"/><Relationship Id="rId31" Type="http://schemas.openxmlformats.org/officeDocument/2006/relationships/tags" Target="../tags/tag191.xml"/><Relationship Id="rId44" Type="http://schemas.openxmlformats.org/officeDocument/2006/relationships/image" Target="../media/image60.png"/><Relationship Id="rId52" Type="http://schemas.openxmlformats.org/officeDocument/2006/relationships/image" Target="../media/image63.png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tags" Target="../tags/tag182.xml"/><Relationship Id="rId27" Type="http://schemas.openxmlformats.org/officeDocument/2006/relationships/tags" Target="../tags/tag187.xml"/><Relationship Id="rId30" Type="http://schemas.openxmlformats.org/officeDocument/2006/relationships/tags" Target="../tags/tag190.xml"/><Relationship Id="rId35" Type="http://schemas.openxmlformats.org/officeDocument/2006/relationships/image" Target="../media/image12.png"/><Relationship Id="rId43" Type="http://schemas.openxmlformats.org/officeDocument/2006/relationships/image" Target="../media/image6.png"/><Relationship Id="rId48" Type="http://schemas.openxmlformats.org/officeDocument/2006/relationships/image" Target="../media/image11.png"/><Relationship Id="rId56" Type="http://schemas.openxmlformats.org/officeDocument/2006/relationships/image" Target="../media/image67.png"/><Relationship Id="rId8" Type="http://schemas.openxmlformats.org/officeDocument/2006/relationships/tags" Target="../tags/tag168.xml"/><Relationship Id="rId51" Type="http://schemas.openxmlformats.org/officeDocument/2006/relationships/image" Target="../media/image62.png"/><Relationship Id="rId3" Type="http://schemas.openxmlformats.org/officeDocument/2006/relationships/tags" Target="../tags/tag163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04.xml"/><Relationship Id="rId18" Type="http://schemas.openxmlformats.org/officeDocument/2006/relationships/tags" Target="../tags/tag209.xml"/><Relationship Id="rId26" Type="http://schemas.openxmlformats.org/officeDocument/2006/relationships/tags" Target="../tags/tag217.xml"/><Relationship Id="rId39" Type="http://schemas.openxmlformats.org/officeDocument/2006/relationships/image" Target="../media/image15.png"/><Relationship Id="rId21" Type="http://schemas.openxmlformats.org/officeDocument/2006/relationships/tags" Target="../tags/tag212.xml"/><Relationship Id="rId34" Type="http://schemas.openxmlformats.org/officeDocument/2006/relationships/tags" Target="../tags/tag225.xml"/><Relationship Id="rId42" Type="http://schemas.openxmlformats.org/officeDocument/2006/relationships/image" Target="../media/image12.png"/><Relationship Id="rId47" Type="http://schemas.openxmlformats.org/officeDocument/2006/relationships/image" Target="../media/image14.png"/><Relationship Id="rId50" Type="http://schemas.openxmlformats.org/officeDocument/2006/relationships/image" Target="../media/image5.png"/><Relationship Id="rId55" Type="http://schemas.openxmlformats.org/officeDocument/2006/relationships/image" Target="../media/image9.png"/><Relationship Id="rId63" Type="http://schemas.openxmlformats.org/officeDocument/2006/relationships/image" Target="../media/image67.png"/><Relationship Id="rId7" Type="http://schemas.openxmlformats.org/officeDocument/2006/relationships/tags" Target="../tags/tag198.xml"/><Relationship Id="rId2" Type="http://schemas.openxmlformats.org/officeDocument/2006/relationships/tags" Target="../tags/tag193.xml"/><Relationship Id="rId16" Type="http://schemas.openxmlformats.org/officeDocument/2006/relationships/tags" Target="../tags/tag207.xml"/><Relationship Id="rId29" Type="http://schemas.openxmlformats.org/officeDocument/2006/relationships/tags" Target="../tags/tag220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24" Type="http://schemas.openxmlformats.org/officeDocument/2006/relationships/tags" Target="../tags/tag215.xml"/><Relationship Id="rId32" Type="http://schemas.openxmlformats.org/officeDocument/2006/relationships/tags" Target="../tags/tag223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2.png"/><Relationship Id="rId45" Type="http://schemas.openxmlformats.org/officeDocument/2006/relationships/image" Target="../media/image70.png"/><Relationship Id="rId53" Type="http://schemas.openxmlformats.org/officeDocument/2006/relationships/image" Target="../media/image7.png"/><Relationship Id="rId58" Type="http://schemas.openxmlformats.org/officeDocument/2006/relationships/image" Target="../media/image61.png"/><Relationship Id="rId66" Type="http://schemas.openxmlformats.org/officeDocument/2006/relationships/image" Target="../media/image72.png"/><Relationship Id="rId5" Type="http://schemas.openxmlformats.org/officeDocument/2006/relationships/tags" Target="../tags/tag196.xml"/><Relationship Id="rId15" Type="http://schemas.openxmlformats.org/officeDocument/2006/relationships/tags" Target="../tags/tag206.xml"/><Relationship Id="rId23" Type="http://schemas.openxmlformats.org/officeDocument/2006/relationships/tags" Target="../tags/tag214.xml"/><Relationship Id="rId28" Type="http://schemas.openxmlformats.org/officeDocument/2006/relationships/tags" Target="../tags/tag219.xml"/><Relationship Id="rId36" Type="http://schemas.openxmlformats.org/officeDocument/2006/relationships/tags" Target="../tags/tag227.xml"/><Relationship Id="rId49" Type="http://schemas.openxmlformats.org/officeDocument/2006/relationships/image" Target="../media/image59.png"/><Relationship Id="rId57" Type="http://schemas.openxmlformats.org/officeDocument/2006/relationships/image" Target="../media/image10.png"/><Relationship Id="rId61" Type="http://schemas.openxmlformats.org/officeDocument/2006/relationships/image" Target="../media/image65.png"/><Relationship Id="rId10" Type="http://schemas.openxmlformats.org/officeDocument/2006/relationships/tags" Target="../tags/tag201.xml"/><Relationship Id="rId19" Type="http://schemas.openxmlformats.org/officeDocument/2006/relationships/tags" Target="../tags/tag210.xml"/><Relationship Id="rId31" Type="http://schemas.openxmlformats.org/officeDocument/2006/relationships/tags" Target="../tags/tag222.xml"/><Relationship Id="rId44" Type="http://schemas.openxmlformats.org/officeDocument/2006/relationships/image" Target="../media/image69.png"/><Relationship Id="rId52" Type="http://schemas.openxmlformats.org/officeDocument/2006/relationships/image" Target="../media/image60.png"/><Relationship Id="rId60" Type="http://schemas.openxmlformats.org/officeDocument/2006/relationships/image" Target="../media/image64.png"/><Relationship Id="rId65" Type="http://schemas.openxmlformats.org/officeDocument/2006/relationships/image" Target="../media/image71.png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tags" Target="../tags/tag205.xml"/><Relationship Id="rId22" Type="http://schemas.openxmlformats.org/officeDocument/2006/relationships/tags" Target="../tags/tag213.xml"/><Relationship Id="rId27" Type="http://schemas.openxmlformats.org/officeDocument/2006/relationships/tags" Target="../tags/tag218.xml"/><Relationship Id="rId30" Type="http://schemas.openxmlformats.org/officeDocument/2006/relationships/tags" Target="../tags/tag221.xml"/><Relationship Id="rId35" Type="http://schemas.openxmlformats.org/officeDocument/2006/relationships/tags" Target="../tags/tag226.xml"/><Relationship Id="rId43" Type="http://schemas.openxmlformats.org/officeDocument/2006/relationships/image" Target="../media/image57.png"/><Relationship Id="rId48" Type="http://schemas.openxmlformats.org/officeDocument/2006/relationships/image" Target="../media/image58.png"/><Relationship Id="rId56" Type="http://schemas.openxmlformats.org/officeDocument/2006/relationships/image" Target="../media/image11.png"/><Relationship Id="rId64" Type="http://schemas.openxmlformats.org/officeDocument/2006/relationships/image" Target="../media/image68.png"/><Relationship Id="rId8" Type="http://schemas.openxmlformats.org/officeDocument/2006/relationships/tags" Target="../tags/tag199.xml"/><Relationship Id="rId51" Type="http://schemas.openxmlformats.org/officeDocument/2006/relationships/image" Target="../media/image6.png"/><Relationship Id="rId3" Type="http://schemas.openxmlformats.org/officeDocument/2006/relationships/tags" Target="../tags/tag194.xml"/><Relationship Id="rId12" Type="http://schemas.openxmlformats.org/officeDocument/2006/relationships/tags" Target="../tags/tag203.xml"/><Relationship Id="rId17" Type="http://schemas.openxmlformats.org/officeDocument/2006/relationships/tags" Target="../tags/tag208.xml"/><Relationship Id="rId25" Type="http://schemas.openxmlformats.org/officeDocument/2006/relationships/tags" Target="../tags/tag216.xml"/><Relationship Id="rId33" Type="http://schemas.openxmlformats.org/officeDocument/2006/relationships/tags" Target="../tags/tag224.xml"/><Relationship Id="rId38" Type="http://schemas.openxmlformats.org/officeDocument/2006/relationships/notesSlide" Target="../notesSlides/notesSlide9.xml"/><Relationship Id="rId46" Type="http://schemas.openxmlformats.org/officeDocument/2006/relationships/image" Target="../media/image13.png"/><Relationship Id="rId59" Type="http://schemas.openxmlformats.org/officeDocument/2006/relationships/image" Target="../media/image63.png"/><Relationship Id="rId67" Type="http://schemas.openxmlformats.org/officeDocument/2006/relationships/image" Target="../media/image73.png"/><Relationship Id="rId20" Type="http://schemas.openxmlformats.org/officeDocument/2006/relationships/tags" Target="../tags/tag211.xml"/><Relationship Id="rId41" Type="http://schemas.openxmlformats.org/officeDocument/2006/relationships/image" Target="../media/image62.png"/><Relationship Id="rId54" Type="http://schemas.openxmlformats.org/officeDocument/2006/relationships/image" Target="../media/image8.png"/><Relationship Id="rId62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96A9-D8E8-4213-9FB6-765DF5F35BE0}" type="slidenum">
              <a:rPr lang="en-US"/>
              <a:pPr/>
              <a:t>1</a:t>
            </a:fld>
            <a:endParaRPr lang="en-US"/>
          </a:p>
        </p:txBody>
      </p:sp>
      <p:sp>
        <p:nvSpPr>
          <p:cNvPr id="18083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8387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 smtClean="0"/>
              <a:t>Definite integration and Riemann sum problems</a:t>
            </a:r>
            <a:endParaRPr lang="en-US" sz="2400" dirty="0"/>
          </a:p>
        </p:txBody>
      </p:sp>
      <p:sp>
        <p:nvSpPr>
          <p:cNvPr id="1808388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37744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2820" y="23987"/>
            <a:ext cx="5082424" cy="6423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54239" name="Group 1754238"/>
          <p:cNvGrpSpPr/>
          <p:nvPr/>
        </p:nvGrpSpPr>
        <p:grpSpPr>
          <a:xfrm>
            <a:off x="432276" y="2819400"/>
            <a:ext cx="7035203" cy="379413"/>
            <a:chOff x="432276" y="2819400"/>
            <a:chExt cx="7035203" cy="379413"/>
          </a:xfrm>
        </p:grpSpPr>
        <p:pic>
          <p:nvPicPr>
            <p:cNvPr id="46" name="Picture 19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76" y="2819400"/>
              <a:ext cx="1446213" cy="379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236" name="Picture 1754235" descr="txp_fig"/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9329" y="2868255"/>
              <a:ext cx="5478150" cy="2918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1" name="Group 70"/>
          <p:cNvGrpSpPr/>
          <p:nvPr/>
        </p:nvGrpSpPr>
        <p:grpSpPr>
          <a:xfrm>
            <a:off x="329723" y="4114800"/>
            <a:ext cx="7137768" cy="379522"/>
            <a:chOff x="329723" y="4114800"/>
            <a:chExt cx="7137768" cy="379522"/>
          </a:xfrm>
        </p:grpSpPr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723" y="4114800"/>
              <a:ext cx="1548766" cy="37952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54237" name="Picture 1754236" descr="txp_fig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9329" y="4163655"/>
              <a:ext cx="5478162" cy="29187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2" name="Group 71"/>
          <p:cNvGrpSpPr/>
          <p:nvPr/>
        </p:nvGrpSpPr>
        <p:grpSpPr>
          <a:xfrm>
            <a:off x="417372" y="5397674"/>
            <a:ext cx="7050119" cy="379523"/>
            <a:chOff x="417372" y="5486417"/>
            <a:chExt cx="7050119" cy="379523"/>
          </a:xfrm>
        </p:grpSpPr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7372" y="5486417"/>
              <a:ext cx="1461117" cy="3795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54238" name="Picture 1754237" descr="txp_fig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9329" y="5535272"/>
              <a:ext cx="5478162" cy="29187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84982"/>
          </a:xfrm>
        </p:spPr>
        <p:txBody>
          <a:bodyPr/>
          <a:lstStyle/>
          <a:p>
            <a:fld id="{2F468406-60B5-438A-A69D-10555F8EC27A}" type="slidenum">
              <a:rPr lang="en-US"/>
              <a:pPr/>
              <a:t>10</a:t>
            </a:fld>
            <a:endParaRPr lang="en-US"/>
          </a:p>
        </p:txBody>
      </p:sp>
      <p:sp>
        <p:nvSpPr>
          <p:cNvPr id="1754126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4128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54131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144621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4132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762000"/>
            <a:ext cx="15494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4133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58668"/>
            <a:ext cx="146208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54205" name="Group 93"/>
          <p:cNvGrpSpPr>
            <a:grpSpLocks/>
          </p:cNvGrpSpPr>
          <p:nvPr/>
        </p:nvGrpSpPr>
        <p:grpSpPr bwMode="auto">
          <a:xfrm>
            <a:off x="914400" y="1371600"/>
            <a:ext cx="7313613" cy="1143000"/>
            <a:chOff x="577" y="1056"/>
            <a:chExt cx="4607" cy="720"/>
          </a:xfrm>
        </p:grpSpPr>
        <p:pic>
          <p:nvPicPr>
            <p:cNvPr id="1754162" name="Picture 5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" y="1193"/>
              <a:ext cx="110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164" name="Picture 5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508"/>
              <a:ext cx="376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54165" name="Rectangle 53"/>
            <p:cNvSpPr>
              <a:spLocks noChangeArrowheads="1"/>
            </p:cNvSpPr>
            <p:nvPr/>
          </p:nvSpPr>
          <p:spPr bwMode="auto">
            <a:xfrm>
              <a:off x="577" y="1056"/>
              <a:ext cx="4607" cy="72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4166" name="Line 54"/>
            <p:cNvSpPr>
              <a:spLocks noChangeShapeType="1"/>
            </p:cNvSpPr>
            <p:nvPr/>
          </p:nvSpPr>
          <p:spPr bwMode="auto">
            <a:xfrm>
              <a:off x="577" y="1416"/>
              <a:ext cx="460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167" name="Line 55"/>
            <p:cNvSpPr>
              <a:spLocks noChangeShapeType="1"/>
            </p:cNvSpPr>
            <p:nvPr/>
          </p:nvSpPr>
          <p:spPr bwMode="auto">
            <a:xfrm>
              <a:off x="1128" y="1056"/>
              <a:ext cx="0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168" name="Line 56"/>
            <p:cNvSpPr>
              <a:spLocks noChangeShapeType="1"/>
            </p:cNvSpPr>
            <p:nvPr/>
          </p:nvSpPr>
          <p:spPr bwMode="auto">
            <a:xfrm>
              <a:off x="1728" y="1056"/>
              <a:ext cx="0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169" name="Line 57"/>
            <p:cNvSpPr>
              <a:spLocks noChangeShapeType="1"/>
            </p:cNvSpPr>
            <p:nvPr/>
          </p:nvSpPr>
          <p:spPr bwMode="auto">
            <a:xfrm>
              <a:off x="2304" y="1056"/>
              <a:ext cx="0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170" name="Line 58"/>
            <p:cNvSpPr>
              <a:spLocks noChangeShapeType="1"/>
            </p:cNvSpPr>
            <p:nvPr/>
          </p:nvSpPr>
          <p:spPr bwMode="auto">
            <a:xfrm>
              <a:off x="2880" y="1056"/>
              <a:ext cx="0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171" name="Line 59"/>
            <p:cNvSpPr>
              <a:spLocks noChangeShapeType="1"/>
            </p:cNvSpPr>
            <p:nvPr/>
          </p:nvSpPr>
          <p:spPr bwMode="auto">
            <a:xfrm>
              <a:off x="3456" y="1056"/>
              <a:ext cx="0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172" name="Line 60"/>
            <p:cNvSpPr>
              <a:spLocks noChangeShapeType="1"/>
            </p:cNvSpPr>
            <p:nvPr/>
          </p:nvSpPr>
          <p:spPr bwMode="auto">
            <a:xfrm>
              <a:off x="4032" y="1056"/>
              <a:ext cx="0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173" name="Line 61"/>
            <p:cNvSpPr>
              <a:spLocks noChangeShapeType="1"/>
            </p:cNvSpPr>
            <p:nvPr/>
          </p:nvSpPr>
          <p:spPr bwMode="auto">
            <a:xfrm>
              <a:off x="4608" y="1056"/>
              <a:ext cx="0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54191" name="Picture 7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" y="1174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198" name="Picture 8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" y="1525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192" name="Picture 8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5" y="1174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199" name="Picture 8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" y="1525"/>
              <a:ext cx="23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193" name="Picture 8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1" y="1174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200" name="Picture 8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" y="1525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194" name="Picture 8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" y="1174"/>
              <a:ext cx="110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201" name="Picture 89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" y="1525"/>
              <a:ext cx="110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195" name="Picture 83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" y="1174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202" name="Picture 90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" y="1525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196" name="Picture 8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9" y="1174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203" name="Picture 91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4" y="1525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197" name="Picture 85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" y="1174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204" name="Picture 92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" y="1525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54190" name="Line 78"/>
            <p:cNvSpPr>
              <a:spLocks noChangeShapeType="1"/>
            </p:cNvSpPr>
            <p:nvPr/>
          </p:nvSpPr>
          <p:spPr bwMode="auto">
            <a:xfrm>
              <a:off x="1174" y="1056"/>
              <a:ext cx="0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Rectangle 39"/>
          <p:cNvSpPr/>
          <p:nvPr/>
        </p:nvSpPr>
        <p:spPr bwMode="auto">
          <a:xfrm>
            <a:off x="1911096" y="1463040"/>
            <a:ext cx="2615184" cy="393192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3703320" y="1417320"/>
            <a:ext cx="2651760" cy="484632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5532120" y="1463040"/>
            <a:ext cx="2651760" cy="39319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8" name="Picture 5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007" y="1174342"/>
            <a:ext cx="1346797" cy="1586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0418" y="1174342"/>
            <a:ext cx="1277543" cy="1586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54176" name="Picture 175417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5166" y="1174342"/>
            <a:ext cx="1307254" cy="1586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0" y="2754682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54227" name="Picture 17542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6496" y="3262887"/>
            <a:ext cx="4660078" cy="2918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54230" name="Picture 175422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8907" y="3670526"/>
            <a:ext cx="2294849" cy="2920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2126" y="3695178"/>
            <a:ext cx="716148" cy="204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4" name="Straight Connector 63"/>
          <p:cNvCxnSpPr/>
          <p:nvPr/>
        </p:nvCxnSpPr>
        <p:spPr bwMode="auto">
          <a:xfrm>
            <a:off x="0" y="4051126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54228" name="Picture 175422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6495" y="4558287"/>
            <a:ext cx="4659795" cy="2918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54231" name="Picture 175423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9346" y="4965926"/>
            <a:ext cx="2542034" cy="2918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1379" y="4990578"/>
            <a:ext cx="716441" cy="2192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5" name="Straight Connector 64"/>
          <p:cNvCxnSpPr/>
          <p:nvPr/>
        </p:nvCxnSpPr>
        <p:spPr bwMode="auto">
          <a:xfrm>
            <a:off x="0" y="53340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54229" name="Picture 175422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6495" y="5841161"/>
            <a:ext cx="4659795" cy="2918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54232" name="Picture 17542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8907" y="6248800"/>
            <a:ext cx="2294845" cy="2920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453" y="6285978"/>
            <a:ext cx="716441" cy="2192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0" name="Straight Arrow Connector 89"/>
          <p:cNvCxnSpPr/>
          <p:nvPr/>
        </p:nvCxnSpPr>
        <p:spPr bwMode="auto">
          <a:xfrm flipH="1">
            <a:off x="4162948" y="2308399"/>
            <a:ext cx="3557016" cy="395935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Arrow Connector 112"/>
          <p:cNvCxnSpPr/>
          <p:nvPr/>
        </p:nvCxnSpPr>
        <p:spPr bwMode="auto">
          <a:xfrm flipH="1">
            <a:off x="3593592" y="2320924"/>
            <a:ext cx="2322576" cy="394106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Straight Arrow Connector 96"/>
          <p:cNvCxnSpPr/>
          <p:nvPr/>
        </p:nvCxnSpPr>
        <p:spPr bwMode="auto">
          <a:xfrm flipH="1">
            <a:off x="2935224" y="2320925"/>
            <a:ext cx="1152144" cy="3931920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Straight Arrow Connector 209"/>
          <p:cNvCxnSpPr/>
          <p:nvPr/>
        </p:nvCxnSpPr>
        <p:spPr bwMode="auto">
          <a:xfrm flipH="1">
            <a:off x="5303520" y="1765124"/>
            <a:ext cx="594360" cy="370332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Straight Arrow Connector 210"/>
          <p:cNvCxnSpPr/>
          <p:nvPr/>
        </p:nvCxnSpPr>
        <p:spPr bwMode="auto">
          <a:xfrm flipH="1">
            <a:off x="3511296" y="1764792"/>
            <a:ext cx="557784" cy="3694176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430" y="4896384"/>
            <a:ext cx="786384" cy="1749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4626" y="4910998"/>
            <a:ext cx="2698226" cy="1966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2536" y="5105400"/>
            <a:ext cx="3484698" cy="2077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09" name="Straight Arrow Connector 208"/>
          <p:cNvCxnSpPr/>
          <p:nvPr/>
        </p:nvCxnSpPr>
        <p:spPr bwMode="auto">
          <a:xfrm flipH="1">
            <a:off x="7104888" y="1773936"/>
            <a:ext cx="621792" cy="369417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54210" name="Rectangle 98"/>
          <p:cNvSpPr>
            <a:spLocks noChangeArrowheads="1"/>
          </p:cNvSpPr>
          <p:nvPr/>
        </p:nvSpPr>
        <p:spPr bwMode="auto">
          <a:xfrm>
            <a:off x="5257800" y="6273435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919962" y="6248383"/>
            <a:ext cx="3137735" cy="478571"/>
            <a:chOff x="4919962" y="6248383"/>
            <a:chExt cx="3137735" cy="478571"/>
          </a:xfrm>
        </p:grpSpPr>
        <p:pic>
          <p:nvPicPr>
            <p:cNvPr id="1754206" name="Picture 9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168" y="6248383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19962" y="6545246"/>
              <a:ext cx="3137735" cy="1817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" name="Oval 7"/>
          <p:cNvSpPr>
            <a:spLocks/>
          </p:cNvSpPr>
          <p:nvPr/>
        </p:nvSpPr>
        <p:spPr bwMode="auto">
          <a:xfrm>
            <a:off x="4960098" y="4908950"/>
            <a:ext cx="530352" cy="36576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14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54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54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5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5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1" animBg="1"/>
      <p:bldP spid="133" grpId="1" animBg="1"/>
      <p:bldP spid="134" grpId="1" animBg="1"/>
      <p:bldP spid="1754210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595269"/>
            <a:ext cx="4413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6862" name="Picture 3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56864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601662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020448"/>
            <a:ext cx="904959" cy="379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7" name="Straight Connector 26"/>
          <p:cNvCxnSpPr/>
          <p:nvPr/>
        </p:nvCxnSpPr>
        <p:spPr bwMode="auto">
          <a:xfrm>
            <a:off x="0" y="585592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064" y="792373"/>
            <a:ext cx="1548373" cy="6282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756" y="994877"/>
            <a:ext cx="510867" cy="2041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609600" y="965548"/>
            <a:ext cx="1674312" cy="1265588"/>
            <a:chOff x="609600" y="965548"/>
            <a:chExt cx="1674312" cy="1265588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 flipV="1">
              <a:off x="1014608" y="982351"/>
              <a:ext cx="740819" cy="103327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Arrow Connector 47"/>
            <p:cNvCxnSpPr/>
            <p:nvPr/>
          </p:nvCxnSpPr>
          <p:spPr bwMode="auto">
            <a:xfrm flipV="1">
              <a:off x="990600" y="1235296"/>
              <a:ext cx="739775" cy="99584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 flipV="1">
              <a:off x="609600" y="1371602"/>
              <a:ext cx="1396652" cy="539496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609600" y="1900854"/>
              <a:ext cx="0" cy="292608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/>
            <p:nvPr/>
          </p:nvCxnSpPr>
          <p:spPr bwMode="auto">
            <a:xfrm flipV="1">
              <a:off x="1730375" y="965548"/>
              <a:ext cx="553537" cy="26974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9" name="Picture 1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7378" y="2084832"/>
            <a:ext cx="2200747" cy="291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8207" y="2086807"/>
            <a:ext cx="1500970" cy="291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8599" y="2103120"/>
            <a:ext cx="160266" cy="218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B8CB1-5242-4A6A-8D36-A409C53D9D9A}" type="slidenum">
              <a:rPr lang="en-US"/>
              <a:pPr/>
              <a:t>11</a:t>
            </a:fld>
            <a:endParaRPr lang="en-US"/>
          </a:p>
        </p:txBody>
      </p:sp>
      <p:sp>
        <p:nvSpPr>
          <p:cNvPr id="1656851" name="Rectangle 1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6855" name="Rectangle 2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875" y="1804235"/>
            <a:ext cx="846405" cy="8752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3226120" y="2071972"/>
            <a:ext cx="100584" cy="265176"/>
            <a:chOff x="2983282" y="2082452"/>
            <a:chExt cx="100584" cy="265176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2983282" y="2082452"/>
              <a:ext cx="100584" cy="26517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>
              <a:off x="2983282" y="2082452"/>
              <a:ext cx="100584" cy="26517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0" name="Picture 1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2525" y="2093976"/>
            <a:ext cx="801624" cy="2771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326626" y="2071972"/>
            <a:ext cx="1912474" cy="292608"/>
            <a:chOff x="1701452" y="2097024"/>
            <a:chExt cx="1912474" cy="292608"/>
          </a:xfrm>
        </p:grpSpPr>
        <p:cxnSp>
          <p:nvCxnSpPr>
            <p:cNvPr id="41" name="Straight Connector 40"/>
            <p:cNvCxnSpPr/>
            <p:nvPr/>
          </p:nvCxnSpPr>
          <p:spPr bwMode="auto">
            <a:xfrm>
              <a:off x="3312174" y="2097024"/>
              <a:ext cx="301752" cy="292608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1701452" y="2097024"/>
              <a:ext cx="301752" cy="292608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 flipH="1">
              <a:off x="3312174" y="2097024"/>
              <a:ext cx="301752" cy="292608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>
              <a:off x="1701452" y="2097024"/>
              <a:ext cx="301752" cy="292608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4022" y="3000163"/>
            <a:ext cx="1489286" cy="876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1334022" y="4398448"/>
            <a:ext cx="7507220" cy="291989"/>
            <a:chOff x="1334022" y="4273188"/>
            <a:chExt cx="7507220" cy="291989"/>
          </a:xfrm>
        </p:grpSpPr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34022" y="4273188"/>
              <a:ext cx="4073819" cy="2917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41264" y="4273461"/>
              <a:ext cx="3299978" cy="2917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7" name="Picture 1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1637" y="5363760"/>
            <a:ext cx="4846763" cy="247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564" y="5363225"/>
            <a:ext cx="890814" cy="2189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56860" name="Rectangle 28"/>
          <p:cNvSpPr>
            <a:spLocks noChangeArrowheads="1"/>
          </p:cNvSpPr>
          <p:nvPr/>
        </p:nvSpPr>
        <p:spPr bwMode="auto">
          <a:xfrm>
            <a:off x="7303718" y="535800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56866" name="Group 34"/>
          <p:cNvGrpSpPr>
            <a:grpSpLocks/>
          </p:cNvGrpSpPr>
          <p:nvPr/>
        </p:nvGrpSpPr>
        <p:grpSpPr bwMode="auto">
          <a:xfrm>
            <a:off x="6037697" y="5650282"/>
            <a:ext cx="2846387" cy="514350"/>
            <a:chOff x="449" y="3973"/>
            <a:chExt cx="1793" cy="324"/>
          </a:xfrm>
        </p:grpSpPr>
        <p:pic>
          <p:nvPicPr>
            <p:cNvPr id="1656858" name="Picture 2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" y="3973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6865" name="Picture 3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" y="4160"/>
              <a:ext cx="179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2592" y="990600"/>
            <a:ext cx="3466176" cy="2423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Straight Arrow Connector 11"/>
          <p:cNvCxnSpPr/>
          <p:nvPr/>
        </p:nvCxnSpPr>
        <p:spPr bwMode="auto">
          <a:xfrm flipH="1">
            <a:off x="1216151" y="309563"/>
            <a:ext cx="5623560" cy="182880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9" name="Picture 2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1752600"/>
            <a:ext cx="4613392" cy="2424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4834" y="2032111"/>
            <a:ext cx="3364470" cy="242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5903" y="2336104"/>
            <a:ext cx="3122081" cy="2423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3" name="Straight Arrow Connector 22"/>
          <p:cNvCxnSpPr/>
          <p:nvPr/>
        </p:nvCxnSpPr>
        <p:spPr bwMode="auto">
          <a:xfrm flipH="1">
            <a:off x="3346704" y="368474"/>
            <a:ext cx="4069080" cy="178308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63326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6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6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656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656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65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65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68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595269"/>
            <a:ext cx="4413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825" y="3021904"/>
            <a:ext cx="978553" cy="3793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892"/>
          </a:xfrm>
        </p:spPr>
        <p:txBody>
          <a:bodyPr/>
          <a:lstStyle/>
          <a:p>
            <a:fld id="{BF806721-749C-48AC-90FA-06AF955ACCC6}" type="slidenum">
              <a:rPr lang="en-US"/>
              <a:pPr/>
              <a:t>12</a:t>
            </a:fld>
            <a:endParaRPr lang="en-US"/>
          </a:p>
        </p:txBody>
      </p:sp>
      <p:sp>
        <p:nvSpPr>
          <p:cNvPr id="17469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951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6958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3177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6967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34893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8978" y="762000"/>
            <a:ext cx="5592482" cy="2777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663" y="1143000"/>
            <a:ext cx="6222062" cy="379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7" name="Straight Connector 16"/>
          <p:cNvCxnSpPr/>
          <p:nvPr/>
        </p:nvCxnSpPr>
        <p:spPr bwMode="auto">
          <a:xfrm>
            <a:off x="0" y="1550096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373" y="1771371"/>
            <a:ext cx="1548669" cy="6284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4607" y="1984248"/>
            <a:ext cx="510867" cy="2041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559496" y="1975104"/>
            <a:ext cx="1635219" cy="1251392"/>
            <a:chOff x="634652" y="979744"/>
            <a:chExt cx="1635219" cy="1251392"/>
          </a:xfrm>
        </p:grpSpPr>
        <p:cxnSp>
          <p:nvCxnSpPr>
            <p:cNvPr id="30" name="Straight Arrow Connector 29"/>
            <p:cNvCxnSpPr/>
            <p:nvPr/>
          </p:nvCxnSpPr>
          <p:spPr bwMode="auto">
            <a:xfrm flipV="1">
              <a:off x="1014608" y="982351"/>
              <a:ext cx="740819" cy="103327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/>
            <p:cNvCxnSpPr/>
            <p:nvPr/>
          </p:nvCxnSpPr>
          <p:spPr bwMode="auto">
            <a:xfrm flipV="1">
              <a:off x="1003126" y="1235296"/>
              <a:ext cx="731520" cy="99584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/>
            <p:cNvCxnSpPr/>
            <p:nvPr/>
          </p:nvCxnSpPr>
          <p:spPr bwMode="auto">
            <a:xfrm flipV="1">
              <a:off x="634652" y="1336360"/>
              <a:ext cx="1353312" cy="57607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634652" y="1900854"/>
              <a:ext cx="0" cy="292608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V="1">
              <a:off x="1730375" y="979744"/>
              <a:ext cx="539496" cy="25603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5" name="Picture 2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7742" y="1879781"/>
            <a:ext cx="920132" cy="3794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4" name="Straight Connector 43"/>
          <p:cNvCxnSpPr/>
          <p:nvPr/>
        </p:nvCxnSpPr>
        <p:spPr bwMode="auto">
          <a:xfrm>
            <a:off x="4288536" y="1064792"/>
            <a:ext cx="1408176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3579" y="1939709"/>
            <a:ext cx="2201043" cy="2911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4556" y="1950147"/>
            <a:ext cx="1500970" cy="291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8728" y="1967132"/>
            <a:ext cx="801917" cy="2772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5094" y="1978331"/>
            <a:ext cx="159975" cy="2036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 bwMode="auto">
          <a:xfrm>
            <a:off x="7828892" y="1955437"/>
            <a:ext cx="165232" cy="30175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532015" y="2266334"/>
            <a:ext cx="1278591" cy="730518"/>
            <a:chOff x="6356651" y="2203704"/>
            <a:chExt cx="1278591" cy="730518"/>
          </a:xfrm>
        </p:grpSpPr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56918" y="2439444"/>
              <a:ext cx="685128" cy="2773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56651" y="2732801"/>
              <a:ext cx="1085663" cy="2014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1" name="Straight Arrow Connector 20"/>
            <p:cNvCxnSpPr/>
            <p:nvPr/>
          </p:nvCxnSpPr>
          <p:spPr bwMode="auto">
            <a:xfrm flipV="1">
              <a:off x="7223760" y="2203704"/>
              <a:ext cx="411482" cy="262106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9" name="Group 38"/>
          <p:cNvGrpSpPr/>
          <p:nvPr/>
        </p:nvGrpSpPr>
        <p:grpSpPr>
          <a:xfrm>
            <a:off x="8006008" y="2266334"/>
            <a:ext cx="1084756" cy="729474"/>
            <a:chOff x="7830644" y="2203704"/>
            <a:chExt cx="1084756" cy="729474"/>
          </a:xfrm>
        </p:grpSpPr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77432" y="2743131"/>
              <a:ext cx="637968" cy="1900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15398" y="2311052"/>
              <a:ext cx="700002" cy="4086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1" name="Straight Arrow Connector 50"/>
            <p:cNvCxnSpPr/>
            <p:nvPr/>
          </p:nvCxnSpPr>
          <p:spPr bwMode="auto">
            <a:xfrm flipH="1" flipV="1">
              <a:off x="7830644" y="2203704"/>
              <a:ext cx="411482" cy="262106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2" name="Picture 2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9467" y="1663874"/>
            <a:ext cx="846405" cy="8752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6990" y="2820444"/>
            <a:ext cx="3957136" cy="8760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8604" y="3986408"/>
            <a:ext cx="2876318" cy="8761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2252" y="3986408"/>
            <a:ext cx="2306607" cy="8760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8604" y="5194693"/>
            <a:ext cx="6029468" cy="291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8604" y="5791200"/>
            <a:ext cx="7620795" cy="3354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8604" y="6522442"/>
            <a:ext cx="700764" cy="102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46956" name="Rectangle 12"/>
          <p:cNvSpPr>
            <a:spLocks noChangeArrowheads="1"/>
          </p:cNvSpPr>
          <p:nvPr/>
        </p:nvSpPr>
        <p:spPr bwMode="auto">
          <a:xfrm>
            <a:off x="2057400" y="6459385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6969" name="Group 25"/>
          <p:cNvGrpSpPr>
            <a:grpSpLocks/>
          </p:cNvGrpSpPr>
          <p:nvPr/>
        </p:nvGrpSpPr>
        <p:grpSpPr bwMode="auto">
          <a:xfrm>
            <a:off x="3021013" y="6316510"/>
            <a:ext cx="2846387" cy="514350"/>
            <a:chOff x="449" y="3973"/>
            <a:chExt cx="1793" cy="324"/>
          </a:xfrm>
        </p:grpSpPr>
        <p:pic>
          <p:nvPicPr>
            <p:cNvPr id="1746970" name="Picture 2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" y="3973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46971" name="Picture 2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" y="4160"/>
              <a:ext cx="179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2236856" y="3098814"/>
            <a:ext cx="2753722" cy="292608"/>
            <a:chOff x="1995730" y="3098814"/>
            <a:chExt cx="2753722" cy="292608"/>
          </a:xfrm>
        </p:grpSpPr>
        <p:cxnSp>
          <p:nvCxnSpPr>
            <p:cNvPr id="35" name="Straight Connector 34"/>
            <p:cNvCxnSpPr/>
            <p:nvPr/>
          </p:nvCxnSpPr>
          <p:spPr bwMode="auto">
            <a:xfrm>
              <a:off x="4447700" y="3098814"/>
              <a:ext cx="301752" cy="292608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1995730" y="3098814"/>
              <a:ext cx="301752" cy="292608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>
              <a:off x="4447700" y="3098814"/>
              <a:ext cx="301752" cy="292608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>
              <a:off x="1995730" y="3098814"/>
              <a:ext cx="301752" cy="292608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4" name="Straight Arrow Connector 53"/>
          <p:cNvCxnSpPr/>
          <p:nvPr/>
        </p:nvCxnSpPr>
        <p:spPr bwMode="auto">
          <a:xfrm flipH="1">
            <a:off x="1122852" y="1409263"/>
            <a:ext cx="6088382" cy="1766085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8972" y="3608783"/>
            <a:ext cx="2711354" cy="3536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angle 19"/>
          <p:cNvSpPr/>
          <p:nvPr/>
        </p:nvSpPr>
        <p:spPr bwMode="auto">
          <a:xfrm>
            <a:off x="3767328" y="2999232"/>
            <a:ext cx="740664" cy="44805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386584" y="2200945"/>
            <a:ext cx="2276855" cy="910395"/>
            <a:chOff x="2386584" y="2200945"/>
            <a:chExt cx="2276855" cy="910395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flipH="1">
              <a:off x="2386584" y="2200945"/>
              <a:ext cx="594360" cy="910395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2962655" y="2205604"/>
              <a:ext cx="1700784" cy="905256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3" name="Group 52"/>
          <p:cNvGrpSpPr/>
          <p:nvPr/>
        </p:nvGrpSpPr>
        <p:grpSpPr>
          <a:xfrm>
            <a:off x="2425311" y="4169664"/>
            <a:ext cx="1460889" cy="438912"/>
            <a:chOff x="2425311" y="4169664"/>
            <a:chExt cx="1460889" cy="438912"/>
          </a:xfrm>
        </p:grpSpPr>
        <p:sp>
          <p:nvSpPr>
            <p:cNvPr id="49" name="Rectangle 48"/>
            <p:cNvSpPr/>
            <p:nvPr/>
          </p:nvSpPr>
          <p:spPr bwMode="auto">
            <a:xfrm>
              <a:off x="2425311" y="4251960"/>
              <a:ext cx="201168" cy="24688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3383280" y="4169664"/>
              <a:ext cx="502920" cy="438912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7" name="Rectangle 66"/>
          <p:cNvSpPr/>
          <p:nvPr/>
        </p:nvSpPr>
        <p:spPr bwMode="auto">
          <a:xfrm>
            <a:off x="6044184" y="4254674"/>
            <a:ext cx="438912" cy="244174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5031423" y="2185416"/>
            <a:ext cx="2238057" cy="630936"/>
            <a:chOff x="5031423" y="2185416"/>
            <a:chExt cx="2238057" cy="630936"/>
          </a:xfrm>
        </p:grpSpPr>
        <p:cxnSp>
          <p:nvCxnSpPr>
            <p:cNvPr id="59" name="Straight Connector 58"/>
            <p:cNvCxnSpPr/>
            <p:nvPr/>
          </p:nvCxnSpPr>
          <p:spPr bwMode="auto">
            <a:xfrm>
              <a:off x="5031423" y="2253776"/>
              <a:ext cx="975183" cy="554181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/>
            <p:nvPr/>
          </p:nvCxnSpPr>
          <p:spPr bwMode="auto">
            <a:xfrm flipV="1">
              <a:off x="5998464" y="2185416"/>
              <a:ext cx="1271016" cy="630936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4667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6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6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746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746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746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746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46956" grpId="0" animBg="1"/>
      <p:bldP spid="20" grpId="0" animBg="1"/>
      <p:bldP spid="20" grpId="1" animBg="1"/>
      <p:bldP spid="67" grpId="0" animBg="1"/>
      <p:bldP spid="6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595269"/>
            <a:ext cx="4413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892"/>
          </a:xfrm>
        </p:spPr>
        <p:txBody>
          <a:bodyPr/>
          <a:lstStyle/>
          <a:p>
            <a:fld id="{BF806721-749C-48AC-90FA-06AF955ACCC6}" type="slidenum">
              <a:rPr lang="en-US"/>
              <a:pPr/>
              <a:t>13</a:t>
            </a:fld>
            <a:endParaRPr lang="en-US"/>
          </a:p>
        </p:txBody>
      </p:sp>
      <p:sp>
        <p:nvSpPr>
          <p:cNvPr id="1746951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030" y="1886053"/>
            <a:ext cx="6247690" cy="8609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674" y="3671170"/>
            <a:ext cx="7897595" cy="8609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718" y="5453195"/>
            <a:ext cx="7867817" cy="8609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387" y="101252"/>
            <a:ext cx="773629" cy="8174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1812334" y="341334"/>
            <a:ext cx="2861271" cy="648163"/>
            <a:chOff x="1812334" y="341334"/>
            <a:chExt cx="2861271" cy="648163"/>
          </a:xfrm>
        </p:grpSpPr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12334" y="341334"/>
              <a:ext cx="2861271" cy="24785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7" name="Left Brace 46"/>
            <p:cNvSpPr/>
            <p:nvPr/>
          </p:nvSpPr>
          <p:spPr bwMode="auto">
            <a:xfrm rot="16200000">
              <a:off x="3488436" y="-428624"/>
              <a:ext cx="228600" cy="2139696"/>
            </a:xfrm>
            <a:prstGeom prst="leftBrac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33401" y="785413"/>
              <a:ext cx="1138671" cy="2040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9555" y="406052"/>
            <a:ext cx="905297" cy="1463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469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204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5" name="Straight Connector 34"/>
          <p:cNvCxnSpPr/>
          <p:nvPr/>
        </p:nvCxnSpPr>
        <p:spPr bwMode="auto">
          <a:xfrm>
            <a:off x="0" y="20574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1418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419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0122" y="609600"/>
            <a:ext cx="6805322" cy="4529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3852" y="78288"/>
            <a:ext cx="2087962" cy="3355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1669" y="62630"/>
            <a:ext cx="4468931" cy="4530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0370" y="1147233"/>
            <a:ext cx="4190230" cy="4529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A48371E1-1E65-42B7-B050-3894701F8255}" type="slidenum">
              <a:rPr lang="en-US"/>
              <a:pPr/>
              <a:t>14</a:t>
            </a:fld>
            <a:endParaRPr lang="en-US"/>
          </a:p>
        </p:txBody>
      </p:sp>
      <p:sp>
        <p:nvSpPr>
          <p:cNvPr id="17141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4184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538" y="2248422"/>
            <a:ext cx="3505881" cy="8177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6512773" y="3129834"/>
            <a:ext cx="2557253" cy="1289867"/>
            <a:chOff x="6512773" y="3129834"/>
            <a:chExt cx="2557253" cy="1289867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12773" y="3601766"/>
              <a:ext cx="2557253" cy="8179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4100000">
              <a:off x="6843936" y="3210050"/>
              <a:ext cx="263001" cy="1025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8" name="Picture 1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67" y="3574496"/>
            <a:ext cx="6167154" cy="7891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924824" y="4461347"/>
            <a:ext cx="5494944" cy="973876"/>
            <a:chOff x="684742" y="4461347"/>
            <a:chExt cx="5494944" cy="973876"/>
          </a:xfrm>
        </p:grpSpPr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4742" y="4792524"/>
              <a:ext cx="5494944" cy="6426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3071858" y="4541578"/>
              <a:ext cx="263053" cy="1025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6878668" y="3550251"/>
            <a:ext cx="2201658" cy="914400"/>
            <a:chOff x="6878668" y="3550251"/>
            <a:chExt cx="2201658" cy="914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6878668" y="3550251"/>
              <a:ext cx="585216" cy="914400"/>
            </a:xfrm>
            <a:prstGeom prst="rect">
              <a:avLst/>
            </a:prstGeom>
            <a:noFill/>
            <a:ln w="762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7461504" y="3727704"/>
              <a:ext cx="329184" cy="3840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8321040" y="3822192"/>
              <a:ext cx="164592" cy="29260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8915734" y="3813048"/>
              <a:ext cx="164592" cy="246888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50976" y="3553634"/>
            <a:ext cx="4928616" cy="740664"/>
            <a:chOff x="950976" y="3566160"/>
            <a:chExt cx="4928616" cy="740664"/>
          </a:xfrm>
        </p:grpSpPr>
        <p:sp>
          <p:nvSpPr>
            <p:cNvPr id="29" name="Rectangle 28"/>
            <p:cNvSpPr/>
            <p:nvPr/>
          </p:nvSpPr>
          <p:spPr bwMode="auto">
            <a:xfrm>
              <a:off x="950976" y="3568873"/>
              <a:ext cx="2121408" cy="731520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069080" y="3566160"/>
              <a:ext cx="996696" cy="740664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5660136" y="3904488"/>
              <a:ext cx="219456" cy="18288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334000" y="2084832"/>
            <a:ext cx="2925747" cy="850392"/>
            <a:chOff x="5334000" y="2084832"/>
            <a:chExt cx="2925747" cy="850392"/>
          </a:xfrm>
        </p:grpSpPr>
        <p:cxnSp>
          <p:nvCxnSpPr>
            <p:cNvPr id="34" name="Straight Connector 33"/>
            <p:cNvCxnSpPr/>
            <p:nvPr/>
          </p:nvCxnSpPr>
          <p:spPr bwMode="auto">
            <a:xfrm>
              <a:off x="8063151" y="2084832"/>
              <a:ext cx="0" cy="173736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Rectangle 16"/>
            <p:cNvSpPr/>
            <p:nvPr/>
          </p:nvSpPr>
          <p:spPr bwMode="auto">
            <a:xfrm>
              <a:off x="7866555" y="2258568"/>
              <a:ext cx="393192" cy="67665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5458967" y="2093976"/>
              <a:ext cx="2606040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H="1">
              <a:off x="5334000" y="2088753"/>
              <a:ext cx="137160" cy="15544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2" name="Rectangle 41"/>
          <p:cNvSpPr/>
          <p:nvPr/>
        </p:nvSpPr>
        <p:spPr bwMode="auto">
          <a:xfrm>
            <a:off x="5102352" y="2258568"/>
            <a:ext cx="228600" cy="676656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492240" y="3603070"/>
            <a:ext cx="393192" cy="676656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82880" y="4001690"/>
            <a:ext cx="356616" cy="29260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700784" y="4764024"/>
            <a:ext cx="1380744" cy="676656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4050792" y="4764024"/>
            <a:ext cx="1399032" cy="676656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044184" y="4764024"/>
            <a:ext cx="384048" cy="676656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060704" y="4764024"/>
            <a:ext cx="228600" cy="676656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8052148" y="2605372"/>
            <a:ext cx="201168" cy="265176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2" name="Straight Connector 61"/>
          <p:cNvCxnSpPr/>
          <p:nvPr/>
        </p:nvCxnSpPr>
        <p:spPr bwMode="auto">
          <a:xfrm>
            <a:off x="6071616" y="2788064"/>
            <a:ext cx="1581912" cy="0"/>
          </a:xfrm>
          <a:prstGeom prst="line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2" name="Picture 5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083" y="1371600"/>
            <a:ext cx="1548517" cy="6283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6378" y="1371600"/>
            <a:ext cx="568925" cy="6275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0" name="Straight Connector 79"/>
          <p:cNvCxnSpPr/>
          <p:nvPr/>
        </p:nvCxnSpPr>
        <p:spPr bwMode="auto">
          <a:xfrm>
            <a:off x="-1" y="1289304"/>
            <a:ext cx="2596896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>
            <a:off x="2589756" y="1289304"/>
            <a:ext cx="0" cy="768096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7" name="Picture 8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969" y="2391465"/>
            <a:ext cx="905273" cy="3794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059" y="2214013"/>
            <a:ext cx="3446697" cy="861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Oval 12"/>
          <p:cNvSpPr/>
          <p:nvPr/>
        </p:nvSpPr>
        <p:spPr bwMode="auto">
          <a:xfrm>
            <a:off x="4489704" y="2167128"/>
            <a:ext cx="201168" cy="265176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1790178" y="1961590"/>
            <a:ext cx="2351491" cy="515431"/>
            <a:chOff x="1790178" y="1961590"/>
            <a:chExt cx="2351491" cy="515431"/>
          </a:xfrm>
        </p:grpSpPr>
        <p:cxnSp>
          <p:nvCxnSpPr>
            <p:cNvPr id="84" name="Straight Arrow Connector 83"/>
            <p:cNvCxnSpPr/>
            <p:nvPr/>
          </p:nvCxnSpPr>
          <p:spPr bwMode="auto">
            <a:xfrm flipH="1">
              <a:off x="1790178" y="1961590"/>
              <a:ext cx="398241" cy="38061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Arrow Connector 87"/>
            <p:cNvCxnSpPr/>
            <p:nvPr/>
          </p:nvCxnSpPr>
          <p:spPr bwMode="auto">
            <a:xfrm>
              <a:off x="2459781" y="1961590"/>
              <a:ext cx="1681888" cy="515431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 15"/>
          <p:cNvGrpSpPr/>
          <p:nvPr/>
        </p:nvGrpSpPr>
        <p:grpSpPr>
          <a:xfrm>
            <a:off x="2539652" y="2477021"/>
            <a:ext cx="173736" cy="219456"/>
            <a:chOff x="2539652" y="2477021"/>
            <a:chExt cx="173736" cy="219456"/>
          </a:xfrm>
        </p:grpSpPr>
        <p:cxnSp>
          <p:nvCxnSpPr>
            <p:cNvPr id="14" name="Straight Connector 13"/>
            <p:cNvCxnSpPr/>
            <p:nvPr/>
          </p:nvCxnSpPr>
          <p:spPr bwMode="auto">
            <a:xfrm>
              <a:off x="2539652" y="2477021"/>
              <a:ext cx="173736" cy="21945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 flipH="1">
              <a:off x="2539652" y="2477021"/>
              <a:ext cx="173736" cy="21945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7" name="Group 76"/>
          <p:cNvGrpSpPr/>
          <p:nvPr/>
        </p:nvGrpSpPr>
        <p:grpSpPr>
          <a:xfrm>
            <a:off x="514444" y="1575108"/>
            <a:ext cx="1140620" cy="1030932"/>
            <a:chOff x="514444" y="1575108"/>
            <a:chExt cx="1140620" cy="1030932"/>
          </a:xfrm>
        </p:grpSpPr>
        <p:cxnSp>
          <p:nvCxnSpPr>
            <p:cNvPr id="66" name="Straight Arrow Connector 65"/>
            <p:cNvCxnSpPr/>
            <p:nvPr/>
          </p:nvCxnSpPr>
          <p:spPr bwMode="auto">
            <a:xfrm flipV="1">
              <a:off x="870918" y="1575108"/>
              <a:ext cx="219456" cy="80467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Arrow Connector 67"/>
            <p:cNvCxnSpPr/>
            <p:nvPr/>
          </p:nvCxnSpPr>
          <p:spPr bwMode="auto">
            <a:xfrm flipV="1">
              <a:off x="896112" y="1847088"/>
              <a:ext cx="758952" cy="75895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514444" y="1911096"/>
              <a:ext cx="0" cy="676656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Arrow Connector 71"/>
            <p:cNvCxnSpPr/>
            <p:nvPr/>
          </p:nvCxnSpPr>
          <p:spPr bwMode="auto">
            <a:xfrm>
              <a:off x="514444" y="1920240"/>
              <a:ext cx="786384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Arrow Connector 77"/>
            <p:cNvCxnSpPr/>
            <p:nvPr/>
          </p:nvCxnSpPr>
          <p:spPr bwMode="auto">
            <a:xfrm flipH="1" flipV="1">
              <a:off x="1650680" y="1587634"/>
              <a:ext cx="0" cy="265176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3" name="Group 42"/>
          <p:cNvGrpSpPr/>
          <p:nvPr/>
        </p:nvGrpSpPr>
        <p:grpSpPr>
          <a:xfrm>
            <a:off x="4670095" y="5478258"/>
            <a:ext cx="160426" cy="812895"/>
            <a:chOff x="4670095" y="5478258"/>
            <a:chExt cx="160426" cy="812895"/>
          </a:xfrm>
        </p:grpSpPr>
        <p:cxnSp>
          <p:nvCxnSpPr>
            <p:cNvPr id="49" name="Straight Arrow Connector 48"/>
            <p:cNvCxnSpPr/>
            <p:nvPr/>
          </p:nvCxnSpPr>
          <p:spPr bwMode="auto">
            <a:xfrm>
              <a:off x="4750308" y="5478258"/>
              <a:ext cx="0" cy="57912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70095" y="6071992"/>
              <a:ext cx="160426" cy="2191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7" name="Group 46"/>
          <p:cNvGrpSpPr/>
          <p:nvPr/>
        </p:nvGrpSpPr>
        <p:grpSpPr>
          <a:xfrm>
            <a:off x="6163056" y="5478258"/>
            <a:ext cx="160426" cy="812895"/>
            <a:chOff x="6163056" y="5478258"/>
            <a:chExt cx="160426" cy="812895"/>
          </a:xfrm>
        </p:grpSpPr>
        <p:cxnSp>
          <p:nvCxnSpPr>
            <p:cNvPr id="50" name="Straight Arrow Connector 49"/>
            <p:cNvCxnSpPr/>
            <p:nvPr/>
          </p:nvCxnSpPr>
          <p:spPr bwMode="auto">
            <a:xfrm>
              <a:off x="6236208" y="5478258"/>
              <a:ext cx="0" cy="57912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63056" y="6071992"/>
              <a:ext cx="160426" cy="2191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2310943" y="5478258"/>
            <a:ext cx="1512665" cy="812895"/>
            <a:chOff x="2310943" y="5478258"/>
            <a:chExt cx="1512665" cy="812895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>
              <a:off x="2391156" y="5478258"/>
              <a:ext cx="0" cy="57912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10943" y="6071992"/>
              <a:ext cx="160426" cy="2191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8400" y="5663852"/>
              <a:ext cx="1385208" cy="1750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92" name="Straight Arrow Connector 91"/>
          <p:cNvCxnSpPr/>
          <p:nvPr/>
        </p:nvCxnSpPr>
        <p:spPr bwMode="auto">
          <a:xfrm flipH="1">
            <a:off x="1116242" y="901874"/>
            <a:ext cx="5532120" cy="1562621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>
            <a:off x="3269218" y="2788064"/>
            <a:ext cx="676656" cy="0"/>
          </a:xfrm>
          <a:prstGeom prst="line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7" name="Group 56"/>
          <p:cNvGrpSpPr/>
          <p:nvPr/>
        </p:nvGrpSpPr>
        <p:grpSpPr>
          <a:xfrm>
            <a:off x="6833013" y="4788074"/>
            <a:ext cx="1204521" cy="628871"/>
            <a:chOff x="6833013" y="4788074"/>
            <a:chExt cx="1204521" cy="628871"/>
          </a:xfrm>
        </p:grpSpPr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72739" y="4788074"/>
              <a:ext cx="964795" cy="6288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0" name="Picture 89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33013" y="4870264"/>
              <a:ext cx="799513" cy="1453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8" name="Rectangle 57"/>
          <p:cNvSpPr/>
          <p:nvPr/>
        </p:nvSpPr>
        <p:spPr bwMode="auto">
          <a:xfrm>
            <a:off x="7818120" y="4773168"/>
            <a:ext cx="228600" cy="676656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1883" y="4788074"/>
            <a:ext cx="554917" cy="6285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Smiley Face 23"/>
          <p:cNvSpPr>
            <a:spLocks noChangeAspect="1"/>
          </p:cNvSpPr>
          <p:nvPr/>
        </p:nvSpPr>
        <p:spPr bwMode="auto">
          <a:xfrm>
            <a:off x="8623126" y="572022"/>
            <a:ext cx="457200" cy="457200"/>
          </a:xfrm>
          <a:prstGeom prst="smileyF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305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4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4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8" grpId="0" animBg="1"/>
      <p:bldP spid="48" grpId="1" animBg="1"/>
      <p:bldP spid="15" grpId="0" animBg="1"/>
      <p:bldP spid="15" grpId="1" animBg="1"/>
      <p:bldP spid="15" grpId="2" animBg="1"/>
      <p:bldP spid="22" grpId="0" animBg="1"/>
      <p:bldP spid="22" grpId="1" animBg="1"/>
      <p:bldP spid="45" grpId="0" animBg="1"/>
      <p:bldP spid="45" grpId="1" animBg="1"/>
      <p:bldP spid="46" grpId="0" animBg="1"/>
      <p:bldP spid="46" grpId="1" animBg="1"/>
      <p:bldP spid="60" grpId="0" animBg="1"/>
      <p:bldP spid="60" grpId="1" animBg="1"/>
      <p:bldP spid="59" grpId="0" animBg="1"/>
      <p:bldP spid="59" grpId="1" animBg="1"/>
      <p:bldP spid="13" grpId="0" animBg="1"/>
      <p:bldP spid="13" grpId="1" animBg="1"/>
      <p:bldP spid="58" grpId="0" animBg="1"/>
      <p:bldP spid="58" grpId="1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3" name="Picture 9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083" y="1371600"/>
            <a:ext cx="1548517" cy="6283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4" name="Picture 9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6378" y="1371600"/>
            <a:ext cx="568925" cy="6275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5" name="Straight Connector 94"/>
          <p:cNvCxnSpPr/>
          <p:nvPr/>
        </p:nvCxnSpPr>
        <p:spPr bwMode="auto">
          <a:xfrm>
            <a:off x="-1" y="1289304"/>
            <a:ext cx="2596896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/>
          <p:nvPr/>
        </p:nvCxnSpPr>
        <p:spPr bwMode="auto">
          <a:xfrm>
            <a:off x="2589756" y="1289304"/>
            <a:ext cx="0" cy="768096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0" y="20574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Smiley Face 44"/>
          <p:cNvSpPr>
            <a:spLocks noChangeAspect="1"/>
          </p:cNvSpPr>
          <p:nvPr/>
        </p:nvSpPr>
        <p:spPr bwMode="auto">
          <a:xfrm>
            <a:off x="8623126" y="572022"/>
            <a:ext cx="457200" cy="457200"/>
          </a:xfrm>
          <a:prstGeom prst="smileyF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14185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419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0122" y="609600"/>
            <a:ext cx="6805322" cy="4529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3852" y="78288"/>
            <a:ext cx="2087962" cy="3355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1669" y="62630"/>
            <a:ext cx="4468931" cy="4530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0370" y="1147233"/>
            <a:ext cx="4190230" cy="4529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A48371E1-1E65-42B7-B050-3894701F8255}" type="slidenum">
              <a:rPr lang="en-US"/>
              <a:pPr/>
              <a:t>15</a:t>
            </a:fld>
            <a:endParaRPr lang="en-US"/>
          </a:p>
        </p:txBody>
      </p:sp>
      <p:sp>
        <p:nvSpPr>
          <p:cNvPr id="17141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4184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4943" y="2248422"/>
            <a:ext cx="3418227" cy="8177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6653828" y="3129834"/>
            <a:ext cx="2425454" cy="1289766"/>
            <a:chOff x="6616250" y="3129834"/>
            <a:chExt cx="2425454" cy="1289766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16250" y="3601766"/>
              <a:ext cx="2425454" cy="8178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4100000">
              <a:off x="6843936" y="3210050"/>
              <a:ext cx="263001" cy="1025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783" y="3587022"/>
            <a:ext cx="5991494" cy="789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/>
          <p:nvPr/>
        </p:nvGrpSpPr>
        <p:grpSpPr bwMode="auto">
          <a:xfrm>
            <a:off x="1169096" y="4473873"/>
            <a:ext cx="5436460" cy="986433"/>
            <a:chOff x="765132" y="4473873"/>
            <a:chExt cx="5436460" cy="986433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5132" y="4817576"/>
              <a:ext cx="5436460" cy="6427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3148353" y="4554104"/>
              <a:ext cx="263053" cy="1025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5409156" y="2084832"/>
            <a:ext cx="2850591" cy="850392"/>
            <a:chOff x="5409156" y="2084832"/>
            <a:chExt cx="2850591" cy="850392"/>
          </a:xfrm>
        </p:grpSpPr>
        <p:cxnSp>
          <p:nvCxnSpPr>
            <p:cNvPr id="36" name="Straight Connector 35"/>
            <p:cNvCxnSpPr/>
            <p:nvPr/>
          </p:nvCxnSpPr>
          <p:spPr bwMode="auto">
            <a:xfrm>
              <a:off x="8063151" y="2084832"/>
              <a:ext cx="0" cy="173736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Rectangle 36"/>
            <p:cNvSpPr/>
            <p:nvPr/>
          </p:nvSpPr>
          <p:spPr bwMode="auto">
            <a:xfrm>
              <a:off x="7866555" y="2258568"/>
              <a:ext cx="393192" cy="67665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5534123" y="2093976"/>
              <a:ext cx="2542032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Arrow Connector 42"/>
            <p:cNvCxnSpPr/>
            <p:nvPr/>
          </p:nvCxnSpPr>
          <p:spPr bwMode="auto">
            <a:xfrm flipH="1">
              <a:off x="5409156" y="2088753"/>
              <a:ext cx="137160" cy="15544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4" name="Rectangle 43"/>
          <p:cNvSpPr/>
          <p:nvPr/>
        </p:nvSpPr>
        <p:spPr bwMode="auto">
          <a:xfrm>
            <a:off x="5166360" y="2258568"/>
            <a:ext cx="237744" cy="676656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629400" y="3603070"/>
            <a:ext cx="402336" cy="676656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7022592" y="3557016"/>
            <a:ext cx="2057400" cy="905256"/>
            <a:chOff x="6870192" y="3557016"/>
            <a:chExt cx="2057400" cy="905256"/>
          </a:xfrm>
        </p:grpSpPr>
        <p:sp>
          <p:nvSpPr>
            <p:cNvPr id="76" name="Rectangle 75"/>
            <p:cNvSpPr/>
            <p:nvPr/>
          </p:nvSpPr>
          <p:spPr bwMode="auto">
            <a:xfrm>
              <a:off x="6870192" y="3557016"/>
              <a:ext cx="566928" cy="905256"/>
            </a:xfrm>
            <a:prstGeom prst="rect">
              <a:avLst/>
            </a:prstGeom>
            <a:noFill/>
            <a:ln w="762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7455408" y="3727704"/>
              <a:ext cx="329184" cy="38404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8122920" y="3822192"/>
              <a:ext cx="164592" cy="29260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8698992" y="3611880"/>
              <a:ext cx="228600" cy="67665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179576" y="3566160"/>
            <a:ext cx="4736592" cy="741416"/>
            <a:chOff x="1179576" y="3566160"/>
            <a:chExt cx="4736592" cy="741416"/>
          </a:xfrm>
        </p:grpSpPr>
        <p:sp>
          <p:nvSpPr>
            <p:cNvPr id="81" name="Rectangle 80"/>
            <p:cNvSpPr/>
            <p:nvPr/>
          </p:nvSpPr>
          <p:spPr bwMode="auto">
            <a:xfrm>
              <a:off x="1179576" y="3568873"/>
              <a:ext cx="2130552" cy="731520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4069080" y="3566160"/>
              <a:ext cx="1005840" cy="740664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5678424" y="3704072"/>
              <a:ext cx="237744" cy="603504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1" name="Rectangle 60"/>
          <p:cNvSpPr/>
          <p:nvPr/>
        </p:nvSpPr>
        <p:spPr bwMode="auto">
          <a:xfrm>
            <a:off x="430436" y="4014216"/>
            <a:ext cx="356616" cy="29260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1926252" y="4801602"/>
            <a:ext cx="1399032" cy="676656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4063318" y="4801602"/>
            <a:ext cx="1399032" cy="676656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6053328" y="4801602"/>
            <a:ext cx="566928" cy="676656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1293020" y="4800600"/>
            <a:ext cx="228600" cy="676656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8052148" y="2605372"/>
            <a:ext cx="201168" cy="265176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6" name="Straight Connector 65"/>
          <p:cNvCxnSpPr/>
          <p:nvPr/>
        </p:nvCxnSpPr>
        <p:spPr bwMode="auto">
          <a:xfrm>
            <a:off x="6171824" y="2944368"/>
            <a:ext cx="1453896" cy="0"/>
          </a:xfrm>
          <a:prstGeom prst="line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822" y="2391465"/>
            <a:ext cx="993036" cy="379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7008" y="2214013"/>
            <a:ext cx="3564586" cy="8615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7" name="Group 56"/>
          <p:cNvGrpSpPr/>
          <p:nvPr/>
        </p:nvGrpSpPr>
        <p:grpSpPr>
          <a:xfrm>
            <a:off x="2523744" y="2477021"/>
            <a:ext cx="173736" cy="219456"/>
            <a:chOff x="2539652" y="2477021"/>
            <a:chExt cx="173736" cy="219456"/>
          </a:xfrm>
        </p:grpSpPr>
        <p:cxnSp>
          <p:nvCxnSpPr>
            <p:cNvPr id="58" name="Straight Connector 57"/>
            <p:cNvCxnSpPr/>
            <p:nvPr/>
          </p:nvCxnSpPr>
          <p:spPr bwMode="auto">
            <a:xfrm>
              <a:off x="2539652" y="2477021"/>
              <a:ext cx="173736" cy="21945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/>
            <p:nvPr/>
          </p:nvCxnSpPr>
          <p:spPr bwMode="auto">
            <a:xfrm flipH="1">
              <a:off x="2539652" y="2477021"/>
              <a:ext cx="173736" cy="21945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0" name="Oval 59"/>
          <p:cNvSpPr/>
          <p:nvPr/>
        </p:nvSpPr>
        <p:spPr bwMode="auto">
          <a:xfrm>
            <a:off x="4589912" y="2179654"/>
            <a:ext cx="201168" cy="265176"/>
          </a:xfrm>
          <a:prstGeom prst="ellips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5" name="Straight Connector 64"/>
          <p:cNvCxnSpPr/>
          <p:nvPr/>
        </p:nvCxnSpPr>
        <p:spPr bwMode="auto">
          <a:xfrm>
            <a:off x="3294270" y="2944368"/>
            <a:ext cx="722376" cy="0"/>
          </a:xfrm>
          <a:prstGeom prst="line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Group 21"/>
          <p:cNvGrpSpPr/>
          <p:nvPr/>
        </p:nvGrpSpPr>
        <p:grpSpPr>
          <a:xfrm>
            <a:off x="1765125" y="1961590"/>
            <a:ext cx="2532555" cy="388418"/>
            <a:chOff x="1765125" y="1961590"/>
            <a:chExt cx="2532555" cy="388418"/>
          </a:xfrm>
        </p:grpSpPr>
        <p:cxnSp>
          <p:nvCxnSpPr>
            <p:cNvPr id="86" name="Straight Arrow Connector 85"/>
            <p:cNvCxnSpPr/>
            <p:nvPr/>
          </p:nvCxnSpPr>
          <p:spPr bwMode="auto">
            <a:xfrm flipH="1">
              <a:off x="1765125" y="1961590"/>
              <a:ext cx="438912" cy="38061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Straight Arrow Connector 86"/>
            <p:cNvCxnSpPr/>
            <p:nvPr/>
          </p:nvCxnSpPr>
          <p:spPr bwMode="auto">
            <a:xfrm>
              <a:off x="2438362" y="1961590"/>
              <a:ext cx="1623999" cy="204887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Arrow Connector 87"/>
            <p:cNvCxnSpPr/>
            <p:nvPr/>
          </p:nvCxnSpPr>
          <p:spPr bwMode="auto">
            <a:xfrm>
              <a:off x="4050792" y="2167128"/>
              <a:ext cx="246888" cy="18288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0" name="Group 99"/>
          <p:cNvGrpSpPr/>
          <p:nvPr/>
        </p:nvGrpSpPr>
        <p:grpSpPr>
          <a:xfrm>
            <a:off x="4682621" y="5515836"/>
            <a:ext cx="160426" cy="812895"/>
            <a:chOff x="4670095" y="5478258"/>
            <a:chExt cx="160426" cy="812895"/>
          </a:xfrm>
        </p:grpSpPr>
        <p:cxnSp>
          <p:nvCxnSpPr>
            <p:cNvPr id="101" name="Straight Arrow Connector 100"/>
            <p:cNvCxnSpPr/>
            <p:nvPr/>
          </p:nvCxnSpPr>
          <p:spPr bwMode="auto">
            <a:xfrm>
              <a:off x="4750308" y="5478258"/>
              <a:ext cx="0" cy="57912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02" name="Picture 101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70095" y="6071992"/>
              <a:ext cx="160426" cy="2191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03" name="Group 102"/>
          <p:cNvGrpSpPr/>
          <p:nvPr/>
        </p:nvGrpSpPr>
        <p:grpSpPr>
          <a:xfrm>
            <a:off x="6256579" y="5515836"/>
            <a:ext cx="160426" cy="812895"/>
            <a:chOff x="6163056" y="5478258"/>
            <a:chExt cx="160426" cy="812895"/>
          </a:xfrm>
        </p:grpSpPr>
        <p:cxnSp>
          <p:nvCxnSpPr>
            <p:cNvPr id="104" name="Straight Arrow Connector 103"/>
            <p:cNvCxnSpPr/>
            <p:nvPr/>
          </p:nvCxnSpPr>
          <p:spPr bwMode="auto">
            <a:xfrm>
              <a:off x="6236208" y="5478258"/>
              <a:ext cx="0" cy="57912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05" name="Picture 104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63056" y="6071992"/>
              <a:ext cx="160426" cy="2191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06" name="Group 105"/>
          <p:cNvGrpSpPr/>
          <p:nvPr/>
        </p:nvGrpSpPr>
        <p:grpSpPr>
          <a:xfrm>
            <a:off x="2542032" y="5515836"/>
            <a:ext cx="1512665" cy="812895"/>
            <a:chOff x="2310943" y="5478258"/>
            <a:chExt cx="1512665" cy="812895"/>
          </a:xfrm>
        </p:grpSpPr>
        <p:cxnSp>
          <p:nvCxnSpPr>
            <p:cNvPr id="107" name="Straight Arrow Connector 106"/>
            <p:cNvCxnSpPr/>
            <p:nvPr/>
          </p:nvCxnSpPr>
          <p:spPr bwMode="auto">
            <a:xfrm>
              <a:off x="2391156" y="5478258"/>
              <a:ext cx="0" cy="57912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08" name="Picture 107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10943" y="6071992"/>
              <a:ext cx="160426" cy="2191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9" name="Picture 108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8400" y="5663852"/>
              <a:ext cx="1385208" cy="1750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111" name="Straight Arrow Connector 110"/>
          <p:cNvCxnSpPr/>
          <p:nvPr/>
        </p:nvCxnSpPr>
        <p:spPr bwMode="auto">
          <a:xfrm flipH="1">
            <a:off x="1116242" y="1435608"/>
            <a:ext cx="5440680" cy="106984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Group 14"/>
          <p:cNvGrpSpPr/>
          <p:nvPr/>
        </p:nvGrpSpPr>
        <p:grpSpPr>
          <a:xfrm>
            <a:off x="6833013" y="4800600"/>
            <a:ext cx="1853787" cy="628555"/>
            <a:chOff x="6833013" y="4800600"/>
            <a:chExt cx="1853787" cy="628555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79908" y="4800600"/>
              <a:ext cx="1606892" cy="6285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5" name="Picture 84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33013" y="4870264"/>
              <a:ext cx="799513" cy="1453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3" name="Rectangle 62"/>
          <p:cNvSpPr/>
          <p:nvPr/>
        </p:nvSpPr>
        <p:spPr bwMode="auto">
          <a:xfrm>
            <a:off x="7819122" y="4775548"/>
            <a:ext cx="219456" cy="676656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80"/>
          <p:cNvSpPr>
            <a:spLocks noChangeArrowheads="1"/>
          </p:cNvSpPr>
          <p:nvPr/>
        </p:nvSpPr>
        <p:spPr bwMode="auto">
          <a:xfrm>
            <a:off x="8750474" y="167744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Smiley Face 45"/>
          <p:cNvSpPr>
            <a:spLocks noChangeAspect="1"/>
          </p:cNvSpPr>
          <p:nvPr/>
        </p:nvSpPr>
        <p:spPr bwMode="auto">
          <a:xfrm>
            <a:off x="8623126" y="1129430"/>
            <a:ext cx="457200" cy="457200"/>
          </a:xfrm>
          <a:prstGeom prst="smileyF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74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55" grpId="0" animBg="1"/>
      <p:bldP spid="55" grpId="1" animBg="1"/>
      <p:bldP spid="61" grpId="0" animBg="1"/>
      <p:bldP spid="61" grpId="1" animBg="1"/>
      <p:bldP spid="61" grpId="2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10" grpId="0" animBg="1"/>
      <p:bldP spid="110" grpId="1" animBg="1"/>
      <p:bldP spid="64" grpId="0" animBg="1"/>
      <p:bldP spid="64" grpId="1" animBg="1"/>
      <p:bldP spid="60" grpId="0" animBg="1"/>
      <p:bldP spid="60" grpId="1" animBg="1"/>
      <p:bldP spid="63" grpId="0" animBg="1"/>
      <p:bldP spid="63" grpId="1" animBg="1"/>
      <p:bldP spid="39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429" y="2214013"/>
            <a:ext cx="4659867" cy="861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7" name="Group 56"/>
          <p:cNvGrpSpPr/>
          <p:nvPr/>
        </p:nvGrpSpPr>
        <p:grpSpPr>
          <a:xfrm>
            <a:off x="2523744" y="2477021"/>
            <a:ext cx="173736" cy="219456"/>
            <a:chOff x="2539652" y="2477021"/>
            <a:chExt cx="173736" cy="219456"/>
          </a:xfrm>
        </p:grpSpPr>
        <p:cxnSp>
          <p:nvCxnSpPr>
            <p:cNvPr id="58" name="Straight Connector 57"/>
            <p:cNvCxnSpPr/>
            <p:nvPr/>
          </p:nvCxnSpPr>
          <p:spPr bwMode="auto">
            <a:xfrm>
              <a:off x="2539652" y="2477021"/>
              <a:ext cx="173736" cy="21945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/>
            <p:nvPr/>
          </p:nvCxnSpPr>
          <p:spPr bwMode="auto">
            <a:xfrm flipH="1">
              <a:off x="2539652" y="2477021"/>
              <a:ext cx="173736" cy="21945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7" name="Straight Connector 46"/>
          <p:cNvCxnSpPr/>
          <p:nvPr/>
        </p:nvCxnSpPr>
        <p:spPr bwMode="auto">
          <a:xfrm>
            <a:off x="0" y="20574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Smiley Face 44"/>
          <p:cNvSpPr>
            <a:spLocks noChangeAspect="1"/>
          </p:cNvSpPr>
          <p:nvPr/>
        </p:nvSpPr>
        <p:spPr bwMode="auto">
          <a:xfrm>
            <a:off x="8623126" y="572022"/>
            <a:ext cx="457200" cy="457200"/>
          </a:xfrm>
          <a:prstGeom prst="smileyF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A48371E1-1E65-42B7-B050-3894701F8255}" type="slidenum">
              <a:rPr lang="en-US"/>
              <a:pPr/>
              <a:t>16</a:t>
            </a:fld>
            <a:endParaRPr lang="en-US"/>
          </a:p>
        </p:txBody>
      </p:sp>
      <p:sp>
        <p:nvSpPr>
          <p:cNvPr id="17141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14185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419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14184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0122" y="609600"/>
            <a:ext cx="6805322" cy="4529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3852" y="78288"/>
            <a:ext cx="2087962" cy="3355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1669" y="62630"/>
            <a:ext cx="4468931" cy="4530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0370" y="1147233"/>
            <a:ext cx="4190230" cy="4529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4943" y="2248422"/>
            <a:ext cx="3418227" cy="8177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6653828" y="3129834"/>
            <a:ext cx="2425454" cy="1289766"/>
            <a:chOff x="6616250" y="3129834"/>
            <a:chExt cx="2425454" cy="1289766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16250" y="3601766"/>
              <a:ext cx="2425454" cy="8178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4100000">
              <a:off x="6843936" y="3210050"/>
              <a:ext cx="263001" cy="1025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783" y="3587022"/>
            <a:ext cx="5991494" cy="789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/>
          <p:nvPr/>
        </p:nvGrpSpPr>
        <p:grpSpPr bwMode="auto">
          <a:xfrm>
            <a:off x="1169096" y="4473873"/>
            <a:ext cx="5436460" cy="986433"/>
            <a:chOff x="765132" y="4473873"/>
            <a:chExt cx="5436460" cy="986433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5132" y="4817576"/>
              <a:ext cx="5436460" cy="6427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3148353" y="4554104"/>
              <a:ext cx="263053" cy="1025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9908" y="4800600"/>
            <a:ext cx="1606892" cy="6285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Rectangle 80"/>
          <p:cNvSpPr>
            <a:spLocks noChangeArrowheads="1"/>
          </p:cNvSpPr>
          <p:nvPr/>
        </p:nvSpPr>
        <p:spPr bwMode="auto">
          <a:xfrm>
            <a:off x="8750474" y="167744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533400" y="1438947"/>
            <a:ext cx="2847127" cy="466053"/>
            <a:chOff x="1073092" y="6337126"/>
            <a:chExt cx="2847127" cy="466053"/>
          </a:xfrm>
        </p:grpSpPr>
        <p:pic>
          <p:nvPicPr>
            <p:cNvPr id="41" name="Picture 7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169" y="6337126"/>
              <a:ext cx="942975" cy="236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3092" y="6621463"/>
              <a:ext cx="2847127" cy="1817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6" name="Smiley Face 45"/>
          <p:cNvSpPr>
            <a:spLocks noChangeAspect="1"/>
          </p:cNvSpPr>
          <p:nvPr/>
        </p:nvSpPr>
        <p:spPr bwMode="auto">
          <a:xfrm>
            <a:off x="8623126" y="1129430"/>
            <a:ext cx="457200" cy="457200"/>
          </a:xfrm>
          <a:prstGeom prst="smileyF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8" name="Picture 4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4699" y="5953089"/>
            <a:ext cx="1986901" cy="2191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228600" y="5810053"/>
            <a:ext cx="5887129" cy="895547"/>
            <a:chOff x="228600" y="5810053"/>
            <a:chExt cx="5887129" cy="895547"/>
          </a:xfrm>
        </p:grpSpPr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600" y="5810053"/>
              <a:ext cx="686251" cy="2340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03427" y="5822579"/>
              <a:ext cx="4046245" cy="2480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03427" y="6107964"/>
              <a:ext cx="5112302" cy="2340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75113" y="6413803"/>
              <a:ext cx="1971598" cy="2917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54" name="Straight Connector 53"/>
          <p:cNvCxnSpPr/>
          <p:nvPr/>
        </p:nvCxnSpPr>
        <p:spPr bwMode="auto">
          <a:xfrm>
            <a:off x="0" y="56388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8" name="Picture 3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3013" y="4870264"/>
            <a:ext cx="799513" cy="1453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840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A48371E1-1E65-42B7-B050-3894701F8255}" type="slidenum">
              <a:rPr lang="en-US"/>
              <a:pPr/>
              <a:t>17</a:t>
            </a:fld>
            <a:endParaRPr lang="en-US"/>
          </a:p>
        </p:txBody>
      </p:sp>
      <p:sp>
        <p:nvSpPr>
          <p:cNvPr id="17141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1418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419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14184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9832" y="78288"/>
            <a:ext cx="3197655" cy="335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3610" y="62630"/>
            <a:ext cx="3226706" cy="452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Straight Connector 14"/>
          <p:cNvCxnSpPr/>
          <p:nvPr/>
        </p:nvCxnSpPr>
        <p:spPr bwMode="auto">
          <a:xfrm>
            <a:off x="0" y="6096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8" name="Picture 2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766213"/>
            <a:ext cx="2337655" cy="817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84" y="905734"/>
            <a:ext cx="935333" cy="3795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7" name="Straight Arrow Connector 56"/>
          <p:cNvCxnSpPr/>
          <p:nvPr/>
        </p:nvCxnSpPr>
        <p:spPr bwMode="auto">
          <a:xfrm flipH="1">
            <a:off x="953022" y="343270"/>
            <a:ext cx="6638544" cy="66751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1814" y="1070660"/>
            <a:ext cx="262980" cy="1025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935" y="2191055"/>
            <a:ext cx="1548813" cy="628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3044" y="2191055"/>
            <a:ext cx="568926" cy="6275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4" name="Group 93"/>
          <p:cNvGrpSpPr/>
          <p:nvPr/>
        </p:nvGrpSpPr>
        <p:grpSpPr>
          <a:xfrm>
            <a:off x="329184" y="1003126"/>
            <a:ext cx="1280159" cy="1740074"/>
            <a:chOff x="329184" y="1003126"/>
            <a:chExt cx="1280159" cy="1740074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>
              <a:off x="329184" y="1234440"/>
              <a:ext cx="685800" cy="150876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Arrow Connector 67"/>
            <p:cNvCxnSpPr/>
            <p:nvPr/>
          </p:nvCxnSpPr>
          <p:spPr bwMode="auto">
            <a:xfrm>
              <a:off x="749807" y="1271015"/>
              <a:ext cx="859536" cy="93268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Arrow Connector 72"/>
            <p:cNvCxnSpPr/>
            <p:nvPr/>
          </p:nvCxnSpPr>
          <p:spPr bwMode="auto">
            <a:xfrm>
              <a:off x="710852" y="1003126"/>
              <a:ext cx="387457" cy="448056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Arrow Connector 73"/>
            <p:cNvCxnSpPr/>
            <p:nvPr/>
          </p:nvCxnSpPr>
          <p:spPr bwMode="auto">
            <a:xfrm>
              <a:off x="1098309" y="1444752"/>
              <a:ext cx="0" cy="740664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Arrow Connector 76"/>
            <p:cNvCxnSpPr/>
            <p:nvPr/>
          </p:nvCxnSpPr>
          <p:spPr bwMode="auto">
            <a:xfrm>
              <a:off x="1005840" y="2743200"/>
              <a:ext cx="283464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5" name="Group 94"/>
          <p:cNvGrpSpPr/>
          <p:nvPr/>
        </p:nvGrpSpPr>
        <p:grpSpPr>
          <a:xfrm>
            <a:off x="1535482" y="1423792"/>
            <a:ext cx="1984958" cy="829390"/>
            <a:chOff x="1535482" y="1423792"/>
            <a:chExt cx="1984958" cy="829390"/>
          </a:xfrm>
        </p:grpSpPr>
        <p:cxnSp>
          <p:nvCxnSpPr>
            <p:cNvPr id="83" name="Straight Arrow Connector 82"/>
            <p:cNvCxnSpPr/>
            <p:nvPr/>
          </p:nvCxnSpPr>
          <p:spPr bwMode="auto">
            <a:xfrm flipH="1" flipV="1">
              <a:off x="1535482" y="1741117"/>
              <a:ext cx="704088" cy="512064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 bwMode="auto">
            <a:xfrm flipV="1">
              <a:off x="2423160" y="1741117"/>
              <a:ext cx="1097280" cy="512065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Straight Arrow Connector 92"/>
            <p:cNvCxnSpPr/>
            <p:nvPr/>
          </p:nvCxnSpPr>
          <p:spPr bwMode="auto">
            <a:xfrm flipV="1">
              <a:off x="1535482" y="1423792"/>
              <a:ext cx="0" cy="32004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Straight Arrow Connector 95"/>
            <p:cNvCxnSpPr/>
            <p:nvPr/>
          </p:nvCxnSpPr>
          <p:spPr bwMode="auto">
            <a:xfrm flipV="1">
              <a:off x="3517726" y="1423792"/>
              <a:ext cx="0" cy="32004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0" name="Picture 9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778" y="731520"/>
            <a:ext cx="5024399" cy="8615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4" name="Straight Arrow Connector 103"/>
          <p:cNvCxnSpPr/>
          <p:nvPr/>
        </p:nvCxnSpPr>
        <p:spPr bwMode="auto">
          <a:xfrm>
            <a:off x="3747877" y="330744"/>
            <a:ext cx="1389888" cy="67665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Straight Arrow Connector 104"/>
          <p:cNvCxnSpPr/>
          <p:nvPr/>
        </p:nvCxnSpPr>
        <p:spPr bwMode="auto">
          <a:xfrm>
            <a:off x="4681728" y="314156"/>
            <a:ext cx="2551176" cy="45720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Arrow Connector 105"/>
          <p:cNvCxnSpPr/>
          <p:nvPr/>
        </p:nvCxnSpPr>
        <p:spPr bwMode="auto">
          <a:xfrm>
            <a:off x="7223760" y="768096"/>
            <a:ext cx="91440" cy="24688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Arrow Connector 106"/>
          <p:cNvCxnSpPr/>
          <p:nvPr/>
        </p:nvCxnSpPr>
        <p:spPr bwMode="auto">
          <a:xfrm>
            <a:off x="5020056" y="210312"/>
            <a:ext cx="3794760" cy="53949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Arrow Connector 107"/>
          <p:cNvCxnSpPr/>
          <p:nvPr/>
        </p:nvCxnSpPr>
        <p:spPr bwMode="auto">
          <a:xfrm>
            <a:off x="4389120" y="487118"/>
            <a:ext cx="2295144" cy="26517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Arrow Connector 108"/>
          <p:cNvCxnSpPr/>
          <p:nvPr/>
        </p:nvCxnSpPr>
        <p:spPr bwMode="auto">
          <a:xfrm>
            <a:off x="4085990" y="246055"/>
            <a:ext cx="310896" cy="241063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Connector 109"/>
          <p:cNvCxnSpPr/>
          <p:nvPr/>
        </p:nvCxnSpPr>
        <p:spPr bwMode="auto">
          <a:xfrm flipV="1">
            <a:off x="2697480" y="1463040"/>
            <a:ext cx="923544" cy="0"/>
          </a:xfrm>
          <a:prstGeom prst="line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Connector 110"/>
          <p:cNvCxnSpPr/>
          <p:nvPr/>
        </p:nvCxnSpPr>
        <p:spPr bwMode="auto">
          <a:xfrm flipV="1">
            <a:off x="5532120" y="1463040"/>
            <a:ext cx="923544" cy="0"/>
          </a:xfrm>
          <a:prstGeom prst="line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Straight Connector 111"/>
          <p:cNvCxnSpPr/>
          <p:nvPr/>
        </p:nvCxnSpPr>
        <p:spPr bwMode="auto">
          <a:xfrm flipV="1">
            <a:off x="7674530" y="1463040"/>
            <a:ext cx="923544" cy="0"/>
          </a:xfrm>
          <a:prstGeom prst="line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57722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4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4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766213"/>
            <a:ext cx="2337655" cy="817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4684" y="905734"/>
            <a:ext cx="1280110" cy="379568"/>
            <a:chOff x="24684" y="905734"/>
            <a:chExt cx="1280110" cy="379568"/>
          </a:xfrm>
        </p:grpSpPr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684" y="905734"/>
              <a:ext cx="935333" cy="3795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41814" y="1070660"/>
              <a:ext cx="262980" cy="1025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A48371E1-1E65-42B7-B050-3894701F8255}" type="slidenum">
              <a:rPr lang="en-US"/>
              <a:pPr/>
              <a:t>18</a:t>
            </a:fld>
            <a:endParaRPr lang="en-US"/>
          </a:p>
        </p:txBody>
      </p:sp>
      <p:sp>
        <p:nvSpPr>
          <p:cNvPr id="17141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14185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419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14184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9832" y="78288"/>
            <a:ext cx="3197655" cy="335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3610" y="62630"/>
            <a:ext cx="3226706" cy="452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Straight Connector 14"/>
          <p:cNvCxnSpPr/>
          <p:nvPr/>
        </p:nvCxnSpPr>
        <p:spPr bwMode="auto">
          <a:xfrm>
            <a:off x="0" y="6096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778" y="731520"/>
            <a:ext cx="5024399" cy="8615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009474" y="1679525"/>
            <a:ext cx="5024400" cy="1198592"/>
            <a:chOff x="2009474" y="1679525"/>
            <a:chExt cx="5024400" cy="1198592"/>
          </a:xfrm>
        </p:grpSpPr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09474" y="2016615"/>
              <a:ext cx="5024400" cy="86150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000000">
              <a:off x="4526215" y="1759756"/>
              <a:ext cx="263053" cy="1025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2141213" y="2846533"/>
            <a:ext cx="4760923" cy="1213180"/>
            <a:chOff x="2141213" y="2846533"/>
            <a:chExt cx="4760923" cy="1213180"/>
          </a:xfrm>
        </p:grpSpPr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41213" y="3198312"/>
              <a:ext cx="4760923" cy="86140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390148" y="2926764"/>
              <a:ext cx="263053" cy="1025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2053729" y="4014585"/>
            <a:ext cx="4935890" cy="1266179"/>
            <a:chOff x="2053729" y="4014585"/>
            <a:chExt cx="4935890" cy="1266179"/>
          </a:xfrm>
        </p:grpSpPr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53729" y="4419414"/>
              <a:ext cx="4935890" cy="8613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390148" y="4094816"/>
              <a:ext cx="263053" cy="1025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2010060" y="5372289"/>
            <a:ext cx="5023228" cy="1087668"/>
            <a:chOff x="2010060" y="5372289"/>
            <a:chExt cx="5023228" cy="1087668"/>
          </a:xfrm>
        </p:grpSpPr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10060" y="5642467"/>
              <a:ext cx="5023228" cy="8174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390148" y="5452520"/>
              <a:ext cx="263053" cy="1025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5504688" y="762000"/>
            <a:ext cx="3118438" cy="680077"/>
            <a:chOff x="5504688" y="762000"/>
            <a:chExt cx="3118438" cy="680077"/>
          </a:xfrm>
        </p:grpSpPr>
        <p:sp>
          <p:nvSpPr>
            <p:cNvPr id="10" name="Rectangle 9"/>
            <p:cNvSpPr/>
            <p:nvPr/>
          </p:nvSpPr>
          <p:spPr bwMode="auto">
            <a:xfrm>
              <a:off x="5504688" y="768096"/>
              <a:ext cx="978408" cy="673981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7644718" y="762000"/>
              <a:ext cx="978408" cy="673981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Rectangle 29"/>
          <p:cNvSpPr/>
          <p:nvPr/>
        </p:nvSpPr>
        <p:spPr bwMode="auto">
          <a:xfrm>
            <a:off x="3227832" y="2069219"/>
            <a:ext cx="1161288" cy="673981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556504" y="2063123"/>
            <a:ext cx="1152144" cy="673981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4539808" y="1975104"/>
            <a:ext cx="201168" cy="265176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6860380" y="1975104"/>
            <a:ext cx="201168" cy="26517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648456" y="3621024"/>
            <a:ext cx="365760" cy="29260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657600" y="4837176"/>
            <a:ext cx="365760" cy="30175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3060526" y="4535424"/>
            <a:ext cx="201168" cy="18288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002536" y="6025896"/>
            <a:ext cx="365760" cy="29260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48256" y="4837176"/>
            <a:ext cx="4242816" cy="301752"/>
            <a:chOff x="2048256" y="4837176"/>
            <a:chExt cx="4242816" cy="301752"/>
          </a:xfrm>
        </p:grpSpPr>
        <p:sp>
          <p:nvSpPr>
            <p:cNvPr id="38" name="Rectangle 37"/>
            <p:cNvSpPr/>
            <p:nvPr/>
          </p:nvSpPr>
          <p:spPr bwMode="auto">
            <a:xfrm>
              <a:off x="5934456" y="4837176"/>
              <a:ext cx="356616" cy="301752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2048256" y="4956048"/>
              <a:ext cx="210312" cy="17373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3657600" y="4837176"/>
              <a:ext cx="365760" cy="301752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62" name="Picture 6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0378" y="5169074"/>
            <a:ext cx="3094773" cy="1680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9" name="Oval 68"/>
          <p:cNvSpPr/>
          <p:nvPr/>
        </p:nvSpPr>
        <p:spPr bwMode="auto">
          <a:xfrm>
            <a:off x="4521896" y="3150254"/>
            <a:ext cx="201168" cy="265176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6693408" y="3150254"/>
            <a:ext cx="201168" cy="26517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3826868" y="3592840"/>
            <a:ext cx="201168" cy="265176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6009654" y="3592840"/>
            <a:ext cx="201168" cy="26517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838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5" grpId="0" animBg="1"/>
      <p:bldP spid="35" grpId="1" animBg="1"/>
      <p:bldP spid="13" grpId="0" animBg="1"/>
      <p:bldP spid="13" grpId="1" animBg="1"/>
      <p:bldP spid="36" grpId="0" animBg="1"/>
      <p:bldP spid="36" grpId="1" animBg="1"/>
      <p:bldP spid="37" grpId="0" animBg="1"/>
      <p:bldP spid="37" grpId="1" animBg="1"/>
      <p:bldP spid="40" grpId="0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24684" y="905734"/>
            <a:ext cx="1280110" cy="379568"/>
            <a:chOff x="24684" y="905734"/>
            <a:chExt cx="1280110" cy="379568"/>
          </a:xfrm>
        </p:grpSpPr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684" y="905734"/>
              <a:ext cx="935333" cy="3795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41814" y="1070660"/>
              <a:ext cx="262980" cy="1025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A48371E1-1E65-42B7-B050-3894701F8255}" type="slidenum">
              <a:rPr lang="en-US"/>
              <a:pPr/>
              <a:t>19</a:t>
            </a:fld>
            <a:endParaRPr lang="en-US"/>
          </a:p>
        </p:txBody>
      </p:sp>
      <p:sp>
        <p:nvSpPr>
          <p:cNvPr id="17141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1418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419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14184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9832" y="78288"/>
            <a:ext cx="3197655" cy="335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3610" y="62630"/>
            <a:ext cx="3226706" cy="452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Straight Connector 14"/>
          <p:cNvCxnSpPr/>
          <p:nvPr/>
        </p:nvCxnSpPr>
        <p:spPr bwMode="auto">
          <a:xfrm>
            <a:off x="0" y="6096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2" name="Picture 4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4230" y="748430"/>
            <a:ext cx="5023228" cy="81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0060" y="5642467"/>
            <a:ext cx="5023228" cy="81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779776" y="878404"/>
            <a:ext cx="3694175" cy="393192"/>
            <a:chOff x="2779776" y="878404"/>
            <a:chExt cx="3694175" cy="393192"/>
          </a:xfrm>
        </p:grpSpPr>
        <p:sp>
          <p:nvSpPr>
            <p:cNvPr id="2" name="Rectangle 1"/>
            <p:cNvSpPr/>
            <p:nvPr/>
          </p:nvSpPr>
          <p:spPr bwMode="auto">
            <a:xfrm>
              <a:off x="2779776" y="878404"/>
              <a:ext cx="1545336" cy="393192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928615" y="878404"/>
              <a:ext cx="1545336" cy="39319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20022" y="4048125"/>
            <a:ext cx="2045918" cy="1376570"/>
            <a:chOff x="3620022" y="4048125"/>
            <a:chExt cx="2045918" cy="1376570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0277" y="4048125"/>
              <a:ext cx="131420" cy="2041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26782" y="4444061"/>
              <a:ext cx="131420" cy="2041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73772" y="4444061"/>
              <a:ext cx="131420" cy="2041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12296" y="4800600"/>
              <a:ext cx="131420" cy="2041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91098" y="4800600"/>
              <a:ext cx="131420" cy="2041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34520" y="5206061"/>
              <a:ext cx="131420" cy="2041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20022" y="5206061"/>
              <a:ext cx="131420" cy="2041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35821" y="4800600"/>
              <a:ext cx="160332" cy="2041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12472" y="5206061"/>
              <a:ext cx="160040" cy="2186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59462" y="5206061"/>
              <a:ext cx="160040" cy="2186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3194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1.48011E-7 L -0.06388 -0.7148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6" y="-357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5" y="6245225"/>
            <a:ext cx="460374" cy="476250"/>
          </a:xfrm>
        </p:spPr>
        <p:txBody>
          <a:bodyPr/>
          <a:lstStyle/>
          <a:p>
            <a:fld id="{A48371E1-1E65-42B7-B050-3894701F8255}" type="slidenum">
              <a:rPr lang="en-US"/>
              <a:pPr/>
              <a:t>2</a:t>
            </a:fld>
            <a:endParaRPr lang="en-US"/>
          </a:p>
        </p:txBody>
      </p:sp>
      <p:pic>
        <p:nvPicPr>
          <p:cNvPr id="1714259" name="Picture 8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914775"/>
            <a:ext cx="1603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141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1418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14184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14188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49212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4197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7988"/>
            <a:ext cx="50958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14257" name="Group 81"/>
          <p:cNvGrpSpPr>
            <a:grpSpLocks/>
          </p:cNvGrpSpPr>
          <p:nvPr/>
        </p:nvGrpSpPr>
        <p:grpSpPr bwMode="auto">
          <a:xfrm>
            <a:off x="457200" y="1066800"/>
            <a:ext cx="7315200" cy="5486400"/>
            <a:chOff x="288" y="720"/>
            <a:chExt cx="4608" cy="3456"/>
          </a:xfrm>
        </p:grpSpPr>
        <p:sp>
          <p:nvSpPr>
            <p:cNvPr id="1714223" name="Line 47"/>
            <p:cNvSpPr>
              <a:spLocks noChangeShapeType="1"/>
            </p:cNvSpPr>
            <p:nvPr/>
          </p:nvSpPr>
          <p:spPr bwMode="auto">
            <a:xfrm flipV="1">
              <a:off x="1728" y="1008"/>
              <a:ext cx="0" cy="288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26" name="Line 50"/>
            <p:cNvSpPr>
              <a:spLocks noChangeShapeType="1"/>
            </p:cNvSpPr>
            <p:nvPr/>
          </p:nvSpPr>
          <p:spPr bwMode="auto">
            <a:xfrm flipV="1">
              <a:off x="2304" y="1008"/>
              <a:ext cx="0" cy="288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27" name="Line 51"/>
            <p:cNvSpPr>
              <a:spLocks noChangeShapeType="1"/>
            </p:cNvSpPr>
            <p:nvPr/>
          </p:nvSpPr>
          <p:spPr bwMode="auto">
            <a:xfrm flipV="1">
              <a:off x="2880" y="1008"/>
              <a:ext cx="0" cy="288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28" name="Line 52"/>
            <p:cNvSpPr>
              <a:spLocks noChangeShapeType="1"/>
            </p:cNvSpPr>
            <p:nvPr/>
          </p:nvSpPr>
          <p:spPr bwMode="auto">
            <a:xfrm flipV="1">
              <a:off x="3456" y="1008"/>
              <a:ext cx="0" cy="288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29" name="Line 53"/>
            <p:cNvSpPr>
              <a:spLocks noChangeShapeType="1"/>
            </p:cNvSpPr>
            <p:nvPr/>
          </p:nvSpPr>
          <p:spPr bwMode="auto">
            <a:xfrm flipV="1">
              <a:off x="4032" y="1008"/>
              <a:ext cx="0" cy="288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30" name="Line 54"/>
            <p:cNvSpPr>
              <a:spLocks noChangeShapeType="1"/>
            </p:cNvSpPr>
            <p:nvPr/>
          </p:nvSpPr>
          <p:spPr bwMode="auto">
            <a:xfrm flipV="1">
              <a:off x="4608" y="1008"/>
              <a:ext cx="0" cy="288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31" name="Line 55"/>
            <p:cNvSpPr>
              <a:spLocks noChangeShapeType="1"/>
            </p:cNvSpPr>
            <p:nvPr/>
          </p:nvSpPr>
          <p:spPr bwMode="auto">
            <a:xfrm flipV="1">
              <a:off x="1152" y="1008"/>
              <a:ext cx="0" cy="288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18" name="Line 42"/>
            <p:cNvSpPr>
              <a:spLocks noChangeShapeType="1"/>
            </p:cNvSpPr>
            <p:nvPr/>
          </p:nvSpPr>
          <p:spPr bwMode="auto">
            <a:xfrm>
              <a:off x="576" y="3312"/>
              <a:ext cx="4031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19" name="Line 43"/>
            <p:cNvSpPr>
              <a:spLocks noChangeShapeType="1"/>
            </p:cNvSpPr>
            <p:nvPr/>
          </p:nvSpPr>
          <p:spPr bwMode="auto">
            <a:xfrm>
              <a:off x="576" y="2736"/>
              <a:ext cx="4031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20" name="Line 44"/>
            <p:cNvSpPr>
              <a:spLocks noChangeShapeType="1"/>
            </p:cNvSpPr>
            <p:nvPr/>
          </p:nvSpPr>
          <p:spPr bwMode="auto">
            <a:xfrm>
              <a:off x="576" y="2160"/>
              <a:ext cx="4031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21" name="Line 45"/>
            <p:cNvSpPr>
              <a:spLocks noChangeShapeType="1"/>
            </p:cNvSpPr>
            <p:nvPr/>
          </p:nvSpPr>
          <p:spPr bwMode="auto">
            <a:xfrm>
              <a:off x="576" y="1584"/>
              <a:ext cx="4031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22" name="Line 46"/>
            <p:cNvSpPr>
              <a:spLocks noChangeShapeType="1"/>
            </p:cNvSpPr>
            <p:nvPr/>
          </p:nvSpPr>
          <p:spPr bwMode="auto">
            <a:xfrm>
              <a:off x="576" y="1008"/>
              <a:ext cx="4031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03" name="Line 27"/>
            <p:cNvSpPr>
              <a:spLocks noChangeShapeType="1"/>
            </p:cNvSpPr>
            <p:nvPr/>
          </p:nvSpPr>
          <p:spPr bwMode="auto">
            <a:xfrm flipV="1">
              <a:off x="576" y="720"/>
              <a:ext cx="0" cy="34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04" name="Line 28"/>
            <p:cNvSpPr>
              <a:spLocks noChangeShapeType="1"/>
            </p:cNvSpPr>
            <p:nvPr/>
          </p:nvSpPr>
          <p:spPr bwMode="auto">
            <a:xfrm>
              <a:off x="288" y="3888"/>
              <a:ext cx="46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05" name="Line 29"/>
            <p:cNvSpPr>
              <a:spLocks noChangeShapeType="1"/>
            </p:cNvSpPr>
            <p:nvPr/>
          </p:nvSpPr>
          <p:spPr bwMode="auto">
            <a:xfrm>
              <a:off x="1152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06" name="Line 30"/>
            <p:cNvSpPr>
              <a:spLocks noChangeShapeType="1"/>
            </p:cNvSpPr>
            <p:nvPr/>
          </p:nvSpPr>
          <p:spPr bwMode="auto">
            <a:xfrm>
              <a:off x="1728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07" name="Line 31"/>
            <p:cNvSpPr>
              <a:spLocks noChangeShapeType="1"/>
            </p:cNvSpPr>
            <p:nvPr/>
          </p:nvSpPr>
          <p:spPr bwMode="auto">
            <a:xfrm>
              <a:off x="2304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08" name="Line 32"/>
            <p:cNvSpPr>
              <a:spLocks noChangeShapeType="1"/>
            </p:cNvSpPr>
            <p:nvPr/>
          </p:nvSpPr>
          <p:spPr bwMode="auto">
            <a:xfrm>
              <a:off x="2880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09" name="Line 33"/>
            <p:cNvSpPr>
              <a:spLocks noChangeShapeType="1"/>
            </p:cNvSpPr>
            <p:nvPr/>
          </p:nvSpPr>
          <p:spPr bwMode="auto">
            <a:xfrm>
              <a:off x="3456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10" name="Line 34"/>
            <p:cNvSpPr>
              <a:spLocks noChangeShapeType="1"/>
            </p:cNvSpPr>
            <p:nvPr/>
          </p:nvSpPr>
          <p:spPr bwMode="auto">
            <a:xfrm>
              <a:off x="4032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11" name="Line 35"/>
            <p:cNvSpPr>
              <a:spLocks noChangeShapeType="1"/>
            </p:cNvSpPr>
            <p:nvPr/>
          </p:nvSpPr>
          <p:spPr bwMode="auto">
            <a:xfrm>
              <a:off x="4608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12" name="Freeform 36"/>
            <p:cNvSpPr>
              <a:spLocks/>
            </p:cNvSpPr>
            <p:nvPr/>
          </p:nvSpPr>
          <p:spPr bwMode="auto">
            <a:xfrm>
              <a:off x="816" y="929"/>
              <a:ext cx="4045" cy="2621"/>
            </a:xfrm>
            <a:custGeom>
              <a:avLst/>
              <a:gdLst>
                <a:gd name="T0" fmla="*/ 0 w 4045"/>
                <a:gd name="T1" fmla="*/ 2618 h 2618"/>
                <a:gd name="T2" fmla="*/ 336 w 4045"/>
                <a:gd name="T3" fmla="*/ 2378 h 2618"/>
                <a:gd name="T4" fmla="*/ 912 w 4045"/>
                <a:gd name="T5" fmla="*/ 1802 h 2618"/>
                <a:gd name="T6" fmla="*/ 1488 w 4045"/>
                <a:gd name="T7" fmla="*/ 654 h 2618"/>
                <a:gd name="T8" fmla="*/ 2134 w 4045"/>
                <a:gd name="T9" fmla="*/ 96 h 2618"/>
                <a:gd name="T10" fmla="*/ 2649 w 4045"/>
                <a:gd name="T11" fmla="*/ 1230 h 2618"/>
                <a:gd name="T12" fmla="*/ 3068 w 4045"/>
                <a:gd name="T13" fmla="*/ 2295 h 2618"/>
                <a:gd name="T14" fmla="*/ 3434 w 4045"/>
                <a:gd name="T15" fmla="*/ 2251 h 2618"/>
                <a:gd name="T16" fmla="*/ 3775 w 4045"/>
                <a:gd name="T17" fmla="*/ 1824 h 2618"/>
                <a:gd name="T18" fmla="*/ 4045 w 4045"/>
                <a:gd name="T19" fmla="*/ 1422 h 2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45" h="2618">
                  <a:moveTo>
                    <a:pt x="0" y="2618"/>
                  </a:moveTo>
                  <a:cubicBezTo>
                    <a:pt x="92" y="2566"/>
                    <a:pt x="184" y="2514"/>
                    <a:pt x="336" y="2378"/>
                  </a:cubicBezTo>
                  <a:cubicBezTo>
                    <a:pt x="488" y="2242"/>
                    <a:pt x="720" y="2089"/>
                    <a:pt x="912" y="1802"/>
                  </a:cubicBezTo>
                  <a:cubicBezTo>
                    <a:pt x="1104" y="1515"/>
                    <a:pt x="1284" y="938"/>
                    <a:pt x="1488" y="654"/>
                  </a:cubicBezTo>
                  <a:cubicBezTo>
                    <a:pt x="1692" y="370"/>
                    <a:pt x="1941" y="0"/>
                    <a:pt x="2134" y="96"/>
                  </a:cubicBezTo>
                  <a:cubicBezTo>
                    <a:pt x="2327" y="192"/>
                    <a:pt x="2493" y="864"/>
                    <a:pt x="2649" y="1230"/>
                  </a:cubicBezTo>
                  <a:cubicBezTo>
                    <a:pt x="2805" y="1596"/>
                    <a:pt x="2937" y="2125"/>
                    <a:pt x="3068" y="2295"/>
                  </a:cubicBezTo>
                  <a:cubicBezTo>
                    <a:pt x="3199" y="2465"/>
                    <a:pt x="3316" y="2329"/>
                    <a:pt x="3434" y="2251"/>
                  </a:cubicBezTo>
                  <a:cubicBezTo>
                    <a:pt x="3552" y="2173"/>
                    <a:pt x="3673" y="1962"/>
                    <a:pt x="3775" y="1824"/>
                  </a:cubicBezTo>
                  <a:cubicBezTo>
                    <a:pt x="3877" y="1686"/>
                    <a:pt x="3989" y="1506"/>
                    <a:pt x="4045" y="142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13" name="Line 37"/>
            <p:cNvSpPr>
              <a:spLocks noChangeShapeType="1"/>
            </p:cNvSpPr>
            <p:nvPr/>
          </p:nvSpPr>
          <p:spPr bwMode="auto">
            <a:xfrm rot="-5400000">
              <a:off x="576" y="326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14" name="Line 38"/>
            <p:cNvSpPr>
              <a:spLocks noChangeShapeType="1"/>
            </p:cNvSpPr>
            <p:nvPr/>
          </p:nvSpPr>
          <p:spPr bwMode="auto">
            <a:xfrm rot="-5400000">
              <a:off x="576" y="268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15" name="Line 39"/>
            <p:cNvSpPr>
              <a:spLocks noChangeShapeType="1"/>
            </p:cNvSpPr>
            <p:nvPr/>
          </p:nvSpPr>
          <p:spPr bwMode="auto">
            <a:xfrm rot="-5400000">
              <a:off x="576" y="211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16" name="Line 40"/>
            <p:cNvSpPr>
              <a:spLocks noChangeShapeType="1"/>
            </p:cNvSpPr>
            <p:nvPr/>
          </p:nvSpPr>
          <p:spPr bwMode="auto">
            <a:xfrm rot="-5400000">
              <a:off x="576" y="153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17" name="Line 41"/>
            <p:cNvSpPr>
              <a:spLocks noChangeShapeType="1"/>
            </p:cNvSpPr>
            <p:nvPr/>
          </p:nvSpPr>
          <p:spPr bwMode="auto">
            <a:xfrm rot="-5400000">
              <a:off x="576" y="96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14233" name="Picture 5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" y="3950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0" name="Picture 6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5" y="3950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1" name="Picture 6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" y="3950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2" name="Picture 6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1" y="3950"/>
              <a:ext cx="111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3" name="Picture 6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3" y="3950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4" name="Picture 6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3950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5" name="Picture 6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" y="3950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6" name="Picture 7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" y="3247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7" name="Picture 7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2660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8" name="Picture 7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2101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9" name="Picture 7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" y="1508"/>
              <a:ext cx="111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50" name="Picture 7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950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7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144621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762000"/>
            <a:ext cx="15494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763588"/>
            <a:ext cx="146208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3074096" y="749808"/>
            <a:ext cx="192024" cy="402336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5409198" y="749808"/>
            <a:ext cx="192024" cy="402336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860124" y="749808"/>
            <a:ext cx="192024" cy="402336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828800" y="6096000"/>
            <a:ext cx="5486400" cy="0"/>
          </a:xfrm>
          <a:prstGeom prst="line">
            <a:avLst/>
          </a:prstGeom>
          <a:noFill/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Rectangle 65"/>
          <p:cNvSpPr/>
          <p:nvPr/>
        </p:nvSpPr>
        <p:spPr bwMode="auto">
          <a:xfrm>
            <a:off x="2724912" y="901874"/>
            <a:ext cx="173736" cy="210312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056632" y="901874"/>
            <a:ext cx="173736" cy="210312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7516368" y="901874"/>
            <a:ext cx="173736" cy="210312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28800" y="6476999"/>
            <a:ext cx="5504688" cy="228601"/>
            <a:chOff x="1828800" y="6476999"/>
            <a:chExt cx="5504688" cy="228601"/>
          </a:xfrm>
        </p:grpSpPr>
        <p:sp>
          <p:nvSpPr>
            <p:cNvPr id="2" name="Left Brace 1"/>
            <p:cNvSpPr/>
            <p:nvPr/>
          </p:nvSpPr>
          <p:spPr bwMode="auto">
            <a:xfrm rot="16200000">
              <a:off x="2619756" y="5686043"/>
              <a:ext cx="228600" cy="1810512"/>
            </a:xfrm>
            <a:prstGeom prst="leftBrac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Left Brace 61"/>
            <p:cNvSpPr/>
            <p:nvPr/>
          </p:nvSpPr>
          <p:spPr bwMode="auto">
            <a:xfrm rot="16200000">
              <a:off x="4466844" y="5681472"/>
              <a:ext cx="228600" cy="1819656"/>
            </a:xfrm>
            <a:prstGeom prst="leftBrac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Left Brace 62"/>
            <p:cNvSpPr/>
            <p:nvPr/>
          </p:nvSpPr>
          <p:spPr bwMode="auto">
            <a:xfrm rot="16200000">
              <a:off x="6313932" y="5686044"/>
              <a:ext cx="228600" cy="1810512"/>
            </a:xfrm>
            <a:prstGeom prst="leftBrac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2049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4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4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24684" y="905734"/>
            <a:ext cx="1280110" cy="379568"/>
            <a:chOff x="24684" y="905734"/>
            <a:chExt cx="1280110" cy="379568"/>
          </a:xfrm>
        </p:grpSpPr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684" y="905734"/>
              <a:ext cx="935333" cy="3795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41814" y="1070660"/>
              <a:ext cx="262980" cy="1025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A48371E1-1E65-42B7-B050-3894701F8255}" type="slidenum">
              <a:rPr lang="en-US"/>
              <a:pPr/>
              <a:t>20</a:t>
            </a:fld>
            <a:endParaRPr lang="en-US"/>
          </a:p>
        </p:txBody>
      </p:sp>
      <p:sp>
        <p:nvSpPr>
          <p:cNvPr id="17141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1418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419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14184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9832" y="78288"/>
            <a:ext cx="3197655" cy="335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3610" y="62630"/>
            <a:ext cx="3226706" cy="452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Straight Connector 14"/>
          <p:cNvCxnSpPr/>
          <p:nvPr/>
        </p:nvCxnSpPr>
        <p:spPr bwMode="auto">
          <a:xfrm>
            <a:off x="0" y="6096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2" name="Picture 4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4230" y="748430"/>
            <a:ext cx="5023228" cy="81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779776" y="878404"/>
            <a:ext cx="3694175" cy="393192"/>
            <a:chOff x="2779776" y="878404"/>
            <a:chExt cx="3694175" cy="393192"/>
          </a:xfrm>
        </p:grpSpPr>
        <p:sp>
          <p:nvSpPr>
            <p:cNvPr id="2" name="Rectangle 1"/>
            <p:cNvSpPr/>
            <p:nvPr/>
          </p:nvSpPr>
          <p:spPr bwMode="auto">
            <a:xfrm>
              <a:off x="2779776" y="878404"/>
              <a:ext cx="1545336" cy="393192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928615" y="878404"/>
              <a:ext cx="1545336" cy="39319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20022" y="4048125"/>
            <a:ext cx="2045918" cy="1376570"/>
            <a:chOff x="3620022" y="4048125"/>
            <a:chExt cx="2045918" cy="1376570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0277" y="4048125"/>
              <a:ext cx="131420" cy="2041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26782" y="4444061"/>
              <a:ext cx="131420" cy="2041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73772" y="4444061"/>
              <a:ext cx="131420" cy="2041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12296" y="4800600"/>
              <a:ext cx="131420" cy="2041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91098" y="4800600"/>
              <a:ext cx="131420" cy="2041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34520" y="5206061"/>
              <a:ext cx="131420" cy="2041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20022" y="5206061"/>
              <a:ext cx="131420" cy="2041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35821" y="4800600"/>
              <a:ext cx="160332" cy="2041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12472" y="5206061"/>
              <a:ext cx="160040" cy="2186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59462" y="5206061"/>
              <a:ext cx="160040" cy="2186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304800" y="1600201"/>
            <a:ext cx="7772116" cy="1538613"/>
            <a:chOff x="304800" y="1600201"/>
            <a:chExt cx="7772116" cy="1538613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17158" y="2040173"/>
              <a:ext cx="4365139" cy="3355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3359" y="2754129"/>
              <a:ext cx="6352739" cy="3356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00" y="2156210"/>
              <a:ext cx="905101" cy="8174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68311" y="2452980"/>
              <a:ext cx="262835" cy="247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8" name="Double Bracket 47"/>
            <p:cNvSpPr/>
            <p:nvPr/>
          </p:nvSpPr>
          <p:spPr bwMode="auto">
            <a:xfrm>
              <a:off x="1322540" y="1991086"/>
              <a:ext cx="6754376" cy="1147728"/>
            </a:xfrm>
            <a:prstGeom prst="bracketPair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312978" y="1680432"/>
              <a:ext cx="263053" cy="1025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1" name="Rectangle 20"/>
          <p:cNvSpPr/>
          <p:nvPr/>
        </p:nvSpPr>
        <p:spPr bwMode="auto">
          <a:xfrm>
            <a:off x="2889504" y="2011680"/>
            <a:ext cx="4005072" cy="374904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702496" y="2729916"/>
            <a:ext cx="6181344" cy="37490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487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9" name="Group 58"/>
          <p:cNvGrpSpPr/>
          <p:nvPr/>
        </p:nvGrpSpPr>
        <p:grpSpPr>
          <a:xfrm>
            <a:off x="24684" y="905734"/>
            <a:ext cx="1280110" cy="379568"/>
            <a:chOff x="24684" y="905734"/>
            <a:chExt cx="1280110" cy="379568"/>
          </a:xfrm>
        </p:grpSpPr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684" y="905734"/>
              <a:ext cx="935333" cy="3795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41814" y="1070660"/>
              <a:ext cx="262980" cy="1025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A48371E1-1E65-42B7-B050-3894701F8255}" type="slidenum">
              <a:rPr lang="en-US"/>
              <a:pPr/>
              <a:t>21</a:t>
            </a:fld>
            <a:endParaRPr lang="en-US"/>
          </a:p>
        </p:txBody>
      </p:sp>
      <p:sp>
        <p:nvSpPr>
          <p:cNvPr id="17141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1418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419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14184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9832" y="78288"/>
            <a:ext cx="3197655" cy="335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3610" y="62630"/>
            <a:ext cx="3226706" cy="452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Straight Connector 14"/>
          <p:cNvCxnSpPr/>
          <p:nvPr/>
        </p:nvCxnSpPr>
        <p:spPr bwMode="auto">
          <a:xfrm>
            <a:off x="0" y="6096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2" name="Picture 4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4230" y="748430"/>
            <a:ext cx="5023228" cy="81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304800" y="1600201"/>
            <a:ext cx="7772116" cy="1538613"/>
            <a:chOff x="304800" y="1600201"/>
            <a:chExt cx="7772116" cy="1538613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00" y="2156210"/>
              <a:ext cx="905101" cy="8174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17017" y="2040173"/>
              <a:ext cx="4365422" cy="3355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3371" y="2754129"/>
              <a:ext cx="6352715" cy="335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68311" y="2452980"/>
              <a:ext cx="262835" cy="247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Double Bracket 15"/>
            <p:cNvSpPr/>
            <p:nvPr/>
          </p:nvSpPr>
          <p:spPr bwMode="auto">
            <a:xfrm>
              <a:off x="1322540" y="1991086"/>
              <a:ext cx="6754376" cy="1147728"/>
            </a:xfrm>
            <a:prstGeom prst="bracketPair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312978" y="1680432"/>
              <a:ext cx="263053" cy="1025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305084" y="3318347"/>
            <a:ext cx="7772116" cy="1558453"/>
            <a:chOff x="305084" y="3318347"/>
            <a:chExt cx="7772116" cy="1558453"/>
          </a:xfrm>
        </p:grpSpPr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312978" y="3398578"/>
              <a:ext cx="263053" cy="1025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5084" y="3894196"/>
              <a:ext cx="905101" cy="8174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07093" y="3778159"/>
              <a:ext cx="3985837" cy="3355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31238" y="4492115"/>
              <a:ext cx="6337548" cy="3355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68595" y="4190966"/>
              <a:ext cx="262835" cy="247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4" name="Double Bracket 43"/>
            <p:cNvSpPr/>
            <p:nvPr/>
          </p:nvSpPr>
          <p:spPr bwMode="auto">
            <a:xfrm>
              <a:off x="1322824" y="3729072"/>
              <a:ext cx="6754376" cy="1147728"/>
            </a:xfrm>
            <a:prstGeom prst="bracketPair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12425" y="4994747"/>
            <a:ext cx="6378975" cy="1558453"/>
            <a:chOff x="1012425" y="4994747"/>
            <a:chExt cx="6378975" cy="1558453"/>
          </a:xfrm>
        </p:grpSpPr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312694" y="5074978"/>
              <a:ext cx="263053" cy="1025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12425" y="5570596"/>
              <a:ext cx="905101" cy="8174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79109" y="5454559"/>
              <a:ext cx="3241237" cy="3355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75859" y="6168515"/>
              <a:ext cx="4847739" cy="3355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68311" y="5867366"/>
              <a:ext cx="262835" cy="247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2" name="Double Bracket 51"/>
            <p:cNvSpPr/>
            <p:nvPr/>
          </p:nvSpPr>
          <p:spPr bwMode="auto">
            <a:xfrm>
              <a:off x="2057400" y="5405472"/>
              <a:ext cx="5334000" cy="1147728"/>
            </a:xfrm>
            <a:prstGeom prst="bracketPair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0" name="Rectangle 39"/>
          <p:cNvSpPr/>
          <p:nvPr/>
        </p:nvSpPr>
        <p:spPr bwMode="auto">
          <a:xfrm>
            <a:off x="3154680" y="3758184"/>
            <a:ext cx="530352" cy="310896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5952744" y="3758183"/>
            <a:ext cx="667512" cy="365760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1792224" y="4462271"/>
            <a:ext cx="539496" cy="32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01368" y="2011680"/>
            <a:ext cx="6004142" cy="1078992"/>
            <a:chOff x="1801368" y="2011680"/>
            <a:chExt cx="6004142" cy="1078992"/>
          </a:xfrm>
        </p:grpSpPr>
        <p:sp>
          <p:nvSpPr>
            <p:cNvPr id="2" name="Rectangle 1"/>
            <p:cNvSpPr/>
            <p:nvPr/>
          </p:nvSpPr>
          <p:spPr bwMode="auto">
            <a:xfrm>
              <a:off x="2980944" y="2011680"/>
              <a:ext cx="795528" cy="374904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6062472" y="2011680"/>
              <a:ext cx="749808" cy="374904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801368" y="2724912"/>
              <a:ext cx="804672" cy="36576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7055702" y="2724912"/>
              <a:ext cx="749808" cy="365760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8" name="Rectangle 57"/>
          <p:cNvSpPr/>
          <p:nvPr/>
        </p:nvSpPr>
        <p:spPr bwMode="auto">
          <a:xfrm>
            <a:off x="6958584" y="4462271"/>
            <a:ext cx="832104" cy="374904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43199" y="3797474"/>
            <a:ext cx="3767329" cy="1039702"/>
            <a:chOff x="2743199" y="3797474"/>
            <a:chExt cx="3767329" cy="1039702"/>
          </a:xfrm>
        </p:grpSpPr>
        <p:sp>
          <p:nvSpPr>
            <p:cNvPr id="60" name="Rectangle 59"/>
            <p:cNvSpPr/>
            <p:nvPr/>
          </p:nvSpPr>
          <p:spPr bwMode="auto">
            <a:xfrm>
              <a:off x="4745736" y="4462272"/>
              <a:ext cx="1764792" cy="374904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2743199" y="4462272"/>
              <a:ext cx="1581912" cy="374904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4108036" y="3797474"/>
              <a:ext cx="1426464" cy="326469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5" name="Rectangle 64"/>
          <p:cNvSpPr/>
          <p:nvPr/>
        </p:nvSpPr>
        <p:spPr bwMode="auto">
          <a:xfrm>
            <a:off x="4773168" y="6144768"/>
            <a:ext cx="1014984" cy="37490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3483864" y="6149861"/>
            <a:ext cx="850392" cy="36576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471416" y="5495544"/>
            <a:ext cx="694944" cy="301752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589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9" grpId="0" animBg="1"/>
      <p:bldP spid="49" grpId="1" animBg="1"/>
      <p:bldP spid="55" grpId="0" animBg="1"/>
      <p:bldP spid="55" grpId="1" animBg="1"/>
      <p:bldP spid="58" grpId="0" animBg="1"/>
      <p:bldP spid="58" grpId="1" animBg="1"/>
      <p:bldP spid="65" grpId="0" animBg="1"/>
      <p:bldP spid="66" grpId="0" animBg="1"/>
      <p:bldP spid="6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1460326" y="1216056"/>
            <a:ext cx="6378975" cy="1147728"/>
            <a:chOff x="1012425" y="5405472"/>
            <a:chExt cx="6378975" cy="1147728"/>
          </a:xfrm>
        </p:grpSpPr>
        <p:pic>
          <p:nvPicPr>
            <p:cNvPr id="77" name="Picture 76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12425" y="5570596"/>
              <a:ext cx="905101" cy="8174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8" name="Picture 77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79109" y="5454559"/>
              <a:ext cx="3241237" cy="3355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9" name="Picture 78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75859" y="6168515"/>
              <a:ext cx="4847739" cy="3355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0" name="Picture 79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68311" y="5867366"/>
              <a:ext cx="262835" cy="247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1" name="Double Bracket 80"/>
            <p:cNvSpPr/>
            <p:nvPr/>
          </p:nvSpPr>
          <p:spPr bwMode="auto">
            <a:xfrm>
              <a:off x="2057400" y="5405472"/>
              <a:ext cx="5334000" cy="1147728"/>
            </a:xfrm>
            <a:prstGeom prst="bracketPair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82" name="Picture 8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84" y="1539089"/>
            <a:ext cx="1285678" cy="3794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A48371E1-1E65-42B7-B050-3894701F8255}" type="slidenum">
              <a:rPr lang="en-US"/>
              <a:pPr/>
              <a:t>22</a:t>
            </a:fld>
            <a:endParaRPr lang="en-US"/>
          </a:p>
        </p:txBody>
      </p:sp>
      <p:sp>
        <p:nvSpPr>
          <p:cNvPr id="17141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14185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419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14184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9832" y="78288"/>
            <a:ext cx="3197655" cy="335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3610" y="62630"/>
            <a:ext cx="3226706" cy="452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Straight Connector 14"/>
          <p:cNvCxnSpPr/>
          <p:nvPr/>
        </p:nvCxnSpPr>
        <p:spPr bwMode="auto">
          <a:xfrm>
            <a:off x="0" y="6096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2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84" y="905734"/>
            <a:ext cx="1285678" cy="3794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12425" y="5405472"/>
            <a:ext cx="6378975" cy="1147728"/>
            <a:chOff x="1012425" y="5405472"/>
            <a:chExt cx="6378975" cy="1147728"/>
          </a:xfrm>
        </p:grpSpPr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12425" y="5570596"/>
              <a:ext cx="905101" cy="8174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79109" y="5454559"/>
              <a:ext cx="3241237" cy="3355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75859" y="6168515"/>
              <a:ext cx="4847739" cy="3355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68311" y="5867366"/>
              <a:ext cx="262835" cy="247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7" name="Double Bracket 56"/>
            <p:cNvSpPr/>
            <p:nvPr/>
          </p:nvSpPr>
          <p:spPr bwMode="auto">
            <a:xfrm>
              <a:off x="2057400" y="5405472"/>
              <a:ext cx="5334000" cy="1147728"/>
            </a:xfrm>
            <a:prstGeom prst="bracketPair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460326" y="2440469"/>
            <a:ext cx="6378975" cy="1510437"/>
            <a:chOff x="1460326" y="2440469"/>
            <a:chExt cx="6378975" cy="1510437"/>
          </a:xfrm>
        </p:grpSpPr>
        <p:pic>
          <p:nvPicPr>
            <p:cNvPr id="84" name="Picture 83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5025169" y="2520700"/>
              <a:ext cx="263053" cy="1025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5" name="Picture 84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60326" y="2955776"/>
              <a:ext cx="905101" cy="8174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6" name="Picture 85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48907" y="2839739"/>
              <a:ext cx="3197443" cy="3355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7" name="Picture 86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23901" y="3553695"/>
              <a:ext cx="4847457" cy="3355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8" name="Picture 87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16212" y="3252546"/>
              <a:ext cx="262835" cy="247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9" name="Double Bracket 88"/>
            <p:cNvSpPr/>
            <p:nvPr/>
          </p:nvSpPr>
          <p:spPr bwMode="auto">
            <a:xfrm>
              <a:off x="2505301" y="2803178"/>
              <a:ext cx="5334000" cy="1147728"/>
            </a:xfrm>
            <a:prstGeom prst="bracketPair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2" name="Rectangle 31"/>
          <p:cNvSpPr/>
          <p:nvPr/>
        </p:nvSpPr>
        <p:spPr bwMode="auto">
          <a:xfrm>
            <a:off x="3532323" y="2816352"/>
            <a:ext cx="3227832" cy="36576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97479" y="1241107"/>
            <a:ext cx="4882896" cy="1081469"/>
            <a:chOff x="2697479" y="1241107"/>
            <a:chExt cx="4882896" cy="1081469"/>
          </a:xfrm>
        </p:grpSpPr>
        <p:sp>
          <p:nvSpPr>
            <p:cNvPr id="2" name="Rectangle 1"/>
            <p:cNvSpPr/>
            <p:nvPr/>
          </p:nvSpPr>
          <p:spPr bwMode="auto">
            <a:xfrm>
              <a:off x="3511295" y="1241107"/>
              <a:ext cx="3273552" cy="374904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697479" y="1956816"/>
              <a:ext cx="4882896" cy="36576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4" name="Rectangle 33"/>
          <p:cNvSpPr/>
          <p:nvPr/>
        </p:nvSpPr>
        <p:spPr bwMode="auto">
          <a:xfrm>
            <a:off x="2704578" y="3527683"/>
            <a:ext cx="4866780" cy="37490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740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879 L 0.00069 0.08835 " pathEditMode="relative" rAng="0" ptsTypes="AA">
                                      <p:cBhvr>
                                        <p:cTn id="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185 L 0.05017 -0.6063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-30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A48371E1-1E65-42B7-B050-3894701F8255}" type="slidenum">
              <a:rPr lang="en-US"/>
              <a:pPr/>
              <a:t>23</a:t>
            </a:fld>
            <a:endParaRPr lang="en-US"/>
          </a:p>
        </p:txBody>
      </p:sp>
      <p:sp>
        <p:nvSpPr>
          <p:cNvPr id="17141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1418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419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14184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9832" y="78288"/>
            <a:ext cx="3197655" cy="335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3610" y="62630"/>
            <a:ext cx="3226706" cy="452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Straight Connector 14"/>
          <p:cNvCxnSpPr/>
          <p:nvPr/>
        </p:nvCxnSpPr>
        <p:spPr bwMode="auto">
          <a:xfrm>
            <a:off x="0" y="6096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" name="Group 30"/>
          <p:cNvGrpSpPr/>
          <p:nvPr/>
        </p:nvGrpSpPr>
        <p:grpSpPr>
          <a:xfrm>
            <a:off x="1460326" y="1216056"/>
            <a:ext cx="6378975" cy="1147728"/>
            <a:chOff x="1012425" y="5405472"/>
            <a:chExt cx="6378975" cy="1147728"/>
          </a:xfrm>
        </p:grpSpPr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12425" y="5570596"/>
              <a:ext cx="905101" cy="8174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79109" y="5454559"/>
              <a:ext cx="3241237" cy="3355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75859" y="6168515"/>
              <a:ext cx="4847739" cy="3355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68311" y="5867366"/>
              <a:ext cx="262835" cy="247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3" name="Double Bracket 42"/>
            <p:cNvSpPr/>
            <p:nvPr/>
          </p:nvSpPr>
          <p:spPr bwMode="auto">
            <a:xfrm>
              <a:off x="2057400" y="5405472"/>
              <a:ext cx="5334000" cy="1147728"/>
            </a:xfrm>
            <a:prstGeom prst="bracketPair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60326" y="2440469"/>
            <a:ext cx="6378975" cy="1510437"/>
            <a:chOff x="1460326" y="2440469"/>
            <a:chExt cx="6378975" cy="1510437"/>
          </a:xfrm>
        </p:grpSpPr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5025169" y="2520700"/>
              <a:ext cx="263053" cy="1025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60326" y="2955776"/>
              <a:ext cx="905101" cy="8174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48907" y="2839739"/>
              <a:ext cx="3197443" cy="3355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23901" y="3553695"/>
              <a:ext cx="4847457" cy="3355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16212" y="3252546"/>
              <a:ext cx="262835" cy="247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7" name="Double Bracket 56"/>
            <p:cNvSpPr/>
            <p:nvPr/>
          </p:nvSpPr>
          <p:spPr bwMode="auto">
            <a:xfrm>
              <a:off x="2505301" y="2803178"/>
              <a:ext cx="5334000" cy="1147728"/>
            </a:xfrm>
            <a:prstGeom prst="bracketPair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85271" y="4029187"/>
            <a:ext cx="2280877" cy="2782885"/>
            <a:chOff x="3485271" y="4029187"/>
            <a:chExt cx="2280877" cy="2782885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04716" y="4497876"/>
              <a:ext cx="685826" cy="2776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43989" y="5153007"/>
              <a:ext cx="1007280" cy="3354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43988" y="5838807"/>
              <a:ext cx="1007282" cy="3354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39023" y="6459888"/>
              <a:ext cx="817213" cy="3354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3" name="Picture 72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16212" y="4877722"/>
              <a:ext cx="262835" cy="247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4" name="Picture 73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16212" y="5545334"/>
              <a:ext cx="262835" cy="247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5" name="Picture 74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16212" y="6192512"/>
              <a:ext cx="262835" cy="247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6" name="Double Bracket 75"/>
            <p:cNvSpPr/>
            <p:nvPr/>
          </p:nvSpPr>
          <p:spPr bwMode="auto">
            <a:xfrm>
              <a:off x="4546948" y="4433158"/>
              <a:ext cx="1219200" cy="2378914"/>
            </a:xfrm>
            <a:prstGeom prst="bracketPair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77" name="Picture 76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85271" y="5130440"/>
              <a:ext cx="905101" cy="8174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8" name="Picture 77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5025169" y="4109418"/>
              <a:ext cx="263053" cy="1025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9" name="Picture 7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84" y="1539089"/>
            <a:ext cx="1285678" cy="3794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Rectangle 39"/>
          <p:cNvSpPr/>
          <p:nvPr/>
        </p:nvSpPr>
        <p:spPr bwMode="auto">
          <a:xfrm>
            <a:off x="4782311" y="4480560"/>
            <a:ext cx="722376" cy="320040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4626864" y="5129453"/>
            <a:ext cx="1033272" cy="36576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4626863" y="5809822"/>
            <a:ext cx="1033272" cy="37490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06623" y="2807208"/>
            <a:ext cx="4864609" cy="1097280"/>
            <a:chOff x="2706623" y="2807208"/>
            <a:chExt cx="4864609" cy="1097280"/>
          </a:xfrm>
        </p:grpSpPr>
        <p:sp>
          <p:nvSpPr>
            <p:cNvPr id="2" name="Rectangle 1"/>
            <p:cNvSpPr/>
            <p:nvPr/>
          </p:nvSpPr>
          <p:spPr bwMode="auto">
            <a:xfrm>
              <a:off x="3529584" y="2807208"/>
              <a:ext cx="694944" cy="320040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706623" y="3538728"/>
              <a:ext cx="713232" cy="310896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636008" y="2807208"/>
              <a:ext cx="859536" cy="373906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822192" y="3529254"/>
              <a:ext cx="1042416" cy="373906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904978" y="2807208"/>
              <a:ext cx="859536" cy="374904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276088" y="3528256"/>
              <a:ext cx="1033272" cy="374904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720840" y="3529584"/>
              <a:ext cx="850392" cy="374904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8" name="Rectangle 57"/>
          <p:cNvSpPr/>
          <p:nvPr/>
        </p:nvSpPr>
        <p:spPr bwMode="auto">
          <a:xfrm>
            <a:off x="4724400" y="6437376"/>
            <a:ext cx="848174" cy="374904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47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6" grpId="0" animBg="1"/>
      <p:bldP spid="52" grpId="0" animBg="1"/>
      <p:bldP spid="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A48371E1-1E65-42B7-B050-3894701F8255}" type="slidenum">
              <a:rPr lang="en-US"/>
              <a:pPr/>
              <a:t>24</a:t>
            </a:fld>
            <a:endParaRPr lang="en-US"/>
          </a:p>
        </p:txBody>
      </p:sp>
      <p:sp>
        <p:nvSpPr>
          <p:cNvPr id="17141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1418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419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14184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9832" y="78288"/>
            <a:ext cx="3197655" cy="335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3610" y="62630"/>
            <a:ext cx="3226706" cy="452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Straight Connector 14"/>
          <p:cNvCxnSpPr/>
          <p:nvPr/>
        </p:nvCxnSpPr>
        <p:spPr bwMode="auto">
          <a:xfrm>
            <a:off x="0" y="6096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" name="Group 33"/>
          <p:cNvGrpSpPr/>
          <p:nvPr/>
        </p:nvGrpSpPr>
        <p:grpSpPr>
          <a:xfrm>
            <a:off x="1452923" y="685800"/>
            <a:ext cx="2280877" cy="2378914"/>
            <a:chOff x="3485271" y="4191000"/>
            <a:chExt cx="2280877" cy="2378914"/>
          </a:xfrm>
        </p:grpSpPr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04716" y="4255718"/>
              <a:ext cx="685826" cy="2776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43989" y="4910849"/>
              <a:ext cx="1007280" cy="3354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43988" y="5596649"/>
              <a:ext cx="1007282" cy="3354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39023" y="6217730"/>
              <a:ext cx="817213" cy="3354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16212" y="4635564"/>
              <a:ext cx="262835" cy="247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16212" y="5303176"/>
              <a:ext cx="262835" cy="247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16212" y="5950354"/>
              <a:ext cx="262835" cy="247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0" name="Double Bracket 49"/>
            <p:cNvSpPr/>
            <p:nvPr/>
          </p:nvSpPr>
          <p:spPr bwMode="auto">
            <a:xfrm>
              <a:off x="4546948" y="4191000"/>
              <a:ext cx="1219200" cy="2378914"/>
            </a:xfrm>
            <a:prstGeom prst="bracketPair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85271" y="4888282"/>
              <a:ext cx="905101" cy="8174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2" name="Picture 5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84" y="1539089"/>
            <a:ext cx="1285678" cy="3794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485271" y="4433158"/>
            <a:ext cx="2280877" cy="2378914"/>
            <a:chOff x="3485271" y="4433158"/>
            <a:chExt cx="2280877" cy="2378914"/>
          </a:xfrm>
        </p:grpSpPr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04716" y="4497876"/>
              <a:ext cx="685826" cy="2776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43989" y="5153007"/>
              <a:ext cx="1007280" cy="3354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43988" y="5838807"/>
              <a:ext cx="1007282" cy="3354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39023" y="6459888"/>
              <a:ext cx="817213" cy="3354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16212" y="4877722"/>
              <a:ext cx="262835" cy="247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16212" y="5545334"/>
              <a:ext cx="262835" cy="247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16212" y="6192512"/>
              <a:ext cx="262835" cy="247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4" name="Double Bracket 63"/>
            <p:cNvSpPr/>
            <p:nvPr/>
          </p:nvSpPr>
          <p:spPr bwMode="auto">
            <a:xfrm>
              <a:off x="4546948" y="4433158"/>
              <a:ext cx="1219200" cy="2378914"/>
            </a:xfrm>
            <a:prstGeom prst="bracketPair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85271" y="5130440"/>
              <a:ext cx="905101" cy="8174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3860104" y="680568"/>
            <a:ext cx="4521896" cy="2378914"/>
            <a:chOff x="3860104" y="680568"/>
            <a:chExt cx="4521896" cy="2378914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57192" y="2682246"/>
              <a:ext cx="3195517" cy="36507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85859" y="720234"/>
              <a:ext cx="1138182" cy="33532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8" name="Picture 67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36037" y="1375365"/>
              <a:ext cx="2437826" cy="3652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9" name="Picture 68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54392" y="2061165"/>
              <a:ext cx="3401116" cy="3652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23533" y="1100080"/>
              <a:ext cx="262835" cy="247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2" name="Picture 7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23533" y="1767692"/>
              <a:ext cx="262835" cy="247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9" name="Picture 78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23533" y="2414870"/>
              <a:ext cx="262835" cy="247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0" name="Double Bracket 79"/>
            <p:cNvSpPr/>
            <p:nvPr/>
          </p:nvSpPr>
          <p:spPr bwMode="auto">
            <a:xfrm>
              <a:off x="4616606" y="680568"/>
              <a:ext cx="3765394" cy="2378914"/>
            </a:xfrm>
            <a:prstGeom prst="bracketPair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81" name="Picture 80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60104" y="1556013"/>
              <a:ext cx="729632" cy="6280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Rectangle 1"/>
          <p:cNvSpPr/>
          <p:nvPr/>
        </p:nvSpPr>
        <p:spPr bwMode="auto">
          <a:xfrm>
            <a:off x="1819656" y="1332978"/>
            <a:ext cx="576072" cy="914400"/>
          </a:xfrm>
          <a:prstGeom prst="rect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9714" y="825082"/>
            <a:ext cx="219034" cy="2041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209544" y="801666"/>
            <a:ext cx="512064" cy="2255467"/>
            <a:chOff x="3209544" y="801666"/>
            <a:chExt cx="512064" cy="2255467"/>
          </a:xfrm>
        </p:grpSpPr>
        <p:sp>
          <p:nvSpPr>
            <p:cNvPr id="3" name="Rectangle 2"/>
            <p:cNvSpPr/>
            <p:nvPr/>
          </p:nvSpPr>
          <p:spPr bwMode="auto">
            <a:xfrm>
              <a:off x="3456028" y="1453896"/>
              <a:ext cx="173736" cy="292608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310128" y="2066544"/>
              <a:ext cx="310896" cy="368797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209544" y="2688336"/>
              <a:ext cx="320040" cy="368797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3566160" y="801666"/>
              <a:ext cx="155448" cy="24688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7" name="Rectangle 56"/>
          <p:cNvSpPr/>
          <p:nvPr/>
        </p:nvSpPr>
        <p:spPr bwMode="auto">
          <a:xfrm>
            <a:off x="6117336" y="1353312"/>
            <a:ext cx="1563624" cy="396092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5486400" y="2039112"/>
            <a:ext cx="2679192" cy="3840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5394959" y="2666999"/>
            <a:ext cx="2679192" cy="3840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711696" y="832104"/>
            <a:ext cx="210312" cy="182880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298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37 L -0.2224 -0.5453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8" y="-27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7" grpId="0" animBg="1"/>
      <p:bldP spid="73" grpId="0" animBg="1"/>
      <p:bldP spid="74" grpId="0" animBg="1"/>
      <p:bldP spid="7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1" name="Group 80"/>
          <p:cNvGrpSpPr/>
          <p:nvPr/>
        </p:nvGrpSpPr>
        <p:grpSpPr>
          <a:xfrm>
            <a:off x="3860104" y="680568"/>
            <a:ext cx="4521896" cy="2378914"/>
            <a:chOff x="3860104" y="680568"/>
            <a:chExt cx="4521896" cy="2378914"/>
          </a:xfrm>
        </p:grpSpPr>
        <p:pic>
          <p:nvPicPr>
            <p:cNvPr id="87" name="Picture 86" descr="txp_fig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57192" y="2682246"/>
              <a:ext cx="3195517" cy="36507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8" name="Picture 87" descr="txp_fig"/>
            <p:cNvPicPr>
              <a:picLocks noChangeAspect="1"/>
            </p:cNvPicPr>
            <p:nvPr>
              <p:custDataLst>
                <p:tags r:id="rId4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85859" y="720234"/>
              <a:ext cx="1138182" cy="33532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9" name="Picture 88" descr="txp_fig"/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36037" y="1375365"/>
              <a:ext cx="2437826" cy="3652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0" name="Picture 89" descr="txp_fig"/>
            <p:cNvPicPr>
              <a:picLocks noChangeAspect="1"/>
            </p:cNvPicPr>
            <p:nvPr>
              <p:custDataLst>
                <p:tags r:id="rId4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54392" y="2061165"/>
              <a:ext cx="3401116" cy="3652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1" name="Picture 90" descr="txp_fig"/>
            <p:cNvPicPr>
              <a:picLocks noChangeAspect="1"/>
            </p:cNvPicPr>
            <p:nvPr>
              <p:custDataLst>
                <p:tags r:id="rId4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23533" y="1100080"/>
              <a:ext cx="262835" cy="247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2" name="Picture 91" descr="txp_fig"/>
            <p:cNvPicPr>
              <a:picLocks noChangeAspect="1"/>
            </p:cNvPicPr>
            <p:nvPr>
              <p:custDataLst>
                <p:tags r:id="rId4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23533" y="1767692"/>
              <a:ext cx="262835" cy="247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1" name="Picture 100" descr="txp_fig"/>
            <p:cNvPicPr>
              <a:picLocks noChangeAspect="1"/>
            </p:cNvPicPr>
            <p:nvPr>
              <p:custDataLst>
                <p:tags r:id="rId50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23533" y="2414870"/>
              <a:ext cx="262835" cy="247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3" name="Double Bracket 102"/>
            <p:cNvSpPr/>
            <p:nvPr/>
          </p:nvSpPr>
          <p:spPr bwMode="auto">
            <a:xfrm>
              <a:off x="4616606" y="680568"/>
              <a:ext cx="3765394" cy="2378914"/>
            </a:xfrm>
            <a:prstGeom prst="bracketPair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4" name="Picture 103" descr="txp_fig"/>
            <p:cNvPicPr>
              <a:picLocks noChangeAspect="1"/>
            </p:cNvPicPr>
            <p:nvPr>
              <p:custDataLst>
                <p:tags r:id="rId5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60104" y="1556013"/>
              <a:ext cx="729632" cy="6280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A48371E1-1E65-42B7-B050-3894701F8255}" type="slidenum">
              <a:rPr lang="en-US"/>
              <a:pPr/>
              <a:t>25</a:t>
            </a:fld>
            <a:endParaRPr lang="en-US"/>
          </a:p>
        </p:txBody>
      </p:sp>
      <p:sp>
        <p:nvSpPr>
          <p:cNvPr id="17141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1418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419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14184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9832" y="78288"/>
            <a:ext cx="3197655" cy="335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3610" y="62630"/>
            <a:ext cx="3226706" cy="452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Straight Connector 14"/>
          <p:cNvCxnSpPr/>
          <p:nvPr/>
        </p:nvCxnSpPr>
        <p:spPr bwMode="auto">
          <a:xfrm>
            <a:off x="0" y="609600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" name="Group 33"/>
          <p:cNvGrpSpPr/>
          <p:nvPr/>
        </p:nvGrpSpPr>
        <p:grpSpPr>
          <a:xfrm>
            <a:off x="1452923" y="685800"/>
            <a:ext cx="2280877" cy="2378914"/>
            <a:chOff x="3485271" y="4191000"/>
            <a:chExt cx="2280877" cy="2378914"/>
          </a:xfrm>
        </p:grpSpPr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04716" y="4255718"/>
              <a:ext cx="685826" cy="2776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43989" y="4910849"/>
              <a:ext cx="1007280" cy="3354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43988" y="5596649"/>
              <a:ext cx="1007282" cy="3354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39023" y="6217730"/>
              <a:ext cx="817213" cy="3354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16212" y="4635564"/>
              <a:ext cx="262835" cy="247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16212" y="5303176"/>
              <a:ext cx="262835" cy="247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16212" y="5950354"/>
              <a:ext cx="262835" cy="247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0" name="Double Bracket 49"/>
            <p:cNvSpPr/>
            <p:nvPr/>
          </p:nvSpPr>
          <p:spPr bwMode="auto">
            <a:xfrm>
              <a:off x="4546948" y="4191000"/>
              <a:ext cx="1219200" cy="2378914"/>
            </a:xfrm>
            <a:prstGeom prst="bracketPair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85271" y="4888282"/>
              <a:ext cx="905101" cy="8174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2" name="Picture 5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84" y="1539089"/>
            <a:ext cx="1285678" cy="3794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394548" y="3110601"/>
            <a:ext cx="3987452" cy="2704209"/>
            <a:chOff x="4394548" y="3110601"/>
            <a:chExt cx="3987452" cy="2704209"/>
          </a:xfrm>
        </p:grpSpPr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53882" y="5437574"/>
              <a:ext cx="3429278" cy="3650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6" name="Picture 105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74533" y="3513140"/>
              <a:ext cx="787976" cy="2915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29892" y="4105641"/>
              <a:ext cx="2277255" cy="36523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53216" y="4766389"/>
              <a:ext cx="3430609" cy="3652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37103" y="3817830"/>
              <a:ext cx="262835" cy="247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37103" y="4497968"/>
              <a:ext cx="262835" cy="247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37103" y="5132620"/>
              <a:ext cx="262835" cy="247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1" name="Double Bracket 60"/>
            <p:cNvSpPr/>
            <p:nvPr/>
          </p:nvSpPr>
          <p:spPr bwMode="auto">
            <a:xfrm>
              <a:off x="4592598" y="3435896"/>
              <a:ext cx="3789402" cy="2378914"/>
            </a:xfrm>
            <a:prstGeom prst="bracketPair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94548" y="4515908"/>
              <a:ext cx="160228" cy="2188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9" name="Picture 78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6331756" y="3190832"/>
              <a:ext cx="263053" cy="1025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6" name="Rectangle 65"/>
          <p:cNvSpPr/>
          <p:nvPr/>
        </p:nvSpPr>
        <p:spPr bwMode="auto">
          <a:xfrm>
            <a:off x="4215384" y="1911096"/>
            <a:ext cx="365760" cy="29260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400000">
            <a:off x="8574416" y="3202660"/>
            <a:ext cx="267737" cy="3657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956148" y="3452610"/>
            <a:ext cx="2349674" cy="2378914"/>
            <a:chOff x="1956148" y="3452610"/>
            <a:chExt cx="2349674" cy="2378914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6030" y="5454288"/>
              <a:ext cx="1328114" cy="3213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4014789" y="4544462"/>
              <a:ext cx="291033" cy="1747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96100" y="3529854"/>
              <a:ext cx="787976" cy="2915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5740" y="4147407"/>
              <a:ext cx="1328693" cy="3214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5716" y="4795629"/>
              <a:ext cx="1328743" cy="32145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9" name="Picture 68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58670" y="3834544"/>
              <a:ext cx="262835" cy="247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58670" y="4502156"/>
              <a:ext cx="262835" cy="247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58670" y="5161860"/>
              <a:ext cx="262835" cy="2479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2" name="Double Bracket 71"/>
            <p:cNvSpPr/>
            <p:nvPr/>
          </p:nvSpPr>
          <p:spPr bwMode="auto">
            <a:xfrm>
              <a:off x="2206349" y="3452610"/>
              <a:ext cx="1743525" cy="2378914"/>
            </a:xfrm>
            <a:prstGeom prst="bracketPair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78" name="Picture 77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56148" y="4532622"/>
              <a:ext cx="160228" cy="2188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3811109" y="5001434"/>
              <a:ext cx="799513" cy="1453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105" name="Straight Connector 104"/>
          <p:cNvCxnSpPr/>
          <p:nvPr/>
        </p:nvCxnSpPr>
        <p:spPr bwMode="auto">
          <a:xfrm>
            <a:off x="0" y="5893158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Picture 2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972" y="4533020"/>
            <a:ext cx="1223902" cy="2185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3" name="Rectangle 80"/>
          <p:cNvSpPr>
            <a:spLocks noChangeArrowheads="1"/>
          </p:cNvSpPr>
          <p:nvPr/>
        </p:nvSpPr>
        <p:spPr bwMode="auto">
          <a:xfrm>
            <a:off x="124548" y="451442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0" name="Group 99"/>
          <p:cNvGrpSpPr/>
          <p:nvPr/>
        </p:nvGrpSpPr>
        <p:grpSpPr>
          <a:xfrm>
            <a:off x="228600" y="3224010"/>
            <a:ext cx="1768615" cy="695743"/>
            <a:chOff x="767856" y="2970726"/>
            <a:chExt cx="1768615" cy="695743"/>
          </a:xfrm>
        </p:grpSpPr>
        <p:pic>
          <p:nvPicPr>
            <p:cNvPr id="85" name="Picture 7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676" y="2970726"/>
              <a:ext cx="942975" cy="236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" name="Picture 98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61487" y="3255063"/>
              <a:ext cx="981352" cy="1817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4" name="Picture 63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7856" y="3484737"/>
              <a:ext cx="1768615" cy="1817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3" name="Picture 9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41" y="6181689"/>
            <a:ext cx="1986901" cy="2191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4" name="Group 93"/>
          <p:cNvGrpSpPr/>
          <p:nvPr/>
        </p:nvGrpSpPr>
        <p:grpSpPr>
          <a:xfrm>
            <a:off x="2236970" y="5943600"/>
            <a:ext cx="5887129" cy="895547"/>
            <a:chOff x="228600" y="5810053"/>
            <a:chExt cx="5887129" cy="895547"/>
          </a:xfrm>
        </p:grpSpPr>
        <p:pic>
          <p:nvPicPr>
            <p:cNvPr id="95" name="Picture 94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600" y="5810053"/>
              <a:ext cx="686251" cy="2340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6" name="Picture 95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03427" y="5822579"/>
              <a:ext cx="4046245" cy="2480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7" name="Picture 96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03427" y="6107964"/>
              <a:ext cx="5112302" cy="2340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8" name="Picture 97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75113" y="6413803"/>
              <a:ext cx="1971598" cy="2917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6199340" y="3342277"/>
            <a:ext cx="2466667" cy="2391011"/>
            <a:chOff x="6199340" y="3342277"/>
            <a:chExt cx="2466667" cy="2391011"/>
          </a:xfrm>
        </p:grpSpPr>
        <p:sp>
          <p:nvSpPr>
            <p:cNvPr id="2" name="Rectangle 1"/>
            <p:cNvSpPr/>
            <p:nvPr/>
          </p:nvSpPr>
          <p:spPr bwMode="auto">
            <a:xfrm>
              <a:off x="6587412" y="4093115"/>
              <a:ext cx="548640" cy="31089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6199340" y="4745736"/>
              <a:ext cx="548640" cy="320040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6199340" y="5422392"/>
              <a:ext cx="548640" cy="31089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7159752" y="4745736"/>
              <a:ext cx="548640" cy="320040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V="1">
              <a:off x="7134700" y="3342277"/>
              <a:ext cx="1366715" cy="74980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Arrow Connector 76"/>
            <p:cNvCxnSpPr/>
            <p:nvPr/>
          </p:nvCxnSpPr>
          <p:spPr bwMode="auto">
            <a:xfrm flipV="1">
              <a:off x="6747980" y="3422651"/>
              <a:ext cx="1778487" cy="132588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Straight Arrow Connector 79"/>
            <p:cNvCxnSpPr/>
            <p:nvPr/>
          </p:nvCxnSpPr>
          <p:spPr bwMode="auto">
            <a:xfrm flipV="1">
              <a:off x="7708392" y="3566160"/>
              <a:ext cx="905256" cy="1179576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Arrow Connector 81"/>
            <p:cNvCxnSpPr/>
            <p:nvPr/>
          </p:nvCxnSpPr>
          <p:spPr bwMode="auto">
            <a:xfrm flipV="1">
              <a:off x="6748272" y="4704928"/>
              <a:ext cx="320040" cy="71323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Straight Arrow Connector 85"/>
            <p:cNvCxnSpPr/>
            <p:nvPr/>
          </p:nvCxnSpPr>
          <p:spPr bwMode="auto">
            <a:xfrm flipV="1">
              <a:off x="7058041" y="3508348"/>
              <a:ext cx="1527048" cy="121090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7" name="Rectangle 106"/>
            <p:cNvSpPr/>
            <p:nvPr/>
          </p:nvSpPr>
          <p:spPr bwMode="auto">
            <a:xfrm>
              <a:off x="7159752" y="5413248"/>
              <a:ext cx="548640" cy="320040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 bwMode="auto">
            <a:xfrm flipV="1">
              <a:off x="7684718" y="4905756"/>
              <a:ext cx="816697" cy="512405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Arrow Connector 109"/>
            <p:cNvCxnSpPr/>
            <p:nvPr/>
          </p:nvCxnSpPr>
          <p:spPr bwMode="auto">
            <a:xfrm flipV="1">
              <a:off x="8501415" y="3593592"/>
              <a:ext cx="164592" cy="1316736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0830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6" grpId="2" animBg="1"/>
      <p:bldP spid="8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9006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5176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9011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51973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9010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803275"/>
            <a:ext cx="44243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Line 29"/>
          <p:cNvSpPr>
            <a:spLocks noChangeShapeType="1"/>
          </p:cNvSpPr>
          <p:nvPr/>
        </p:nvSpPr>
        <p:spPr bwMode="auto">
          <a:xfrm>
            <a:off x="0" y="1257822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072" y="1447800"/>
            <a:ext cx="3416613" cy="2777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8469" y="1828830"/>
            <a:ext cx="3576931" cy="2777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3035" y="1574104"/>
            <a:ext cx="570217" cy="2921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48998" name="Group 1748997"/>
          <p:cNvGrpSpPr/>
          <p:nvPr/>
        </p:nvGrpSpPr>
        <p:grpSpPr>
          <a:xfrm>
            <a:off x="5049210" y="1339484"/>
            <a:ext cx="1044705" cy="628442"/>
            <a:chOff x="5049210" y="1339484"/>
            <a:chExt cx="1044705" cy="628442"/>
          </a:xfrm>
        </p:grpSpPr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00" y="1339484"/>
              <a:ext cx="759915" cy="6284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7" name="Picture 76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9000000">
              <a:off x="5049210" y="1747848"/>
              <a:ext cx="263189" cy="1026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0" name="Picture 1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1338" y="1346548"/>
            <a:ext cx="569937" cy="6286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3279355" y="202546"/>
            <a:ext cx="2670048" cy="1152144"/>
            <a:chOff x="3316933" y="202546"/>
            <a:chExt cx="2670048" cy="1152144"/>
          </a:xfrm>
        </p:grpSpPr>
        <p:cxnSp>
          <p:nvCxnSpPr>
            <p:cNvPr id="1749018" name="Straight Arrow Connector 1749017"/>
            <p:cNvCxnSpPr/>
            <p:nvPr/>
          </p:nvCxnSpPr>
          <p:spPr bwMode="auto">
            <a:xfrm>
              <a:off x="3417518" y="202546"/>
              <a:ext cx="1956816" cy="1152144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Arrow Connector 82"/>
            <p:cNvCxnSpPr/>
            <p:nvPr/>
          </p:nvCxnSpPr>
          <p:spPr bwMode="auto">
            <a:xfrm>
              <a:off x="3316933" y="612648"/>
              <a:ext cx="2670048" cy="47548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9022" name="Straight Arrow Connector 1749021"/>
            <p:cNvCxnSpPr/>
            <p:nvPr/>
          </p:nvCxnSpPr>
          <p:spPr bwMode="auto">
            <a:xfrm>
              <a:off x="5980176" y="1078992"/>
              <a:ext cx="0" cy="246673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8469" y="2209830"/>
            <a:ext cx="5533607" cy="2776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48997" name="Picture 174899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9252" y="5315481"/>
            <a:ext cx="3405081" cy="7743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73648843-03A3-4D00-BE9F-CADFD823DA04}" type="slidenum">
              <a:rPr lang="en-US"/>
              <a:pPr/>
              <a:t>26</a:t>
            </a:fld>
            <a:endParaRPr lang="en-US"/>
          </a:p>
        </p:txBody>
      </p:sp>
      <p:sp>
        <p:nvSpPr>
          <p:cNvPr id="174899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8999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9000" name="Picture 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595269"/>
            <a:ext cx="4413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49002" name="Group 1749001"/>
          <p:cNvGrpSpPr/>
          <p:nvPr/>
        </p:nvGrpSpPr>
        <p:grpSpPr>
          <a:xfrm>
            <a:off x="6188465" y="2553199"/>
            <a:ext cx="1479853" cy="787778"/>
            <a:chOff x="6188465" y="2553199"/>
            <a:chExt cx="1479853" cy="787778"/>
          </a:xfrm>
        </p:grpSpPr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38170" y="2698262"/>
              <a:ext cx="1330148" cy="6427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8" name="Picture 77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4400000" flipV="1">
              <a:off x="6108192" y="2633472"/>
              <a:ext cx="263189" cy="1026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49004" name="Group 1749003"/>
          <p:cNvGrpSpPr/>
          <p:nvPr/>
        </p:nvGrpSpPr>
        <p:grpSpPr>
          <a:xfrm>
            <a:off x="6357114" y="3365326"/>
            <a:ext cx="935783" cy="929014"/>
            <a:chOff x="6357114" y="3365326"/>
            <a:chExt cx="935783" cy="929014"/>
          </a:xfrm>
        </p:grpSpPr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57114" y="3665515"/>
              <a:ext cx="935783" cy="6288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6595212" y="3445599"/>
              <a:ext cx="263189" cy="1026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8469" y="2604422"/>
            <a:ext cx="4102245" cy="2776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3" name="Straight Connector 42"/>
          <p:cNvCxnSpPr/>
          <p:nvPr/>
        </p:nvCxnSpPr>
        <p:spPr bwMode="auto">
          <a:xfrm>
            <a:off x="3575304" y="570978"/>
            <a:ext cx="1426464" cy="0"/>
          </a:xfrm>
          <a:prstGeom prst="line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8214" y="5303520"/>
            <a:ext cx="2630749" cy="7892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9266" y="5376672"/>
            <a:ext cx="935670" cy="628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749007" name="Straight Arrow Connector 1749006"/>
          <p:cNvCxnSpPr/>
          <p:nvPr/>
        </p:nvCxnSpPr>
        <p:spPr bwMode="auto">
          <a:xfrm flipH="1">
            <a:off x="4968007" y="4237395"/>
            <a:ext cx="1555383" cy="117677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8469" y="2985422"/>
            <a:ext cx="3810278" cy="2776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8469" y="3366441"/>
            <a:ext cx="3781680" cy="277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49001" name="Picture 174900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652" y="5328007"/>
            <a:ext cx="497172" cy="818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072" y="3747441"/>
            <a:ext cx="2380084" cy="3793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49003" name="Picture 174900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3748" y="5557708"/>
            <a:ext cx="658023" cy="3798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9" name="Rectangle 12"/>
          <p:cNvSpPr>
            <a:spLocks noChangeArrowheads="1"/>
          </p:cNvSpPr>
          <p:nvPr/>
        </p:nvSpPr>
        <p:spPr bwMode="auto">
          <a:xfrm>
            <a:off x="6691837" y="5585177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0" name="Group 21"/>
          <p:cNvGrpSpPr>
            <a:grpSpLocks/>
          </p:cNvGrpSpPr>
          <p:nvPr/>
        </p:nvGrpSpPr>
        <p:grpSpPr bwMode="auto">
          <a:xfrm>
            <a:off x="5462588" y="6291263"/>
            <a:ext cx="2386012" cy="490537"/>
            <a:chOff x="594" y="3973"/>
            <a:chExt cx="1503" cy="309"/>
          </a:xfrm>
        </p:grpSpPr>
        <p:pic>
          <p:nvPicPr>
            <p:cNvPr id="81" name="Picture 1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" y="3973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" name="Picture 2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4160"/>
              <a:ext cx="1503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9" name="Rectangle 88"/>
          <p:cNvSpPr/>
          <p:nvPr/>
        </p:nvSpPr>
        <p:spPr bwMode="auto">
          <a:xfrm>
            <a:off x="4616587" y="768096"/>
            <a:ext cx="704088" cy="30175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748995" name="Group 1748994"/>
          <p:cNvGrpSpPr/>
          <p:nvPr/>
        </p:nvGrpSpPr>
        <p:grpSpPr>
          <a:xfrm>
            <a:off x="7090011" y="2171178"/>
            <a:ext cx="1010153" cy="696656"/>
            <a:chOff x="7090011" y="2171178"/>
            <a:chExt cx="1010153" cy="696656"/>
          </a:xfrm>
        </p:grpSpPr>
        <p:pic>
          <p:nvPicPr>
            <p:cNvPr id="1749009" name="Picture 1749008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08983" y="2183704"/>
              <a:ext cx="686441" cy="2779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3" name="Rectangle 92"/>
            <p:cNvSpPr/>
            <p:nvPr/>
          </p:nvSpPr>
          <p:spPr bwMode="auto">
            <a:xfrm>
              <a:off x="7382192" y="2171178"/>
              <a:ext cx="717972" cy="30175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flipH="1">
              <a:off x="7090011" y="2465648"/>
              <a:ext cx="285439" cy="402186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0" name="Rectangle 89"/>
          <p:cNvSpPr/>
          <p:nvPr/>
        </p:nvSpPr>
        <p:spPr bwMode="auto">
          <a:xfrm>
            <a:off x="6894576" y="2880360"/>
            <a:ext cx="184572" cy="30175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7114032" y="3648456"/>
            <a:ext cx="173736" cy="30175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748993" name="Group 1748992"/>
          <p:cNvGrpSpPr/>
          <p:nvPr/>
        </p:nvGrpSpPr>
        <p:grpSpPr>
          <a:xfrm>
            <a:off x="7305423" y="3648456"/>
            <a:ext cx="1177183" cy="301752"/>
            <a:chOff x="7305423" y="3648456"/>
            <a:chExt cx="1177183" cy="301752"/>
          </a:xfrm>
        </p:grpSpPr>
        <p:pic>
          <p:nvPicPr>
            <p:cNvPr id="87" name="Picture 86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85329" y="3657061"/>
              <a:ext cx="686441" cy="2779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2" name="Rectangle 91"/>
            <p:cNvSpPr/>
            <p:nvPr/>
          </p:nvSpPr>
          <p:spPr bwMode="auto">
            <a:xfrm>
              <a:off x="7764634" y="3648456"/>
              <a:ext cx="717972" cy="30175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H="1">
              <a:off x="7305423" y="3799332"/>
              <a:ext cx="448281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3" name="Straight Arrow Connector 72"/>
          <p:cNvCxnSpPr>
            <a:stCxn id="20" idx="2"/>
          </p:cNvCxnSpPr>
          <p:nvPr/>
        </p:nvCxnSpPr>
        <p:spPr bwMode="auto">
          <a:xfrm flipH="1">
            <a:off x="3419309" y="1975232"/>
            <a:ext cx="3066998" cy="3365301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48992" name="Group 1748991"/>
          <p:cNvGrpSpPr/>
          <p:nvPr/>
        </p:nvGrpSpPr>
        <p:grpSpPr>
          <a:xfrm>
            <a:off x="4956048" y="4650914"/>
            <a:ext cx="717972" cy="693101"/>
            <a:chOff x="4956048" y="4650914"/>
            <a:chExt cx="717972" cy="693101"/>
          </a:xfrm>
        </p:grpSpPr>
        <p:pic>
          <p:nvPicPr>
            <p:cNvPr id="96" name="Picture 95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75387" y="4665078"/>
              <a:ext cx="686441" cy="2779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8" name="Rectangle 97"/>
            <p:cNvSpPr/>
            <p:nvPr/>
          </p:nvSpPr>
          <p:spPr bwMode="auto">
            <a:xfrm>
              <a:off x="4956048" y="4650914"/>
              <a:ext cx="717972" cy="30175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flipH="1">
              <a:off x="5308092" y="4952666"/>
              <a:ext cx="0" cy="391349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7" name="Rectangle 96"/>
          <p:cNvSpPr/>
          <p:nvPr/>
        </p:nvSpPr>
        <p:spPr bwMode="auto">
          <a:xfrm>
            <a:off x="5221224" y="5356541"/>
            <a:ext cx="173736" cy="30175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302696" y="622125"/>
            <a:ext cx="4154379" cy="2286000"/>
            <a:chOff x="3302696" y="622125"/>
            <a:chExt cx="4154379" cy="2286000"/>
          </a:xfrm>
        </p:grpSpPr>
        <p:cxnSp>
          <p:nvCxnSpPr>
            <p:cNvPr id="88" name="Straight Arrow Connector 87"/>
            <p:cNvCxnSpPr/>
            <p:nvPr/>
          </p:nvCxnSpPr>
          <p:spPr bwMode="auto">
            <a:xfrm>
              <a:off x="3302696" y="622125"/>
              <a:ext cx="3054096" cy="228600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6771275" y="1673416"/>
              <a:ext cx="685800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7443216" y="1664208"/>
              <a:ext cx="0" cy="1014984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Rectangle 67"/>
          <p:cNvSpPr/>
          <p:nvPr/>
        </p:nvSpPr>
        <p:spPr bwMode="auto">
          <a:xfrm>
            <a:off x="2184748" y="2187796"/>
            <a:ext cx="704088" cy="30175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98648" y="786384"/>
            <a:ext cx="1707212" cy="1384796"/>
            <a:chOff x="2898648" y="786384"/>
            <a:chExt cx="1707212" cy="1384796"/>
          </a:xfrm>
        </p:grpSpPr>
        <p:pic>
          <p:nvPicPr>
            <p:cNvPr id="1749008" name="Picture 1749007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73050" y="809371"/>
              <a:ext cx="452951" cy="2190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49014" name="Rectangle 1749013"/>
            <p:cNvSpPr/>
            <p:nvPr/>
          </p:nvSpPr>
          <p:spPr bwMode="auto">
            <a:xfrm>
              <a:off x="3442570" y="786384"/>
              <a:ext cx="502920" cy="26517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3951053" y="918972"/>
              <a:ext cx="65480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Arrow Connector 68"/>
            <p:cNvCxnSpPr/>
            <p:nvPr/>
          </p:nvCxnSpPr>
          <p:spPr bwMode="auto">
            <a:xfrm flipH="1">
              <a:off x="2898648" y="1047688"/>
              <a:ext cx="795528" cy="1123492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8228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1749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1749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49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49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49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49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49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749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749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749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748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748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748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748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748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748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9" grpId="0" animBg="1"/>
      <p:bldP spid="89" grpId="0" animBg="1"/>
      <p:bldP spid="90" grpId="0" animBg="1"/>
      <p:bldP spid="91" grpId="0" animBg="1"/>
      <p:bldP spid="97" grpId="0" animBg="1"/>
      <p:bldP spid="6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595269"/>
            <a:ext cx="4413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8469" y="1828830"/>
            <a:ext cx="3576931" cy="2777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3035" y="1574104"/>
            <a:ext cx="570217" cy="2921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73648843-03A3-4D00-BE9F-CADFD823DA04}" type="slidenum">
              <a:rPr lang="en-US"/>
              <a:pPr/>
              <a:t>27</a:t>
            </a:fld>
            <a:endParaRPr lang="en-US"/>
          </a:p>
        </p:txBody>
      </p:sp>
      <p:sp>
        <p:nvSpPr>
          <p:cNvPr id="174899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8999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9006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5176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9011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51973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Line 29"/>
          <p:cNvSpPr>
            <a:spLocks noChangeShapeType="1"/>
          </p:cNvSpPr>
          <p:nvPr/>
        </p:nvSpPr>
        <p:spPr bwMode="auto">
          <a:xfrm>
            <a:off x="0" y="1257822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072" y="1447800"/>
            <a:ext cx="3416613" cy="2777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8469" y="2604422"/>
            <a:ext cx="4102245" cy="2776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3438" y="803275"/>
            <a:ext cx="4205342" cy="2628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8469" y="2985422"/>
            <a:ext cx="3810278" cy="2776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8469" y="3366441"/>
            <a:ext cx="3781680" cy="277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072" y="3747441"/>
            <a:ext cx="2380084" cy="3793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1339484"/>
            <a:ext cx="759915" cy="6284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1338" y="1334022"/>
            <a:ext cx="569937" cy="6286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8170" y="2698262"/>
            <a:ext cx="2177647" cy="6428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7114" y="3665515"/>
            <a:ext cx="1783551" cy="6579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8469" y="2209830"/>
            <a:ext cx="5314901" cy="2777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6595212" y="3445599"/>
            <a:ext cx="263189" cy="1026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49003" name="Picture 174900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3748" y="5557708"/>
            <a:ext cx="658023" cy="3798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000000">
            <a:off x="5049210" y="1747848"/>
            <a:ext cx="263189" cy="1026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7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4400000" flipV="1">
            <a:off x="6108192" y="2633472"/>
            <a:ext cx="263189" cy="1026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9" name="Rectangle 12"/>
          <p:cNvSpPr>
            <a:spLocks noChangeArrowheads="1"/>
          </p:cNvSpPr>
          <p:nvPr/>
        </p:nvSpPr>
        <p:spPr bwMode="auto">
          <a:xfrm>
            <a:off x="7620000" y="5585177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0" name="Group 21"/>
          <p:cNvGrpSpPr>
            <a:grpSpLocks/>
          </p:cNvGrpSpPr>
          <p:nvPr/>
        </p:nvGrpSpPr>
        <p:grpSpPr bwMode="auto">
          <a:xfrm>
            <a:off x="5462588" y="6291263"/>
            <a:ext cx="2386012" cy="490537"/>
            <a:chOff x="594" y="3973"/>
            <a:chExt cx="1503" cy="309"/>
          </a:xfrm>
        </p:grpSpPr>
        <p:pic>
          <p:nvPicPr>
            <p:cNvPr id="81" name="Picture 1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" y="3973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" name="Picture 2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4160"/>
              <a:ext cx="1503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2" name="Rectangle 61"/>
          <p:cNvSpPr/>
          <p:nvPr/>
        </p:nvSpPr>
        <p:spPr bwMode="auto">
          <a:xfrm>
            <a:off x="4616587" y="786384"/>
            <a:ext cx="1901952" cy="29260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7598664" y="2880563"/>
            <a:ext cx="173736" cy="23774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7816428" y="3680141"/>
            <a:ext cx="164592" cy="23774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4680" y="5240325"/>
            <a:ext cx="4340401" cy="920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8" name="Rectangle 67"/>
          <p:cNvSpPr/>
          <p:nvPr/>
        </p:nvSpPr>
        <p:spPr bwMode="auto">
          <a:xfrm>
            <a:off x="5943600" y="5349240"/>
            <a:ext cx="164592" cy="24688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5" name="Picture 74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652" y="5328007"/>
            <a:ext cx="497172" cy="818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7779235" y="2046252"/>
            <a:ext cx="475417" cy="821582"/>
            <a:chOff x="7779235" y="2046252"/>
            <a:chExt cx="475417" cy="821582"/>
          </a:xfrm>
        </p:grpSpPr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74756" y="2058444"/>
              <a:ext cx="160364" cy="4092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6" name="Rectangle 65"/>
            <p:cNvSpPr/>
            <p:nvPr/>
          </p:nvSpPr>
          <p:spPr bwMode="auto">
            <a:xfrm>
              <a:off x="8053484" y="2046252"/>
              <a:ext cx="201168" cy="43891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 flipH="1">
              <a:off x="7779235" y="2465648"/>
              <a:ext cx="285439" cy="402186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Group 27"/>
          <p:cNvGrpSpPr/>
          <p:nvPr/>
        </p:nvGrpSpPr>
        <p:grpSpPr>
          <a:xfrm>
            <a:off x="7984867" y="3565492"/>
            <a:ext cx="661975" cy="448056"/>
            <a:chOff x="7984867" y="3565492"/>
            <a:chExt cx="661975" cy="448056"/>
          </a:xfrm>
        </p:grpSpPr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64231" y="3583241"/>
              <a:ext cx="160364" cy="4092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5" name="Rectangle 64"/>
            <p:cNvSpPr/>
            <p:nvPr/>
          </p:nvSpPr>
          <p:spPr bwMode="auto">
            <a:xfrm>
              <a:off x="8445674" y="3565492"/>
              <a:ext cx="201168" cy="44805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H="1">
              <a:off x="7984867" y="3803904"/>
              <a:ext cx="448281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5925312" y="4495800"/>
            <a:ext cx="201168" cy="842453"/>
            <a:chOff x="5925312" y="4495800"/>
            <a:chExt cx="201168" cy="842453"/>
          </a:xfrm>
        </p:grpSpPr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45248" y="4514724"/>
              <a:ext cx="160364" cy="4092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9" name="Rectangle 68"/>
            <p:cNvSpPr/>
            <p:nvPr/>
          </p:nvSpPr>
          <p:spPr bwMode="auto">
            <a:xfrm>
              <a:off x="5925312" y="4495800"/>
              <a:ext cx="201168" cy="44805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flipH="1">
              <a:off x="6025896" y="4946904"/>
              <a:ext cx="0" cy="391349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9" name="Rectangle 58"/>
          <p:cNvSpPr/>
          <p:nvPr/>
        </p:nvSpPr>
        <p:spPr bwMode="auto">
          <a:xfrm>
            <a:off x="2183704" y="2196940"/>
            <a:ext cx="1901952" cy="29260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30466" y="768096"/>
            <a:ext cx="1975394" cy="1407686"/>
            <a:chOff x="2630466" y="768096"/>
            <a:chExt cx="1975394" cy="1407686"/>
          </a:xfrm>
        </p:grpSpPr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55520" y="793149"/>
              <a:ext cx="1286091" cy="2481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1" name="Rectangle 60"/>
            <p:cNvSpPr/>
            <p:nvPr/>
          </p:nvSpPr>
          <p:spPr bwMode="auto">
            <a:xfrm>
              <a:off x="2630466" y="768096"/>
              <a:ext cx="1325880" cy="283464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>
              <a:off x="3951053" y="918972"/>
              <a:ext cx="65480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 flipH="1">
              <a:off x="3136391" y="1060214"/>
              <a:ext cx="155448" cy="111556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6913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8" grpId="0" animBg="1"/>
      <p:bldP spid="5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595269"/>
            <a:ext cx="4413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3035" y="1574104"/>
            <a:ext cx="570217" cy="2921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8469" y="1828830"/>
            <a:ext cx="3576931" cy="2777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73648843-03A3-4D00-BE9F-CADFD823DA04}" type="slidenum">
              <a:rPr lang="en-US"/>
              <a:pPr/>
              <a:t>28</a:t>
            </a:fld>
            <a:endParaRPr lang="en-US"/>
          </a:p>
        </p:txBody>
      </p:sp>
      <p:sp>
        <p:nvSpPr>
          <p:cNvPr id="174899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8999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9006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5176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9011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51973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Line 29"/>
          <p:cNvSpPr>
            <a:spLocks noChangeShapeType="1"/>
          </p:cNvSpPr>
          <p:nvPr/>
        </p:nvSpPr>
        <p:spPr bwMode="auto">
          <a:xfrm>
            <a:off x="0" y="1257822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072" y="1447800"/>
            <a:ext cx="3416613" cy="2777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8469" y="2604422"/>
            <a:ext cx="4102245" cy="2776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8469" y="2209830"/>
            <a:ext cx="4730586" cy="2777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3438" y="803275"/>
            <a:ext cx="3620982" cy="2479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8469" y="2985422"/>
            <a:ext cx="3810278" cy="2776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4680" y="5138928"/>
            <a:ext cx="4457031" cy="10960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8469" y="3366441"/>
            <a:ext cx="3781680" cy="277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072" y="3747441"/>
            <a:ext cx="2380084" cy="3793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1339484"/>
            <a:ext cx="759915" cy="6284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1338" y="1334022"/>
            <a:ext cx="569937" cy="6286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8170" y="2698262"/>
            <a:ext cx="2294864" cy="6427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7114" y="3665515"/>
            <a:ext cx="1842032" cy="8043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6595212" y="3445599"/>
            <a:ext cx="263189" cy="1026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49003" name="Picture 174900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3748" y="5557708"/>
            <a:ext cx="658023" cy="3798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000000">
            <a:off x="5049210" y="1747848"/>
            <a:ext cx="263189" cy="1026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77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4400000" flipV="1">
            <a:off x="6107745" y="2630694"/>
            <a:ext cx="263189" cy="1026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9" name="Rectangle 12"/>
          <p:cNvSpPr>
            <a:spLocks noChangeArrowheads="1"/>
          </p:cNvSpPr>
          <p:nvPr/>
        </p:nvSpPr>
        <p:spPr bwMode="auto">
          <a:xfrm>
            <a:off x="7747348" y="5585177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0" name="Group 21"/>
          <p:cNvGrpSpPr>
            <a:grpSpLocks/>
          </p:cNvGrpSpPr>
          <p:nvPr/>
        </p:nvGrpSpPr>
        <p:grpSpPr bwMode="auto">
          <a:xfrm>
            <a:off x="5462588" y="6291263"/>
            <a:ext cx="2386012" cy="490537"/>
            <a:chOff x="594" y="3973"/>
            <a:chExt cx="1503" cy="309"/>
          </a:xfrm>
        </p:grpSpPr>
        <p:pic>
          <p:nvPicPr>
            <p:cNvPr id="81" name="Picture 1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" y="3973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2" name="Picture 2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4160"/>
              <a:ext cx="1503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1" name="Picture 5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652" y="5328007"/>
            <a:ext cx="497172" cy="818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044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595269"/>
            <a:ext cx="4413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7982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558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7989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88486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7991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844550"/>
            <a:ext cx="30956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7997" name="Line 29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384126"/>
            <a:ext cx="1767156" cy="3793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2769" y="5187447"/>
            <a:ext cx="3942728" cy="8323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133600" y="1194148"/>
            <a:ext cx="5587207" cy="628359"/>
            <a:chOff x="2133600" y="1194148"/>
            <a:chExt cx="5587207" cy="628359"/>
          </a:xfrm>
        </p:grpSpPr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33600" y="1394131"/>
              <a:ext cx="1110244" cy="2628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01858" y="1194148"/>
              <a:ext cx="4118949" cy="6283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1EA8514-5DEC-4ABB-8242-F302668793E4}" type="slidenum">
              <a:rPr lang="en-US"/>
              <a:pPr/>
              <a:t>29</a:t>
            </a:fld>
            <a:endParaRPr lang="en-US"/>
          </a:p>
        </p:txBody>
      </p:sp>
      <p:sp>
        <p:nvSpPr>
          <p:cNvPr id="17479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7975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5"/>
          <p:cNvSpPr/>
          <p:nvPr/>
        </p:nvSpPr>
        <p:spPr bwMode="auto">
          <a:xfrm>
            <a:off x="1255520" y="5205984"/>
            <a:ext cx="228600" cy="65836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9178" y="6159321"/>
            <a:ext cx="1358645" cy="6284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4786" y="6364224"/>
            <a:ext cx="1736884" cy="2478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590506" y="1981200"/>
            <a:ext cx="5390332" cy="657236"/>
            <a:chOff x="2590506" y="1981200"/>
            <a:chExt cx="5390332" cy="657236"/>
          </a:xfrm>
        </p:grpSpPr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90506" y="2184698"/>
              <a:ext cx="497529" cy="2193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96732" y="1981200"/>
              <a:ext cx="4484106" cy="6572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3" name="Rectangle 92"/>
          <p:cNvSpPr/>
          <p:nvPr/>
        </p:nvSpPr>
        <p:spPr bwMode="auto">
          <a:xfrm>
            <a:off x="7013447" y="1968674"/>
            <a:ext cx="713232" cy="667512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3" name="Picture 6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0935" y="2705622"/>
            <a:ext cx="4469509" cy="2629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47983" name="Group 1747982"/>
          <p:cNvGrpSpPr/>
          <p:nvPr/>
        </p:nvGrpSpPr>
        <p:grpSpPr>
          <a:xfrm>
            <a:off x="2210994" y="5260848"/>
            <a:ext cx="3037662" cy="499872"/>
            <a:chOff x="2210994" y="5260848"/>
            <a:chExt cx="3037662" cy="499872"/>
          </a:xfrm>
        </p:grpSpPr>
        <p:sp>
          <p:nvSpPr>
            <p:cNvPr id="94" name="Rectangle 93"/>
            <p:cNvSpPr/>
            <p:nvPr/>
          </p:nvSpPr>
          <p:spPr bwMode="auto">
            <a:xfrm>
              <a:off x="2960802" y="5388864"/>
              <a:ext cx="539496" cy="333756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4542714" y="5297424"/>
              <a:ext cx="466344" cy="29260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2210994" y="5358384"/>
              <a:ext cx="1563624" cy="4023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4050792" y="5260848"/>
              <a:ext cx="1197864" cy="36576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33" name="Picture 3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5425191"/>
            <a:ext cx="672016" cy="3793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47984" name="Group 1747983"/>
          <p:cNvGrpSpPr/>
          <p:nvPr/>
        </p:nvGrpSpPr>
        <p:grpSpPr>
          <a:xfrm>
            <a:off x="3510930" y="3050210"/>
            <a:ext cx="5240738" cy="723146"/>
            <a:chOff x="3510930" y="3050210"/>
            <a:chExt cx="5240738" cy="723146"/>
          </a:xfrm>
        </p:grpSpPr>
        <p:pic>
          <p:nvPicPr>
            <p:cNvPr id="1747973" name="Picture 1747972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0930" y="3050210"/>
              <a:ext cx="5126820" cy="2918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47974" name="Picture 1747973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43015" y="3364019"/>
              <a:ext cx="3608653" cy="40933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6" name="Picture 8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903433"/>
            <a:ext cx="2789191" cy="2628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2539" y="6360771"/>
            <a:ext cx="1226239" cy="2478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47971" name="Picture 174797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8556" y="6358351"/>
            <a:ext cx="1198044" cy="248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3970" y="3886200"/>
            <a:ext cx="5695230" cy="2917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072" y="4914693"/>
            <a:ext cx="1534314" cy="2919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47979" name="Picture 174797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9348" y="4309117"/>
            <a:ext cx="3139095" cy="6719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6040" y="4317642"/>
            <a:ext cx="1708414" cy="657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6040" y="5196366"/>
            <a:ext cx="1708414" cy="657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5" name="Rectangle 12"/>
          <p:cNvSpPr>
            <a:spLocks noChangeArrowheads="1"/>
          </p:cNvSpPr>
          <p:nvPr/>
        </p:nvSpPr>
        <p:spPr bwMode="auto">
          <a:xfrm>
            <a:off x="7213948" y="542272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7990" name="Group 1747989"/>
          <p:cNvGrpSpPr/>
          <p:nvPr/>
        </p:nvGrpSpPr>
        <p:grpSpPr bwMode="auto">
          <a:xfrm>
            <a:off x="5322518" y="5723243"/>
            <a:ext cx="3791159" cy="514870"/>
            <a:chOff x="5815299" y="5723243"/>
            <a:chExt cx="3791159" cy="514870"/>
          </a:xfrm>
        </p:grpSpPr>
        <p:pic>
          <p:nvPicPr>
            <p:cNvPr id="137" name="Picture 3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16" y="5723243"/>
              <a:ext cx="942975" cy="236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47987" name="Picture 1747986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15299" y="6020105"/>
              <a:ext cx="3791159" cy="2180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9546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7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7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47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47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47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47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47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47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747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747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747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747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7997" grpId="0" animBg="1"/>
      <p:bldP spid="46" grpId="0" animBg="1"/>
      <p:bldP spid="46" grpId="1" animBg="1"/>
      <p:bldP spid="93" grpId="0" animBg="1"/>
      <p:bldP spid="1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2" name="Group 71"/>
          <p:cNvGrpSpPr/>
          <p:nvPr/>
        </p:nvGrpSpPr>
        <p:grpSpPr>
          <a:xfrm>
            <a:off x="1828800" y="6476999"/>
            <a:ext cx="5504688" cy="228601"/>
            <a:chOff x="1828800" y="6476999"/>
            <a:chExt cx="5504688" cy="228601"/>
          </a:xfrm>
        </p:grpSpPr>
        <p:sp>
          <p:nvSpPr>
            <p:cNvPr id="73" name="Left Brace 72"/>
            <p:cNvSpPr/>
            <p:nvPr/>
          </p:nvSpPr>
          <p:spPr bwMode="auto">
            <a:xfrm rot="16200000">
              <a:off x="2619756" y="5686043"/>
              <a:ext cx="228600" cy="1810512"/>
            </a:xfrm>
            <a:prstGeom prst="leftBrac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Left Brace 73"/>
            <p:cNvSpPr/>
            <p:nvPr/>
          </p:nvSpPr>
          <p:spPr bwMode="auto">
            <a:xfrm rot="16200000">
              <a:off x="4466844" y="5681472"/>
              <a:ext cx="228600" cy="1819656"/>
            </a:xfrm>
            <a:prstGeom prst="leftBrac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Left Brace 74"/>
            <p:cNvSpPr/>
            <p:nvPr/>
          </p:nvSpPr>
          <p:spPr bwMode="auto">
            <a:xfrm rot="16200000">
              <a:off x="6313932" y="5686044"/>
              <a:ext cx="228600" cy="1810512"/>
            </a:xfrm>
            <a:prstGeom prst="leftBrac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1418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4188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49212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4197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7988"/>
            <a:ext cx="50958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144621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762000"/>
            <a:ext cx="15494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763588"/>
            <a:ext cx="146208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" name="Rectangle 58"/>
          <p:cNvSpPr/>
          <p:nvPr/>
        </p:nvSpPr>
        <p:spPr bwMode="auto">
          <a:xfrm>
            <a:off x="5486399" y="3355848"/>
            <a:ext cx="1839119" cy="2724912"/>
          </a:xfrm>
          <a:prstGeom prst="rect">
            <a:avLst/>
          </a:prstGeom>
          <a:pattFill prst="pct25">
            <a:fgClr>
              <a:srgbClr val="00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3657601" y="2438400"/>
            <a:ext cx="1828800" cy="3658393"/>
          </a:xfrm>
          <a:prstGeom prst="rect">
            <a:avLst/>
          </a:prstGeom>
          <a:pattFill prst="pct25">
            <a:fgClr>
              <a:srgbClr val="00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826593" y="5181600"/>
            <a:ext cx="1836564" cy="914400"/>
          </a:xfrm>
          <a:prstGeom prst="rect">
            <a:avLst/>
          </a:prstGeom>
          <a:pattFill prst="pct25">
            <a:fgClr>
              <a:srgbClr val="00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71E1-1E65-42B7-B050-3894701F8255}" type="slidenum">
              <a:rPr lang="en-US"/>
              <a:pPr/>
              <a:t>3</a:t>
            </a:fld>
            <a:endParaRPr lang="en-US"/>
          </a:p>
        </p:txBody>
      </p:sp>
      <p:pic>
        <p:nvPicPr>
          <p:cNvPr id="1714259" name="Picture 8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914775"/>
            <a:ext cx="1603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141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4184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14257" name="Group 81"/>
          <p:cNvGrpSpPr>
            <a:grpSpLocks/>
          </p:cNvGrpSpPr>
          <p:nvPr/>
        </p:nvGrpSpPr>
        <p:grpSpPr bwMode="auto">
          <a:xfrm>
            <a:off x="457200" y="1066800"/>
            <a:ext cx="7315200" cy="5486400"/>
            <a:chOff x="288" y="720"/>
            <a:chExt cx="4608" cy="3456"/>
          </a:xfrm>
        </p:grpSpPr>
        <p:sp>
          <p:nvSpPr>
            <p:cNvPr id="1714223" name="Line 47"/>
            <p:cNvSpPr>
              <a:spLocks noChangeShapeType="1"/>
            </p:cNvSpPr>
            <p:nvPr/>
          </p:nvSpPr>
          <p:spPr bwMode="auto">
            <a:xfrm flipV="1">
              <a:off x="1728" y="1008"/>
              <a:ext cx="0" cy="288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26" name="Line 50"/>
            <p:cNvSpPr>
              <a:spLocks noChangeShapeType="1"/>
            </p:cNvSpPr>
            <p:nvPr/>
          </p:nvSpPr>
          <p:spPr bwMode="auto">
            <a:xfrm flipV="1">
              <a:off x="2304" y="1008"/>
              <a:ext cx="0" cy="288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27" name="Line 51"/>
            <p:cNvSpPr>
              <a:spLocks noChangeShapeType="1"/>
            </p:cNvSpPr>
            <p:nvPr/>
          </p:nvSpPr>
          <p:spPr bwMode="auto">
            <a:xfrm flipV="1">
              <a:off x="2880" y="1008"/>
              <a:ext cx="0" cy="288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28" name="Line 52"/>
            <p:cNvSpPr>
              <a:spLocks noChangeShapeType="1"/>
            </p:cNvSpPr>
            <p:nvPr/>
          </p:nvSpPr>
          <p:spPr bwMode="auto">
            <a:xfrm flipV="1">
              <a:off x="3456" y="1008"/>
              <a:ext cx="0" cy="288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29" name="Line 53"/>
            <p:cNvSpPr>
              <a:spLocks noChangeShapeType="1"/>
            </p:cNvSpPr>
            <p:nvPr/>
          </p:nvSpPr>
          <p:spPr bwMode="auto">
            <a:xfrm flipV="1">
              <a:off x="4032" y="1008"/>
              <a:ext cx="0" cy="288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30" name="Line 54"/>
            <p:cNvSpPr>
              <a:spLocks noChangeShapeType="1"/>
            </p:cNvSpPr>
            <p:nvPr/>
          </p:nvSpPr>
          <p:spPr bwMode="auto">
            <a:xfrm flipV="1">
              <a:off x="4608" y="1008"/>
              <a:ext cx="0" cy="288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31" name="Line 55"/>
            <p:cNvSpPr>
              <a:spLocks noChangeShapeType="1"/>
            </p:cNvSpPr>
            <p:nvPr/>
          </p:nvSpPr>
          <p:spPr bwMode="auto">
            <a:xfrm flipV="1">
              <a:off x="1152" y="1008"/>
              <a:ext cx="0" cy="288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18" name="Line 42"/>
            <p:cNvSpPr>
              <a:spLocks noChangeShapeType="1"/>
            </p:cNvSpPr>
            <p:nvPr/>
          </p:nvSpPr>
          <p:spPr bwMode="auto">
            <a:xfrm>
              <a:off x="576" y="3312"/>
              <a:ext cx="4031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19" name="Line 43"/>
            <p:cNvSpPr>
              <a:spLocks noChangeShapeType="1"/>
            </p:cNvSpPr>
            <p:nvPr/>
          </p:nvSpPr>
          <p:spPr bwMode="auto">
            <a:xfrm>
              <a:off x="576" y="2736"/>
              <a:ext cx="4031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20" name="Line 44"/>
            <p:cNvSpPr>
              <a:spLocks noChangeShapeType="1"/>
            </p:cNvSpPr>
            <p:nvPr/>
          </p:nvSpPr>
          <p:spPr bwMode="auto">
            <a:xfrm>
              <a:off x="576" y="2160"/>
              <a:ext cx="4031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21" name="Line 45"/>
            <p:cNvSpPr>
              <a:spLocks noChangeShapeType="1"/>
            </p:cNvSpPr>
            <p:nvPr/>
          </p:nvSpPr>
          <p:spPr bwMode="auto">
            <a:xfrm>
              <a:off x="576" y="1584"/>
              <a:ext cx="4031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22" name="Line 46"/>
            <p:cNvSpPr>
              <a:spLocks noChangeShapeType="1"/>
            </p:cNvSpPr>
            <p:nvPr/>
          </p:nvSpPr>
          <p:spPr bwMode="auto">
            <a:xfrm>
              <a:off x="576" y="1008"/>
              <a:ext cx="4031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03" name="Line 27"/>
            <p:cNvSpPr>
              <a:spLocks noChangeShapeType="1"/>
            </p:cNvSpPr>
            <p:nvPr/>
          </p:nvSpPr>
          <p:spPr bwMode="auto">
            <a:xfrm flipV="1">
              <a:off x="576" y="720"/>
              <a:ext cx="0" cy="34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04" name="Line 28"/>
            <p:cNvSpPr>
              <a:spLocks noChangeShapeType="1"/>
            </p:cNvSpPr>
            <p:nvPr/>
          </p:nvSpPr>
          <p:spPr bwMode="auto">
            <a:xfrm>
              <a:off x="288" y="3888"/>
              <a:ext cx="46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05" name="Line 29"/>
            <p:cNvSpPr>
              <a:spLocks noChangeShapeType="1"/>
            </p:cNvSpPr>
            <p:nvPr/>
          </p:nvSpPr>
          <p:spPr bwMode="auto">
            <a:xfrm>
              <a:off x="1152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06" name="Line 30"/>
            <p:cNvSpPr>
              <a:spLocks noChangeShapeType="1"/>
            </p:cNvSpPr>
            <p:nvPr/>
          </p:nvSpPr>
          <p:spPr bwMode="auto">
            <a:xfrm>
              <a:off x="1728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07" name="Line 31"/>
            <p:cNvSpPr>
              <a:spLocks noChangeShapeType="1"/>
            </p:cNvSpPr>
            <p:nvPr/>
          </p:nvSpPr>
          <p:spPr bwMode="auto">
            <a:xfrm>
              <a:off x="2304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08" name="Line 32"/>
            <p:cNvSpPr>
              <a:spLocks noChangeShapeType="1"/>
            </p:cNvSpPr>
            <p:nvPr/>
          </p:nvSpPr>
          <p:spPr bwMode="auto">
            <a:xfrm>
              <a:off x="2880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09" name="Line 33"/>
            <p:cNvSpPr>
              <a:spLocks noChangeShapeType="1"/>
            </p:cNvSpPr>
            <p:nvPr/>
          </p:nvSpPr>
          <p:spPr bwMode="auto">
            <a:xfrm>
              <a:off x="3456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10" name="Line 34"/>
            <p:cNvSpPr>
              <a:spLocks noChangeShapeType="1"/>
            </p:cNvSpPr>
            <p:nvPr/>
          </p:nvSpPr>
          <p:spPr bwMode="auto">
            <a:xfrm>
              <a:off x="4032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11" name="Line 35"/>
            <p:cNvSpPr>
              <a:spLocks noChangeShapeType="1"/>
            </p:cNvSpPr>
            <p:nvPr/>
          </p:nvSpPr>
          <p:spPr bwMode="auto">
            <a:xfrm>
              <a:off x="4608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13" name="Line 37"/>
            <p:cNvSpPr>
              <a:spLocks noChangeShapeType="1"/>
            </p:cNvSpPr>
            <p:nvPr/>
          </p:nvSpPr>
          <p:spPr bwMode="auto">
            <a:xfrm rot="-5400000">
              <a:off x="576" y="326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14" name="Line 38"/>
            <p:cNvSpPr>
              <a:spLocks noChangeShapeType="1"/>
            </p:cNvSpPr>
            <p:nvPr/>
          </p:nvSpPr>
          <p:spPr bwMode="auto">
            <a:xfrm rot="-5400000">
              <a:off x="576" y="268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15" name="Line 39"/>
            <p:cNvSpPr>
              <a:spLocks noChangeShapeType="1"/>
            </p:cNvSpPr>
            <p:nvPr/>
          </p:nvSpPr>
          <p:spPr bwMode="auto">
            <a:xfrm rot="-5400000">
              <a:off x="576" y="211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16" name="Line 40"/>
            <p:cNvSpPr>
              <a:spLocks noChangeShapeType="1"/>
            </p:cNvSpPr>
            <p:nvPr/>
          </p:nvSpPr>
          <p:spPr bwMode="auto">
            <a:xfrm rot="-5400000">
              <a:off x="576" y="153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17" name="Line 41"/>
            <p:cNvSpPr>
              <a:spLocks noChangeShapeType="1"/>
            </p:cNvSpPr>
            <p:nvPr/>
          </p:nvSpPr>
          <p:spPr bwMode="auto">
            <a:xfrm rot="-5400000">
              <a:off x="576" y="96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14233" name="Picture 5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" y="3950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0" name="Picture 6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5" y="3950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1" name="Picture 6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" y="3950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2" name="Picture 6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1" y="3950"/>
              <a:ext cx="111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3" name="Picture 6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3" y="3950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4" name="Picture 6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3950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5" name="Picture 6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" y="3950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6" name="Picture 7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" y="3247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7" name="Picture 7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2660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8" name="Picture 7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2101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9" name="Picture 7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" y="1508"/>
              <a:ext cx="111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50" name="Picture 7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950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" name="Rectangle 3"/>
          <p:cNvSpPr/>
          <p:nvPr/>
        </p:nvSpPr>
        <p:spPr bwMode="auto">
          <a:xfrm>
            <a:off x="1956148" y="774526"/>
            <a:ext cx="448056" cy="33832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Freeform 36"/>
          <p:cNvSpPr>
            <a:spLocks/>
          </p:cNvSpPr>
          <p:nvPr/>
        </p:nvSpPr>
        <p:spPr bwMode="auto">
          <a:xfrm>
            <a:off x="1295400" y="1398588"/>
            <a:ext cx="6421438" cy="4160838"/>
          </a:xfrm>
          <a:custGeom>
            <a:avLst/>
            <a:gdLst>
              <a:gd name="T0" fmla="*/ 0 w 4045"/>
              <a:gd name="T1" fmla="*/ 2618 h 2618"/>
              <a:gd name="T2" fmla="*/ 336 w 4045"/>
              <a:gd name="T3" fmla="*/ 2378 h 2618"/>
              <a:gd name="T4" fmla="*/ 912 w 4045"/>
              <a:gd name="T5" fmla="*/ 1802 h 2618"/>
              <a:gd name="T6" fmla="*/ 1488 w 4045"/>
              <a:gd name="T7" fmla="*/ 654 h 2618"/>
              <a:gd name="T8" fmla="*/ 2134 w 4045"/>
              <a:gd name="T9" fmla="*/ 96 h 2618"/>
              <a:gd name="T10" fmla="*/ 2649 w 4045"/>
              <a:gd name="T11" fmla="*/ 1230 h 2618"/>
              <a:gd name="T12" fmla="*/ 3068 w 4045"/>
              <a:gd name="T13" fmla="*/ 2295 h 2618"/>
              <a:gd name="T14" fmla="*/ 3434 w 4045"/>
              <a:gd name="T15" fmla="*/ 2251 h 2618"/>
              <a:gd name="T16" fmla="*/ 3775 w 4045"/>
              <a:gd name="T17" fmla="*/ 1824 h 2618"/>
              <a:gd name="T18" fmla="*/ 4045 w 4045"/>
              <a:gd name="T19" fmla="*/ 1422 h 2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45" h="2618">
                <a:moveTo>
                  <a:pt x="0" y="2618"/>
                </a:moveTo>
                <a:cubicBezTo>
                  <a:pt x="92" y="2566"/>
                  <a:pt x="184" y="2514"/>
                  <a:pt x="336" y="2378"/>
                </a:cubicBezTo>
                <a:cubicBezTo>
                  <a:pt x="488" y="2242"/>
                  <a:pt x="720" y="2089"/>
                  <a:pt x="912" y="1802"/>
                </a:cubicBezTo>
                <a:cubicBezTo>
                  <a:pt x="1104" y="1515"/>
                  <a:pt x="1284" y="938"/>
                  <a:pt x="1488" y="654"/>
                </a:cubicBezTo>
                <a:cubicBezTo>
                  <a:pt x="1692" y="370"/>
                  <a:pt x="1941" y="0"/>
                  <a:pt x="2134" y="96"/>
                </a:cubicBezTo>
                <a:cubicBezTo>
                  <a:pt x="2327" y="192"/>
                  <a:pt x="2493" y="864"/>
                  <a:pt x="2649" y="1230"/>
                </a:cubicBezTo>
                <a:cubicBezTo>
                  <a:pt x="2805" y="1596"/>
                  <a:pt x="2937" y="2125"/>
                  <a:pt x="3068" y="2295"/>
                </a:cubicBezTo>
                <a:cubicBezTo>
                  <a:pt x="3199" y="2465"/>
                  <a:pt x="3316" y="2329"/>
                  <a:pt x="3434" y="2251"/>
                </a:cubicBezTo>
                <a:cubicBezTo>
                  <a:pt x="3552" y="2173"/>
                  <a:pt x="3673" y="1962"/>
                  <a:pt x="3775" y="1824"/>
                </a:cubicBezTo>
                <a:cubicBezTo>
                  <a:pt x="3877" y="1686"/>
                  <a:pt x="3989" y="1506"/>
                  <a:pt x="4045" y="1422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828800" y="2438400"/>
            <a:ext cx="3657600" cy="3657600"/>
            <a:chOff x="1828800" y="2438400"/>
            <a:chExt cx="3657600" cy="3657600"/>
          </a:xfrm>
        </p:grpSpPr>
        <p:cxnSp>
          <p:nvCxnSpPr>
            <p:cNvPr id="5" name="Straight Connector 4"/>
            <p:cNvCxnSpPr>
              <a:stCxn id="61" idx="1"/>
              <a:endCxn id="1714205" idx="0"/>
            </p:cNvCxnSpPr>
            <p:nvPr/>
          </p:nvCxnSpPr>
          <p:spPr bwMode="auto">
            <a:xfrm>
              <a:off x="1828800" y="5177988"/>
              <a:ext cx="0" cy="914400"/>
            </a:xfrm>
            <a:prstGeom prst="line">
              <a:avLst/>
            </a:prstGeom>
            <a:noFill/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3657600" y="2438400"/>
              <a:ext cx="0" cy="3657600"/>
            </a:xfrm>
            <a:prstGeom prst="line">
              <a:avLst/>
            </a:prstGeom>
            <a:noFill/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5486400" y="3352800"/>
              <a:ext cx="0" cy="2743200"/>
            </a:xfrm>
            <a:prstGeom prst="line">
              <a:avLst/>
            </a:prstGeom>
            <a:noFill/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2664852" y="4158474"/>
            <a:ext cx="3820839" cy="1582213"/>
            <a:chOff x="2664852" y="4158474"/>
            <a:chExt cx="3820839" cy="1582213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4852" y="5536913"/>
              <a:ext cx="160046" cy="2037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2124" y="4158474"/>
              <a:ext cx="159755" cy="2182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26226" y="4609380"/>
              <a:ext cx="159465" cy="2178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5" name="Picture 6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560213">
            <a:off x="3445337" y="1057677"/>
            <a:ext cx="716096" cy="2191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7" name="Rectangle 66"/>
          <p:cNvSpPr/>
          <p:nvPr/>
        </p:nvSpPr>
        <p:spPr bwMode="auto">
          <a:xfrm>
            <a:off x="4200144" y="774526"/>
            <a:ext cx="448056" cy="33832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>
            <a:endCxn id="1714205" idx="0"/>
          </p:cNvCxnSpPr>
          <p:nvPr/>
        </p:nvCxnSpPr>
        <p:spPr bwMode="auto">
          <a:xfrm flipH="1">
            <a:off x="1828800" y="1066800"/>
            <a:ext cx="804672" cy="5020056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2629422" y="1066800"/>
            <a:ext cx="1015652" cy="5020056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2624328" y="1066800"/>
            <a:ext cx="2843784" cy="5020056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46593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58" grpId="0" animBg="1"/>
      <p:bldP spid="58" grpId="1" animBg="1"/>
      <p:bldP spid="2" grpId="0" animBg="1"/>
      <p:bldP spid="2" grpId="1" animBg="1"/>
      <p:bldP spid="4" grpId="0" animBg="1"/>
      <p:bldP spid="4" grpId="1" animBg="1"/>
      <p:bldP spid="4" grpId="2" animBg="1"/>
      <p:bldP spid="67" grpId="0" animBg="1"/>
      <p:bldP spid="6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1332-4CD6-4A30-8F69-80F4802EB77A}" type="slidenum">
              <a:rPr lang="en-US"/>
              <a:pPr/>
              <a:t>30</a:t>
            </a:fld>
            <a:endParaRPr lang="en-US"/>
          </a:p>
        </p:txBody>
      </p:sp>
      <p:pic>
        <p:nvPicPr>
          <p:cNvPr id="1753090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381000"/>
            <a:ext cx="9429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3091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990600"/>
            <a:ext cx="2328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3101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258888"/>
            <a:ext cx="227965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3100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677863"/>
            <a:ext cx="31496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53094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3095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3096" name="Group 8"/>
          <p:cNvGrpSpPr>
            <a:grpSpLocks/>
          </p:cNvGrpSpPr>
          <p:nvPr/>
        </p:nvGrpSpPr>
        <p:grpSpPr bwMode="auto">
          <a:xfrm>
            <a:off x="3505200" y="1447800"/>
            <a:ext cx="914400" cy="914400"/>
            <a:chOff x="4853" y="1680"/>
            <a:chExt cx="576" cy="576"/>
          </a:xfrm>
        </p:grpSpPr>
        <p:sp>
          <p:nvSpPr>
            <p:cNvPr id="1753097" name="AutoShape 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3098" name="Text Box 1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 b="1"/>
                <a:t>STOP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3" name="Group 72"/>
          <p:cNvGrpSpPr/>
          <p:nvPr/>
        </p:nvGrpSpPr>
        <p:grpSpPr>
          <a:xfrm>
            <a:off x="1828800" y="6476999"/>
            <a:ext cx="5504688" cy="228601"/>
            <a:chOff x="1828800" y="6476999"/>
            <a:chExt cx="5504688" cy="228601"/>
          </a:xfrm>
        </p:grpSpPr>
        <p:sp>
          <p:nvSpPr>
            <p:cNvPr id="74" name="Left Brace 73"/>
            <p:cNvSpPr/>
            <p:nvPr/>
          </p:nvSpPr>
          <p:spPr bwMode="auto">
            <a:xfrm rot="16200000">
              <a:off x="2619756" y="5686043"/>
              <a:ext cx="228600" cy="1810512"/>
            </a:xfrm>
            <a:prstGeom prst="leftBrac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Left Brace 74"/>
            <p:cNvSpPr/>
            <p:nvPr/>
          </p:nvSpPr>
          <p:spPr bwMode="auto">
            <a:xfrm rot="16200000">
              <a:off x="4466844" y="5681472"/>
              <a:ext cx="228600" cy="1819656"/>
            </a:xfrm>
            <a:prstGeom prst="leftBrac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Left Brace 75"/>
            <p:cNvSpPr/>
            <p:nvPr/>
          </p:nvSpPr>
          <p:spPr bwMode="auto">
            <a:xfrm rot="16200000">
              <a:off x="6313932" y="5686044"/>
              <a:ext cx="228600" cy="1810512"/>
            </a:xfrm>
            <a:prstGeom prst="leftBrac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1418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4188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49212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4197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7988"/>
            <a:ext cx="50958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144621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762000"/>
            <a:ext cx="15494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763588"/>
            <a:ext cx="146208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560213">
            <a:off x="3445337" y="1057677"/>
            <a:ext cx="716096" cy="2191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9" name="Rectangle 58"/>
          <p:cNvSpPr/>
          <p:nvPr/>
        </p:nvSpPr>
        <p:spPr bwMode="auto">
          <a:xfrm>
            <a:off x="5486400" y="5183237"/>
            <a:ext cx="1827214" cy="903117"/>
          </a:xfrm>
          <a:prstGeom prst="rect">
            <a:avLst/>
          </a:prstGeom>
          <a:pattFill prst="pct25">
            <a:fgClr>
              <a:srgbClr val="00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3657601" y="1537570"/>
            <a:ext cx="1828799" cy="4548785"/>
          </a:xfrm>
          <a:prstGeom prst="rect">
            <a:avLst/>
          </a:prstGeom>
          <a:pattFill prst="pct25">
            <a:fgClr>
              <a:srgbClr val="00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826592" y="4280122"/>
            <a:ext cx="1831007" cy="1806233"/>
          </a:xfrm>
          <a:prstGeom prst="rect">
            <a:avLst/>
          </a:prstGeom>
          <a:pattFill prst="pct25">
            <a:fgClr>
              <a:srgbClr val="00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71E1-1E65-42B7-B050-3894701F8255}" type="slidenum">
              <a:rPr lang="en-US"/>
              <a:pPr/>
              <a:t>4</a:t>
            </a:fld>
            <a:endParaRPr lang="en-US"/>
          </a:p>
        </p:txBody>
      </p:sp>
      <p:pic>
        <p:nvPicPr>
          <p:cNvPr id="1714259" name="Picture 8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914775"/>
            <a:ext cx="1603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141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4184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14257" name="Group 81"/>
          <p:cNvGrpSpPr>
            <a:grpSpLocks/>
          </p:cNvGrpSpPr>
          <p:nvPr/>
        </p:nvGrpSpPr>
        <p:grpSpPr bwMode="auto">
          <a:xfrm>
            <a:off x="457200" y="1066800"/>
            <a:ext cx="7315200" cy="5486400"/>
            <a:chOff x="288" y="720"/>
            <a:chExt cx="4608" cy="3456"/>
          </a:xfrm>
        </p:grpSpPr>
        <p:sp>
          <p:nvSpPr>
            <p:cNvPr id="1714223" name="Line 47"/>
            <p:cNvSpPr>
              <a:spLocks noChangeShapeType="1"/>
            </p:cNvSpPr>
            <p:nvPr/>
          </p:nvSpPr>
          <p:spPr bwMode="auto">
            <a:xfrm flipV="1">
              <a:off x="1728" y="1008"/>
              <a:ext cx="0" cy="288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26" name="Line 50"/>
            <p:cNvSpPr>
              <a:spLocks noChangeShapeType="1"/>
            </p:cNvSpPr>
            <p:nvPr/>
          </p:nvSpPr>
          <p:spPr bwMode="auto">
            <a:xfrm flipV="1">
              <a:off x="2304" y="1008"/>
              <a:ext cx="0" cy="288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27" name="Line 51"/>
            <p:cNvSpPr>
              <a:spLocks noChangeShapeType="1"/>
            </p:cNvSpPr>
            <p:nvPr/>
          </p:nvSpPr>
          <p:spPr bwMode="auto">
            <a:xfrm flipV="1">
              <a:off x="2880" y="1008"/>
              <a:ext cx="0" cy="288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28" name="Line 52"/>
            <p:cNvSpPr>
              <a:spLocks noChangeShapeType="1"/>
            </p:cNvSpPr>
            <p:nvPr/>
          </p:nvSpPr>
          <p:spPr bwMode="auto">
            <a:xfrm flipV="1">
              <a:off x="3456" y="1008"/>
              <a:ext cx="0" cy="288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29" name="Line 53"/>
            <p:cNvSpPr>
              <a:spLocks noChangeShapeType="1"/>
            </p:cNvSpPr>
            <p:nvPr/>
          </p:nvSpPr>
          <p:spPr bwMode="auto">
            <a:xfrm flipV="1">
              <a:off x="4032" y="1008"/>
              <a:ext cx="0" cy="288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30" name="Line 54"/>
            <p:cNvSpPr>
              <a:spLocks noChangeShapeType="1"/>
            </p:cNvSpPr>
            <p:nvPr/>
          </p:nvSpPr>
          <p:spPr bwMode="auto">
            <a:xfrm flipV="1">
              <a:off x="4608" y="1008"/>
              <a:ext cx="0" cy="288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31" name="Line 55"/>
            <p:cNvSpPr>
              <a:spLocks noChangeShapeType="1"/>
            </p:cNvSpPr>
            <p:nvPr/>
          </p:nvSpPr>
          <p:spPr bwMode="auto">
            <a:xfrm flipV="1">
              <a:off x="1152" y="1008"/>
              <a:ext cx="0" cy="288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18" name="Line 42"/>
            <p:cNvSpPr>
              <a:spLocks noChangeShapeType="1"/>
            </p:cNvSpPr>
            <p:nvPr/>
          </p:nvSpPr>
          <p:spPr bwMode="auto">
            <a:xfrm>
              <a:off x="576" y="3312"/>
              <a:ext cx="4031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19" name="Line 43"/>
            <p:cNvSpPr>
              <a:spLocks noChangeShapeType="1"/>
            </p:cNvSpPr>
            <p:nvPr/>
          </p:nvSpPr>
          <p:spPr bwMode="auto">
            <a:xfrm>
              <a:off x="576" y="2736"/>
              <a:ext cx="4031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20" name="Line 44"/>
            <p:cNvSpPr>
              <a:spLocks noChangeShapeType="1"/>
            </p:cNvSpPr>
            <p:nvPr/>
          </p:nvSpPr>
          <p:spPr bwMode="auto">
            <a:xfrm>
              <a:off x="576" y="2160"/>
              <a:ext cx="4031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21" name="Line 45"/>
            <p:cNvSpPr>
              <a:spLocks noChangeShapeType="1"/>
            </p:cNvSpPr>
            <p:nvPr/>
          </p:nvSpPr>
          <p:spPr bwMode="auto">
            <a:xfrm>
              <a:off x="576" y="1584"/>
              <a:ext cx="4031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22" name="Line 46"/>
            <p:cNvSpPr>
              <a:spLocks noChangeShapeType="1"/>
            </p:cNvSpPr>
            <p:nvPr/>
          </p:nvSpPr>
          <p:spPr bwMode="auto">
            <a:xfrm>
              <a:off x="576" y="1008"/>
              <a:ext cx="4031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03" name="Line 27"/>
            <p:cNvSpPr>
              <a:spLocks noChangeShapeType="1"/>
            </p:cNvSpPr>
            <p:nvPr/>
          </p:nvSpPr>
          <p:spPr bwMode="auto">
            <a:xfrm flipV="1">
              <a:off x="576" y="720"/>
              <a:ext cx="0" cy="34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04" name="Line 28"/>
            <p:cNvSpPr>
              <a:spLocks noChangeShapeType="1"/>
            </p:cNvSpPr>
            <p:nvPr/>
          </p:nvSpPr>
          <p:spPr bwMode="auto">
            <a:xfrm>
              <a:off x="288" y="3888"/>
              <a:ext cx="46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05" name="Line 29"/>
            <p:cNvSpPr>
              <a:spLocks noChangeShapeType="1"/>
            </p:cNvSpPr>
            <p:nvPr/>
          </p:nvSpPr>
          <p:spPr bwMode="auto">
            <a:xfrm>
              <a:off x="1152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06" name="Line 30"/>
            <p:cNvSpPr>
              <a:spLocks noChangeShapeType="1"/>
            </p:cNvSpPr>
            <p:nvPr/>
          </p:nvSpPr>
          <p:spPr bwMode="auto">
            <a:xfrm>
              <a:off x="1728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07" name="Line 31"/>
            <p:cNvSpPr>
              <a:spLocks noChangeShapeType="1"/>
            </p:cNvSpPr>
            <p:nvPr/>
          </p:nvSpPr>
          <p:spPr bwMode="auto">
            <a:xfrm>
              <a:off x="2304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08" name="Line 32"/>
            <p:cNvSpPr>
              <a:spLocks noChangeShapeType="1"/>
            </p:cNvSpPr>
            <p:nvPr/>
          </p:nvSpPr>
          <p:spPr bwMode="auto">
            <a:xfrm>
              <a:off x="2880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09" name="Line 33"/>
            <p:cNvSpPr>
              <a:spLocks noChangeShapeType="1"/>
            </p:cNvSpPr>
            <p:nvPr/>
          </p:nvSpPr>
          <p:spPr bwMode="auto">
            <a:xfrm>
              <a:off x="3456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10" name="Line 34"/>
            <p:cNvSpPr>
              <a:spLocks noChangeShapeType="1"/>
            </p:cNvSpPr>
            <p:nvPr/>
          </p:nvSpPr>
          <p:spPr bwMode="auto">
            <a:xfrm>
              <a:off x="4032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11" name="Line 35"/>
            <p:cNvSpPr>
              <a:spLocks noChangeShapeType="1"/>
            </p:cNvSpPr>
            <p:nvPr/>
          </p:nvSpPr>
          <p:spPr bwMode="auto">
            <a:xfrm>
              <a:off x="4608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13" name="Line 37"/>
            <p:cNvSpPr>
              <a:spLocks noChangeShapeType="1"/>
            </p:cNvSpPr>
            <p:nvPr/>
          </p:nvSpPr>
          <p:spPr bwMode="auto">
            <a:xfrm rot="-5400000">
              <a:off x="576" y="326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14" name="Line 38"/>
            <p:cNvSpPr>
              <a:spLocks noChangeShapeType="1"/>
            </p:cNvSpPr>
            <p:nvPr/>
          </p:nvSpPr>
          <p:spPr bwMode="auto">
            <a:xfrm rot="-5400000">
              <a:off x="576" y="268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15" name="Line 39"/>
            <p:cNvSpPr>
              <a:spLocks noChangeShapeType="1"/>
            </p:cNvSpPr>
            <p:nvPr/>
          </p:nvSpPr>
          <p:spPr bwMode="auto">
            <a:xfrm rot="-5400000">
              <a:off x="576" y="211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16" name="Line 40"/>
            <p:cNvSpPr>
              <a:spLocks noChangeShapeType="1"/>
            </p:cNvSpPr>
            <p:nvPr/>
          </p:nvSpPr>
          <p:spPr bwMode="auto">
            <a:xfrm rot="-5400000">
              <a:off x="576" y="153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17" name="Line 41"/>
            <p:cNvSpPr>
              <a:spLocks noChangeShapeType="1"/>
            </p:cNvSpPr>
            <p:nvPr/>
          </p:nvSpPr>
          <p:spPr bwMode="auto">
            <a:xfrm rot="-5400000">
              <a:off x="576" y="96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14233" name="Picture 5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" y="3950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0" name="Picture 6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5" y="3950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1" name="Picture 6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" y="3950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2" name="Picture 6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1" y="3950"/>
              <a:ext cx="111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3" name="Picture 6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3" y="3950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4" name="Picture 6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3950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5" name="Picture 6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" y="3950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6" name="Picture 7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" y="3247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7" name="Picture 7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2660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8" name="Picture 7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2101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9" name="Picture 7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" y="1508"/>
              <a:ext cx="111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50" name="Picture 7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950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7" name="Rectangle 66"/>
          <p:cNvSpPr/>
          <p:nvPr/>
        </p:nvSpPr>
        <p:spPr bwMode="auto">
          <a:xfrm>
            <a:off x="4200144" y="774526"/>
            <a:ext cx="448056" cy="33832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Freeform 36"/>
          <p:cNvSpPr>
            <a:spLocks/>
          </p:cNvSpPr>
          <p:nvPr/>
        </p:nvSpPr>
        <p:spPr bwMode="auto">
          <a:xfrm>
            <a:off x="1295400" y="1398588"/>
            <a:ext cx="6421438" cy="4160838"/>
          </a:xfrm>
          <a:custGeom>
            <a:avLst/>
            <a:gdLst>
              <a:gd name="T0" fmla="*/ 0 w 4045"/>
              <a:gd name="T1" fmla="*/ 2618 h 2618"/>
              <a:gd name="T2" fmla="*/ 336 w 4045"/>
              <a:gd name="T3" fmla="*/ 2378 h 2618"/>
              <a:gd name="T4" fmla="*/ 912 w 4045"/>
              <a:gd name="T5" fmla="*/ 1802 h 2618"/>
              <a:gd name="T6" fmla="*/ 1488 w 4045"/>
              <a:gd name="T7" fmla="*/ 654 h 2618"/>
              <a:gd name="T8" fmla="*/ 2134 w 4045"/>
              <a:gd name="T9" fmla="*/ 96 h 2618"/>
              <a:gd name="T10" fmla="*/ 2649 w 4045"/>
              <a:gd name="T11" fmla="*/ 1230 h 2618"/>
              <a:gd name="T12" fmla="*/ 3068 w 4045"/>
              <a:gd name="T13" fmla="*/ 2295 h 2618"/>
              <a:gd name="T14" fmla="*/ 3434 w 4045"/>
              <a:gd name="T15" fmla="*/ 2251 h 2618"/>
              <a:gd name="T16" fmla="*/ 3775 w 4045"/>
              <a:gd name="T17" fmla="*/ 1824 h 2618"/>
              <a:gd name="T18" fmla="*/ 4045 w 4045"/>
              <a:gd name="T19" fmla="*/ 1422 h 2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45" h="2618">
                <a:moveTo>
                  <a:pt x="0" y="2618"/>
                </a:moveTo>
                <a:cubicBezTo>
                  <a:pt x="92" y="2566"/>
                  <a:pt x="184" y="2514"/>
                  <a:pt x="336" y="2378"/>
                </a:cubicBezTo>
                <a:cubicBezTo>
                  <a:pt x="488" y="2242"/>
                  <a:pt x="720" y="2089"/>
                  <a:pt x="912" y="1802"/>
                </a:cubicBezTo>
                <a:cubicBezTo>
                  <a:pt x="1104" y="1515"/>
                  <a:pt x="1284" y="938"/>
                  <a:pt x="1488" y="654"/>
                </a:cubicBezTo>
                <a:cubicBezTo>
                  <a:pt x="1692" y="370"/>
                  <a:pt x="1941" y="0"/>
                  <a:pt x="2134" y="96"/>
                </a:cubicBezTo>
                <a:cubicBezTo>
                  <a:pt x="2327" y="192"/>
                  <a:pt x="2493" y="864"/>
                  <a:pt x="2649" y="1230"/>
                </a:cubicBezTo>
                <a:cubicBezTo>
                  <a:pt x="2805" y="1596"/>
                  <a:pt x="2937" y="2125"/>
                  <a:pt x="3068" y="2295"/>
                </a:cubicBezTo>
                <a:cubicBezTo>
                  <a:pt x="3199" y="2465"/>
                  <a:pt x="3316" y="2329"/>
                  <a:pt x="3434" y="2251"/>
                </a:cubicBezTo>
                <a:cubicBezTo>
                  <a:pt x="3552" y="2173"/>
                  <a:pt x="3673" y="1962"/>
                  <a:pt x="3775" y="1824"/>
                </a:cubicBezTo>
                <a:cubicBezTo>
                  <a:pt x="3877" y="1686"/>
                  <a:pt x="3989" y="1506"/>
                  <a:pt x="4045" y="1422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743200" y="1524000"/>
            <a:ext cx="3657600" cy="4572000"/>
            <a:chOff x="2743200" y="1524000"/>
            <a:chExt cx="3657600" cy="4572000"/>
          </a:xfrm>
        </p:grpSpPr>
        <p:cxnSp>
          <p:nvCxnSpPr>
            <p:cNvPr id="69" name="Straight Connector 68"/>
            <p:cNvCxnSpPr/>
            <p:nvPr/>
          </p:nvCxnSpPr>
          <p:spPr bwMode="auto">
            <a:xfrm>
              <a:off x="2743200" y="4267200"/>
              <a:ext cx="0" cy="1828800"/>
            </a:xfrm>
            <a:prstGeom prst="line">
              <a:avLst/>
            </a:prstGeom>
            <a:noFill/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4572000" y="1524000"/>
              <a:ext cx="0" cy="4572000"/>
            </a:xfrm>
            <a:prstGeom prst="line">
              <a:avLst/>
            </a:prstGeom>
            <a:noFill/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6400800" y="5181600"/>
              <a:ext cx="0" cy="914400"/>
            </a:xfrm>
            <a:prstGeom prst="line">
              <a:avLst/>
            </a:prstGeom>
            <a:noFill/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2654797" y="3703038"/>
            <a:ext cx="3824798" cy="2033090"/>
            <a:chOff x="2654797" y="3703038"/>
            <a:chExt cx="3824798" cy="2033090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54797" y="5081536"/>
              <a:ext cx="174596" cy="2034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12099" y="3703038"/>
              <a:ext cx="319802" cy="2178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20420" y="5533463"/>
              <a:ext cx="159175" cy="2026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6" name="Picture 6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560213">
            <a:off x="5800263" y="1057677"/>
            <a:ext cx="716096" cy="2191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8" name="Rectangle 67"/>
          <p:cNvSpPr/>
          <p:nvPr/>
        </p:nvSpPr>
        <p:spPr bwMode="auto">
          <a:xfrm>
            <a:off x="6720840" y="774526"/>
            <a:ext cx="448056" cy="33832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 flipH="1">
            <a:off x="2761488" y="1066800"/>
            <a:ext cx="2176272" cy="5020056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Arrow Connector 76"/>
          <p:cNvCxnSpPr/>
          <p:nvPr/>
        </p:nvCxnSpPr>
        <p:spPr bwMode="auto">
          <a:xfrm flipH="1">
            <a:off x="4577762" y="1066800"/>
            <a:ext cx="359998" cy="5020056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4937760" y="1066800"/>
            <a:ext cx="1463040" cy="5020056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8842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58" grpId="0" animBg="1"/>
      <p:bldP spid="58" grpId="1" animBg="1"/>
      <p:bldP spid="2" grpId="0" animBg="1"/>
      <p:bldP spid="2" grpId="1" animBg="1"/>
      <p:bldP spid="67" grpId="0" animBg="1"/>
      <p:bldP spid="68" grpId="0" animBg="1"/>
      <p:bldP spid="6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1418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4188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49212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4197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7988"/>
            <a:ext cx="50958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4198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144621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4202" name="Picture 2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762000"/>
            <a:ext cx="15494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14201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763588"/>
            <a:ext cx="146208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560213">
            <a:off x="3445337" y="1057677"/>
            <a:ext cx="716096" cy="2191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560213">
            <a:off x="5800263" y="1057677"/>
            <a:ext cx="716096" cy="2191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9" name="Rectangle 58"/>
          <p:cNvSpPr/>
          <p:nvPr/>
        </p:nvSpPr>
        <p:spPr bwMode="auto">
          <a:xfrm>
            <a:off x="5486399" y="4267201"/>
            <a:ext cx="1839119" cy="1819154"/>
          </a:xfrm>
          <a:prstGeom prst="rect">
            <a:avLst/>
          </a:prstGeom>
          <a:pattFill prst="pct25">
            <a:fgClr>
              <a:srgbClr val="00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3657601" y="3352801"/>
            <a:ext cx="1828799" cy="2733554"/>
          </a:xfrm>
          <a:prstGeom prst="rect">
            <a:avLst/>
          </a:prstGeom>
          <a:pattFill prst="pct25">
            <a:fgClr>
              <a:srgbClr val="00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826592" y="2438400"/>
            <a:ext cx="1831007" cy="3647955"/>
          </a:xfrm>
          <a:prstGeom prst="rect">
            <a:avLst/>
          </a:prstGeom>
          <a:pattFill prst="pct25">
            <a:fgClr>
              <a:srgbClr val="00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71E1-1E65-42B7-B050-3894701F8255}" type="slidenum">
              <a:rPr lang="en-US"/>
              <a:pPr/>
              <a:t>5</a:t>
            </a:fld>
            <a:endParaRPr lang="en-US"/>
          </a:p>
        </p:txBody>
      </p:sp>
      <p:pic>
        <p:nvPicPr>
          <p:cNvPr id="1714259" name="Picture 8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914775"/>
            <a:ext cx="1603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141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4184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14257" name="Group 81"/>
          <p:cNvGrpSpPr>
            <a:grpSpLocks/>
          </p:cNvGrpSpPr>
          <p:nvPr/>
        </p:nvGrpSpPr>
        <p:grpSpPr bwMode="auto">
          <a:xfrm>
            <a:off x="457200" y="1066800"/>
            <a:ext cx="7315200" cy="5486400"/>
            <a:chOff x="288" y="720"/>
            <a:chExt cx="4608" cy="3456"/>
          </a:xfrm>
        </p:grpSpPr>
        <p:sp>
          <p:nvSpPr>
            <p:cNvPr id="1714223" name="Line 47"/>
            <p:cNvSpPr>
              <a:spLocks noChangeShapeType="1"/>
            </p:cNvSpPr>
            <p:nvPr/>
          </p:nvSpPr>
          <p:spPr bwMode="auto">
            <a:xfrm flipV="1">
              <a:off x="1728" y="1008"/>
              <a:ext cx="0" cy="288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26" name="Line 50"/>
            <p:cNvSpPr>
              <a:spLocks noChangeShapeType="1"/>
            </p:cNvSpPr>
            <p:nvPr/>
          </p:nvSpPr>
          <p:spPr bwMode="auto">
            <a:xfrm flipV="1">
              <a:off x="2304" y="1008"/>
              <a:ext cx="0" cy="288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27" name="Line 51"/>
            <p:cNvSpPr>
              <a:spLocks noChangeShapeType="1"/>
            </p:cNvSpPr>
            <p:nvPr/>
          </p:nvSpPr>
          <p:spPr bwMode="auto">
            <a:xfrm flipV="1">
              <a:off x="2880" y="1008"/>
              <a:ext cx="0" cy="288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28" name="Line 52"/>
            <p:cNvSpPr>
              <a:spLocks noChangeShapeType="1"/>
            </p:cNvSpPr>
            <p:nvPr/>
          </p:nvSpPr>
          <p:spPr bwMode="auto">
            <a:xfrm flipV="1">
              <a:off x="3456" y="1008"/>
              <a:ext cx="0" cy="288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29" name="Line 53"/>
            <p:cNvSpPr>
              <a:spLocks noChangeShapeType="1"/>
            </p:cNvSpPr>
            <p:nvPr/>
          </p:nvSpPr>
          <p:spPr bwMode="auto">
            <a:xfrm flipV="1">
              <a:off x="4032" y="1008"/>
              <a:ext cx="0" cy="288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30" name="Line 54"/>
            <p:cNvSpPr>
              <a:spLocks noChangeShapeType="1"/>
            </p:cNvSpPr>
            <p:nvPr/>
          </p:nvSpPr>
          <p:spPr bwMode="auto">
            <a:xfrm flipV="1">
              <a:off x="4608" y="1008"/>
              <a:ext cx="0" cy="288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31" name="Line 55"/>
            <p:cNvSpPr>
              <a:spLocks noChangeShapeType="1"/>
            </p:cNvSpPr>
            <p:nvPr/>
          </p:nvSpPr>
          <p:spPr bwMode="auto">
            <a:xfrm flipV="1">
              <a:off x="1152" y="1008"/>
              <a:ext cx="0" cy="288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18" name="Line 42"/>
            <p:cNvSpPr>
              <a:spLocks noChangeShapeType="1"/>
            </p:cNvSpPr>
            <p:nvPr/>
          </p:nvSpPr>
          <p:spPr bwMode="auto">
            <a:xfrm>
              <a:off x="576" y="3312"/>
              <a:ext cx="4031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19" name="Line 43"/>
            <p:cNvSpPr>
              <a:spLocks noChangeShapeType="1"/>
            </p:cNvSpPr>
            <p:nvPr/>
          </p:nvSpPr>
          <p:spPr bwMode="auto">
            <a:xfrm>
              <a:off x="576" y="2736"/>
              <a:ext cx="4031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20" name="Line 44"/>
            <p:cNvSpPr>
              <a:spLocks noChangeShapeType="1"/>
            </p:cNvSpPr>
            <p:nvPr/>
          </p:nvSpPr>
          <p:spPr bwMode="auto">
            <a:xfrm>
              <a:off x="576" y="2160"/>
              <a:ext cx="4031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21" name="Line 45"/>
            <p:cNvSpPr>
              <a:spLocks noChangeShapeType="1"/>
            </p:cNvSpPr>
            <p:nvPr/>
          </p:nvSpPr>
          <p:spPr bwMode="auto">
            <a:xfrm>
              <a:off x="576" y="1584"/>
              <a:ext cx="4031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22" name="Line 46"/>
            <p:cNvSpPr>
              <a:spLocks noChangeShapeType="1"/>
            </p:cNvSpPr>
            <p:nvPr/>
          </p:nvSpPr>
          <p:spPr bwMode="auto">
            <a:xfrm>
              <a:off x="576" y="1008"/>
              <a:ext cx="4031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03" name="Line 27"/>
            <p:cNvSpPr>
              <a:spLocks noChangeShapeType="1"/>
            </p:cNvSpPr>
            <p:nvPr/>
          </p:nvSpPr>
          <p:spPr bwMode="auto">
            <a:xfrm flipV="1">
              <a:off x="576" y="720"/>
              <a:ext cx="0" cy="34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04" name="Line 28"/>
            <p:cNvSpPr>
              <a:spLocks noChangeShapeType="1"/>
            </p:cNvSpPr>
            <p:nvPr/>
          </p:nvSpPr>
          <p:spPr bwMode="auto">
            <a:xfrm>
              <a:off x="288" y="3888"/>
              <a:ext cx="46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05" name="Line 29"/>
            <p:cNvSpPr>
              <a:spLocks noChangeShapeType="1"/>
            </p:cNvSpPr>
            <p:nvPr/>
          </p:nvSpPr>
          <p:spPr bwMode="auto">
            <a:xfrm>
              <a:off x="1152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06" name="Line 30"/>
            <p:cNvSpPr>
              <a:spLocks noChangeShapeType="1"/>
            </p:cNvSpPr>
            <p:nvPr/>
          </p:nvSpPr>
          <p:spPr bwMode="auto">
            <a:xfrm>
              <a:off x="1728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07" name="Line 31"/>
            <p:cNvSpPr>
              <a:spLocks noChangeShapeType="1"/>
            </p:cNvSpPr>
            <p:nvPr/>
          </p:nvSpPr>
          <p:spPr bwMode="auto">
            <a:xfrm>
              <a:off x="2304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08" name="Line 32"/>
            <p:cNvSpPr>
              <a:spLocks noChangeShapeType="1"/>
            </p:cNvSpPr>
            <p:nvPr/>
          </p:nvSpPr>
          <p:spPr bwMode="auto">
            <a:xfrm>
              <a:off x="2880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09" name="Line 33"/>
            <p:cNvSpPr>
              <a:spLocks noChangeShapeType="1"/>
            </p:cNvSpPr>
            <p:nvPr/>
          </p:nvSpPr>
          <p:spPr bwMode="auto">
            <a:xfrm>
              <a:off x="3456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10" name="Line 34"/>
            <p:cNvSpPr>
              <a:spLocks noChangeShapeType="1"/>
            </p:cNvSpPr>
            <p:nvPr/>
          </p:nvSpPr>
          <p:spPr bwMode="auto">
            <a:xfrm>
              <a:off x="4032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11" name="Line 35"/>
            <p:cNvSpPr>
              <a:spLocks noChangeShapeType="1"/>
            </p:cNvSpPr>
            <p:nvPr/>
          </p:nvSpPr>
          <p:spPr bwMode="auto">
            <a:xfrm>
              <a:off x="4608" y="384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13" name="Line 37"/>
            <p:cNvSpPr>
              <a:spLocks noChangeShapeType="1"/>
            </p:cNvSpPr>
            <p:nvPr/>
          </p:nvSpPr>
          <p:spPr bwMode="auto">
            <a:xfrm rot="-5400000">
              <a:off x="576" y="326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14" name="Line 38"/>
            <p:cNvSpPr>
              <a:spLocks noChangeShapeType="1"/>
            </p:cNvSpPr>
            <p:nvPr/>
          </p:nvSpPr>
          <p:spPr bwMode="auto">
            <a:xfrm rot="-5400000">
              <a:off x="576" y="268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15" name="Line 39"/>
            <p:cNvSpPr>
              <a:spLocks noChangeShapeType="1"/>
            </p:cNvSpPr>
            <p:nvPr/>
          </p:nvSpPr>
          <p:spPr bwMode="auto">
            <a:xfrm rot="-5400000">
              <a:off x="576" y="211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16" name="Line 40"/>
            <p:cNvSpPr>
              <a:spLocks noChangeShapeType="1"/>
            </p:cNvSpPr>
            <p:nvPr/>
          </p:nvSpPr>
          <p:spPr bwMode="auto">
            <a:xfrm rot="-5400000">
              <a:off x="576" y="153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4217" name="Line 41"/>
            <p:cNvSpPr>
              <a:spLocks noChangeShapeType="1"/>
            </p:cNvSpPr>
            <p:nvPr/>
          </p:nvSpPr>
          <p:spPr bwMode="auto">
            <a:xfrm rot="-5400000">
              <a:off x="576" y="96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14233" name="Picture 5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" y="3950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0" name="Picture 6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5" y="3950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1" name="Picture 6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" y="3950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2" name="Picture 6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1" y="3950"/>
              <a:ext cx="111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3" name="Picture 6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3" y="3950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4" name="Picture 6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3950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5" name="Picture 6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" y="3950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6" name="Picture 7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" y="3247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7" name="Picture 7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2660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8" name="Picture 7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2101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49" name="Picture 7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" y="1508"/>
              <a:ext cx="111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14250" name="Picture 7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950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4" name="Rectangle 63"/>
          <p:cNvSpPr/>
          <p:nvPr/>
        </p:nvSpPr>
        <p:spPr bwMode="auto">
          <a:xfrm>
            <a:off x="6720840" y="774526"/>
            <a:ext cx="448056" cy="33832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Freeform 36"/>
          <p:cNvSpPr>
            <a:spLocks/>
          </p:cNvSpPr>
          <p:nvPr/>
        </p:nvSpPr>
        <p:spPr bwMode="auto">
          <a:xfrm>
            <a:off x="1295400" y="1398588"/>
            <a:ext cx="6421438" cy="4160838"/>
          </a:xfrm>
          <a:custGeom>
            <a:avLst/>
            <a:gdLst>
              <a:gd name="T0" fmla="*/ 0 w 4045"/>
              <a:gd name="T1" fmla="*/ 2618 h 2618"/>
              <a:gd name="T2" fmla="*/ 336 w 4045"/>
              <a:gd name="T3" fmla="*/ 2378 h 2618"/>
              <a:gd name="T4" fmla="*/ 912 w 4045"/>
              <a:gd name="T5" fmla="*/ 1802 h 2618"/>
              <a:gd name="T6" fmla="*/ 1488 w 4045"/>
              <a:gd name="T7" fmla="*/ 654 h 2618"/>
              <a:gd name="T8" fmla="*/ 2134 w 4045"/>
              <a:gd name="T9" fmla="*/ 96 h 2618"/>
              <a:gd name="T10" fmla="*/ 2649 w 4045"/>
              <a:gd name="T11" fmla="*/ 1230 h 2618"/>
              <a:gd name="T12" fmla="*/ 3068 w 4045"/>
              <a:gd name="T13" fmla="*/ 2295 h 2618"/>
              <a:gd name="T14" fmla="*/ 3434 w 4045"/>
              <a:gd name="T15" fmla="*/ 2251 h 2618"/>
              <a:gd name="T16" fmla="*/ 3775 w 4045"/>
              <a:gd name="T17" fmla="*/ 1824 h 2618"/>
              <a:gd name="T18" fmla="*/ 4045 w 4045"/>
              <a:gd name="T19" fmla="*/ 1422 h 2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45" h="2618">
                <a:moveTo>
                  <a:pt x="0" y="2618"/>
                </a:moveTo>
                <a:cubicBezTo>
                  <a:pt x="92" y="2566"/>
                  <a:pt x="184" y="2514"/>
                  <a:pt x="336" y="2378"/>
                </a:cubicBezTo>
                <a:cubicBezTo>
                  <a:pt x="488" y="2242"/>
                  <a:pt x="720" y="2089"/>
                  <a:pt x="912" y="1802"/>
                </a:cubicBezTo>
                <a:cubicBezTo>
                  <a:pt x="1104" y="1515"/>
                  <a:pt x="1284" y="938"/>
                  <a:pt x="1488" y="654"/>
                </a:cubicBezTo>
                <a:cubicBezTo>
                  <a:pt x="1692" y="370"/>
                  <a:pt x="1941" y="0"/>
                  <a:pt x="2134" y="96"/>
                </a:cubicBezTo>
                <a:cubicBezTo>
                  <a:pt x="2327" y="192"/>
                  <a:pt x="2493" y="864"/>
                  <a:pt x="2649" y="1230"/>
                </a:cubicBezTo>
                <a:cubicBezTo>
                  <a:pt x="2805" y="1596"/>
                  <a:pt x="2937" y="2125"/>
                  <a:pt x="3068" y="2295"/>
                </a:cubicBezTo>
                <a:cubicBezTo>
                  <a:pt x="3199" y="2465"/>
                  <a:pt x="3316" y="2329"/>
                  <a:pt x="3434" y="2251"/>
                </a:cubicBezTo>
                <a:cubicBezTo>
                  <a:pt x="3552" y="2173"/>
                  <a:pt x="3673" y="1962"/>
                  <a:pt x="3775" y="1824"/>
                </a:cubicBezTo>
                <a:cubicBezTo>
                  <a:pt x="3877" y="1686"/>
                  <a:pt x="3989" y="1506"/>
                  <a:pt x="4045" y="1422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657600" y="2441448"/>
            <a:ext cx="3657600" cy="3657600"/>
            <a:chOff x="3657600" y="2441448"/>
            <a:chExt cx="3657600" cy="3657600"/>
          </a:xfrm>
        </p:grpSpPr>
        <p:cxnSp>
          <p:nvCxnSpPr>
            <p:cNvPr id="67" name="Straight Connector 66"/>
            <p:cNvCxnSpPr/>
            <p:nvPr/>
          </p:nvCxnSpPr>
          <p:spPr bwMode="auto">
            <a:xfrm>
              <a:off x="3657600" y="2441448"/>
              <a:ext cx="0" cy="3657600"/>
            </a:xfrm>
            <a:prstGeom prst="line">
              <a:avLst/>
            </a:prstGeom>
            <a:noFill/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5486400" y="3355848"/>
              <a:ext cx="0" cy="2743200"/>
            </a:xfrm>
            <a:prstGeom prst="line">
              <a:avLst/>
            </a:prstGeom>
            <a:noFill/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7315200" y="4270248"/>
              <a:ext cx="0" cy="1828800"/>
            </a:xfrm>
            <a:prstGeom prst="line">
              <a:avLst/>
            </a:prstGeom>
            <a:noFill/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Group 10"/>
          <p:cNvGrpSpPr/>
          <p:nvPr/>
        </p:nvGrpSpPr>
        <p:grpSpPr>
          <a:xfrm>
            <a:off x="2662218" y="4153255"/>
            <a:ext cx="3830563" cy="1124671"/>
            <a:chOff x="2662218" y="4153255"/>
            <a:chExt cx="3830563" cy="1124671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2218" y="4153255"/>
              <a:ext cx="159755" cy="2182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2195" y="4610555"/>
              <a:ext cx="159610" cy="2180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19136" y="5075630"/>
              <a:ext cx="173645" cy="2022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14256" name="Rectangle 80"/>
          <p:cNvSpPr>
            <a:spLocks noChangeArrowheads="1"/>
          </p:cNvSpPr>
          <p:nvPr/>
        </p:nvSpPr>
        <p:spPr bwMode="auto">
          <a:xfrm>
            <a:off x="8797925" y="154146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560213">
            <a:off x="8237321" y="1057737"/>
            <a:ext cx="716389" cy="219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39763" y="6580188"/>
            <a:ext cx="4264802" cy="271680"/>
            <a:chOff x="639763" y="6580188"/>
            <a:chExt cx="4264802" cy="271680"/>
          </a:xfrm>
        </p:grpSpPr>
        <p:pic>
          <p:nvPicPr>
            <p:cNvPr id="1714252" name="Picture 7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63" y="6580188"/>
              <a:ext cx="942975" cy="236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82517" y="6621463"/>
              <a:ext cx="3222048" cy="2304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3" name="Group 72"/>
          <p:cNvGrpSpPr/>
          <p:nvPr/>
        </p:nvGrpSpPr>
        <p:grpSpPr>
          <a:xfrm>
            <a:off x="1828800" y="6476999"/>
            <a:ext cx="5504688" cy="228601"/>
            <a:chOff x="1828800" y="6476999"/>
            <a:chExt cx="5504688" cy="228601"/>
          </a:xfrm>
        </p:grpSpPr>
        <p:sp>
          <p:nvSpPr>
            <p:cNvPr id="74" name="Left Brace 73"/>
            <p:cNvSpPr/>
            <p:nvPr/>
          </p:nvSpPr>
          <p:spPr bwMode="auto">
            <a:xfrm rot="16200000">
              <a:off x="2619756" y="5686043"/>
              <a:ext cx="228600" cy="1810512"/>
            </a:xfrm>
            <a:prstGeom prst="leftBrac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Left Brace 74"/>
            <p:cNvSpPr/>
            <p:nvPr/>
          </p:nvSpPr>
          <p:spPr bwMode="auto">
            <a:xfrm rot="16200000">
              <a:off x="4466844" y="5681472"/>
              <a:ext cx="228600" cy="1819656"/>
            </a:xfrm>
            <a:prstGeom prst="leftBrac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Left Brace 75"/>
            <p:cNvSpPr/>
            <p:nvPr/>
          </p:nvSpPr>
          <p:spPr bwMode="auto">
            <a:xfrm rot="16200000">
              <a:off x="6313932" y="5686044"/>
              <a:ext cx="228600" cy="1810512"/>
            </a:xfrm>
            <a:prstGeom prst="leftBrace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7" name="Straight Arrow Connector 76"/>
          <p:cNvCxnSpPr/>
          <p:nvPr/>
        </p:nvCxnSpPr>
        <p:spPr bwMode="auto">
          <a:xfrm flipH="1">
            <a:off x="3675888" y="1066800"/>
            <a:ext cx="3730752" cy="5020056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/>
          <p:nvPr/>
        </p:nvCxnSpPr>
        <p:spPr bwMode="auto">
          <a:xfrm flipH="1">
            <a:off x="5492163" y="1066800"/>
            <a:ext cx="1913525" cy="5020056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Arrow Connector 78"/>
          <p:cNvCxnSpPr/>
          <p:nvPr/>
        </p:nvCxnSpPr>
        <p:spPr bwMode="auto">
          <a:xfrm flipH="1">
            <a:off x="7315200" y="1066800"/>
            <a:ext cx="90488" cy="5020056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67361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14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14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58" grpId="0" animBg="1"/>
      <p:bldP spid="58" grpId="1" animBg="1"/>
      <p:bldP spid="2" grpId="0" animBg="1"/>
      <p:bldP spid="2" grpId="1" animBg="1"/>
      <p:bldP spid="64" grpId="0" animBg="1"/>
      <p:bldP spid="17142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595269"/>
            <a:ext cx="4413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B0A32E79-043F-4330-B3CF-A23752AA9537}" type="slidenum">
              <a:rPr lang="en-US"/>
              <a:pPr/>
              <a:t>6</a:t>
            </a:fld>
            <a:endParaRPr lang="en-US"/>
          </a:p>
        </p:txBody>
      </p:sp>
      <p:sp>
        <p:nvSpPr>
          <p:cNvPr id="175001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0023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50030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0094" name="Picture 7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646906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0095" name="Picture 7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319088"/>
            <a:ext cx="58420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50096" name="Group 80"/>
          <p:cNvGrpSpPr>
            <a:grpSpLocks/>
          </p:cNvGrpSpPr>
          <p:nvPr/>
        </p:nvGrpSpPr>
        <p:grpSpPr bwMode="auto">
          <a:xfrm>
            <a:off x="1524000" y="1295400"/>
            <a:ext cx="6096000" cy="4267200"/>
            <a:chOff x="960" y="816"/>
            <a:chExt cx="3840" cy="2688"/>
          </a:xfrm>
        </p:grpSpPr>
        <p:sp>
          <p:nvSpPr>
            <p:cNvPr id="1750083" name="Line 67"/>
            <p:cNvSpPr>
              <a:spLocks noChangeShapeType="1"/>
            </p:cNvSpPr>
            <p:nvPr/>
          </p:nvSpPr>
          <p:spPr bwMode="auto">
            <a:xfrm>
              <a:off x="1728" y="1584"/>
              <a:ext cx="0" cy="172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84" name="Line 68"/>
            <p:cNvSpPr>
              <a:spLocks noChangeShapeType="1"/>
            </p:cNvSpPr>
            <p:nvPr/>
          </p:nvSpPr>
          <p:spPr bwMode="auto">
            <a:xfrm>
              <a:off x="2304" y="2160"/>
              <a:ext cx="0" cy="115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85" name="Line 69"/>
            <p:cNvSpPr>
              <a:spLocks noChangeShapeType="1"/>
            </p:cNvSpPr>
            <p:nvPr/>
          </p:nvSpPr>
          <p:spPr bwMode="auto">
            <a:xfrm>
              <a:off x="2880" y="2160"/>
              <a:ext cx="0" cy="115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86" name="Line 70"/>
            <p:cNvSpPr>
              <a:spLocks noChangeShapeType="1"/>
            </p:cNvSpPr>
            <p:nvPr/>
          </p:nvSpPr>
          <p:spPr bwMode="auto">
            <a:xfrm>
              <a:off x="3456" y="2736"/>
              <a:ext cx="0" cy="57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87" name="Line 71"/>
            <p:cNvSpPr>
              <a:spLocks noChangeShapeType="1"/>
            </p:cNvSpPr>
            <p:nvPr/>
          </p:nvSpPr>
          <p:spPr bwMode="auto">
            <a:xfrm>
              <a:off x="4032" y="1008"/>
              <a:ext cx="0" cy="230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88" name="Line 72"/>
            <p:cNvSpPr>
              <a:spLocks noChangeShapeType="1"/>
            </p:cNvSpPr>
            <p:nvPr/>
          </p:nvSpPr>
          <p:spPr bwMode="auto">
            <a:xfrm>
              <a:off x="4608" y="1584"/>
              <a:ext cx="0" cy="172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89" name="Line 73"/>
            <p:cNvSpPr>
              <a:spLocks noChangeShapeType="1"/>
            </p:cNvSpPr>
            <p:nvPr/>
          </p:nvSpPr>
          <p:spPr bwMode="auto">
            <a:xfrm>
              <a:off x="1152" y="1584"/>
              <a:ext cx="3456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90" name="Line 74"/>
            <p:cNvSpPr>
              <a:spLocks noChangeShapeType="1"/>
            </p:cNvSpPr>
            <p:nvPr/>
          </p:nvSpPr>
          <p:spPr bwMode="auto">
            <a:xfrm>
              <a:off x="1152" y="2160"/>
              <a:ext cx="1152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91" name="Line 75"/>
            <p:cNvSpPr>
              <a:spLocks noChangeShapeType="1"/>
            </p:cNvSpPr>
            <p:nvPr/>
          </p:nvSpPr>
          <p:spPr bwMode="auto">
            <a:xfrm>
              <a:off x="1152" y="2736"/>
              <a:ext cx="2304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92" name="Line 76"/>
            <p:cNvSpPr>
              <a:spLocks noChangeShapeType="1"/>
            </p:cNvSpPr>
            <p:nvPr/>
          </p:nvSpPr>
          <p:spPr bwMode="auto">
            <a:xfrm>
              <a:off x="1152" y="1008"/>
              <a:ext cx="288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35" name="Line 19"/>
            <p:cNvSpPr>
              <a:spLocks noChangeShapeType="1"/>
            </p:cNvSpPr>
            <p:nvPr/>
          </p:nvSpPr>
          <p:spPr bwMode="auto">
            <a:xfrm flipV="1">
              <a:off x="1152" y="816"/>
              <a:ext cx="0" cy="2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36" name="Line 20"/>
            <p:cNvSpPr>
              <a:spLocks noChangeShapeType="1"/>
            </p:cNvSpPr>
            <p:nvPr/>
          </p:nvSpPr>
          <p:spPr bwMode="auto">
            <a:xfrm>
              <a:off x="960" y="3312"/>
              <a:ext cx="38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38" name="Line 22"/>
            <p:cNvSpPr>
              <a:spLocks noChangeShapeType="1"/>
            </p:cNvSpPr>
            <p:nvPr/>
          </p:nvSpPr>
          <p:spPr bwMode="auto">
            <a:xfrm>
              <a:off x="1728" y="326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39" name="Line 23"/>
            <p:cNvSpPr>
              <a:spLocks noChangeShapeType="1"/>
            </p:cNvSpPr>
            <p:nvPr/>
          </p:nvSpPr>
          <p:spPr bwMode="auto">
            <a:xfrm>
              <a:off x="2304" y="326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40" name="Line 24"/>
            <p:cNvSpPr>
              <a:spLocks noChangeShapeType="1"/>
            </p:cNvSpPr>
            <p:nvPr/>
          </p:nvSpPr>
          <p:spPr bwMode="auto">
            <a:xfrm>
              <a:off x="2880" y="326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41" name="Line 25"/>
            <p:cNvSpPr>
              <a:spLocks noChangeShapeType="1"/>
            </p:cNvSpPr>
            <p:nvPr/>
          </p:nvSpPr>
          <p:spPr bwMode="auto">
            <a:xfrm>
              <a:off x="3456" y="326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42" name="Line 26"/>
            <p:cNvSpPr>
              <a:spLocks noChangeShapeType="1"/>
            </p:cNvSpPr>
            <p:nvPr/>
          </p:nvSpPr>
          <p:spPr bwMode="auto">
            <a:xfrm>
              <a:off x="4032" y="326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43" name="Line 27"/>
            <p:cNvSpPr>
              <a:spLocks noChangeShapeType="1"/>
            </p:cNvSpPr>
            <p:nvPr/>
          </p:nvSpPr>
          <p:spPr bwMode="auto">
            <a:xfrm>
              <a:off x="4608" y="3264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44" name="Line 28"/>
            <p:cNvSpPr>
              <a:spLocks noChangeShapeType="1"/>
            </p:cNvSpPr>
            <p:nvPr/>
          </p:nvSpPr>
          <p:spPr bwMode="auto">
            <a:xfrm rot="-5400000">
              <a:off x="1152" y="268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45" name="Line 29"/>
            <p:cNvSpPr>
              <a:spLocks noChangeShapeType="1"/>
            </p:cNvSpPr>
            <p:nvPr/>
          </p:nvSpPr>
          <p:spPr bwMode="auto">
            <a:xfrm rot="-5400000">
              <a:off x="1152" y="211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46" name="Line 30"/>
            <p:cNvSpPr>
              <a:spLocks noChangeShapeType="1"/>
            </p:cNvSpPr>
            <p:nvPr/>
          </p:nvSpPr>
          <p:spPr bwMode="auto">
            <a:xfrm rot="-5400000">
              <a:off x="1152" y="153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47" name="Line 31"/>
            <p:cNvSpPr>
              <a:spLocks noChangeShapeType="1"/>
            </p:cNvSpPr>
            <p:nvPr/>
          </p:nvSpPr>
          <p:spPr bwMode="auto">
            <a:xfrm rot="-5400000">
              <a:off x="1152" y="960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48" name="Oval 32"/>
            <p:cNvSpPr>
              <a:spLocks noChangeArrowheads="1"/>
            </p:cNvSpPr>
            <p:nvPr/>
          </p:nvSpPr>
          <p:spPr bwMode="auto">
            <a:xfrm>
              <a:off x="1134" y="2717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049" name="Oval 33"/>
            <p:cNvSpPr>
              <a:spLocks noChangeArrowheads="1"/>
            </p:cNvSpPr>
            <p:nvPr/>
          </p:nvSpPr>
          <p:spPr bwMode="auto">
            <a:xfrm>
              <a:off x="1710" y="1566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050" name="Oval 34"/>
            <p:cNvSpPr>
              <a:spLocks noChangeArrowheads="1"/>
            </p:cNvSpPr>
            <p:nvPr/>
          </p:nvSpPr>
          <p:spPr bwMode="auto">
            <a:xfrm>
              <a:off x="2286" y="2142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051" name="Oval 35"/>
            <p:cNvSpPr>
              <a:spLocks noChangeArrowheads="1"/>
            </p:cNvSpPr>
            <p:nvPr/>
          </p:nvSpPr>
          <p:spPr bwMode="auto">
            <a:xfrm>
              <a:off x="2861" y="2142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052" name="Oval 36"/>
            <p:cNvSpPr>
              <a:spLocks noChangeArrowheads="1"/>
            </p:cNvSpPr>
            <p:nvPr/>
          </p:nvSpPr>
          <p:spPr bwMode="auto">
            <a:xfrm>
              <a:off x="3437" y="2717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053" name="Oval 37"/>
            <p:cNvSpPr>
              <a:spLocks noChangeArrowheads="1"/>
            </p:cNvSpPr>
            <p:nvPr/>
          </p:nvSpPr>
          <p:spPr bwMode="auto">
            <a:xfrm>
              <a:off x="4013" y="990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054" name="Oval 38"/>
            <p:cNvSpPr>
              <a:spLocks noChangeArrowheads="1"/>
            </p:cNvSpPr>
            <p:nvPr/>
          </p:nvSpPr>
          <p:spPr bwMode="auto">
            <a:xfrm>
              <a:off x="4589" y="1566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055" name="Line 39"/>
            <p:cNvSpPr>
              <a:spLocks noChangeShapeType="1"/>
            </p:cNvSpPr>
            <p:nvPr/>
          </p:nvSpPr>
          <p:spPr bwMode="auto">
            <a:xfrm flipV="1">
              <a:off x="1152" y="1584"/>
              <a:ext cx="576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56" name="Line 40"/>
            <p:cNvSpPr>
              <a:spLocks noChangeShapeType="1"/>
            </p:cNvSpPr>
            <p:nvPr/>
          </p:nvSpPr>
          <p:spPr bwMode="auto">
            <a:xfrm>
              <a:off x="1728" y="1584"/>
              <a:ext cx="576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57" name="Line 41"/>
            <p:cNvSpPr>
              <a:spLocks noChangeShapeType="1"/>
            </p:cNvSpPr>
            <p:nvPr/>
          </p:nvSpPr>
          <p:spPr bwMode="auto">
            <a:xfrm>
              <a:off x="2304" y="2160"/>
              <a:ext cx="5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58" name="Line 42"/>
            <p:cNvSpPr>
              <a:spLocks noChangeShapeType="1"/>
            </p:cNvSpPr>
            <p:nvPr/>
          </p:nvSpPr>
          <p:spPr bwMode="auto">
            <a:xfrm>
              <a:off x="2880" y="2160"/>
              <a:ext cx="576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59" name="Line 43"/>
            <p:cNvSpPr>
              <a:spLocks noChangeShapeType="1"/>
            </p:cNvSpPr>
            <p:nvPr/>
          </p:nvSpPr>
          <p:spPr bwMode="auto">
            <a:xfrm flipV="1">
              <a:off x="3456" y="1008"/>
              <a:ext cx="576" cy="17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50062" name="Picture 4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1248"/>
              <a:ext cx="10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50060" name="Line 44"/>
            <p:cNvSpPr>
              <a:spLocks noChangeShapeType="1"/>
            </p:cNvSpPr>
            <p:nvPr/>
          </p:nvSpPr>
          <p:spPr bwMode="auto">
            <a:xfrm>
              <a:off x="4032" y="1008"/>
              <a:ext cx="576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50064" name="Picture 4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" y="2688"/>
              <a:ext cx="69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0068" name="Picture 5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" y="2112"/>
              <a:ext cx="8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0069" name="Picture 5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" y="1531"/>
              <a:ext cx="8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0070" name="Picture 5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50"/>
              <a:ext cx="92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0072" name="Picture 5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" y="3374"/>
              <a:ext cx="69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0078" name="Picture 6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2" y="3374"/>
              <a:ext cx="8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0079" name="Picture 6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8" y="3374"/>
              <a:ext cx="8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0080" name="Picture 6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3" y="3374"/>
              <a:ext cx="92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0081" name="Picture 6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" y="3374"/>
              <a:ext cx="8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0082" name="Picture 6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" y="3374"/>
              <a:ext cx="8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1828800" y="2514600"/>
            <a:ext cx="914400" cy="1828800"/>
            <a:chOff x="1828800" y="2514600"/>
            <a:chExt cx="914400" cy="1828800"/>
          </a:xfrm>
        </p:grpSpPr>
        <p:sp>
          <p:nvSpPr>
            <p:cNvPr id="65" name="Right Triangle 64"/>
            <p:cNvSpPr/>
            <p:nvPr/>
          </p:nvSpPr>
          <p:spPr bwMode="auto">
            <a:xfrm flipH="1">
              <a:off x="1828800" y="2514600"/>
              <a:ext cx="914400" cy="1828800"/>
            </a:xfrm>
            <a:prstGeom prst="rtTriangle">
              <a:avLst/>
            </a:prstGeom>
            <a:solidFill>
              <a:srgbClr val="0000FF">
                <a:alpha val="50000"/>
              </a:srgbClr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37148" y="3834461"/>
              <a:ext cx="131420" cy="2041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1828800" y="4343400"/>
            <a:ext cx="914400" cy="914400"/>
            <a:chOff x="1828800" y="4343400"/>
            <a:chExt cx="914400" cy="914400"/>
          </a:xfrm>
        </p:grpSpPr>
        <p:sp>
          <p:nvSpPr>
            <p:cNvPr id="68" name="Rectangle 67"/>
            <p:cNvSpPr/>
            <p:nvPr/>
          </p:nvSpPr>
          <p:spPr bwMode="auto">
            <a:xfrm>
              <a:off x="1828800" y="4343400"/>
              <a:ext cx="914400" cy="91440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72" name="Picture 71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20290" y="4698531"/>
              <a:ext cx="131420" cy="2041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2743200" y="3429000"/>
            <a:ext cx="1828800" cy="1828800"/>
            <a:chOff x="2743200" y="3429000"/>
            <a:chExt cx="18288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2743200" y="3429000"/>
              <a:ext cx="1828800" cy="182880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69987" y="4241331"/>
              <a:ext cx="175227" cy="2041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4572000" y="3429000"/>
            <a:ext cx="914400" cy="914400"/>
            <a:chOff x="4572000" y="3429000"/>
            <a:chExt cx="914400" cy="914400"/>
          </a:xfrm>
        </p:grpSpPr>
        <p:sp>
          <p:nvSpPr>
            <p:cNvPr id="2" name="Right Triangle 1"/>
            <p:cNvSpPr/>
            <p:nvPr/>
          </p:nvSpPr>
          <p:spPr bwMode="auto">
            <a:xfrm>
              <a:off x="4572000" y="3429000"/>
              <a:ext cx="914400" cy="914400"/>
            </a:xfrm>
            <a:prstGeom prst="rtTriangle">
              <a:avLst/>
            </a:prstGeom>
            <a:solidFill>
              <a:srgbClr val="0000FF">
                <a:alpha val="50000"/>
              </a:srgbClr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82667" y="3862192"/>
              <a:ext cx="160333" cy="40915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6400800" y="1601244"/>
            <a:ext cx="914400" cy="914400"/>
            <a:chOff x="6400800" y="1601244"/>
            <a:chExt cx="914400" cy="914400"/>
          </a:xfrm>
        </p:grpSpPr>
        <p:sp>
          <p:nvSpPr>
            <p:cNvPr id="61" name="Right Triangle 60"/>
            <p:cNvSpPr/>
            <p:nvPr/>
          </p:nvSpPr>
          <p:spPr bwMode="auto">
            <a:xfrm>
              <a:off x="6400800" y="1601244"/>
              <a:ext cx="914400" cy="914400"/>
            </a:xfrm>
            <a:prstGeom prst="rtTriangle">
              <a:avLst/>
            </a:prstGeom>
            <a:solidFill>
              <a:srgbClr val="0000FF">
                <a:alpha val="50000"/>
              </a:srgbClr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78" name="Picture 77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28148" y="2018778"/>
              <a:ext cx="160333" cy="40915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5486400" y="1600200"/>
            <a:ext cx="914400" cy="2743200"/>
            <a:chOff x="5486400" y="1600200"/>
            <a:chExt cx="914400" cy="2743200"/>
          </a:xfrm>
        </p:grpSpPr>
        <p:sp>
          <p:nvSpPr>
            <p:cNvPr id="62" name="Right Triangle 61"/>
            <p:cNvSpPr/>
            <p:nvPr/>
          </p:nvSpPr>
          <p:spPr bwMode="auto">
            <a:xfrm flipH="1">
              <a:off x="5486400" y="1600200"/>
              <a:ext cx="914400" cy="2743200"/>
            </a:xfrm>
            <a:prstGeom prst="rtTriangle">
              <a:avLst/>
            </a:prstGeom>
            <a:solidFill>
              <a:srgbClr val="0000FF">
                <a:alpha val="50000"/>
              </a:srgbClr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43600" y="3542778"/>
              <a:ext cx="160041" cy="4084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4572000" y="4343400"/>
            <a:ext cx="1828800" cy="914400"/>
            <a:chOff x="4572000" y="4343400"/>
            <a:chExt cx="1828800" cy="914400"/>
          </a:xfrm>
        </p:grpSpPr>
        <p:sp>
          <p:nvSpPr>
            <p:cNvPr id="67" name="Rectangle 66"/>
            <p:cNvSpPr/>
            <p:nvPr/>
          </p:nvSpPr>
          <p:spPr bwMode="auto">
            <a:xfrm>
              <a:off x="4572000" y="4343400"/>
              <a:ext cx="1828800" cy="91440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06234" y="4698530"/>
              <a:ext cx="160333" cy="2041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6400800" y="2514600"/>
            <a:ext cx="914400" cy="2743200"/>
            <a:chOff x="6400800" y="2514600"/>
            <a:chExt cx="914400" cy="2743200"/>
          </a:xfrm>
        </p:grpSpPr>
        <p:sp>
          <p:nvSpPr>
            <p:cNvPr id="69" name="Rectangle 68"/>
            <p:cNvSpPr/>
            <p:nvPr/>
          </p:nvSpPr>
          <p:spPr bwMode="auto">
            <a:xfrm>
              <a:off x="6400800" y="2514600"/>
              <a:ext cx="914400" cy="274320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77980" y="3776883"/>
              <a:ext cx="160041" cy="2186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5" name="Picture 1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47" y="5654533"/>
            <a:ext cx="6806864" cy="6721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743200" y="2515644"/>
            <a:ext cx="914400" cy="914400"/>
            <a:chOff x="2743200" y="2515644"/>
            <a:chExt cx="914400" cy="914400"/>
          </a:xfrm>
        </p:grpSpPr>
        <p:sp>
          <p:nvSpPr>
            <p:cNvPr id="64" name="Right Triangle 63"/>
            <p:cNvSpPr/>
            <p:nvPr/>
          </p:nvSpPr>
          <p:spPr bwMode="auto">
            <a:xfrm>
              <a:off x="2743200" y="2515644"/>
              <a:ext cx="914400" cy="914400"/>
            </a:xfrm>
            <a:prstGeom prst="rtTriangle">
              <a:avLst/>
            </a:prstGeom>
            <a:solidFill>
              <a:srgbClr val="0000FF">
                <a:alpha val="50000"/>
              </a:srgbClr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87" name="Picture 86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83074" y="2908126"/>
              <a:ext cx="160333" cy="40915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5214" y="5893872"/>
            <a:ext cx="716038" cy="2042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6" name="Line 29"/>
          <p:cNvSpPr>
            <a:spLocks noChangeShapeType="1"/>
          </p:cNvSpPr>
          <p:nvPr/>
        </p:nvSpPr>
        <p:spPr bwMode="auto">
          <a:xfrm>
            <a:off x="0" y="5612704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0028" name="Rectangle 12"/>
          <p:cNvSpPr>
            <a:spLocks noChangeArrowheads="1"/>
          </p:cNvSpPr>
          <p:nvPr/>
        </p:nvSpPr>
        <p:spPr bwMode="auto">
          <a:xfrm>
            <a:off x="7812066" y="588201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0098" name="Group 82"/>
          <p:cNvGrpSpPr>
            <a:grpSpLocks/>
          </p:cNvGrpSpPr>
          <p:nvPr/>
        </p:nvGrpSpPr>
        <p:grpSpPr bwMode="auto">
          <a:xfrm>
            <a:off x="6275388" y="6306072"/>
            <a:ext cx="1878012" cy="514350"/>
            <a:chOff x="754" y="3973"/>
            <a:chExt cx="1183" cy="324"/>
          </a:xfrm>
        </p:grpSpPr>
        <p:pic>
          <p:nvPicPr>
            <p:cNvPr id="1750026" name="Picture 1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" y="3973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0097" name="Picture 8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" y="4160"/>
              <a:ext cx="118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28" name="Straight Arrow Connector 27"/>
          <p:cNvCxnSpPr/>
          <p:nvPr/>
        </p:nvCxnSpPr>
        <p:spPr bwMode="auto">
          <a:xfrm flipH="1">
            <a:off x="2165024" y="4902670"/>
            <a:ext cx="116858" cy="97934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Arrow Connector 107"/>
          <p:cNvCxnSpPr/>
          <p:nvPr/>
        </p:nvCxnSpPr>
        <p:spPr bwMode="auto">
          <a:xfrm>
            <a:off x="2409229" y="4041718"/>
            <a:ext cx="320040" cy="184708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Arrow Connector 110"/>
          <p:cNvCxnSpPr/>
          <p:nvPr/>
        </p:nvCxnSpPr>
        <p:spPr bwMode="auto">
          <a:xfrm>
            <a:off x="2958079" y="3317283"/>
            <a:ext cx="347472" cy="248716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Arrow Connector 113"/>
          <p:cNvCxnSpPr/>
          <p:nvPr/>
        </p:nvCxnSpPr>
        <p:spPr bwMode="auto">
          <a:xfrm>
            <a:off x="3679426" y="4445470"/>
            <a:ext cx="246888" cy="143560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Arrow Connector 116"/>
          <p:cNvCxnSpPr/>
          <p:nvPr/>
        </p:nvCxnSpPr>
        <p:spPr bwMode="auto">
          <a:xfrm flipH="1">
            <a:off x="4480560" y="4268244"/>
            <a:ext cx="265176" cy="152704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Arrow Connector 119"/>
          <p:cNvCxnSpPr/>
          <p:nvPr/>
        </p:nvCxnSpPr>
        <p:spPr bwMode="auto">
          <a:xfrm flipH="1">
            <a:off x="5078302" y="4892040"/>
            <a:ext cx="402336" cy="99669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Arrow Connector 122"/>
          <p:cNvCxnSpPr/>
          <p:nvPr/>
        </p:nvCxnSpPr>
        <p:spPr bwMode="auto">
          <a:xfrm flipH="1">
            <a:off x="5643932" y="3950208"/>
            <a:ext cx="374904" cy="184708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Arrow Connector 125"/>
          <p:cNvCxnSpPr/>
          <p:nvPr/>
        </p:nvCxnSpPr>
        <p:spPr bwMode="auto">
          <a:xfrm flipH="1">
            <a:off x="6217920" y="2423160"/>
            <a:ext cx="393192" cy="337413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Arrow Connector 128"/>
          <p:cNvCxnSpPr/>
          <p:nvPr/>
        </p:nvCxnSpPr>
        <p:spPr bwMode="auto">
          <a:xfrm flipH="1">
            <a:off x="6803032" y="3986784"/>
            <a:ext cx="45720" cy="189280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8956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0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0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750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750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750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750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7500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595269"/>
            <a:ext cx="4413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1058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6896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1061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2056"/>
            <a:ext cx="13144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1062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0919"/>
            <a:ext cx="64262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1070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9183"/>
            <a:ext cx="375602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021" y="1200969"/>
            <a:ext cx="410221" cy="2925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7" y="418578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 bwMode="auto">
          <a:xfrm>
            <a:off x="417712" y="358428"/>
            <a:ext cx="493776" cy="39319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Line 29"/>
          <p:cNvSpPr>
            <a:spLocks noChangeShapeType="1"/>
          </p:cNvSpPr>
          <p:nvPr/>
        </p:nvSpPr>
        <p:spPr bwMode="auto">
          <a:xfrm>
            <a:off x="0" y="1765126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Chord 1"/>
          <p:cNvSpPr>
            <a:spLocks/>
          </p:cNvSpPr>
          <p:nvPr/>
        </p:nvSpPr>
        <p:spPr bwMode="auto">
          <a:xfrm rot="5400000" flipV="1">
            <a:off x="1524000" y="1334037"/>
            <a:ext cx="1828800" cy="3657600"/>
          </a:xfrm>
          <a:custGeom>
            <a:avLst/>
            <a:gdLst>
              <a:gd name="connsiteX0" fmla="*/ 2728596 w 5486400"/>
              <a:gd name="connsiteY0" fmla="*/ 5486361 h 5486400"/>
              <a:gd name="connsiteX1" fmla="*/ 10 w 5486400"/>
              <a:gd name="connsiteY1" fmla="*/ 2735898 h 5486400"/>
              <a:gd name="connsiteX2" fmla="*/ 2743200 w 5486400"/>
              <a:gd name="connsiteY2" fmla="*/ 0 h 5486400"/>
              <a:gd name="connsiteX3" fmla="*/ 2728596 w 5486400"/>
              <a:gd name="connsiteY3" fmla="*/ 5486361 h 5486400"/>
              <a:gd name="connsiteX0" fmla="*/ 2728596 w 2743200"/>
              <a:gd name="connsiteY0" fmla="*/ 5486361 h 5486361"/>
              <a:gd name="connsiteX1" fmla="*/ 10 w 2743200"/>
              <a:gd name="connsiteY1" fmla="*/ 2735898 h 5486361"/>
              <a:gd name="connsiteX2" fmla="*/ 2743200 w 2743200"/>
              <a:gd name="connsiteY2" fmla="*/ 0 h 5486361"/>
              <a:gd name="connsiteX3" fmla="*/ 2728596 w 2743200"/>
              <a:gd name="connsiteY3" fmla="*/ 5486361 h 5486361"/>
              <a:gd name="connsiteX0" fmla="*/ 2741478 w 2743200"/>
              <a:gd name="connsiteY0" fmla="*/ 5473485 h 5473485"/>
              <a:gd name="connsiteX1" fmla="*/ 10 w 2743200"/>
              <a:gd name="connsiteY1" fmla="*/ 2735898 h 5473485"/>
              <a:gd name="connsiteX2" fmla="*/ 2743200 w 2743200"/>
              <a:gd name="connsiteY2" fmla="*/ 0 h 5473485"/>
              <a:gd name="connsiteX3" fmla="*/ 2741478 w 2743200"/>
              <a:gd name="connsiteY3" fmla="*/ 5473485 h 547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5473485">
                <a:moveTo>
                  <a:pt x="2741478" y="5473485"/>
                </a:moveTo>
                <a:cubicBezTo>
                  <a:pt x="1229323" y="5465434"/>
                  <a:pt x="-4015" y="4248069"/>
                  <a:pt x="10" y="2735898"/>
                </a:cubicBezTo>
                <a:cubicBezTo>
                  <a:pt x="4035" y="1223727"/>
                  <a:pt x="1231024" y="0"/>
                  <a:pt x="2743200" y="0"/>
                </a:cubicBezTo>
                <a:lnTo>
                  <a:pt x="2741478" y="5473485"/>
                </a:lnTo>
                <a:close/>
              </a:path>
            </a:pathLst>
          </a:custGeom>
          <a:pattFill prst="pct25">
            <a:fgClr>
              <a:srgbClr val="00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 bwMode="auto">
          <a:xfrm>
            <a:off x="304726" y="1905000"/>
            <a:ext cx="5802840" cy="3989232"/>
            <a:chOff x="304800" y="1905000"/>
            <a:chExt cx="5802840" cy="3989232"/>
          </a:xfrm>
        </p:grpSpPr>
        <p:sp>
          <p:nvSpPr>
            <p:cNvPr id="8" name="Arc 7"/>
            <p:cNvSpPr>
              <a:spLocks/>
            </p:cNvSpPr>
            <p:nvPr/>
          </p:nvSpPr>
          <p:spPr bwMode="auto">
            <a:xfrm>
              <a:off x="609600" y="2236632"/>
              <a:ext cx="3657600" cy="3657600"/>
            </a:xfrm>
            <a:prstGeom prst="arc">
              <a:avLst>
                <a:gd name="adj1" fmla="val 10794208"/>
                <a:gd name="adj2" fmla="val 0"/>
              </a:avLst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38648" y="3158817"/>
              <a:ext cx="1768992" cy="4674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9" name="Straight Arrow Connector 18"/>
            <p:cNvCxnSpPr/>
            <p:nvPr/>
          </p:nvCxnSpPr>
          <p:spPr bwMode="auto">
            <a:xfrm flipV="1">
              <a:off x="304800" y="4078311"/>
              <a:ext cx="425196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/>
            <p:cNvCxnSpPr/>
            <p:nvPr/>
          </p:nvCxnSpPr>
          <p:spPr bwMode="auto">
            <a:xfrm flipV="1">
              <a:off x="2438400" y="1905000"/>
              <a:ext cx="0" cy="2427986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91000" y="4113726"/>
              <a:ext cx="160498" cy="2192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6533" y="4102995"/>
              <a:ext cx="393951" cy="2188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7461019" y="1824497"/>
            <a:ext cx="1621069" cy="791355"/>
            <a:chOff x="7461019" y="1824497"/>
            <a:chExt cx="1621069" cy="791355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61019" y="1824497"/>
              <a:ext cx="1621069" cy="2190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80081" y="2104515"/>
              <a:ext cx="1182945" cy="2190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01986" y="2381892"/>
              <a:ext cx="1139135" cy="2339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2" name="Picture 1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0" y="2676931"/>
            <a:ext cx="1051512" cy="335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0" y="3082587"/>
            <a:ext cx="715906" cy="2190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F505E2B8-81AF-428C-B01F-E1D31C976F5F}" type="slidenum">
              <a:rPr lang="en-US"/>
              <a:pPr/>
              <a:t>7</a:t>
            </a:fld>
            <a:endParaRPr lang="en-US"/>
          </a:p>
        </p:txBody>
      </p:sp>
      <p:sp>
        <p:nvSpPr>
          <p:cNvPr id="1751047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04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1050" name="Group 1751049"/>
          <p:cNvGrpSpPr/>
          <p:nvPr/>
        </p:nvGrpSpPr>
        <p:grpSpPr>
          <a:xfrm>
            <a:off x="700106" y="4547992"/>
            <a:ext cx="3706968" cy="672123"/>
            <a:chOff x="51516" y="5551593"/>
            <a:chExt cx="3706968" cy="672123"/>
          </a:xfrm>
        </p:grpSpPr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7249" y="5551593"/>
              <a:ext cx="3271235" cy="6721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5" name="Picture 2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16" y="5753458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3276672" y="2043560"/>
            <a:ext cx="2357066" cy="1119277"/>
            <a:chOff x="3276672" y="2043560"/>
            <a:chExt cx="2357066" cy="1119277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08214" y="2043560"/>
              <a:ext cx="1825524" cy="3067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3" name="Straight Arrow Connector 12"/>
            <p:cNvCxnSpPr/>
            <p:nvPr/>
          </p:nvCxnSpPr>
          <p:spPr bwMode="auto">
            <a:xfrm flipH="1">
              <a:off x="3276672" y="2273121"/>
              <a:ext cx="855139" cy="889716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751063" name="Picture 175106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5251" y="9033409"/>
            <a:ext cx="1285422" cy="306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" name="Rectangle 53"/>
          <p:cNvSpPr/>
          <p:nvPr/>
        </p:nvSpPr>
        <p:spPr bwMode="auto">
          <a:xfrm>
            <a:off x="417712" y="1142290"/>
            <a:ext cx="502920" cy="39319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61792" y="6147692"/>
            <a:ext cx="6307661" cy="684212"/>
            <a:chOff x="152400" y="2300288"/>
            <a:chExt cx="6307661" cy="684212"/>
          </a:xfrm>
        </p:grpSpPr>
        <p:pic>
          <p:nvPicPr>
            <p:cNvPr id="39" name="Picture 12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300288"/>
              <a:ext cx="3829050" cy="671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0" name="Rectangle 124"/>
            <p:cNvSpPr>
              <a:spLocks noChangeArrowheads="1"/>
            </p:cNvSpPr>
            <p:nvPr/>
          </p:nvSpPr>
          <p:spPr bwMode="auto">
            <a:xfrm>
              <a:off x="1114425" y="2335213"/>
              <a:ext cx="1554163" cy="649287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" name="Picture 11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503488"/>
              <a:ext cx="89217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97611" y="2514600"/>
              <a:ext cx="1462450" cy="2631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51068" name="Group 1751067"/>
          <p:cNvGrpSpPr/>
          <p:nvPr/>
        </p:nvGrpSpPr>
        <p:grpSpPr>
          <a:xfrm>
            <a:off x="559496" y="5360543"/>
            <a:ext cx="5538907" cy="672012"/>
            <a:chOff x="559496" y="5398121"/>
            <a:chExt cx="5538907" cy="672012"/>
          </a:xfrm>
        </p:grpSpPr>
        <p:pic>
          <p:nvPicPr>
            <p:cNvPr id="1751060" name="Picture 1751059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16696" y="5398121"/>
              <a:ext cx="5081707" cy="6720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6" name="Picture 55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9496" y="5606206"/>
              <a:ext cx="410221" cy="2925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5" name="Line 29"/>
          <p:cNvSpPr>
            <a:spLocks noChangeShapeType="1"/>
          </p:cNvSpPr>
          <p:nvPr/>
        </p:nvSpPr>
        <p:spPr bwMode="auto">
          <a:xfrm>
            <a:off x="0" y="6094956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51067" name="Picture 175106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5574291"/>
            <a:ext cx="1285422" cy="306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51056" name="Rectangle 16"/>
          <p:cNvSpPr>
            <a:spLocks noChangeArrowheads="1"/>
          </p:cNvSpPr>
          <p:nvPr/>
        </p:nvSpPr>
        <p:spPr bwMode="auto">
          <a:xfrm>
            <a:off x="7586008" y="558869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1057" name="Group 1751056"/>
          <p:cNvGrpSpPr/>
          <p:nvPr/>
        </p:nvGrpSpPr>
        <p:grpSpPr>
          <a:xfrm>
            <a:off x="6172200" y="4724400"/>
            <a:ext cx="1950474" cy="554301"/>
            <a:chOff x="6410016" y="3962400"/>
            <a:chExt cx="1950474" cy="554301"/>
          </a:xfrm>
        </p:grpSpPr>
        <p:pic>
          <p:nvPicPr>
            <p:cNvPr id="1751054" name="Picture 1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1384" y="39624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1055" name="Picture 1751054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0016" y="4286250"/>
              <a:ext cx="1950474" cy="2304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8171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5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5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5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5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5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5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5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5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75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75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57" grpId="0" animBg="1"/>
      <p:bldP spid="21" grpId="0" animBg="1"/>
      <p:bldP spid="54" grpId="0" animBg="1"/>
      <p:bldP spid="54" grpId="1" animBg="1"/>
      <p:bldP spid="54" grpId="2" animBg="1"/>
      <p:bldP spid="65" grpId="0" animBg="1"/>
      <p:bldP spid="17510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54239" name="Group 1754238"/>
          <p:cNvGrpSpPr/>
          <p:nvPr/>
        </p:nvGrpSpPr>
        <p:grpSpPr>
          <a:xfrm>
            <a:off x="432276" y="2819400"/>
            <a:ext cx="7035203" cy="379413"/>
            <a:chOff x="432276" y="2819400"/>
            <a:chExt cx="7035203" cy="379413"/>
          </a:xfrm>
        </p:grpSpPr>
        <p:pic>
          <p:nvPicPr>
            <p:cNvPr id="46" name="Picture 1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76" y="2819400"/>
              <a:ext cx="1446213" cy="379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236" name="Picture 1754235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9329" y="2868255"/>
              <a:ext cx="5478150" cy="2918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84982"/>
          </a:xfrm>
        </p:spPr>
        <p:txBody>
          <a:bodyPr/>
          <a:lstStyle/>
          <a:p>
            <a:fld id="{2F468406-60B5-438A-A69D-10555F8EC27A}" type="slidenum">
              <a:rPr lang="en-US"/>
              <a:pPr/>
              <a:t>8</a:t>
            </a:fld>
            <a:endParaRPr lang="en-US"/>
          </a:p>
        </p:txBody>
      </p:sp>
      <p:sp>
        <p:nvSpPr>
          <p:cNvPr id="1754126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54127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37744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54128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54131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144621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4132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762000"/>
            <a:ext cx="15494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4133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58668"/>
            <a:ext cx="146208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54205" name="Group 93"/>
          <p:cNvGrpSpPr>
            <a:grpSpLocks/>
          </p:cNvGrpSpPr>
          <p:nvPr/>
        </p:nvGrpSpPr>
        <p:grpSpPr bwMode="auto">
          <a:xfrm>
            <a:off x="914400" y="1371600"/>
            <a:ext cx="7313613" cy="1143000"/>
            <a:chOff x="577" y="1056"/>
            <a:chExt cx="4607" cy="720"/>
          </a:xfrm>
        </p:grpSpPr>
        <p:pic>
          <p:nvPicPr>
            <p:cNvPr id="1754162" name="Picture 5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" y="1193"/>
              <a:ext cx="110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164" name="Picture 5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508"/>
              <a:ext cx="376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54165" name="Rectangle 53"/>
            <p:cNvSpPr>
              <a:spLocks noChangeArrowheads="1"/>
            </p:cNvSpPr>
            <p:nvPr/>
          </p:nvSpPr>
          <p:spPr bwMode="auto">
            <a:xfrm>
              <a:off x="577" y="1056"/>
              <a:ext cx="4607" cy="72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4166" name="Line 54"/>
            <p:cNvSpPr>
              <a:spLocks noChangeShapeType="1"/>
            </p:cNvSpPr>
            <p:nvPr/>
          </p:nvSpPr>
          <p:spPr bwMode="auto">
            <a:xfrm>
              <a:off x="577" y="1416"/>
              <a:ext cx="460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167" name="Line 55"/>
            <p:cNvSpPr>
              <a:spLocks noChangeShapeType="1"/>
            </p:cNvSpPr>
            <p:nvPr/>
          </p:nvSpPr>
          <p:spPr bwMode="auto">
            <a:xfrm>
              <a:off x="1128" y="1056"/>
              <a:ext cx="0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168" name="Line 56"/>
            <p:cNvSpPr>
              <a:spLocks noChangeShapeType="1"/>
            </p:cNvSpPr>
            <p:nvPr/>
          </p:nvSpPr>
          <p:spPr bwMode="auto">
            <a:xfrm>
              <a:off x="1728" y="1056"/>
              <a:ext cx="0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169" name="Line 57"/>
            <p:cNvSpPr>
              <a:spLocks noChangeShapeType="1"/>
            </p:cNvSpPr>
            <p:nvPr/>
          </p:nvSpPr>
          <p:spPr bwMode="auto">
            <a:xfrm>
              <a:off x="2304" y="1056"/>
              <a:ext cx="0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170" name="Line 58"/>
            <p:cNvSpPr>
              <a:spLocks noChangeShapeType="1"/>
            </p:cNvSpPr>
            <p:nvPr/>
          </p:nvSpPr>
          <p:spPr bwMode="auto">
            <a:xfrm>
              <a:off x="2880" y="1056"/>
              <a:ext cx="0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171" name="Line 59"/>
            <p:cNvSpPr>
              <a:spLocks noChangeShapeType="1"/>
            </p:cNvSpPr>
            <p:nvPr/>
          </p:nvSpPr>
          <p:spPr bwMode="auto">
            <a:xfrm>
              <a:off x="3456" y="1056"/>
              <a:ext cx="0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172" name="Line 60"/>
            <p:cNvSpPr>
              <a:spLocks noChangeShapeType="1"/>
            </p:cNvSpPr>
            <p:nvPr/>
          </p:nvSpPr>
          <p:spPr bwMode="auto">
            <a:xfrm>
              <a:off x="4032" y="1056"/>
              <a:ext cx="0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173" name="Line 61"/>
            <p:cNvSpPr>
              <a:spLocks noChangeShapeType="1"/>
            </p:cNvSpPr>
            <p:nvPr/>
          </p:nvSpPr>
          <p:spPr bwMode="auto">
            <a:xfrm>
              <a:off x="4608" y="1056"/>
              <a:ext cx="0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54191" name="Picture 7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" y="1174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198" name="Picture 8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" y="1525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192" name="Picture 8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5" y="1174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199" name="Picture 8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" y="1525"/>
              <a:ext cx="23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193" name="Picture 8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1" y="1174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200" name="Picture 8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" y="1525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194" name="Picture 8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" y="1174"/>
              <a:ext cx="110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201" name="Picture 8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" y="1525"/>
              <a:ext cx="110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195" name="Picture 8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" y="1174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202" name="Picture 9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" y="1525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196" name="Picture 8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9" y="1174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203" name="Picture 9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4" y="1525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197" name="Picture 8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" y="1174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204" name="Picture 9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" y="1525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54190" name="Line 78"/>
            <p:cNvSpPr>
              <a:spLocks noChangeShapeType="1"/>
            </p:cNvSpPr>
            <p:nvPr/>
          </p:nvSpPr>
          <p:spPr bwMode="auto">
            <a:xfrm>
              <a:off x="1174" y="1056"/>
              <a:ext cx="0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Rectangle 39"/>
          <p:cNvSpPr/>
          <p:nvPr/>
        </p:nvSpPr>
        <p:spPr bwMode="auto">
          <a:xfrm>
            <a:off x="1911096" y="1463040"/>
            <a:ext cx="2615184" cy="393192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2820" y="23987"/>
            <a:ext cx="5082424" cy="6423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3" name="Rectangle 132"/>
          <p:cNvSpPr/>
          <p:nvPr/>
        </p:nvSpPr>
        <p:spPr bwMode="auto">
          <a:xfrm>
            <a:off x="3703320" y="1417320"/>
            <a:ext cx="2651760" cy="484632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5532120" y="1463040"/>
            <a:ext cx="2651760" cy="39319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8" name="Picture 5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007" y="1174342"/>
            <a:ext cx="1346797" cy="1586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0418" y="1174342"/>
            <a:ext cx="1277543" cy="1586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54176" name="Picture 175417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5166" y="1174342"/>
            <a:ext cx="1307254" cy="1586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0" y="2754682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54227" name="Picture 17542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6496" y="3262887"/>
            <a:ext cx="4660078" cy="2918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54230" name="Picture 175422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8907" y="3670526"/>
            <a:ext cx="2294849" cy="2920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2126" y="3695178"/>
            <a:ext cx="716148" cy="204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4" name="Straight Arrow Connector 23"/>
          <p:cNvCxnSpPr/>
          <p:nvPr/>
        </p:nvCxnSpPr>
        <p:spPr bwMode="auto">
          <a:xfrm>
            <a:off x="2290513" y="2320925"/>
            <a:ext cx="585216" cy="1374252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/>
          <p:cNvCxnSpPr/>
          <p:nvPr/>
        </p:nvCxnSpPr>
        <p:spPr bwMode="auto">
          <a:xfrm flipH="1">
            <a:off x="4200525" y="2320925"/>
            <a:ext cx="1709928" cy="137425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/>
          <p:nvPr/>
        </p:nvCxnSpPr>
        <p:spPr bwMode="auto">
          <a:xfrm flipH="1">
            <a:off x="3557016" y="2320925"/>
            <a:ext cx="530352" cy="137160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Straight Arrow Connector 192"/>
          <p:cNvCxnSpPr/>
          <p:nvPr/>
        </p:nvCxnSpPr>
        <p:spPr bwMode="auto">
          <a:xfrm>
            <a:off x="2248422" y="1765125"/>
            <a:ext cx="1225296" cy="1124712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Straight Arrow Connector 193"/>
          <p:cNvCxnSpPr/>
          <p:nvPr/>
        </p:nvCxnSpPr>
        <p:spPr bwMode="auto">
          <a:xfrm>
            <a:off x="5981096" y="1752599"/>
            <a:ext cx="1069848" cy="1143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Straight Arrow Connector 194"/>
          <p:cNvCxnSpPr/>
          <p:nvPr/>
        </p:nvCxnSpPr>
        <p:spPr bwMode="auto">
          <a:xfrm>
            <a:off x="4145485" y="1752599"/>
            <a:ext cx="1106424" cy="115214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54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54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54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54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33" grpId="0" animBg="1"/>
      <p:bldP spid="1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" y="6595643"/>
            <a:ext cx="429261" cy="219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37744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2820" y="23987"/>
            <a:ext cx="5082424" cy="6423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54239" name="Group 1754238"/>
          <p:cNvGrpSpPr/>
          <p:nvPr/>
        </p:nvGrpSpPr>
        <p:grpSpPr>
          <a:xfrm>
            <a:off x="432276" y="2819400"/>
            <a:ext cx="7035203" cy="379413"/>
            <a:chOff x="432276" y="2819400"/>
            <a:chExt cx="7035203" cy="379413"/>
          </a:xfrm>
        </p:grpSpPr>
        <p:pic>
          <p:nvPicPr>
            <p:cNvPr id="46" name="Picture 19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76" y="2819400"/>
              <a:ext cx="1446213" cy="379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236" name="Picture 1754235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9329" y="2868255"/>
              <a:ext cx="5478150" cy="2918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1" name="Group 70"/>
          <p:cNvGrpSpPr/>
          <p:nvPr/>
        </p:nvGrpSpPr>
        <p:grpSpPr>
          <a:xfrm>
            <a:off x="329723" y="4114800"/>
            <a:ext cx="7137768" cy="379522"/>
            <a:chOff x="329723" y="4114800"/>
            <a:chExt cx="7137768" cy="379522"/>
          </a:xfrm>
        </p:grpSpPr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723" y="4114800"/>
              <a:ext cx="1548766" cy="37952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54237" name="Picture 1754236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9329" y="4163655"/>
              <a:ext cx="5478162" cy="29187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84982"/>
          </a:xfrm>
        </p:spPr>
        <p:txBody>
          <a:bodyPr/>
          <a:lstStyle/>
          <a:p>
            <a:fld id="{2F468406-60B5-438A-A69D-10555F8EC27A}" type="slidenum">
              <a:rPr lang="en-US"/>
              <a:pPr/>
              <a:t>9</a:t>
            </a:fld>
            <a:endParaRPr lang="en-US"/>
          </a:p>
        </p:txBody>
      </p:sp>
      <p:sp>
        <p:nvSpPr>
          <p:cNvPr id="1754126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4128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54131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144621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4132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762000"/>
            <a:ext cx="154940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4133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58668"/>
            <a:ext cx="146208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54205" name="Group 93"/>
          <p:cNvGrpSpPr>
            <a:grpSpLocks/>
          </p:cNvGrpSpPr>
          <p:nvPr/>
        </p:nvGrpSpPr>
        <p:grpSpPr bwMode="auto">
          <a:xfrm>
            <a:off x="914400" y="1371600"/>
            <a:ext cx="7313613" cy="1143000"/>
            <a:chOff x="577" y="1056"/>
            <a:chExt cx="4607" cy="720"/>
          </a:xfrm>
        </p:grpSpPr>
        <p:pic>
          <p:nvPicPr>
            <p:cNvPr id="1754162" name="Picture 5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" y="1193"/>
              <a:ext cx="110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164" name="Picture 5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508"/>
              <a:ext cx="376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54165" name="Rectangle 53"/>
            <p:cNvSpPr>
              <a:spLocks noChangeArrowheads="1"/>
            </p:cNvSpPr>
            <p:nvPr/>
          </p:nvSpPr>
          <p:spPr bwMode="auto">
            <a:xfrm>
              <a:off x="577" y="1056"/>
              <a:ext cx="4607" cy="72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4166" name="Line 54"/>
            <p:cNvSpPr>
              <a:spLocks noChangeShapeType="1"/>
            </p:cNvSpPr>
            <p:nvPr/>
          </p:nvSpPr>
          <p:spPr bwMode="auto">
            <a:xfrm>
              <a:off x="577" y="1416"/>
              <a:ext cx="460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167" name="Line 55"/>
            <p:cNvSpPr>
              <a:spLocks noChangeShapeType="1"/>
            </p:cNvSpPr>
            <p:nvPr/>
          </p:nvSpPr>
          <p:spPr bwMode="auto">
            <a:xfrm>
              <a:off x="1128" y="1056"/>
              <a:ext cx="0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168" name="Line 56"/>
            <p:cNvSpPr>
              <a:spLocks noChangeShapeType="1"/>
            </p:cNvSpPr>
            <p:nvPr/>
          </p:nvSpPr>
          <p:spPr bwMode="auto">
            <a:xfrm>
              <a:off x="1728" y="1056"/>
              <a:ext cx="0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169" name="Line 57"/>
            <p:cNvSpPr>
              <a:spLocks noChangeShapeType="1"/>
            </p:cNvSpPr>
            <p:nvPr/>
          </p:nvSpPr>
          <p:spPr bwMode="auto">
            <a:xfrm>
              <a:off x="2304" y="1056"/>
              <a:ext cx="0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170" name="Line 58"/>
            <p:cNvSpPr>
              <a:spLocks noChangeShapeType="1"/>
            </p:cNvSpPr>
            <p:nvPr/>
          </p:nvSpPr>
          <p:spPr bwMode="auto">
            <a:xfrm>
              <a:off x="2880" y="1056"/>
              <a:ext cx="0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171" name="Line 59"/>
            <p:cNvSpPr>
              <a:spLocks noChangeShapeType="1"/>
            </p:cNvSpPr>
            <p:nvPr/>
          </p:nvSpPr>
          <p:spPr bwMode="auto">
            <a:xfrm>
              <a:off x="3456" y="1056"/>
              <a:ext cx="0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172" name="Line 60"/>
            <p:cNvSpPr>
              <a:spLocks noChangeShapeType="1"/>
            </p:cNvSpPr>
            <p:nvPr/>
          </p:nvSpPr>
          <p:spPr bwMode="auto">
            <a:xfrm>
              <a:off x="4032" y="1056"/>
              <a:ext cx="0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173" name="Line 61"/>
            <p:cNvSpPr>
              <a:spLocks noChangeShapeType="1"/>
            </p:cNvSpPr>
            <p:nvPr/>
          </p:nvSpPr>
          <p:spPr bwMode="auto">
            <a:xfrm>
              <a:off x="4608" y="1056"/>
              <a:ext cx="0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54191" name="Picture 7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" y="1174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198" name="Picture 8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" y="1525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192" name="Picture 8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5" y="1174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199" name="Picture 8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" y="1525"/>
              <a:ext cx="23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193" name="Picture 8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1" y="1174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200" name="Picture 8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" y="1525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194" name="Picture 8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" y="1174"/>
              <a:ext cx="110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201" name="Picture 8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" y="1525"/>
              <a:ext cx="110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195" name="Picture 8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" y="1174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202" name="Picture 9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" y="1525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196" name="Picture 8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9" y="1174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203" name="Picture 9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4" y="1525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197" name="Picture 8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" y="1174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204" name="Picture 9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" y="1525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54190" name="Line 78"/>
            <p:cNvSpPr>
              <a:spLocks noChangeShapeType="1"/>
            </p:cNvSpPr>
            <p:nvPr/>
          </p:nvSpPr>
          <p:spPr bwMode="auto">
            <a:xfrm>
              <a:off x="1174" y="1056"/>
              <a:ext cx="0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Rectangle 39"/>
          <p:cNvSpPr/>
          <p:nvPr/>
        </p:nvSpPr>
        <p:spPr bwMode="auto">
          <a:xfrm>
            <a:off x="1911096" y="1463040"/>
            <a:ext cx="2615184" cy="393192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3703320" y="1417320"/>
            <a:ext cx="2651760" cy="484632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5532120" y="1463040"/>
            <a:ext cx="2651760" cy="39319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8" name="Picture 5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007" y="1174342"/>
            <a:ext cx="1346797" cy="1586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0418" y="1174342"/>
            <a:ext cx="1277543" cy="1586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54176" name="Picture 175417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5166" y="1174342"/>
            <a:ext cx="1307254" cy="1586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0" y="2754682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54227" name="Picture 17542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6496" y="3262887"/>
            <a:ext cx="4660078" cy="2918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54230" name="Picture 175422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8907" y="3670526"/>
            <a:ext cx="2294849" cy="2920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2126" y="3695178"/>
            <a:ext cx="716148" cy="2042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4" name="Straight Connector 63"/>
          <p:cNvCxnSpPr/>
          <p:nvPr/>
        </p:nvCxnSpPr>
        <p:spPr bwMode="auto">
          <a:xfrm>
            <a:off x="0" y="4051126"/>
            <a:ext cx="9144000" cy="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54228" name="Picture 175422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6495" y="4558287"/>
            <a:ext cx="4659795" cy="2918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54231" name="Picture 175423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9346" y="4965926"/>
            <a:ext cx="2542034" cy="2918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5" name="Straight Arrow Connector 84"/>
          <p:cNvCxnSpPr/>
          <p:nvPr/>
        </p:nvCxnSpPr>
        <p:spPr bwMode="auto">
          <a:xfrm flipH="1">
            <a:off x="3163824" y="2320925"/>
            <a:ext cx="155448" cy="2651760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Arrow Connector 86"/>
          <p:cNvCxnSpPr/>
          <p:nvPr/>
        </p:nvCxnSpPr>
        <p:spPr bwMode="auto">
          <a:xfrm flipH="1">
            <a:off x="3795640" y="2320925"/>
            <a:ext cx="1243584" cy="2660904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Arrow Connector 88"/>
          <p:cNvCxnSpPr/>
          <p:nvPr/>
        </p:nvCxnSpPr>
        <p:spPr bwMode="auto">
          <a:xfrm flipH="1">
            <a:off x="4406927" y="2320925"/>
            <a:ext cx="2377440" cy="266090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Picture 2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1379" y="4990578"/>
            <a:ext cx="716441" cy="2192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00" name="Straight Arrow Connector 199"/>
          <p:cNvCxnSpPr/>
          <p:nvPr/>
        </p:nvCxnSpPr>
        <p:spPr bwMode="auto">
          <a:xfrm>
            <a:off x="3191256" y="1764792"/>
            <a:ext cx="292608" cy="2414016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Straight Arrow Connector 200"/>
          <p:cNvCxnSpPr/>
          <p:nvPr/>
        </p:nvCxnSpPr>
        <p:spPr bwMode="auto">
          <a:xfrm>
            <a:off x="5029200" y="1765126"/>
            <a:ext cx="292608" cy="2411055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Straight Arrow Connector 201"/>
          <p:cNvCxnSpPr/>
          <p:nvPr/>
        </p:nvCxnSpPr>
        <p:spPr bwMode="auto">
          <a:xfrm>
            <a:off x="6844430" y="1765125"/>
            <a:ext cx="265176" cy="241401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4014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54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54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6035&quot;&gt;&lt;property id=&quot;20148&quot; value=&quot;5&quot;/&gt;&lt;property id=&quot;20300&quot; value=&quot;Slide 31&quot;/&gt;&lt;property id=&quot;20307&quot; value=&quot;661&quot;/&gt;&lt;/object&gt;&lt;object type=&quot;3&quot; unique_id=&quot;108640&quot;&gt;&lt;property id=&quot;20148&quot; value=&quot;5&quot;/&gt;&lt;property id=&quot;20300&quot; value=&quot;Slide 32&quot;/&gt;&lt;property id=&quot;20307&quot; value=&quot;705&quot;/&gt;&lt;/object&gt;&lt;object type=&quot;3&quot; unique_id=&quot;108641&quot;&gt;&lt;property id=&quot;20148&quot; value=&quot;5&quot;/&gt;&lt;property id=&quot;20300&quot; value=&quot;Slide 33&quot;/&gt;&lt;property id=&quot;20307&quot; value=&quot;706&quot;/&gt;&lt;/object&gt;&lt;object type=&quot;3&quot; unique_id=&quot;118606&quot;&gt;&lt;property id=&quot;20148&quot; value=&quot;5&quot;/&gt;&lt;property id=&quot;20300&quot; value=&quot;Slide 35&quot;/&gt;&lt;property id=&quot;20307&quot; value=&quot;712&quot;/&gt;&lt;/object&gt;&lt;object type=&quot;3&quot; unique_id=&quot;119098&quot;&gt;&lt;property id=&quot;20148&quot; value=&quot;5&quot;/&gt;&lt;property id=&quot;20300&quot; value=&quot;Slide 34&quot;/&gt;&lt;property id=&quot;20307&quot; value=&quot;713&quot;/&gt;&lt;/object&gt;&lt;object type=&quot;3&quot; unique_id=&quot;140585&quot;&gt;&lt;property id=&quot;20148&quot; value=&quot;5&quot;/&gt;&lt;property id=&quot;20300&quot; value=&quot;Slide 1&quot;/&gt;&lt;property id=&quot;20307&quot; value=&quot;733&quot;/&gt;&lt;/object&gt;&lt;object type=&quot;3&quot; unique_id=&quot;142173&quot;&gt;&lt;property id=&quot;20148&quot; value=&quot;5&quot;/&gt;&lt;property id=&quot;20300&quot; value=&quot;Slide 9&quot;/&gt;&lt;property id=&quot;20307&quot; value=&quot;734&quot;/&gt;&lt;/object&gt;&lt;object type=&quot;3&quot; unique_id=&quot;142174&quot;&gt;&lt;property id=&quot;20148&quot; value=&quot;5&quot;/&gt;&lt;property id=&quot;20300&quot; value=&quot;Slide 10&quot;/&gt;&lt;property id=&quot;20307&quot; value=&quot;735&quot;/&gt;&lt;/object&gt;&lt;object type=&quot;3&quot; unique_id=&quot;142175&quot;&gt;&lt;property id=&quot;20148&quot; value=&quot;5&quot;/&gt;&lt;property id=&quot;20300&quot; value=&quot;Slide 11&quot;/&gt;&lt;property id=&quot;20307&quot; value=&quot;736&quot;/&gt;&lt;/object&gt;&lt;object type=&quot;3&quot; unique_id=&quot;142176&quot;&gt;&lt;property id=&quot;20148&quot; value=&quot;5&quot;/&gt;&lt;property id=&quot;20300&quot; value=&quot;Slide 12&quot;/&gt;&lt;property id=&quot;20307&quot; value=&quot;737&quot;/&gt;&lt;/object&gt;&lt;object type=&quot;3&quot; unique_id=&quot;142177&quot;&gt;&lt;property id=&quot;20148&quot; value=&quot;5&quot;/&gt;&lt;property id=&quot;20300&quot; value=&quot;Slide 13&quot;/&gt;&lt;property id=&quot;20307&quot; value=&quot;738&quot;/&gt;&lt;/object&gt;&lt;object type=&quot;3&quot; unique_id=&quot;142178&quot;&gt;&lt;property id=&quot;20148&quot; value=&quot;5&quot;/&gt;&lt;property id=&quot;20300&quot; value=&quot;Slide 14&quot;/&gt;&lt;property id=&quot;20307&quot; value=&quot;739&quot;/&gt;&lt;/object&gt;&lt;object type=&quot;3&quot; unique_id=&quot;142179&quot;&gt;&lt;property id=&quot;20148&quot; value=&quot;5&quot;/&gt;&lt;property id=&quot;20300&quot; value=&quot;Slide 15&quot;/&gt;&lt;property id=&quot;20307&quot; value=&quot;740&quot;/&gt;&lt;/object&gt;&lt;object type=&quot;3&quot; unique_id=&quot;142180&quot;&gt;&lt;property id=&quot;20148&quot; value=&quot;5&quot;/&gt;&lt;property id=&quot;20300&quot; value=&quot;Slide 16&quot;/&gt;&lt;property id=&quot;20307&quot; value=&quot;741&quot;/&gt;&lt;/object&gt;&lt;object type=&quot;3&quot; unique_id=&quot;142181&quot;&gt;&lt;property id=&quot;20148&quot; value=&quot;5&quot;/&gt;&lt;property id=&quot;20300&quot; value=&quot;Slide 17&quot;/&gt;&lt;property id=&quot;20307&quot; value=&quot;742&quot;/&gt;&lt;/object&gt;&lt;object type=&quot;3&quot; unique_id=&quot;142182&quot;&gt;&lt;property id=&quot;20148&quot; value=&quot;5&quot;/&gt;&lt;property id=&quot;20300&quot; value=&quot;Slide 18&quot;/&gt;&lt;property id=&quot;20307&quot; value=&quot;743&quot;/&gt;&lt;/object&gt;&lt;object type=&quot;3&quot; unique_id=&quot;142183&quot;&gt;&lt;property id=&quot;20148&quot; value=&quot;5&quot;/&gt;&lt;property id=&quot;20300&quot; value=&quot;Slide 19&quot;/&gt;&lt;property id=&quot;20307&quot; value=&quot;744&quot;/&gt;&lt;/object&gt;&lt;object type=&quot;3&quot; unique_id=&quot;142184&quot;&gt;&lt;property id=&quot;20148&quot; value=&quot;5&quot;/&gt;&lt;property id=&quot;20300&quot; value=&quot;Slide 20&quot;/&gt;&lt;property id=&quot;20307&quot; value=&quot;745&quot;/&gt;&lt;/object&gt;&lt;object type=&quot;3&quot; unique_id=&quot;142185&quot;&gt;&lt;property id=&quot;20148&quot; value=&quot;5&quot;/&gt;&lt;property id=&quot;20300&quot; value=&quot;Slide 21&quot;/&gt;&lt;property id=&quot;20307&quot; value=&quot;746&quot;/&gt;&lt;/object&gt;&lt;object type=&quot;3&quot; unique_id=&quot;142186&quot;&gt;&lt;property id=&quot;20148&quot; value=&quot;5&quot;/&gt;&lt;property id=&quot;20300&quot; value=&quot;Slide 22&quot;/&gt;&lt;property id=&quot;20307&quot; value=&quot;747&quot;/&gt;&lt;/object&gt;&lt;object type=&quot;3&quot; unique_id=&quot;142187&quot;&gt;&lt;property id=&quot;20148&quot; value=&quot;5&quot;/&gt;&lt;property id=&quot;20300&quot; value=&quot;Slide 23&quot;/&gt;&lt;property id=&quot;20307&quot; value=&quot;748&quot;/&gt;&lt;/object&gt;&lt;object type=&quot;3&quot; unique_id=&quot;142188&quot;&gt;&lt;property id=&quot;20148&quot; value=&quot;5&quot;/&gt;&lt;property id=&quot;20300&quot; value=&quot;Slide 24&quot;/&gt;&lt;property id=&quot;20307&quot; value=&quot;749&quot;/&gt;&lt;/object&gt;&lt;object type=&quot;3&quot; unique_id=&quot;142189&quot;&gt;&lt;property id=&quot;20148&quot; value=&quot;5&quot;/&gt;&lt;property id=&quot;20300&quot; value=&quot;Slide 25&quot;/&gt;&lt;property id=&quot;20307&quot; value=&quot;750&quot;/&gt;&lt;/object&gt;&lt;object type=&quot;3&quot; unique_id=&quot;142190&quot;&gt;&lt;property id=&quot;20148&quot; value=&quot;5&quot;/&gt;&lt;property id=&quot;20300&quot; value=&quot;Slide 26&quot;/&gt;&lt;property id=&quot;20307&quot; value=&quot;751&quot;/&gt;&lt;/object&gt;&lt;object type=&quot;3&quot; unique_id=&quot;142191&quot;&gt;&lt;property id=&quot;20148&quot; value=&quot;5&quot;/&gt;&lt;property id=&quot;20300&quot; value=&quot;Slide 27&quot;/&gt;&lt;property id=&quot;20307&quot; value=&quot;752&quot;/&gt;&lt;/object&gt;&lt;object type=&quot;3&quot; unique_id=&quot;142192&quot;&gt;&lt;property id=&quot;20148&quot; value=&quot;5&quot;/&gt;&lt;property id=&quot;20300&quot; value=&quot;Slide 28&quot;/&gt;&lt;property id=&quot;20307&quot; value=&quot;753&quot;/&gt;&lt;/object&gt;&lt;object type=&quot;3&quot; unique_id=&quot;142193&quot;&gt;&lt;property id=&quot;20148&quot; value=&quot;5&quot;/&gt;&lt;property id=&quot;20300&quot; value=&quot;Slide 29&quot;/&gt;&lt;property id=&quot;20307&quot; value=&quot;754&quot;/&gt;&lt;/object&gt;&lt;object type=&quot;3&quot; unique_id=&quot;142194&quot;&gt;&lt;property id=&quot;20148&quot; value=&quot;5&quot;/&gt;&lt;property id=&quot;20300&quot; value=&quot;Slide 30&quot;/&gt;&lt;property id=&quot;20307&quot; value=&quot;755&quot;/&gt;&lt;/object&gt;&lt;object type=&quot;3&quot; unique_id=&quot;143248&quot;&gt;&lt;property id=&quot;20148&quot; value=&quot;5&quot;/&gt;&lt;property id=&quot;20300&quot; value=&quot;Slide 2&quot;/&gt;&lt;property id=&quot;20307&quot; value=&quot;759&quot;/&gt;&lt;/object&gt;&lt;object type=&quot;3&quot; unique_id=&quot;143249&quot;&gt;&lt;property id=&quot;20148&quot; value=&quot;5&quot;/&gt;&lt;property id=&quot;20300&quot; value=&quot;Slide 3&quot;/&gt;&lt;property id=&quot;20307&quot; value=&quot;760&quot;/&gt;&lt;/object&gt;&lt;object type=&quot;3&quot; unique_id=&quot;143250&quot;&gt;&lt;property id=&quot;20148&quot; value=&quot;5&quot;/&gt;&lt;property id=&quot;20300&quot; value=&quot;Slide 4&quot;/&gt;&lt;property id=&quot;20307&quot; value=&quot;761&quot;/&gt;&lt;/object&gt;&lt;object type=&quot;3&quot; unique_id=&quot;143251&quot;&gt;&lt;property id=&quot;20148&quot; value=&quot;5&quot;/&gt;&lt;property id=&quot;20300&quot; value=&quot;Slide 5&quot;/&gt;&lt;property id=&quot;20307&quot; value=&quot;762&quot;/&gt;&lt;/object&gt;&lt;object type=&quot;3&quot; unique_id=&quot;143252&quot;&gt;&lt;property id=&quot;20148&quot; value=&quot;5&quot;/&gt;&lt;property id=&quot;20300&quot; value=&quot;Slide 6&quot;/&gt;&lt;property id=&quot;20307&quot; value=&quot;763&quot;/&gt;&lt;/object&gt;&lt;object type=&quot;3&quot; unique_id=&quot;143253&quot;&gt;&lt;property id=&quot;20148&quot; value=&quot;5&quot;/&gt;&lt;property id=&quot;20300&quot; value=&quot;Slide 7&quot;/&gt;&lt;property id=&quot;20307&quot; value=&quot;764&quot;/&gt;&lt;/object&gt;&lt;object type=&quot;3&quot; unique_id=&quot;143254&quot;&gt;&lt;property id=&quot;20148&quot; value=&quot;5&quot;/&gt;&lt;property id=&quot;20300&quot; value=&quot;Slide 8&quot;/&gt;&lt;property id=&quot;20307&quot; value=&quot;765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c)} $R_3S_1^7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091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2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the graph of $f$, given below,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93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0^6\,f(x)\,dx}$ by interpreting it as an area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754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0^6\,f(x)\,dx}$&#10;$=1+1+\frac{1}{2}+4+\frac{1}{2}+2+\frac{3}{2}+\frac{1}{2}+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8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23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tegral as 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176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52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3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72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52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52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2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{-3}^3\,\sqrt{9-x^2}\,dx}$ by interpreting it as an area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925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int_3^{-3}\,\sqrt{9-x^2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474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\pi[3^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3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9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65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9\pi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46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9\pi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46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efinite integ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55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^{-3}_3\,\sqrt{9-x^2}\,dx=-\int_{-3}^3\,\sqrt{9-x^2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799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b^a\,f(x)\,dx:=-\int_a^b\,f(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498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\quad {\color[rgb]{0,.8,0}if} $a&lt;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580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hbox{Area}=9\pi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056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-3}^3\,\sqrt{9-x^2}\,dx=9\pi/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2058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rea insi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991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circl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52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radius 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15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qrt{9-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77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$L_3S_1^7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1025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$M_3S_1^7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216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c)} $R_3S_1^7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091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stimate} $\displaystyle{\int_1^7\,f(x)\,dx}$ by calculat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3398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2nd SUBI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136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st SUBI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22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3rd SUBI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111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2][{\color{blue}((f(1))}+{\color[rgb]{1,0,1}(f(3))}+{\color{red}(f(5))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809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2][{\color{blue}2}+{\color[rgb]{1,0,1}3}+{\color{red}7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096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37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$L_3S_1^7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1025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2){\color{blue}((f(1))}+(2){\color[rgb]{1,0,1}(f(3))}+(2){\color{red}(f(5)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3195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stimate} $\displaystyle{\int_1^7\,f(x)\,dx}$ by calculat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3398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$L_3S_1^7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10258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$M_3S_1^7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216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c)} $R_3S_1^7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091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2nd SUBI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13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st SUBI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22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3rd SUBI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111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2][{\color{blue}((f(1))}+{\color[rgb]{1,0,1}(f(3))}+{\color{red}(f(5))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809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2][{\color{blue}2}+{\color[rgb]{1,0,1}3}+{\color{red}7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096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37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2][{\color{blue}((f(2))}+{\color[rgb]{1,0,1}(f(4))}+{\color{red}(f(6))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837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2][{\color{blue}-1}+{\color[rgb]{1,0,1}4}+{\color{red}2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163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38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$M_3S_1^7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216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2){\color{blue}((f(2))}+(2){\color[rgb]{1,0,1}(f(4))}+(2){\color{red}(f(6)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3229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$L_3S_1^7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1025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2){\color{blue}((f(1))}+(2){\color[rgb]{1,0,1}(f(3))}+(2){\color{red}(f(5)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3195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stimate} $\displaystyle{\int_1^7\,f(x)\,dx}$ by calculat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3398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$L_3S_1^7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1025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$M_3S_1^7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216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c)} $R_3S_1^7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0918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2nd SUBI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1367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st SUBI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22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3rd SUBI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111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2][{\color{blue}((f(1))}+{\color[rgb]{1,0,1}(f(3))}+{\color{red}(f(5))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809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2][{\color{blue}2}+{\color[rgb]{1,0,1}3}+{\color{red}7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096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37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2][{\color{blue}((f(2))}+{\color[rgb]{1,0,1}(f(4))}+{\color{red}(f(6))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837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2][{\color{blue}-1}+{\color[rgb]{1,0,1}4}+{\color{red}2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163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38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2][{\color{blue}((f(3))}+{\color[rgb]{1,0,1}(f(5))}+{\color{red}(f(7))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820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2][{\color{blue}3}+{\color[rgb]{1,0,1}7}+{\color{red}0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152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46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dpoint sum might {\color{red}no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863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 between left and right sum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4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Riemann sums from t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854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c)} $R_3S_1^7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091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2){\color{blue}((f(3))}+(2){\color[rgb]{1,0,1}(f(5))}+(2){\color{red}(f(7)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3206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stimate} the area under 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13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$M_3S_1^7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216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2){\color{blue}((f(2))}+(2){\color[rgb]{1,0,1}(f(4))}+(2){\color{red}(f(6)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3229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$L_3S_1^7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1025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2){\color{blue}((f(1))}+(2){\color[rgb]{1,0,1}(f(3))}+(2){\color{red}(f(5)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3195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2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=x^3-3x$,&#10;{\color[rgb]{1,0,1}and compute} $R_6S_0^6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236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R_6S_0^6f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8347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6=\frac{6-0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47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x=1$ to $x=7$ by calculat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308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9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h_6][\phantom{f(0+jh_6)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682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\phantom{0+jh_6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442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sum_{j=1}^6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809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antom{0}+jh_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49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sum_{j=1}^6f(j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370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2+2+18+52+110+19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1859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37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57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= width of every rectang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143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$L_3S_1^7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1025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right endpoint of $j$th subinterval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81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eight of $j$th rectangle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966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rea of $j$th rectangle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805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ute Riemann 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790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1)]+[f(2)]+[f(3)]+\phantom{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267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(4)]+[f(5)]+[f(6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9968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2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M_4S_2^6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91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$M_3S_1^7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216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pproximate}&#10;$\displaystyle{\int_2^6\,x^3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2518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midpoints and four subinterval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2985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&#10;{\color[rgb]{1,0,1}let} $f(x)=x^3e^x$,&#10;{\color[rgb]{1,0,1}and compute} $M_4S_2^6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3455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4=\frac{6-2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17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99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R_4S_2^6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831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h_4][\phantom{f(2+jh_4)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651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\phantom{0+jh_6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442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hantom{0}+jh_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2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c)} $R_3S_1^7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091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sum_{j=1}^4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802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sum_{j=1}^4}$$[h_4][f(2+(j-\frac{1}{2})h_4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3054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sum_{j=1}^4}$$f(2+(j-\frac{1}{2}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21049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sum_{j=1}^4}$$f(j+1.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812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2.5)]+[f(3.5)]+[f(4.5)]+[f(5.5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344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(2.5)^3e^{2.5}]+[(3.5)^3e^{3.5}]+[(4.5)^3e^{4.5}]+[(5.5)^3e^{5.5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2"/>
  <p:tag name="PICTUREFILESIZE" val="4120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170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Review $\sum j^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572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ute Riemann 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790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midp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39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j-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3884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j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2878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left-endp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41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2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j\quad=\quad1+2+\cdots+n&#10;\quad=\quad\frac{n^2+n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8"/>
  <p:tag name="PICTUREFILESIZE" val="2632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j^2\quad=\quad1^2\,+\,2^2\,+\,\cdots\,+\,n^2\quad=&#10;\quad\frac{2n^3+3n^2+n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1"/>
  <p:tag name="PICTUREFILESIZE" val="3622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j^3\quad=\quad1^3\,+\,2^3\,+\,\cdots\,+\,n^3\quad=&#10;\quad\frac{n^4+2n^3+n^2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9"/>
  <p:tag name="PICTUREFILESIZE" val="3610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=1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534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779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quad 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260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quad1+1+\cdots+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7414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n$ ter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839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ow}, by computation, that&#10;$\displaystyle{\lim_{n\to\infty}\,L_nS_0^1f}=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4090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=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059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call} that $\displaystyle{\lim_{n\to\infty}\,R_nS_0^1f}=1/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790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that&#10;$\displaystyle{\lim_{n\to\infty}\,M_nS_0^1f=1/3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686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n}\sum_{j=1}^n\left(j^2-2j+1\right)\frac{1}{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4469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n^3}\left[\left(\frac{2n^3+3n^2+n}{6}\right)-&#10;2\left(\frac{n^2+n}{2}\right)+n\right]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4422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n=\frac{1-0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645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31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L_nS_0^1f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377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n}\sum_{j=1}^n\left[0+\left(j-1\right)\frac{1}{n}\right]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2680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18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to\quad\frac{2}{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73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58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1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s 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75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18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18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2}{6}+\frac{3}{6n}+\frac{1}{6n^2}\right)-&#10;2\left(\frac{1}{2n}+\frac{1}{2n^2}\right)+\frac{1}{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3502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n^3}\sum_{j=1}^nj^2-2j+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792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n=\frac{1-0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645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314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ow}, by computation, that&#10;$\displaystyle{\lim_{n\to\infty}\,L_nS_0^1f}=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4090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=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059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call} that $\displaystyle{\lim_{n\to\infty}\,R_nS_0^1f}=1/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7909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that&#10;$\displaystyle{\lim_{n\to\infty}\,M_nS_0^1f=1/3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686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n}\sum_{j=1}^n\left(j^2-j+\frac{1}{4}\right)\frac{1}{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5973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n^3}\left[\left(\frac{2n^3+3n^2+n}{6}\right)-&#10;\left(\frac{n^2+n}{2}\right)+\frac{n}{4}\right]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43257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M_nS_0^1f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897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n}\sum_{j=1}^n\left[0+\left(j-\frac{1}{2}\right)\frac{1}{n}\right]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3054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to\quad\frac{2}{6}=\frac{1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06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58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18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s 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75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18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18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2}{6}+\frac{3}{6n}+\frac{1}{6n^2}\right)-&#10;\left(\frac{1}{2n}+\frac{1}{2n^2}\right)+\frac{1}{4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3442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n^3}\sum_{j=1}^nj^2-j+\frac{1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72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M_nS_0^1f=&#10;\frac{1}{n}\sum_{j=1}^n\left[0+\left(j-\frac{1}{2}\right)\frac{1}{n}\right]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39672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ow}, by computation, that&#10;$\displaystyle{\lim_{n\to\infty}\,L_nS_0^1f}=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4090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=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05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call} that $\displaystyle{\lim_{n\to\infty}\,R_nS_0^1f}=1/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7909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that&#10;$\displaystyle{\lim_{n\to\infty}\,M_nS_0^1f=1/3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686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1}{n}\sum_{j=1}^n\left(j^2-j+\frac{1}{4}\right)\frac{1}{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597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n^3}\left[\left(\frac{2n^3+3n^2+n}{6}\right)-&#10;\left(\frac{n^2+n}{2}\right)+\frac{n}{4}\right]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43257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to\quad\frac{2}{6}=\frac{1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06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Kinda hard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988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58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039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easier approach, via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081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undamental Theorem of Calcul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5456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Later topic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268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it of Riemann su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646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2}{6}+\frac{3}{6n}+\frac{1}{6n^2}\right)-&#10;\left(\frac{1}{2n}+\frac{1}{2n^2}\right)+\frac{1}{4n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3442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n^3}\sum_{j=1}^nj^2-j+\frac{1}{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7288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=3x^2+4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914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displaystyle{\lim_{n\to\infty}\,R_nS_2^7f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2787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}{n}\sum_{j=1}^nf\left(2+j\frac{5}{n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2093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R_nS_2^7f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959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n=\frac{7-2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59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5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867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5}{n}\sum_{j=1}^n3\left(2+j\frac{5}{n}\right)^2+4\left(2+j\frac{5}{n}\right)^3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37473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}{n}\sum_{j=1}^nf\left(2+j\frac{5}{n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2093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=3x^2+4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91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displaystyle{\lim_{n\to\infty}\,R_nS_2^7f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2787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5}{n}\sum_{j=1}^n3\left(2+j\frac{5}{n}\right)^2+4\left(2+j\frac{5}{n}\right)^3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37473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OMMON DENOMINAT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31340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}{n^4}\sum_{j=1}^n&#10;3n(2n+5j)^2+4(2n+5j)^3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35267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}{n}\sum_{j=1}^n&#10;\frac{3n(2n+5j)^2}{n^3}+\frac{4(2n+5j)^3}{n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36952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}{n}\sum_{j=1}^n&#10;\frac{3(2n+5j)^2}{n^2}+\frac{4(2n+5j)^3}{n^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36182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}{n}\sum_{j=1}^n&#10;3\left(\frac{2n+5j}{n}\right)^2+4\left(\frac{2n+5j}{n}\right)^3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4030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R_nS_2^7f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959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=3x^2+4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914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displaystyle{\lim_{n\to\infty}\,R_nS_2^7f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2787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}{n^4}\sum_{j=1}^n&#10;3n(2n+5j)^2+4(2n+5j)^3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3526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}{n^4}\sum_{j=1}^n&#10;3n(2n+5j)^2+4(2n+5j)^3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3526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R_nS_2^7f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959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=3x^2+4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914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displaystyle{\lim_{n\to\infty}\,R_nS_2^7f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2787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}{n^4}\sum_{j=1}^n&#10;3n(2n+5j)^2+4(2n+5j)^3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35267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n[(2n)^2+{\color[rgb]{0,.8,0}2}(2n)(5j)+(5j)^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6597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[(2n)^3+{\color[rgb]{0,.8,0}3}(2n)^2(5j)+{\color[rgb]{0,.8,0}3}(2n)(5j)^2+(5j)^3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3621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}{n^4}\sum_{j=1}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10562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R_nS_2^7f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959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=3x^2+4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914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displaystyle{\lim_{n\to\infty}\,R_nS_2^7f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278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}{n^4}\sum_{j=1}^n&#10;3n(2n+5j)^2+4(2n+5j)^3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35267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}{n^4}\sum_{j=1}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10562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n[4n^2+20nj+25j^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9270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[8n^3+60n^2j+150nj^2+125j^3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7142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}{n^4}\sum_{j=1}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10562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n[4n^2+2(2n)(5j)+25j^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3905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[8n^3+3(4n^2)(5j)+3(2n)(25j^2)+125j^3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678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}{n^4}\sum_{j=1}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10562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n[(2n)^2+2(2n)(5j)+(5j)^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6182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[(2n)^3+3(2n)^2(5j)+3(2n)(5j)^2+(5j)^3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36919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R_nS_2^7f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959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R_nS_2^7f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699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=3x^2+4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914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displaystyle{\lim_{n\to\infty}\,R_nS_2^7f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2787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R_nS_2^7f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699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}{n^4}\sum_{j=1}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10562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n^3+60n^2j+75nj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7782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2n^3+240n^2j+600nj^2+500j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6047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}{n^4}\sum_{j=1}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10562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n[4n^2+20nj+25j^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9270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[8n^3+60n^2j+150nj^2+125j^3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7142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}{n^4}\sum_{j=1}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10562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n[4n^2+20nj+25j^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9270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[8n^3+60n^2j+150nj^2+125j^3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7142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stimate} the area under 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133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=3x^2+4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914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displaystyle{\lim_{n\to\infty}\,R_nS_2^7f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2787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R_nS_2^7f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699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4n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874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00n^2j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658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75nj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517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00j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6215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x=1$ to $x=7$ by calculat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308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}{n^4}\sum_{j=1}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10562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}{n^4}\sum_{j=1}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10562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n^3+60n^2j+75nj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7782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2n^3+240n^2j+600nj^2+500j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6047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}{n^4}\sum_{j=1}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10562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n[4n^2+20nj+25j^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927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$L_3S_1^7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10258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[8n^3+60n^2j+150nj^2+125j^3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7142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=3x^2+4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914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displaystyle{\lim_{n\to\infty}\,R_nS_2^7f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2787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R_nS_2^7f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699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dot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598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00(n^4+2n^3+n^2)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801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$M_3S_1^7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2164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4n^3(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8058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00n^2(n^2+n)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4547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75n(2n^3+3n^2+n)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81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5}{n^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88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4n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874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00n^2j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658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75nj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51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c)} $R_3S_1^7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0918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00j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6215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}{n^4}\sum_{j=1}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10562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4n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874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00n^2j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658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75nj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517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00j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6215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=1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534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}{n^4}\sum_{j=1}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10562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=3x^2+4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914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displaystyle{\lim_{n\to\infty}\,R_nS_2^7f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2787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R_nS_2^7f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699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1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720\,\,\,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70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Kinda hard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988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039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easier approach, via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0814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undamental Theorem of Calculu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5456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Later topic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268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imi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095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Riemann su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0816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00(1)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929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=1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534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724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4(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678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00(1)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9550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75(2)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9638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583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00(1+2n^{-1}+n^{-2})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745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stimate} the area under 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13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4(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678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00(1+n^{-1})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3465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75(2+3n^{-1}+n^{-2})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7322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4n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874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00n^2j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65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5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75nj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517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00j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6215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}{n^4}\sum_{j=1}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10562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00(n^4+2n^3+n^2)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8014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4n^3(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8058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00n^2(n^2+n)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4547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75n(2n^3+3n^2+n)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881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5}{n^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881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xpress}&#10;$\displaystyle{\int_2^6\,\ln(x^2+7)\,dx}$&#10;as a limi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34329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-endpoint Riemann sum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3226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each} $n=1,2,3,\dot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3814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width of rectangle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2049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$h_n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789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4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553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right-endpoint of $j$th subinterv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30148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eft[\frac{4}{n}\right]&#10;\left[\phantom{\ln\left(\left[2+\frac{4j}{n}\right]^2+7\right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2483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22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height of $j$th rectangl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3168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n\left(\left[\phantom{2+\frac{4j}{n}}\right]^2+7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6578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2+\frac{4j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153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rea of $j$th rectangl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1011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dd over $j=1,\dots,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562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sum_{j=1}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6388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Then take} $\displaystyle{\lim_{n\to\infty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4298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n\to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531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le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156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j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2878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j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2878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j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2878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Write int as lim 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677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2+\frac{4j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15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2+j\left(\frac{4}{n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11272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6-2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800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22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width of rectangle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20494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$h_n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789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xpress}&#10;$\displaystyle{\int_2^6\,\ln(x^2+7)\,dx}$&#10;as a limi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34329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each} $n=1,2,3,\dot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3814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height of $j$th rectangl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3168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-endpoint Riemann sum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1822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rea of $j$th rectangl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1011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dd over $j=1,\dots,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5621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Then take} $\displaystyle{\lim_{n\to\infty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4298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6-2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800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4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553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2+(j-1)\left(\frac{4}{n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594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2+\frac{4(j-1)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1596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left-endpoint of $j$th subinterv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8637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n\to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531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eft[\frac{4}{n}\right]&#10;\left[\ln\left(\left[2+\frac{4(j-1)}{n}\right]^2+7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42938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sum_{j=1}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6388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midpoi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64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26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262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frac{1}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262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Write int as lim 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677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22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$h_n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789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width of rectangle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20494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xpress}&#10;$\displaystyle{\int_2^6\,\ln(x^2+7)\,dx}$&#10;as a limi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3432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each} $n=1,2,3,\dots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3814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height of $j$th rectangl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3168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midpoint of $j$th subinterv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5805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dpoint Riemann sum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8763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rea of $j$th rectangl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1011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eft[\frac{4}{n}\right]&#10;\left[\ln\left(\left[2+\frac{4\left(j-\frac{1}{2}\right)}{n}\right]^2+7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50293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dd over $j=1,\dots,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5621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Then take} $\displaystyle{\lim_{n\to\infty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4298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frac{6-2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800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=\frac{4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455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x=1$ to $x=7$ by calculat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308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2+\left(j-\frac{1}{2}\right)\left(\frac{4}{n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20157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2+\frac{4\left(j-\frac{1}{2}\right)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4050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lim_{n\to\inft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531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sum_{j=1}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6388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Write int as lim 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677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022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xpress}&#10;$\displaystyle{\lim_{n\to\infty}\frac{2}{n}&#10;\sum_{j=1}^n\,(3+(2/n)j)e^{3+(2/n)j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44265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 a definite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6905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Ignore} $\displaystyle{\lim_{n\to\infty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1728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2}{n}&#10;\sum_{j=1}^n\,(3+(2/n)j)e^{3+(2/n)j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31057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b-a}{n}=\frac{2}{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303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\quad$b-a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5628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ght appear more than onc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3234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n\to\infty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607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gure out} $a$ and $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4523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\quad$a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4315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\quad$b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4472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gure out} $f(x)$, using\quad&#10;{\color{red}endpoint} $:\to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28259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096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swer is}: $\displaystyle{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23449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3^5\,xe^x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2500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3^5\,xe^x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2500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terpret limit of Riemann 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264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ght be {\color{red}left-endpoint} (${\color{red}j}:\to{\color{red}j-1}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6390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r {\color{red}midpoint} (${\color{red}j}:\to{\color{red}j-\frac{1}{2}}$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249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879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&#10;right-endpoint $\displaystyle{=a+j\left(\frac{b-a}{n}\right)}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8516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Identif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051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idth of subinterval $\displaystyle{=\frac{b-a}{n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5378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7.1, p.~143, \#1-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3929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tegration by summ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971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56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stimate} the area under 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13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x=1$ to $x=7$ by calculat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30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$L_3S_1^7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1025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 $L_3S_1^7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1025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$M_3S_1^7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216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c)} $R_3S_1^7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1091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=1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53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=1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53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=18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55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Riemann sums from gra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016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 $M_3S_1^7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216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18474</TotalTime>
  <Words>68</Words>
  <Application>Microsoft Office PowerPoint</Application>
  <PresentationFormat>On-screen Show (4:3)</PresentationFormat>
  <Paragraphs>63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2202</cp:revision>
  <dcterms:created xsi:type="dcterms:W3CDTF">2008-09-20T13:47:00Z</dcterms:created>
  <dcterms:modified xsi:type="dcterms:W3CDTF">2011-08-29T20:11:34Z</dcterms:modified>
</cp:coreProperties>
</file>