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8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0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1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2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3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4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5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6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17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18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19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0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1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22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notesSlides/notesSlide23.xml" ContentType="application/vnd.openxmlformats-officedocument.presentationml.notesSlide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24.xml" ContentType="application/vnd.openxmlformats-officedocument.presentationml.notesSlide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25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26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27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notesSlides/notesSlide28.xml" ContentType="application/vnd.openxmlformats-officedocument.presentationml.notesSlide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29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30.xml" ContentType="application/vnd.openxmlformats-officedocument.presentationml.notesSlid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31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32.xml" ContentType="application/vnd.openxmlformats-officedocument.presentationml.notesSlide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notesSlides/notesSlide33.xml" ContentType="application/vnd.openxmlformats-officedocument.presentationml.notesSlide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notesSlides/notesSlide34.xml" ContentType="application/vnd.openxmlformats-officedocument.presentationml.notesSlide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35.xml" ContentType="application/vnd.openxmlformats-officedocument.presentationml.notesSlide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notesSlides/notesSlide36.xml" ContentType="application/vnd.openxmlformats-officedocument.presentationml.notesSlide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notesSlides/notesSlide37.xml" ContentType="application/vnd.openxmlformats-officedocument.presentationml.notesSlide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notesSlides/notesSlide38.xml" ContentType="application/vnd.openxmlformats-officedocument.presentationml.notesSlide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notesSlides/notesSlide39.xml" ContentType="application/vnd.openxmlformats-officedocument.presentationml.notesSlide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notesSlides/notesSlide40.xml" ContentType="application/vnd.openxmlformats-officedocument.presentationml.notesSlide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notesSlides/notesSlide41.xml" ContentType="application/vnd.openxmlformats-officedocument.presentationml.notesSlide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notesSlides/notesSlide42.xml" ContentType="application/vnd.openxmlformats-officedocument.presentationml.notesSlide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notesSlides/notesSlide43.xml" ContentType="application/vnd.openxmlformats-officedocument.presentationml.notesSlide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notesSlides/notesSlide44.xml" ContentType="application/vnd.openxmlformats-officedocument.presentationml.notesSlide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29" r:id="rId2"/>
    <p:sldId id="524" r:id="rId3"/>
    <p:sldId id="562" r:id="rId4"/>
    <p:sldId id="479" r:id="rId5"/>
    <p:sldId id="518" r:id="rId6"/>
    <p:sldId id="522" r:id="rId7"/>
    <p:sldId id="526" r:id="rId8"/>
    <p:sldId id="525" r:id="rId9"/>
    <p:sldId id="510" r:id="rId10"/>
    <p:sldId id="523" r:id="rId11"/>
    <p:sldId id="548" r:id="rId12"/>
    <p:sldId id="527" r:id="rId13"/>
    <p:sldId id="511" r:id="rId14"/>
    <p:sldId id="512" r:id="rId15"/>
    <p:sldId id="519" r:id="rId16"/>
    <p:sldId id="520" r:id="rId17"/>
    <p:sldId id="514" r:id="rId18"/>
    <p:sldId id="521" r:id="rId19"/>
    <p:sldId id="515" r:id="rId20"/>
    <p:sldId id="516" r:id="rId21"/>
    <p:sldId id="554" r:id="rId22"/>
    <p:sldId id="553" r:id="rId23"/>
    <p:sldId id="517" r:id="rId24"/>
    <p:sldId id="549" r:id="rId25"/>
    <p:sldId id="547" r:id="rId26"/>
    <p:sldId id="556" r:id="rId27"/>
    <p:sldId id="555" r:id="rId28"/>
    <p:sldId id="557" r:id="rId29"/>
    <p:sldId id="551" r:id="rId30"/>
    <p:sldId id="560" r:id="rId31"/>
    <p:sldId id="558" r:id="rId32"/>
    <p:sldId id="528" r:id="rId33"/>
    <p:sldId id="552" r:id="rId34"/>
    <p:sldId id="561" r:id="rId35"/>
    <p:sldId id="535" r:id="rId36"/>
    <p:sldId id="536" r:id="rId37"/>
    <p:sldId id="537" r:id="rId38"/>
    <p:sldId id="538" r:id="rId39"/>
    <p:sldId id="539" r:id="rId40"/>
    <p:sldId id="540" r:id="rId41"/>
    <p:sldId id="541" r:id="rId42"/>
    <p:sldId id="542" r:id="rId43"/>
    <p:sldId id="543" r:id="rId44"/>
    <p:sldId id="544" r:id="rId45"/>
    <p:sldId id="545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4" autoAdjust="0"/>
  </p:normalViewPr>
  <p:slideViewPr>
    <p:cSldViewPr>
      <p:cViewPr>
        <p:scale>
          <a:sx n="75" d="100"/>
          <a:sy n="75" d="100"/>
        </p:scale>
        <p:origin x="-102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B2BD40-FF98-404B-BFF6-BECF39171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B21EA-287D-4323-A06D-EC19DF26524F}" type="slidenum">
              <a:rPr lang="en-US"/>
              <a:pPr/>
              <a:t>1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DEFD6-A339-4AAC-B112-92491D0342F8}" type="slidenum">
              <a:rPr lang="en-US"/>
              <a:pPr/>
              <a:t>10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DEFD6-A339-4AAC-B112-92491D0342F8}" type="slidenum">
              <a:rPr lang="en-US"/>
              <a:pPr/>
              <a:t>11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F143C-427D-4C41-8D26-9A5389667004}" type="slidenum">
              <a:rPr lang="en-US"/>
              <a:pPr/>
              <a:t>12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BCB6-6CBC-4998-A88A-A738A66E7499}" type="slidenum">
              <a:rPr lang="en-US"/>
              <a:pPr/>
              <a:t>13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0BD25-6F13-434B-A084-CCA6E06ACC23}" type="slidenum">
              <a:rPr lang="en-US"/>
              <a:pPr/>
              <a:t>14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447BB-7052-4C4C-A6D2-C07B17FB23E6}" type="slidenum">
              <a:rPr lang="en-US"/>
              <a:pPr/>
              <a:t>15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ED110-B466-4A4F-A7B4-2F3910ED48E8}" type="slidenum">
              <a:rPr lang="en-US"/>
              <a:pPr/>
              <a:t>16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72CD4-6D5D-4FB3-BD72-EE03FEDDB70E}" type="slidenum">
              <a:rPr lang="en-US"/>
              <a:pPr/>
              <a:t>17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6A651-124D-443D-873E-9D46A2331800}" type="slidenum">
              <a:rPr lang="en-US"/>
              <a:pPr/>
              <a:t>18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D3956-85E9-4727-9B55-C5F4B8CC2D62}" type="slidenum">
              <a:rPr lang="en-US"/>
              <a:pPr/>
              <a:t>19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90B14-1426-4263-99D9-38F17946F2A5}" type="slidenum">
              <a:rPr lang="en-US"/>
              <a:pPr/>
              <a:t>2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F78D4-124C-4B0C-9256-575AFD5BBE81}" type="slidenum">
              <a:rPr lang="en-US"/>
              <a:pPr/>
              <a:t>20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F78D4-124C-4B0C-9256-575AFD5BBE81}" type="slidenum">
              <a:rPr lang="en-US"/>
              <a:pPr/>
              <a:t>21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F78D4-124C-4B0C-9256-575AFD5BBE81}" type="slidenum">
              <a:rPr lang="en-US"/>
              <a:pPr/>
              <a:t>22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23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24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25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26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27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28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29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90B14-1426-4263-99D9-38F17946F2A5}" type="slidenum">
              <a:rPr lang="en-US"/>
              <a:pPr/>
              <a:t>3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30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C296-0F05-46CB-8D9B-94EC590B4438}" type="slidenum">
              <a:rPr lang="en-US"/>
              <a:pPr/>
              <a:t>31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7EA52-6867-4246-A5D1-818885D61DD4}" type="slidenum">
              <a:rPr lang="en-US"/>
              <a:pPr/>
              <a:t>32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7EA52-6867-4246-A5D1-818885D61DD4}" type="slidenum">
              <a:rPr lang="en-US"/>
              <a:pPr/>
              <a:t>33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7EA52-6867-4246-A5D1-818885D61DD4}" type="slidenum">
              <a:rPr lang="en-US"/>
              <a:pPr/>
              <a:t>34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55B7A-71A0-4E33-83E5-EC8B2E31B3F4}" type="slidenum">
              <a:rPr lang="en-US"/>
              <a:pPr/>
              <a:t>35</a:t>
            </a:fld>
            <a:endParaRPr lang="en-US"/>
          </a:p>
        </p:txBody>
      </p:sp>
      <p:sp>
        <p:nvSpPr>
          <p:cNvPr id="179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7CE4E-B42F-4D2E-8507-5DE600697DDB}" type="slidenum">
              <a:rPr lang="en-US"/>
              <a:pPr/>
              <a:t>36</a:t>
            </a:fld>
            <a:endParaRPr lang="en-US"/>
          </a:p>
        </p:txBody>
      </p:sp>
      <p:sp>
        <p:nvSpPr>
          <p:cNvPr id="179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F1D23-72EE-4B61-8CC1-E2D1C3599812}" type="slidenum">
              <a:rPr lang="en-US"/>
              <a:pPr/>
              <a:t>37</a:t>
            </a:fld>
            <a:endParaRPr lang="en-US"/>
          </a:p>
        </p:txBody>
      </p:sp>
      <p:sp>
        <p:nvSpPr>
          <p:cNvPr id="179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9EE54-2296-4394-8DCB-BF3235635270}" type="slidenum">
              <a:rPr lang="en-US"/>
              <a:pPr/>
              <a:t>38</a:t>
            </a:fld>
            <a:endParaRPr lang="en-US"/>
          </a:p>
        </p:txBody>
      </p:sp>
      <p:sp>
        <p:nvSpPr>
          <p:cNvPr id="179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88C12-39BE-4B7E-B7BA-6698ED311374}" type="slidenum">
              <a:rPr lang="en-US"/>
              <a:pPr/>
              <a:t>39</a:t>
            </a:fld>
            <a:endParaRPr lang="en-US"/>
          </a:p>
        </p:txBody>
      </p:sp>
      <p:sp>
        <p:nvSpPr>
          <p:cNvPr id="17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597C9-7451-4784-AD80-B28A3955ACC8}" type="slidenum">
              <a:rPr lang="en-US"/>
              <a:pPr/>
              <a:t>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748D-D412-41EE-B00F-5928EA1023AA}" type="slidenum">
              <a:rPr lang="en-US"/>
              <a:pPr/>
              <a:t>40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748D-D412-41EE-B00F-5928EA1023AA}" type="slidenum">
              <a:rPr lang="en-US"/>
              <a:pPr/>
              <a:t>41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748D-D412-41EE-B00F-5928EA1023AA}" type="slidenum">
              <a:rPr lang="en-US"/>
              <a:pPr/>
              <a:t>42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748D-D412-41EE-B00F-5928EA1023AA}" type="slidenum">
              <a:rPr lang="en-US"/>
              <a:pPr/>
              <a:t>43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748D-D412-41EE-B00F-5928EA1023AA}" type="slidenum">
              <a:rPr lang="en-US"/>
              <a:pPr/>
              <a:t>44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F748D-D412-41EE-B00F-5928EA1023AA}" type="slidenum">
              <a:rPr lang="en-US"/>
              <a:pPr/>
              <a:t>45</a:t>
            </a:fld>
            <a:endParaRPr lang="en-US"/>
          </a:p>
        </p:txBody>
      </p:sp>
      <p:sp>
        <p:nvSpPr>
          <p:cNvPr id="179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08CA0-FCE5-4835-B675-36BC3A09162C}" type="slidenum">
              <a:rPr lang="en-US"/>
              <a:pPr/>
              <a:t>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CC5EB-CB85-40C4-8B3D-89D6C61B9FF8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B11CA-5675-4248-9DDA-C742B5BD8435}" type="slidenum">
              <a:rPr lang="en-US"/>
              <a:pPr/>
              <a:t>7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2F3D6-F59F-4BC2-9514-0D248F3A16B6}" type="slidenum">
              <a:rPr lang="en-US"/>
              <a:pPr/>
              <a:t>8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9682C-CBD8-491E-AAEE-7B0ADB763FC6}" type="slidenum">
              <a:rPr lang="en-US"/>
              <a:pPr/>
              <a:t>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61D66-BBE8-4ABC-9203-A7B139DD7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309AA-1A48-4F4E-B0D6-385FA6D9D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5063-44AE-4D9E-9F91-9A1BD9B1C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7BE1-79CB-4CA4-8E40-BF8F54751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62F1-F918-4AFF-A983-65BB7E3E3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F566D-95C3-47B1-85C2-A065AE646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E395-8397-4731-941D-05A34DA57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6F416-8D34-4542-A25A-C1341ACBD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3C4AB-051A-4283-96C2-9328A226E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3C6B1-3074-4427-B9C0-99B767AFF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2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E17EC-BDC1-43EB-8DF5-ADCD1E102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DA4C2D-FE92-449E-995F-3F13E9DE2D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9" Type="http://schemas.openxmlformats.org/officeDocument/2006/relationships/tags" Target="../tags/tag242.xml"/><Relationship Id="rId21" Type="http://schemas.openxmlformats.org/officeDocument/2006/relationships/tags" Target="../tags/tag224.xml"/><Relationship Id="rId34" Type="http://schemas.openxmlformats.org/officeDocument/2006/relationships/tags" Target="../tags/tag237.xml"/><Relationship Id="rId42" Type="http://schemas.openxmlformats.org/officeDocument/2006/relationships/tags" Target="../tags/tag245.xml"/><Relationship Id="rId47" Type="http://schemas.openxmlformats.org/officeDocument/2006/relationships/image" Target="../media/image20.png"/><Relationship Id="rId50" Type="http://schemas.openxmlformats.org/officeDocument/2006/relationships/image" Target="../media/image17.png"/><Relationship Id="rId55" Type="http://schemas.openxmlformats.org/officeDocument/2006/relationships/image" Target="../media/image49.png"/><Relationship Id="rId63" Type="http://schemas.openxmlformats.org/officeDocument/2006/relationships/image" Target="../media/image26.png"/><Relationship Id="rId68" Type="http://schemas.openxmlformats.org/officeDocument/2006/relationships/image" Target="../media/image54.png"/><Relationship Id="rId76" Type="http://schemas.openxmlformats.org/officeDocument/2006/relationships/image" Target="../media/image62.png"/><Relationship Id="rId7" Type="http://schemas.openxmlformats.org/officeDocument/2006/relationships/tags" Target="../tags/tag210.xml"/><Relationship Id="rId71" Type="http://schemas.openxmlformats.org/officeDocument/2006/relationships/image" Target="../media/image59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9" Type="http://schemas.openxmlformats.org/officeDocument/2006/relationships/tags" Target="../tags/tag232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40" Type="http://schemas.openxmlformats.org/officeDocument/2006/relationships/tags" Target="../tags/tag243.xml"/><Relationship Id="rId45" Type="http://schemas.openxmlformats.org/officeDocument/2006/relationships/notesSlide" Target="../notesSlides/notesSlide10.xml"/><Relationship Id="rId53" Type="http://schemas.openxmlformats.org/officeDocument/2006/relationships/image" Target="../media/image44.png"/><Relationship Id="rId58" Type="http://schemas.openxmlformats.org/officeDocument/2006/relationships/image" Target="../media/image21.png"/><Relationship Id="rId66" Type="http://schemas.openxmlformats.org/officeDocument/2006/relationships/image" Target="../media/image52.png"/><Relationship Id="rId74" Type="http://schemas.openxmlformats.org/officeDocument/2006/relationships/image" Target="../media/image60.png"/><Relationship Id="rId79" Type="http://schemas.openxmlformats.org/officeDocument/2006/relationships/image" Target="../media/image65.png"/><Relationship Id="rId5" Type="http://schemas.openxmlformats.org/officeDocument/2006/relationships/tags" Target="../tags/tag208.xml"/><Relationship Id="rId61" Type="http://schemas.openxmlformats.org/officeDocument/2006/relationships/image" Target="../media/image24.png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tags" Target="../tags/tag234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43.png"/><Relationship Id="rId60" Type="http://schemas.openxmlformats.org/officeDocument/2006/relationships/image" Target="../media/image23.png"/><Relationship Id="rId65" Type="http://schemas.openxmlformats.org/officeDocument/2006/relationships/image" Target="../media/image48.png"/><Relationship Id="rId73" Type="http://schemas.openxmlformats.org/officeDocument/2006/relationships/image" Target="../media/image58.png"/><Relationship Id="rId78" Type="http://schemas.openxmlformats.org/officeDocument/2006/relationships/image" Target="../media/image64.png"/><Relationship Id="rId81" Type="http://schemas.openxmlformats.org/officeDocument/2006/relationships/image" Target="../media/image67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43" Type="http://schemas.openxmlformats.org/officeDocument/2006/relationships/tags" Target="../tags/tag246.xml"/><Relationship Id="rId48" Type="http://schemas.openxmlformats.org/officeDocument/2006/relationships/image" Target="../media/image19.png"/><Relationship Id="rId56" Type="http://schemas.openxmlformats.org/officeDocument/2006/relationships/image" Target="../media/image50.png"/><Relationship Id="rId64" Type="http://schemas.openxmlformats.org/officeDocument/2006/relationships/image" Target="../media/image47.png"/><Relationship Id="rId69" Type="http://schemas.openxmlformats.org/officeDocument/2006/relationships/image" Target="../media/image55.png"/><Relationship Id="rId77" Type="http://schemas.openxmlformats.org/officeDocument/2006/relationships/image" Target="../media/image63.png"/><Relationship Id="rId8" Type="http://schemas.openxmlformats.org/officeDocument/2006/relationships/tags" Target="../tags/tag211.xml"/><Relationship Id="rId51" Type="http://schemas.openxmlformats.org/officeDocument/2006/relationships/image" Target="../media/image18.png"/><Relationship Id="rId72" Type="http://schemas.openxmlformats.org/officeDocument/2006/relationships/image" Target="../media/image57.png"/><Relationship Id="rId80" Type="http://schemas.openxmlformats.org/officeDocument/2006/relationships/image" Target="../media/image66.png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46" Type="http://schemas.openxmlformats.org/officeDocument/2006/relationships/image" Target="../media/image16.png"/><Relationship Id="rId59" Type="http://schemas.openxmlformats.org/officeDocument/2006/relationships/image" Target="../media/image22.png"/><Relationship Id="rId67" Type="http://schemas.openxmlformats.org/officeDocument/2006/relationships/image" Target="../media/image53.png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54" Type="http://schemas.openxmlformats.org/officeDocument/2006/relationships/image" Target="../media/image45.png"/><Relationship Id="rId62" Type="http://schemas.openxmlformats.org/officeDocument/2006/relationships/image" Target="../media/image25.png"/><Relationship Id="rId70" Type="http://schemas.openxmlformats.org/officeDocument/2006/relationships/image" Target="../media/image56.png"/><Relationship Id="rId75" Type="http://schemas.openxmlformats.org/officeDocument/2006/relationships/image" Target="../media/image61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image" Target="../media/image27.png"/><Relationship Id="rId57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9" Type="http://schemas.openxmlformats.org/officeDocument/2006/relationships/tags" Target="../tags/tag285.xml"/><Relationship Id="rId21" Type="http://schemas.openxmlformats.org/officeDocument/2006/relationships/tags" Target="../tags/tag267.xml"/><Relationship Id="rId34" Type="http://schemas.openxmlformats.org/officeDocument/2006/relationships/tags" Target="../tags/tag280.xml"/><Relationship Id="rId42" Type="http://schemas.openxmlformats.org/officeDocument/2006/relationships/tags" Target="../tags/tag288.xml"/><Relationship Id="rId47" Type="http://schemas.openxmlformats.org/officeDocument/2006/relationships/tags" Target="../tags/tag293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27.png"/><Relationship Id="rId63" Type="http://schemas.openxmlformats.org/officeDocument/2006/relationships/image" Target="../media/image51.png"/><Relationship Id="rId68" Type="http://schemas.openxmlformats.org/officeDocument/2006/relationships/image" Target="../media/image25.png"/><Relationship Id="rId76" Type="http://schemas.openxmlformats.org/officeDocument/2006/relationships/image" Target="../media/image56.png"/><Relationship Id="rId84" Type="http://schemas.openxmlformats.org/officeDocument/2006/relationships/image" Target="../media/image61.png"/><Relationship Id="rId7" Type="http://schemas.openxmlformats.org/officeDocument/2006/relationships/tags" Target="../tags/tag253.xml"/><Relationship Id="rId71" Type="http://schemas.openxmlformats.org/officeDocument/2006/relationships/image" Target="../media/image48.png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9" Type="http://schemas.openxmlformats.org/officeDocument/2006/relationships/tags" Target="../tags/tag275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32" Type="http://schemas.openxmlformats.org/officeDocument/2006/relationships/tags" Target="../tags/tag278.xml"/><Relationship Id="rId37" Type="http://schemas.openxmlformats.org/officeDocument/2006/relationships/tags" Target="../tags/tag283.xml"/><Relationship Id="rId40" Type="http://schemas.openxmlformats.org/officeDocument/2006/relationships/tags" Target="../tags/tag286.xml"/><Relationship Id="rId45" Type="http://schemas.openxmlformats.org/officeDocument/2006/relationships/tags" Target="../tags/tag291.xml"/><Relationship Id="rId53" Type="http://schemas.openxmlformats.org/officeDocument/2006/relationships/image" Target="../media/image20.png"/><Relationship Id="rId58" Type="http://schemas.openxmlformats.org/officeDocument/2006/relationships/image" Target="../media/image43.png"/><Relationship Id="rId66" Type="http://schemas.openxmlformats.org/officeDocument/2006/relationships/image" Target="../media/image23.png"/><Relationship Id="rId74" Type="http://schemas.openxmlformats.org/officeDocument/2006/relationships/image" Target="../media/image54.png"/><Relationship Id="rId79" Type="http://schemas.openxmlformats.org/officeDocument/2006/relationships/image" Target="../media/image58.png"/><Relationship Id="rId87" Type="http://schemas.openxmlformats.org/officeDocument/2006/relationships/image" Target="../media/image70.png"/><Relationship Id="rId5" Type="http://schemas.openxmlformats.org/officeDocument/2006/relationships/tags" Target="../tags/tag251.xml"/><Relationship Id="rId61" Type="http://schemas.openxmlformats.org/officeDocument/2006/relationships/image" Target="../media/image49.png"/><Relationship Id="rId82" Type="http://schemas.openxmlformats.org/officeDocument/2006/relationships/image" Target="../media/image67.png"/><Relationship Id="rId19" Type="http://schemas.openxmlformats.org/officeDocument/2006/relationships/tags" Target="../tags/tag265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35" Type="http://schemas.openxmlformats.org/officeDocument/2006/relationships/tags" Target="../tags/tag281.xml"/><Relationship Id="rId43" Type="http://schemas.openxmlformats.org/officeDocument/2006/relationships/tags" Target="../tags/tag289.xml"/><Relationship Id="rId48" Type="http://schemas.openxmlformats.org/officeDocument/2006/relationships/tags" Target="../tags/tag294.xml"/><Relationship Id="rId56" Type="http://schemas.openxmlformats.org/officeDocument/2006/relationships/image" Target="../media/image17.png"/><Relationship Id="rId64" Type="http://schemas.openxmlformats.org/officeDocument/2006/relationships/image" Target="../media/image21.png"/><Relationship Id="rId69" Type="http://schemas.openxmlformats.org/officeDocument/2006/relationships/image" Target="../media/image26.png"/><Relationship Id="rId77" Type="http://schemas.openxmlformats.org/officeDocument/2006/relationships/image" Target="../media/image59.png"/><Relationship Id="rId8" Type="http://schemas.openxmlformats.org/officeDocument/2006/relationships/tags" Target="../tags/tag254.xml"/><Relationship Id="rId51" Type="http://schemas.openxmlformats.org/officeDocument/2006/relationships/notesSlide" Target="../notesSlides/notesSlide11.xml"/><Relationship Id="rId72" Type="http://schemas.openxmlformats.org/officeDocument/2006/relationships/image" Target="../media/image52.png"/><Relationship Id="rId80" Type="http://schemas.openxmlformats.org/officeDocument/2006/relationships/image" Target="../media/image65.png"/><Relationship Id="rId85" Type="http://schemas.openxmlformats.org/officeDocument/2006/relationships/image" Target="../media/image68.png"/><Relationship Id="rId3" Type="http://schemas.openxmlformats.org/officeDocument/2006/relationships/tags" Target="../tags/tag249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33" Type="http://schemas.openxmlformats.org/officeDocument/2006/relationships/tags" Target="../tags/tag279.xml"/><Relationship Id="rId38" Type="http://schemas.openxmlformats.org/officeDocument/2006/relationships/tags" Target="../tags/tag284.xml"/><Relationship Id="rId46" Type="http://schemas.openxmlformats.org/officeDocument/2006/relationships/tags" Target="../tags/tag292.xml"/><Relationship Id="rId59" Type="http://schemas.openxmlformats.org/officeDocument/2006/relationships/image" Target="../media/image44.png"/><Relationship Id="rId67" Type="http://schemas.openxmlformats.org/officeDocument/2006/relationships/image" Target="../media/image24.png"/><Relationship Id="rId20" Type="http://schemas.openxmlformats.org/officeDocument/2006/relationships/tags" Target="../tags/tag266.xml"/><Relationship Id="rId41" Type="http://schemas.openxmlformats.org/officeDocument/2006/relationships/tags" Target="../tags/tag287.xml"/><Relationship Id="rId54" Type="http://schemas.openxmlformats.org/officeDocument/2006/relationships/image" Target="../media/image19.png"/><Relationship Id="rId62" Type="http://schemas.openxmlformats.org/officeDocument/2006/relationships/image" Target="../media/image50.png"/><Relationship Id="rId70" Type="http://schemas.openxmlformats.org/officeDocument/2006/relationships/image" Target="../media/image47.png"/><Relationship Id="rId75" Type="http://schemas.openxmlformats.org/officeDocument/2006/relationships/image" Target="../media/image55.png"/><Relationship Id="rId83" Type="http://schemas.openxmlformats.org/officeDocument/2006/relationships/image" Target="../media/image60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tags" Target="../tags/tag282.xml"/><Relationship Id="rId49" Type="http://schemas.openxmlformats.org/officeDocument/2006/relationships/tags" Target="../tags/tag295.xml"/><Relationship Id="rId57" Type="http://schemas.openxmlformats.org/officeDocument/2006/relationships/image" Target="../media/image18.png"/><Relationship Id="rId10" Type="http://schemas.openxmlformats.org/officeDocument/2006/relationships/tags" Target="../tags/tag256.xml"/><Relationship Id="rId31" Type="http://schemas.openxmlformats.org/officeDocument/2006/relationships/tags" Target="../tags/tag277.xml"/><Relationship Id="rId44" Type="http://schemas.openxmlformats.org/officeDocument/2006/relationships/tags" Target="../tags/tag290.xml"/><Relationship Id="rId52" Type="http://schemas.openxmlformats.org/officeDocument/2006/relationships/image" Target="../media/image16.png"/><Relationship Id="rId60" Type="http://schemas.openxmlformats.org/officeDocument/2006/relationships/image" Target="../media/image45.png"/><Relationship Id="rId65" Type="http://schemas.openxmlformats.org/officeDocument/2006/relationships/image" Target="../media/image22.png"/><Relationship Id="rId73" Type="http://schemas.openxmlformats.org/officeDocument/2006/relationships/image" Target="../media/image53.png"/><Relationship Id="rId78" Type="http://schemas.openxmlformats.org/officeDocument/2006/relationships/image" Target="../media/image57.png"/><Relationship Id="rId81" Type="http://schemas.openxmlformats.org/officeDocument/2006/relationships/image" Target="../media/image66.png"/><Relationship Id="rId86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26" Type="http://schemas.openxmlformats.org/officeDocument/2006/relationships/tags" Target="../tags/tag321.xml"/><Relationship Id="rId39" Type="http://schemas.openxmlformats.org/officeDocument/2006/relationships/tags" Target="../tags/tag334.xml"/><Relationship Id="rId21" Type="http://schemas.openxmlformats.org/officeDocument/2006/relationships/tags" Target="../tags/tag316.xml"/><Relationship Id="rId34" Type="http://schemas.openxmlformats.org/officeDocument/2006/relationships/tags" Target="../tags/tag329.xml"/><Relationship Id="rId42" Type="http://schemas.openxmlformats.org/officeDocument/2006/relationships/tags" Target="../tags/tag337.xml"/><Relationship Id="rId47" Type="http://schemas.openxmlformats.org/officeDocument/2006/relationships/notesSlide" Target="../notesSlides/notesSlide12.xml"/><Relationship Id="rId50" Type="http://schemas.openxmlformats.org/officeDocument/2006/relationships/image" Target="../media/image19.png"/><Relationship Id="rId55" Type="http://schemas.openxmlformats.org/officeDocument/2006/relationships/image" Target="../media/image70.png"/><Relationship Id="rId63" Type="http://schemas.openxmlformats.org/officeDocument/2006/relationships/image" Target="../media/image44.png"/><Relationship Id="rId68" Type="http://schemas.openxmlformats.org/officeDocument/2006/relationships/image" Target="../media/image21.png"/><Relationship Id="rId76" Type="http://schemas.openxmlformats.org/officeDocument/2006/relationships/image" Target="../media/image52.png"/><Relationship Id="rId7" Type="http://schemas.openxmlformats.org/officeDocument/2006/relationships/tags" Target="../tags/tag302.xml"/><Relationship Id="rId71" Type="http://schemas.openxmlformats.org/officeDocument/2006/relationships/image" Target="../media/image24.png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9" Type="http://schemas.openxmlformats.org/officeDocument/2006/relationships/tags" Target="../tags/tag324.xml"/><Relationship Id="rId11" Type="http://schemas.openxmlformats.org/officeDocument/2006/relationships/tags" Target="../tags/tag306.xml"/><Relationship Id="rId24" Type="http://schemas.openxmlformats.org/officeDocument/2006/relationships/tags" Target="../tags/tag319.xml"/><Relationship Id="rId32" Type="http://schemas.openxmlformats.org/officeDocument/2006/relationships/tags" Target="../tags/tag327.xml"/><Relationship Id="rId37" Type="http://schemas.openxmlformats.org/officeDocument/2006/relationships/tags" Target="../tags/tag332.xml"/><Relationship Id="rId40" Type="http://schemas.openxmlformats.org/officeDocument/2006/relationships/tags" Target="../tags/tag335.xml"/><Relationship Id="rId45" Type="http://schemas.openxmlformats.org/officeDocument/2006/relationships/tags" Target="../tags/tag340.xml"/><Relationship Id="rId53" Type="http://schemas.openxmlformats.org/officeDocument/2006/relationships/image" Target="../media/image68.png"/><Relationship Id="rId58" Type="http://schemas.openxmlformats.org/officeDocument/2006/relationships/image" Target="../media/image66.png"/><Relationship Id="rId66" Type="http://schemas.openxmlformats.org/officeDocument/2006/relationships/image" Target="../media/image50.png"/><Relationship Id="rId74" Type="http://schemas.openxmlformats.org/officeDocument/2006/relationships/image" Target="../media/image47.png"/><Relationship Id="rId79" Type="http://schemas.openxmlformats.org/officeDocument/2006/relationships/image" Target="../media/image55.png"/><Relationship Id="rId5" Type="http://schemas.openxmlformats.org/officeDocument/2006/relationships/tags" Target="../tags/tag300.xml"/><Relationship Id="rId61" Type="http://schemas.openxmlformats.org/officeDocument/2006/relationships/image" Target="../media/image18.png"/><Relationship Id="rId82" Type="http://schemas.openxmlformats.org/officeDocument/2006/relationships/image" Target="../media/image57.png"/><Relationship Id="rId10" Type="http://schemas.openxmlformats.org/officeDocument/2006/relationships/tags" Target="../tags/tag305.xml"/><Relationship Id="rId19" Type="http://schemas.openxmlformats.org/officeDocument/2006/relationships/tags" Target="../tags/tag314.xml"/><Relationship Id="rId31" Type="http://schemas.openxmlformats.org/officeDocument/2006/relationships/tags" Target="../tags/tag326.xml"/><Relationship Id="rId44" Type="http://schemas.openxmlformats.org/officeDocument/2006/relationships/tags" Target="../tags/tag339.xml"/><Relationship Id="rId52" Type="http://schemas.openxmlformats.org/officeDocument/2006/relationships/image" Target="../media/image60.png"/><Relationship Id="rId60" Type="http://schemas.openxmlformats.org/officeDocument/2006/relationships/image" Target="../media/image17.png"/><Relationship Id="rId65" Type="http://schemas.openxmlformats.org/officeDocument/2006/relationships/image" Target="../media/image49.png"/><Relationship Id="rId73" Type="http://schemas.openxmlformats.org/officeDocument/2006/relationships/image" Target="../media/image26.png"/><Relationship Id="rId78" Type="http://schemas.openxmlformats.org/officeDocument/2006/relationships/image" Target="../media/image54.png"/><Relationship Id="rId81" Type="http://schemas.openxmlformats.org/officeDocument/2006/relationships/image" Target="../media/image59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tags" Target="../tags/tag317.xml"/><Relationship Id="rId27" Type="http://schemas.openxmlformats.org/officeDocument/2006/relationships/tags" Target="../tags/tag322.xml"/><Relationship Id="rId30" Type="http://schemas.openxmlformats.org/officeDocument/2006/relationships/tags" Target="../tags/tag325.xml"/><Relationship Id="rId35" Type="http://schemas.openxmlformats.org/officeDocument/2006/relationships/tags" Target="../tags/tag330.xml"/><Relationship Id="rId43" Type="http://schemas.openxmlformats.org/officeDocument/2006/relationships/tags" Target="../tags/tag338.xml"/><Relationship Id="rId48" Type="http://schemas.openxmlformats.org/officeDocument/2006/relationships/image" Target="../media/image16.png"/><Relationship Id="rId56" Type="http://schemas.openxmlformats.org/officeDocument/2006/relationships/image" Target="../media/image61.png"/><Relationship Id="rId64" Type="http://schemas.openxmlformats.org/officeDocument/2006/relationships/image" Target="../media/image45.png"/><Relationship Id="rId69" Type="http://schemas.openxmlformats.org/officeDocument/2006/relationships/image" Target="../media/image22.png"/><Relationship Id="rId77" Type="http://schemas.openxmlformats.org/officeDocument/2006/relationships/image" Target="../media/image53.png"/><Relationship Id="rId8" Type="http://schemas.openxmlformats.org/officeDocument/2006/relationships/tags" Target="../tags/tag303.xml"/><Relationship Id="rId51" Type="http://schemas.openxmlformats.org/officeDocument/2006/relationships/image" Target="../media/image27.png"/><Relationship Id="rId72" Type="http://schemas.openxmlformats.org/officeDocument/2006/relationships/image" Target="../media/image25.png"/><Relationship Id="rId80" Type="http://schemas.openxmlformats.org/officeDocument/2006/relationships/image" Target="../media/image56.png"/><Relationship Id="rId3" Type="http://schemas.openxmlformats.org/officeDocument/2006/relationships/tags" Target="../tags/tag298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tags" Target="../tags/tag320.xml"/><Relationship Id="rId33" Type="http://schemas.openxmlformats.org/officeDocument/2006/relationships/tags" Target="../tags/tag328.xml"/><Relationship Id="rId38" Type="http://schemas.openxmlformats.org/officeDocument/2006/relationships/tags" Target="../tags/tag333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67.png"/><Relationship Id="rId67" Type="http://schemas.openxmlformats.org/officeDocument/2006/relationships/image" Target="../media/image51.png"/><Relationship Id="rId20" Type="http://schemas.openxmlformats.org/officeDocument/2006/relationships/tags" Target="../tags/tag315.xml"/><Relationship Id="rId41" Type="http://schemas.openxmlformats.org/officeDocument/2006/relationships/tags" Target="../tags/tag336.xml"/><Relationship Id="rId54" Type="http://schemas.openxmlformats.org/officeDocument/2006/relationships/image" Target="../media/image69.png"/><Relationship Id="rId62" Type="http://schemas.openxmlformats.org/officeDocument/2006/relationships/image" Target="../media/image43.png"/><Relationship Id="rId70" Type="http://schemas.openxmlformats.org/officeDocument/2006/relationships/image" Target="../media/image23.png"/><Relationship Id="rId75" Type="http://schemas.openxmlformats.org/officeDocument/2006/relationships/image" Target="../media/image48.png"/><Relationship Id="rId83" Type="http://schemas.openxmlformats.org/officeDocument/2006/relationships/image" Target="../media/image58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5" Type="http://schemas.openxmlformats.org/officeDocument/2006/relationships/tags" Target="../tags/tag310.xml"/><Relationship Id="rId23" Type="http://schemas.openxmlformats.org/officeDocument/2006/relationships/tags" Target="../tags/tag318.xml"/><Relationship Id="rId28" Type="http://schemas.openxmlformats.org/officeDocument/2006/relationships/tags" Target="../tags/tag323.xml"/><Relationship Id="rId36" Type="http://schemas.openxmlformats.org/officeDocument/2006/relationships/tags" Target="../tags/tag331.xml"/><Relationship Id="rId49" Type="http://schemas.openxmlformats.org/officeDocument/2006/relationships/image" Target="../media/image20.png"/><Relationship Id="rId57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tags" Target="../tags/tag366.xml"/><Relationship Id="rId39" Type="http://schemas.openxmlformats.org/officeDocument/2006/relationships/image" Target="../media/image61.png"/><Relationship Id="rId21" Type="http://schemas.openxmlformats.org/officeDocument/2006/relationships/tags" Target="../tags/tag361.xml"/><Relationship Id="rId34" Type="http://schemas.openxmlformats.org/officeDocument/2006/relationships/image" Target="../media/image46.png"/><Relationship Id="rId42" Type="http://schemas.openxmlformats.org/officeDocument/2006/relationships/image" Target="../media/image45.png"/><Relationship Id="rId47" Type="http://schemas.openxmlformats.org/officeDocument/2006/relationships/image" Target="../media/image19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tags" Target="../tags/tag365.xml"/><Relationship Id="rId33" Type="http://schemas.openxmlformats.org/officeDocument/2006/relationships/image" Target="../media/image40.png"/><Relationship Id="rId38" Type="http://schemas.openxmlformats.org/officeDocument/2006/relationships/image" Target="../media/image59.png"/><Relationship Id="rId46" Type="http://schemas.openxmlformats.org/officeDocument/2006/relationships/image" Target="../media/image21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29" Type="http://schemas.openxmlformats.org/officeDocument/2006/relationships/notesSlide" Target="../notesSlides/notesSlide13.xml"/><Relationship Id="rId41" Type="http://schemas.openxmlformats.org/officeDocument/2006/relationships/image" Target="../media/image44.png"/><Relationship Id="rId54" Type="http://schemas.openxmlformats.org/officeDocument/2006/relationships/image" Target="../media/image79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tags" Target="../tags/tag364.xml"/><Relationship Id="rId32" Type="http://schemas.openxmlformats.org/officeDocument/2006/relationships/image" Target="../media/image72.png"/><Relationship Id="rId37" Type="http://schemas.openxmlformats.org/officeDocument/2006/relationships/image" Target="../media/image18.png"/><Relationship Id="rId40" Type="http://schemas.openxmlformats.org/officeDocument/2006/relationships/image" Target="../media/image43.png"/><Relationship Id="rId45" Type="http://schemas.openxmlformats.org/officeDocument/2006/relationships/image" Target="../media/image51.png"/><Relationship Id="rId53" Type="http://schemas.openxmlformats.org/officeDocument/2006/relationships/image" Target="../media/image78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tags" Target="../tags/tag36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7.png"/><Relationship Id="rId49" Type="http://schemas.openxmlformats.org/officeDocument/2006/relationships/image" Target="../media/image74.pn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image" Target="../media/image71.png"/><Relationship Id="rId44" Type="http://schemas.openxmlformats.org/officeDocument/2006/relationships/image" Target="../media/image50.png"/><Relationship Id="rId52" Type="http://schemas.openxmlformats.org/officeDocument/2006/relationships/image" Target="../media/image77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Relationship Id="rId27" Type="http://schemas.openxmlformats.org/officeDocument/2006/relationships/tags" Target="../tags/tag367.xml"/><Relationship Id="rId30" Type="http://schemas.openxmlformats.org/officeDocument/2006/relationships/image" Target="../media/image16.png"/><Relationship Id="rId35" Type="http://schemas.openxmlformats.org/officeDocument/2006/relationships/image" Target="../media/image20.png"/><Relationship Id="rId43" Type="http://schemas.openxmlformats.org/officeDocument/2006/relationships/image" Target="../media/image49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8" Type="http://schemas.openxmlformats.org/officeDocument/2006/relationships/tags" Target="../tags/tag348.xml"/><Relationship Id="rId51" Type="http://schemas.openxmlformats.org/officeDocument/2006/relationships/image" Target="../media/image76.png"/><Relationship Id="rId3" Type="http://schemas.openxmlformats.org/officeDocument/2006/relationships/tags" Target="../tags/tag3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image" Target="../media/image77.png"/><Relationship Id="rId39" Type="http://schemas.openxmlformats.org/officeDocument/2006/relationships/image" Target="../media/image85.png"/><Relationship Id="rId3" Type="http://schemas.openxmlformats.org/officeDocument/2006/relationships/tags" Target="../tags/tag370.xml"/><Relationship Id="rId21" Type="http://schemas.openxmlformats.org/officeDocument/2006/relationships/tags" Target="../tags/tag388.xml"/><Relationship Id="rId34" Type="http://schemas.openxmlformats.org/officeDocument/2006/relationships/image" Target="../media/image83.png"/><Relationship Id="rId42" Type="http://schemas.openxmlformats.org/officeDocument/2006/relationships/image" Target="../media/image88.png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image" Target="../media/image20.png"/><Relationship Id="rId33" Type="http://schemas.openxmlformats.org/officeDocument/2006/relationships/image" Target="../media/image82.png"/><Relationship Id="rId38" Type="http://schemas.openxmlformats.org/officeDocument/2006/relationships/image" Target="../media/image19.png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image" Target="../media/image17.png"/><Relationship Id="rId41" Type="http://schemas.openxmlformats.org/officeDocument/2006/relationships/image" Target="../media/image87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image" Target="../media/image16.png"/><Relationship Id="rId32" Type="http://schemas.openxmlformats.org/officeDocument/2006/relationships/image" Target="../media/image74.png"/><Relationship Id="rId37" Type="http://schemas.openxmlformats.org/officeDocument/2006/relationships/image" Target="../media/image76.png"/><Relationship Id="rId40" Type="http://schemas.openxmlformats.org/officeDocument/2006/relationships/image" Target="../media/image86.png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notesSlide" Target="../notesSlides/notesSlide14.xml"/><Relationship Id="rId28" Type="http://schemas.openxmlformats.org/officeDocument/2006/relationships/image" Target="../media/image79.png"/><Relationship Id="rId36" Type="http://schemas.openxmlformats.org/officeDocument/2006/relationships/image" Target="../media/image75.png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image" Target="../media/image21.png"/><Relationship Id="rId44" Type="http://schemas.openxmlformats.org/officeDocument/2006/relationships/image" Target="../media/image90.png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8.png"/><Relationship Id="rId30" Type="http://schemas.openxmlformats.org/officeDocument/2006/relationships/image" Target="../media/image18.png"/><Relationship Id="rId35" Type="http://schemas.openxmlformats.org/officeDocument/2006/relationships/image" Target="../media/image84.png"/><Relationship Id="rId43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image" Target="../media/image20.png"/><Relationship Id="rId26" Type="http://schemas.openxmlformats.org/officeDocument/2006/relationships/image" Target="../media/image86.png"/><Relationship Id="rId3" Type="http://schemas.openxmlformats.org/officeDocument/2006/relationships/tags" Target="../tags/tag391.xml"/><Relationship Id="rId21" Type="http://schemas.openxmlformats.org/officeDocument/2006/relationships/image" Target="../media/image21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image" Target="../media/image16.png"/><Relationship Id="rId25" Type="http://schemas.openxmlformats.org/officeDocument/2006/relationships/image" Target="../media/image82.png"/><Relationship Id="rId2" Type="http://schemas.openxmlformats.org/officeDocument/2006/relationships/tags" Target="../tags/tag390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18.png"/><Relationship Id="rId29" Type="http://schemas.openxmlformats.org/officeDocument/2006/relationships/image" Target="../media/image92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image" Target="../media/image85.png"/><Relationship Id="rId5" Type="http://schemas.openxmlformats.org/officeDocument/2006/relationships/tags" Target="../tags/tag39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.png"/><Relationship Id="rId28" Type="http://schemas.openxmlformats.org/officeDocument/2006/relationships/image" Target="../media/image90.png"/><Relationship Id="rId10" Type="http://schemas.openxmlformats.org/officeDocument/2006/relationships/tags" Target="../tags/tag398.xml"/><Relationship Id="rId19" Type="http://schemas.openxmlformats.org/officeDocument/2006/relationships/image" Target="../media/image17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image" Target="../media/image83.png"/><Relationship Id="rId27" Type="http://schemas.openxmlformats.org/officeDocument/2006/relationships/image" Target="../media/image91.png"/><Relationship Id="rId30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image" Target="../media/image83.png"/><Relationship Id="rId3" Type="http://schemas.openxmlformats.org/officeDocument/2006/relationships/tags" Target="../tags/tag405.xml"/><Relationship Id="rId21" Type="http://schemas.openxmlformats.org/officeDocument/2006/relationships/image" Target="../media/image16.png"/><Relationship Id="rId34" Type="http://schemas.openxmlformats.org/officeDocument/2006/relationships/image" Target="../media/image95.png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image" Target="../media/image21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82.png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image" Target="../media/image18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image" Target="../media/image17.png"/><Relationship Id="rId28" Type="http://schemas.openxmlformats.org/officeDocument/2006/relationships/image" Target="../media/image85.png"/><Relationship Id="rId36" Type="http://schemas.openxmlformats.org/officeDocument/2006/relationships/image" Target="../media/image97.png"/><Relationship Id="rId10" Type="http://schemas.openxmlformats.org/officeDocument/2006/relationships/tags" Target="../tags/tag4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1.png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image" Target="../media/image20.png"/><Relationship Id="rId27" Type="http://schemas.openxmlformats.org/officeDocument/2006/relationships/image" Target="../media/image19.png"/><Relationship Id="rId30" Type="http://schemas.openxmlformats.org/officeDocument/2006/relationships/image" Target="../media/image86.png"/><Relationship Id="rId35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3" Type="http://schemas.openxmlformats.org/officeDocument/2006/relationships/tags" Target="../tags/tag42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image" Target="../media/image86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image" Target="../media/image95.png"/><Relationship Id="rId41" Type="http://schemas.openxmlformats.org/officeDocument/2006/relationships/image" Target="../media/image108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82.png"/><Relationship Id="rId32" Type="http://schemas.openxmlformats.org/officeDocument/2006/relationships/image" Target="../media/image98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99.png"/><Relationship Id="rId28" Type="http://schemas.openxmlformats.org/officeDocument/2006/relationships/image" Target="../media/image94.png"/><Relationship Id="rId36" Type="http://schemas.openxmlformats.org/officeDocument/2006/relationships/image" Target="../media/image103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image" Target="../media/image97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notesSlide" Target="../notesSlides/notesSlide17.xml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image" Target="../media/image108.png"/><Relationship Id="rId39" Type="http://schemas.openxmlformats.org/officeDocument/2006/relationships/image" Target="../media/image111.png"/><Relationship Id="rId3" Type="http://schemas.openxmlformats.org/officeDocument/2006/relationships/tags" Target="../tags/tag443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96.png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image" Target="../media/image107.png"/><Relationship Id="rId33" Type="http://schemas.openxmlformats.org/officeDocument/2006/relationships/image" Target="../media/image95.png"/><Relationship Id="rId38" Type="http://schemas.openxmlformats.org/officeDocument/2006/relationships/image" Target="../media/image110.png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1.png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image" Target="../media/image106.png"/><Relationship Id="rId32" Type="http://schemas.openxmlformats.org/officeDocument/2006/relationships/image" Target="../media/image94.png"/><Relationship Id="rId37" Type="http://schemas.openxmlformats.org/officeDocument/2006/relationships/image" Target="../media/image105.png"/><Relationship Id="rId40" Type="http://schemas.openxmlformats.org/officeDocument/2006/relationships/image" Target="../media/image112.png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image" Target="../media/image104.png"/><Relationship Id="rId28" Type="http://schemas.openxmlformats.org/officeDocument/2006/relationships/image" Target="../media/image100.png"/><Relationship Id="rId36" Type="http://schemas.openxmlformats.org/officeDocument/2006/relationships/image" Target="../media/image98.png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image" Target="../media/image91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image" Target="../media/image103.png"/><Relationship Id="rId27" Type="http://schemas.openxmlformats.org/officeDocument/2006/relationships/image" Target="../media/image109.png"/><Relationship Id="rId30" Type="http://schemas.openxmlformats.org/officeDocument/2006/relationships/image" Target="../media/image102.png"/><Relationship Id="rId35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notesSlide" Target="../notesSlides/notesSlide19.xml"/><Relationship Id="rId39" Type="http://schemas.openxmlformats.org/officeDocument/2006/relationships/image" Target="../media/image105.png"/><Relationship Id="rId3" Type="http://schemas.openxmlformats.org/officeDocument/2006/relationships/tags" Target="../tags/tag462.xml"/><Relationship Id="rId21" Type="http://schemas.openxmlformats.org/officeDocument/2006/relationships/tags" Target="../tags/tag480.xml"/><Relationship Id="rId34" Type="http://schemas.openxmlformats.org/officeDocument/2006/relationships/image" Target="../media/image101.png"/><Relationship Id="rId42" Type="http://schemas.openxmlformats.org/officeDocument/2006/relationships/image" Target="../media/image96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00.png"/><Relationship Id="rId38" Type="http://schemas.openxmlformats.org/officeDocument/2006/relationships/image" Target="../media/image112.png"/><Relationship Id="rId46" Type="http://schemas.openxmlformats.org/officeDocument/2006/relationships/image" Target="../media/image113.png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29" Type="http://schemas.openxmlformats.org/officeDocument/2006/relationships/image" Target="../media/image106.png"/><Relationship Id="rId41" Type="http://schemas.openxmlformats.org/officeDocument/2006/relationships/image" Target="../media/image95.png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32" Type="http://schemas.openxmlformats.org/officeDocument/2006/relationships/image" Target="../media/image109.png"/><Relationship Id="rId37" Type="http://schemas.openxmlformats.org/officeDocument/2006/relationships/image" Target="../media/image111.png"/><Relationship Id="rId40" Type="http://schemas.openxmlformats.org/officeDocument/2006/relationships/image" Target="../media/image94.png"/><Relationship Id="rId45" Type="http://schemas.openxmlformats.org/officeDocument/2006/relationships/image" Target="../media/image91.png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image" Target="../media/image104.png"/><Relationship Id="rId36" Type="http://schemas.openxmlformats.org/officeDocument/2006/relationships/image" Target="../media/image110.png"/><Relationship Id="rId49" Type="http://schemas.openxmlformats.org/officeDocument/2006/relationships/image" Target="../media/image116.png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image" Target="../media/image108.png"/><Relationship Id="rId44" Type="http://schemas.openxmlformats.org/officeDocument/2006/relationships/image" Target="../media/image98.png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image" Target="../media/image103.png"/><Relationship Id="rId30" Type="http://schemas.openxmlformats.org/officeDocument/2006/relationships/image" Target="../media/image107.png"/><Relationship Id="rId35" Type="http://schemas.openxmlformats.org/officeDocument/2006/relationships/image" Target="../media/image102.png"/><Relationship Id="rId43" Type="http://schemas.openxmlformats.org/officeDocument/2006/relationships/image" Target="../media/image97.png"/><Relationship Id="rId48" Type="http://schemas.openxmlformats.org/officeDocument/2006/relationships/image" Target="../media/image115.png"/><Relationship Id="rId8" Type="http://schemas.openxmlformats.org/officeDocument/2006/relationships/tags" Target="../tags/tag4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8.png"/><Relationship Id="rId3" Type="http://schemas.openxmlformats.org/officeDocument/2006/relationships/tags" Target="../tags/tag5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12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image" Target="../media/image108.png"/><Relationship Id="rId39" Type="http://schemas.openxmlformats.org/officeDocument/2006/relationships/image" Target="../media/image122.png"/><Relationship Id="rId3" Type="http://schemas.openxmlformats.org/officeDocument/2006/relationships/tags" Target="../tags/tag486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01.png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image" Target="../media/image107.png"/><Relationship Id="rId33" Type="http://schemas.openxmlformats.org/officeDocument/2006/relationships/image" Target="../media/image119.png"/><Relationship Id="rId38" Type="http://schemas.openxmlformats.org/officeDocument/2006/relationships/image" Target="../media/image121.png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5.png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image" Target="../media/image106.png"/><Relationship Id="rId32" Type="http://schemas.openxmlformats.org/officeDocument/2006/relationships/image" Target="../media/image118.png"/><Relationship Id="rId37" Type="http://schemas.openxmlformats.org/officeDocument/2006/relationships/image" Target="../media/image120.png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image" Target="../media/image104.png"/><Relationship Id="rId28" Type="http://schemas.openxmlformats.org/officeDocument/2006/relationships/image" Target="../media/image114.png"/><Relationship Id="rId36" Type="http://schemas.openxmlformats.org/officeDocument/2006/relationships/image" Target="../media/image105.png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image" Target="../media/image100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image" Target="../media/image103.png"/><Relationship Id="rId27" Type="http://schemas.openxmlformats.org/officeDocument/2006/relationships/image" Target="../media/image109.png"/><Relationship Id="rId30" Type="http://schemas.openxmlformats.org/officeDocument/2006/relationships/image" Target="../media/image116.png"/><Relationship Id="rId35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image" Target="../media/image106.png"/><Relationship Id="rId39" Type="http://schemas.openxmlformats.org/officeDocument/2006/relationships/image" Target="../media/image123.png"/><Relationship Id="rId3" Type="http://schemas.openxmlformats.org/officeDocument/2006/relationships/tags" Target="../tags/tag505.xml"/><Relationship Id="rId21" Type="http://schemas.openxmlformats.org/officeDocument/2006/relationships/tags" Target="../tags/tag523.xml"/><Relationship Id="rId34" Type="http://schemas.openxmlformats.org/officeDocument/2006/relationships/image" Target="../media/image102.png"/><Relationship Id="rId42" Type="http://schemas.openxmlformats.org/officeDocument/2006/relationships/image" Target="../media/image126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image" Target="../media/image104.png"/><Relationship Id="rId33" Type="http://schemas.openxmlformats.org/officeDocument/2006/relationships/image" Target="../media/image101.png"/><Relationship Id="rId38" Type="http://schemas.openxmlformats.org/officeDocument/2006/relationships/image" Target="../media/image122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29" Type="http://schemas.openxmlformats.org/officeDocument/2006/relationships/image" Target="../media/image109.png"/><Relationship Id="rId41" Type="http://schemas.openxmlformats.org/officeDocument/2006/relationships/image" Target="../media/image125.pn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103.png"/><Relationship Id="rId32" Type="http://schemas.openxmlformats.org/officeDocument/2006/relationships/image" Target="../media/image119.png"/><Relationship Id="rId37" Type="http://schemas.openxmlformats.org/officeDocument/2006/relationships/image" Target="../media/image121.png"/><Relationship Id="rId40" Type="http://schemas.openxmlformats.org/officeDocument/2006/relationships/image" Target="../media/image124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notesSlide" Target="../notesSlides/notesSlide21.xml"/><Relationship Id="rId28" Type="http://schemas.openxmlformats.org/officeDocument/2006/relationships/image" Target="../media/image108.png"/><Relationship Id="rId36" Type="http://schemas.openxmlformats.org/officeDocument/2006/relationships/image" Target="../media/image120.png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31" Type="http://schemas.openxmlformats.org/officeDocument/2006/relationships/image" Target="../media/image118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43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image" Target="../media/image107.png"/><Relationship Id="rId39" Type="http://schemas.openxmlformats.org/officeDocument/2006/relationships/image" Target="../media/image128.png"/><Relationship Id="rId3" Type="http://schemas.openxmlformats.org/officeDocument/2006/relationships/tags" Target="../tags/tag52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5.pn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image" Target="../media/image106.png"/><Relationship Id="rId33" Type="http://schemas.openxmlformats.org/officeDocument/2006/relationships/image" Target="../media/image102.png"/><Relationship Id="rId38" Type="http://schemas.openxmlformats.org/officeDocument/2006/relationships/image" Target="../media/image127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image" Target="../media/image100.png"/><Relationship Id="rId41" Type="http://schemas.openxmlformats.org/officeDocument/2006/relationships/image" Target="../media/image130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image" Target="../media/image104.png"/><Relationship Id="rId32" Type="http://schemas.openxmlformats.org/officeDocument/2006/relationships/image" Target="../media/image101.png"/><Relationship Id="rId37" Type="http://schemas.openxmlformats.org/officeDocument/2006/relationships/image" Target="../media/image122.png"/><Relationship Id="rId40" Type="http://schemas.openxmlformats.org/officeDocument/2006/relationships/image" Target="../media/image129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image" Target="../media/image103.png"/><Relationship Id="rId28" Type="http://schemas.openxmlformats.org/officeDocument/2006/relationships/image" Target="../media/image109.png"/><Relationship Id="rId36" Type="http://schemas.openxmlformats.org/officeDocument/2006/relationships/image" Target="../media/image121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image" Target="../media/image119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notesSlide" Target="../notesSlides/notesSlide22.xml"/><Relationship Id="rId27" Type="http://schemas.openxmlformats.org/officeDocument/2006/relationships/image" Target="../media/image108.png"/><Relationship Id="rId30" Type="http://schemas.openxmlformats.org/officeDocument/2006/relationships/image" Target="../media/image118.png"/><Relationship Id="rId35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9" Type="http://schemas.openxmlformats.org/officeDocument/2006/relationships/image" Target="../media/image134.png"/><Relationship Id="rId3" Type="http://schemas.openxmlformats.org/officeDocument/2006/relationships/tags" Target="../tags/tag546.xml"/><Relationship Id="rId21" Type="http://schemas.openxmlformats.org/officeDocument/2006/relationships/tags" Target="../tags/tag564.xml"/><Relationship Id="rId34" Type="http://schemas.openxmlformats.org/officeDocument/2006/relationships/image" Target="../media/image102.png"/><Relationship Id="rId42" Type="http://schemas.openxmlformats.org/officeDocument/2006/relationships/image" Target="../media/image137.png"/><Relationship Id="rId47" Type="http://schemas.openxmlformats.org/officeDocument/2006/relationships/image" Target="../media/image142.png"/><Relationship Id="rId50" Type="http://schemas.openxmlformats.org/officeDocument/2006/relationships/image" Target="../media/image145.png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image" Target="../media/image101.png"/><Relationship Id="rId38" Type="http://schemas.openxmlformats.org/officeDocument/2006/relationships/image" Target="../media/image133.png"/><Relationship Id="rId46" Type="http://schemas.openxmlformats.org/officeDocument/2006/relationships/image" Target="../media/image141.png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29" Type="http://schemas.openxmlformats.org/officeDocument/2006/relationships/image" Target="../media/image103.png"/><Relationship Id="rId41" Type="http://schemas.openxmlformats.org/officeDocument/2006/relationships/image" Target="../media/image136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image" Target="../media/image119.png"/><Relationship Id="rId37" Type="http://schemas.openxmlformats.org/officeDocument/2006/relationships/image" Target="../media/image107.png"/><Relationship Id="rId40" Type="http://schemas.openxmlformats.org/officeDocument/2006/relationships/image" Target="../media/image135.png"/><Relationship Id="rId45" Type="http://schemas.openxmlformats.org/officeDocument/2006/relationships/image" Target="../media/image140.png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notesSlide" Target="../notesSlides/notesSlide23.xml"/><Relationship Id="rId36" Type="http://schemas.openxmlformats.org/officeDocument/2006/relationships/image" Target="../media/image132.png"/><Relationship Id="rId49" Type="http://schemas.openxmlformats.org/officeDocument/2006/relationships/image" Target="../media/image144.png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image" Target="../media/image118.png"/><Relationship Id="rId44" Type="http://schemas.openxmlformats.org/officeDocument/2006/relationships/image" Target="../media/image139.png"/><Relationship Id="rId52" Type="http://schemas.openxmlformats.org/officeDocument/2006/relationships/image" Target="../media/image147.png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0.png"/><Relationship Id="rId35" Type="http://schemas.openxmlformats.org/officeDocument/2006/relationships/image" Target="../media/image131.png"/><Relationship Id="rId43" Type="http://schemas.openxmlformats.org/officeDocument/2006/relationships/image" Target="../media/image138.png"/><Relationship Id="rId48" Type="http://schemas.openxmlformats.org/officeDocument/2006/relationships/image" Target="../media/image143.png"/><Relationship Id="rId8" Type="http://schemas.openxmlformats.org/officeDocument/2006/relationships/tags" Target="../tags/tag551.xml"/><Relationship Id="rId51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82.xml"/><Relationship Id="rId18" Type="http://schemas.openxmlformats.org/officeDocument/2006/relationships/tags" Target="../tags/tag58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35.png"/><Relationship Id="rId3" Type="http://schemas.openxmlformats.org/officeDocument/2006/relationships/tags" Target="../tags/tag572.xml"/><Relationship Id="rId21" Type="http://schemas.openxmlformats.org/officeDocument/2006/relationships/tags" Target="../tags/tag590.xml"/><Relationship Id="rId34" Type="http://schemas.openxmlformats.org/officeDocument/2006/relationships/image" Target="../media/image131.png"/><Relationship Id="rId42" Type="http://schemas.openxmlformats.org/officeDocument/2006/relationships/image" Target="../media/image138.png"/><Relationship Id="rId47" Type="http://schemas.openxmlformats.org/officeDocument/2006/relationships/image" Target="../media/image145.png"/><Relationship Id="rId50" Type="http://schemas.openxmlformats.org/officeDocument/2006/relationships/image" Target="../media/image152.png"/><Relationship Id="rId7" Type="http://schemas.openxmlformats.org/officeDocument/2006/relationships/tags" Target="../tags/tag576.xml"/><Relationship Id="rId12" Type="http://schemas.openxmlformats.org/officeDocument/2006/relationships/tags" Target="../tags/tag581.xml"/><Relationship Id="rId17" Type="http://schemas.openxmlformats.org/officeDocument/2006/relationships/tags" Target="../tags/tag586.xml"/><Relationship Id="rId25" Type="http://schemas.openxmlformats.org/officeDocument/2006/relationships/tags" Target="../tags/tag594.xml"/><Relationship Id="rId33" Type="http://schemas.openxmlformats.org/officeDocument/2006/relationships/image" Target="../media/image102.png"/><Relationship Id="rId38" Type="http://schemas.openxmlformats.org/officeDocument/2006/relationships/image" Target="../media/image134.png"/><Relationship Id="rId46" Type="http://schemas.openxmlformats.org/officeDocument/2006/relationships/image" Target="../media/image144.png"/><Relationship Id="rId2" Type="http://schemas.openxmlformats.org/officeDocument/2006/relationships/tags" Target="../tags/tag571.xml"/><Relationship Id="rId16" Type="http://schemas.openxmlformats.org/officeDocument/2006/relationships/tags" Target="../tags/tag585.xml"/><Relationship Id="rId20" Type="http://schemas.openxmlformats.org/officeDocument/2006/relationships/tags" Target="../tags/tag589.xml"/><Relationship Id="rId29" Type="http://schemas.openxmlformats.org/officeDocument/2006/relationships/image" Target="../media/image100.png"/><Relationship Id="rId41" Type="http://schemas.openxmlformats.org/officeDocument/2006/relationships/image" Target="../media/image137.png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tags" Target="../tags/tag580.xml"/><Relationship Id="rId24" Type="http://schemas.openxmlformats.org/officeDocument/2006/relationships/tags" Target="../tags/tag593.xml"/><Relationship Id="rId32" Type="http://schemas.openxmlformats.org/officeDocument/2006/relationships/image" Target="../media/image101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45" Type="http://schemas.openxmlformats.org/officeDocument/2006/relationships/image" Target="../media/image150.png"/><Relationship Id="rId5" Type="http://schemas.openxmlformats.org/officeDocument/2006/relationships/tags" Target="../tags/tag574.xml"/><Relationship Id="rId15" Type="http://schemas.openxmlformats.org/officeDocument/2006/relationships/tags" Target="../tags/tag584.xml"/><Relationship Id="rId23" Type="http://schemas.openxmlformats.org/officeDocument/2006/relationships/tags" Target="../tags/tag592.xml"/><Relationship Id="rId28" Type="http://schemas.openxmlformats.org/officeDocument/2006/relationships/image" Target="../media/image103.png"/><Relationship Id="rId36" Type="http://schemas.openxmlformats.org/officeDocument/2006/relationships/image" Target="../media/image107.png"/><Relationship Id="rId49" Type="http://schemas.openxmlformats.org/officeDocument/2006/relationships/image" Target="../media/image151.png"/><Relationship Id="rId10" Type="http://schemas.openxmlformats.org/officeDocument/2006/relationships/tags" Target="../tags/tag579.xml"/><Relationship Id="rId19" Type="http://schemas.openxmlformats.org/officeDocument/2006/relationships/tags" Target="../tags/tag588.xml"/><Relationship Id="rId31" Type="http://schemas.openxmlformats.org/officeDocument/2006/relationships/image" Target="../media/image119.png"/><Relationship Id="rId44" Type="http://schemas.openxmlformats.org/officeDocument/2006/relationships/image" Target="../media/image149.png"/><Relationship Id="rId4" Type="http://schemas.openxmlformats.org/officeDocument/2006/relationships/tags" Target="../tags/tag573.xml"/><Relationship Id="rId9" Type="http://schemas.openxmlformats.org/officeDocument/2006/relationships/tags" Target="../tags/tag578.xml"/><Relationship Id="rId14" Type="http://schemas.openxmlformats.org/officeDocument/2006/relationships/tags" Target="../tags/tag583.xml"/><Relationship Id="rId22" Type="http://schemas.openxmlformats.org/officeDocument/2006/relationships/tags" Target="../tags/tag591.xml"/><Relationship Id="rId27" Type="http://schemas.openxmlformats.org/officeDocument/2006/relationships/notesSlide" Target="../notesSlides/notesSlide24.xml"/><Relationship Id="rId30" Type="http://schemas.openxmlformats.org/officeDocument/2006/relationships/image" Target="../media/image118.png"/><Relationship Id="rId35" Type="http://schemas.openxmlformats.org/officeDocument/2006/relationships/image" Target="../media/image132.png"/><Relationship Id="rId43" Type="http://schemas.openxmlformats.org/officeDocument/2006/relationships/image" Target="../media/image148.png"/><Relationship Id="rId48" Type="http://schemas.openxmlformats.org/officeDocument/2006/relationships/image" Target="../media/image146.png"/><Relationship Id="rId8" Type="http://schemas.openxmlformats.org/officeDocument/2006/relationships/tags" Target="../tags/tag577.xml"/><Relationship Id="rId51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image" Target="../media/image118.png"/><Relationship Id="rId39" Type="http://schemas.openxmlformats.org/officeDocument/2006/relationships/image" Target="../media/image154.png"/><Relationship Id="rId3" Type="http://schemas.openxmlformats.org/officeDocument/2006/relationships/tags" Target="../tags/tag597.xml"/><Relationship Id="rId21" Type="http://schemas.openxmlformats.org/officeDocument/2006/relationships/tags" Target="../tags/tag615.xml"/><Relationship Id="rId34" Type="http://schemas.openxmlformats.org/officeDocument/2006/relationships/image" Target="../media/image134.png"/><Relationship Id="rId42" Type="http://schemas.openxmlformats.org/officeDocument/2006/relationships/image" Target="../media/image157.png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image" Target="../media/image100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tags" Target="../tags/tag614.xml"/><Relationship Id="rId29" Type="http://schemas.openxmlformats.org/officeDocument/2006/relationships/image" Target="../media/image102.png"/><Relationship Id="rId41" Type="http://schemas.openxmlformats.org/officeDocument/2006/relationships/image" Target="../media/image156.png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image" Target="../media/image103.png"/><Relationship Id="rId32" Type="http://schemas.openxmlformats.org/officeDocument/2006/relationships/image" Target="../media/image107.png"/><Relationship Id="rId37" Type="http://schemas.openxmlformats.org/officeDocument/2006/relationships/image" Target="../media/image137.png"/><Relationship Id="rId40" Type="http://schemas.openxmlformats.org/officeDocument/2006/relationships/image" Target="../media/image155.png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notesSlide" Target="../notesSlides/notesSlide25.xml"/><Relationship Id="rId28" Type="http://schemas.openxmlformats.org/officeDocument/2006/relationships/image" Target="../media/image101.png"/><Relationship Id="rId36" Type="http://schemas.openxmlformats.org/officeDocument/2006/relationships/image" Target="../media/image136.png"/><Relationship Id="rId10" Type="http://schemas.openxmlformats.org/officeDocument/2006/relationships/tags" Target="../tags/tag604.xml"/><Relationship Id="rId19" Type="http://schemas.openxmlformats.org/officeDocument/2006/relationships/tags" Target="../tags/tag613.xml"/><Relationship Id="rId31" Type="http://schemas.openxmlformats.org/officeDocument/2006/relationships/image" Target="../media/image132.png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9.png"/><Relationship Id="rId30" Type="http://schemas.openxmlformats.org/officeDocument/2006/relationships/image" Target="../media/image131.png"/><Relationship Id="rId35" Type="http://schemas.openxmlformats.org/officeDocument/2006/relationships/image" Target="../media/image135.png"/><Relationship Id="rId43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26" Type="http://schemas.openxmlformats.org/officeDocument/2006/relationships/image" Target="../media/image118.png"/><Relationship Id="rId39" Type="http://schemas.openxmlformats.org/officeDocument/2006/relationships/image" Target="../media/image154.png"/><Relationship Id="rId3" Type="http://schemas.openxmlformats.org/officeDocument/2006/relationships/tags" Target="../tags/tag618.xml"/><Relationship Id="rId21" Type="http://schemas.openxmlformats.org/officeDocument/2006/relationships/tags" Target="../tags/tag636.xml"/><Relationship Id="rId34" Type="http://schemas.openxmlformats.org/officeDocument/2006/relationships/image" Target="../media/image134.png"/><Relationship Id="rId42" Type="http://schemas.openxmlformats.org/officeDocument/2006/relationships/image" Target="../media/image157.png"/><Relationship Id="rId7" Type="http://schemas.openxmlformats.org/officeDocument/2006/relationships/tags" Target="../tags/tag622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image" Target="../media/image100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2" Type="http://schemas.openxmlformats.org/officeDocument/2006/relationships/tags" Target="../tags/tag617.xml"/><Relationship Id="rId16" Type="http://schemas.openxmlformats.org/officeDocument/2006/relationships/tags" Target="../tags/tag631.xml"/><Relationship Id="rId20" Type="http://schemas.openxmlformats.org/officeDocument/2006/relationships/tags" Target="../tags/tag635.xml"/><Relationship Id="rId29" Type="http://schemas.openxmlformats.org/officeDocument/2006/relationships/image" Target="../media/image102.png"/><Relationship Id="rId41" Type="http://schemas.openxmlformats.org/officeDocument/2006/relationships/image" Target="../media/image158.png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24" Type="http://schemas.openxmlformats.org/officeDocument/2006/relationships/image" Target="../media/image103.png"/><Relationship Id="rId32" Type="http://schemas.openxmlformats.org/officeDocument/2006/relationships/image" Target="../media/image107.png"/><Relationship Id="rId37" Type="http://schemas.openxmlformats.org/officeDocument/2006/relationships/image" Target="../media/image137.png"/><Relationship Id="rId40" Type="http://schemas.openxmlformats.org/officeDocument/2006/relationships/image" Target="../media/image155.png"/><Relationship Id="rId5" Type="http://schemas.openxmlformats.org/officeDocument/2006/relationships/tags" Target="../tags/tag620.xml"/><Relationship Id="rId15" Type="http://schemas.openxmlformats.org/officeDocument/2006/relationships/tags" Target="../tags/tag630.xml"/><Relationship Id="rId23" Type="http://schemas.openxmlformats.org/officeDocument/2006/relationships/notesSlide" Target="../notesSlides/notesSlide26.xml"/><Relationship Id="rId28" Type="http://schemas.openxmlformats.org/officeDocument/2006/relationships/image" Target="../media/image101.png"/><Relationship Id="rId36" Type="http://schemas.openxmlformats.org/officeDocument/2006/relationships/image" Target="../media/image136.png"/><Relationship Id="rId10" Type="http://schemas.openxmlformats.org/officeDocument/2006/relationships/tags" Target="../tags/tag625.xml"/><Relationship Id="rId19" Type="http://schemas.openxmlformats.org/officeDocument/2006/relationships/tags" Target="../tags/tag634.xml"/><Relationship Id="rId31" Type="http://schemas.openxmlformats.org/officeDocument/2006/relationships/image" Target="../media/image132.png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tags" Target="../tags/tag62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9.png"/><Relationship Id="rId30" Type="http://schemas.openxmlformats.org/officeDocument/2006/relationships/image" Target="../media/image131.png"/><Relationship Id="rId35" Type="http://schemas.openxmlformats.org/officeDocument/2006/relationships/image" Target="../media/image135.png"/><Relationship Id="rId43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35.png"/><Relationship Id="rId3" Type="http://schemas.openxmlformats.org/officeDocument/2006/relationships/tags" Target="../tags/tag639.xml"/><Relationship Id="rId21" Type="http://schemas.openxmlformats.org/officeDocument/2006/relationships/tags" Target="../tags/tag657.xml"/><Relationship Id="rId34" Type="http://schemas.openxmlformats.org/officeDocument/2006/relationships/image" Target="../media/image131.png"/><Relationship Id="rId42" Type="http://schemas.openxmlformats.org/officeDocument/2006/relationships/image" Target="../media/image138.png"/><Relationship Id="rId47" Type="http://schemas.openxmlformats.org/officeDocument/2006/relationships/image" Target="../media/image161.png"/><Relationship Id="rId50" Type="http://schemas.openxmlformats.org/officeDocument/2006/relationships/image" Target="../media/image163.png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tags" Target="../tags/tag661.xml"/><Relationship Id="rId33" Type="http://schemas.openxmlformats.org/officeDocument/2006/relationships/image" Target="../media/image102.png"/><Relationship Id="rId38" Type="http://schemas.openxmlformats.org/officeDocument/2006/relationships/image" Target="../media/image134.png"/><Relationship Id="rId46" Type="http://schemas.openxmlformats.org/officeDocument/2006/relationships/image" Target="../media/image155.png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tags" Target="../tags/tag656.xml"/><Relationship Id="rId29" Type="http://schemas.openxmlformats.org/officeDocument/2006/relationships/image" Target="../media/image100.png"/><Relationship Id="rId41" Type="http://schemas.openxmlformats.org/officeDocument/2006/relationships/image" Target="../media/image137.png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tags" Target="../tags/tag660.xml"/><Relationship Id="rId32" Type="http://schemas.openxmlformats.org/officeDocument/2006/relationships/image" Target="../media/image101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45" Type="http://schemas.openxmlformats.org/officeDocument/2006/relationships/image" Target="../media/image154.png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tags" Target="../tags/tag659.xml"/><Relationship Id="rId28" Type="http://schemas.openxmlformats.org/officeDocument/2006/relationships/image" Target="../media/image103.png"/><Relationship Id="rId36" Type="http://schemas.openxmlformats.org/officeDocument/2006/relationships/image" Target="../media/image107.png"/><Relationship Id="rId49" Type="http://schemas.openxmlformats.org/officeDocument/2006/relationships/image" Target="../media/image158.png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31" Type="http://schemas.openxmlformats.org/officeDocument/2006/relationships/image" Target="../media/image119.png"/><Relationship Id="rId44" Type="http://schemas.openxmlformats.org/officeDocument/2006/relationships/image" Target="../media/image160.png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tags" Target="../tags/tag658.xml"/><Relationship Id="rId27" Type="http://schemas.openxmlformats.org/officeDocument/2006/relationships/notesSlide" Target="../notesSlides/notesSlide27.xml"/><Relationship Id="rId30" Type="http://schemas.openxmlformats.org/officeDocument/2006/relationships/image" Target="../media/image118.png"/><Relationship Id="rId35" Type="http://schemas.openxmlformats.org/officeDocument/2006/relationships/image" Target="../media/image132.png"/><Relationship Id="rId43" Type="http://schemas.openxmlformats.org/officeDocument/2006/relationships/image" Target="../media/image159.png"/><Relationship Id="rId48" Type="http://schemas.openxmlformats.org/officeDocument/2006/relationships/image" Target="../media/image162.png"/><Relationship Id="rId8" Type="http://schemas.openxmlformats.org/officeDocument/2006/relationships/tags" Target="../tags/tag644.xml"/><Relationship Id="rId51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notesSlide" Target="../notesSlides/notesSlide28.xml"/><Relationship Id="rId39" Type="http://schemas.openxmlformats.org/officeDocument/2006/relationships/image" Target="../media/image136.png"/><Relationship Id="rId3" Type="http://schemas.openxmlformats.org/officeDocument/2006/relationships/tags" Target="../tags/tag664.xml"/><Relationship Id="rId21" Type="http://schemas.openxmlformats.org/officeDocument/2006/relationships/tags" Target="../tags/tag682.xml"/><Relationship Id="rId34" Type="http://schemas.openxmlformats.org/officeDocument/2006/relationships/image" Target="../media/image132.png"/><Relationship Id="rId42" Type="http://schemas.openxmlformats.org/officeDocument/2006/relationships/image" Target="../media/image159.png"/><Relationship Id="rId47" Type="http://schemas.openxmlformats.org/officeDocument/2006/relationships/image" Target="../media/image158.png"/><Relationship Id="rId7" Type="http://schemas.openxmlformats.org/officeDocument/2006/relationships/tags" Target="../tags/tag668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31.png"/><Relationship Id="rId38" Type="http://schemas.openxmlformats.org/officeDocument/2006/relationships/image" Target="../media/image135.png"/><Relationship Id="rId46" Type="http://schemas.openxmlformats.org/officeDocument/2006/relationships/image" Target="../media/image161.png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0" Type="http://schemas.openxmlformats.org/officeDocument/2006/relationships/tags" Target="../tags/tag681.xml"/><Relationship Id="rId29" Type="http://schemas.openxmlformats.org/officeDocument/2006/relationships/image" Target="../media/image118.png"/><Relationship Id="rId41" Type="http://schemas.openxmlformats.org/officeDocument/2006/relationships/image" Target="../media/image138.png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32" Type="http://schemas.openxmlformats.org/officeDocument/2006/relationships/image" Target="../media/image102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55.png"/><Relationship Id="rId5" Type="http://schemas.openxmlformats.org/officeDocument/2006/relationships/tags" Target="../tags/tag666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image" Target="../media/image100.png"/><Relationship Id="rId36" Type="http://schemas.openxmlformats.org/officeDocument/2006/relationships/image" Target="../media/image133.png"/><Relationship Id="rId49" Type="http://schemas.openxmlformats.org/officeDocument/2006/relationships/image" Target="../media/image167.png"/><Relationship Id="rId10" Type="http://schemas.openxmlformats.org/officeDocument/2006/relationships/tags" Target="../tags/tag671.xml"/><Relationship Id="rId19" Type="http://schemas.openxmlformats.org/officeDocument/2006/relationships/tags" Target="../tags/tag680.xml"/><Relationship Id="rId31" Type="http://schemas.openxmlformats.org/officeDocument/2006/relationships/image" Target="../media/image101.png"/><Relationship Id="rId44" Type="http://schemas.openxmlformats.org/officeDocument/2006/relationships/image" Target="../media/image165.png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image" Target="../media/image103.png"/><Relationship Id="rId30" Type="http://schemas.openxmlformats.org/officeDocument/2006/relationships/image" Target="../media/image119.png"/><Relationship Id="rId35" Type="http://schemas.openxmlformats.org/officeDocument/2006/relationships/image" Target="../media/image107.png"/><Relationship Id="rId43" Type="http://schemas.openxmlformats.org/officeDocument/2006/relationships/image" Target="../media/image160.png"/><Relationship Id="rId48" Type="http://schemas.openxmlformats.org/officeDocument/2006/relationships/image" Target="../media/image166.png"/><Relationship Id="rId8" Type="http://schemas.openxmlformats.org/officeDocument/2006/relationships/tags" Target="../tags/tag669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tags" Target="../tags/tag711.xml"/><Relationship Id="rId39" Type="http://schemas.openxmlformats.org/officeDocument/2006/relationships/image" Target="../media/image158.png"/><Relationship Id="rId21" Type="http://schemas.openxmlformats.org/officeDocument/2006/relationships/tags" Target="../tags/tag706.xml"/><Relationship Id="rId34" Type="http://schemas.openxmlformats.org/officeDocument/2006/relationships/image" Target="../media/image103.png"/><Relationship Id="rId42" Type="http://schemas.openxmlformats.org/officeDocument/2006/relationships/image" Target="../media/image161.png"/><Relationship Id="rId47" Type="http://schemas.openxmlformats.org/officeDocument/2006/relationships/image" Target="../media/image132.png"/><Relationship Id="rId50" Type="http://schemas.openxmlformats.org/officeDocument/2006/relationships/image" Target="../media/image134.png"/><Relationship Id="rId55" Type="http://schemas.openxmlformats.org/officeDocument/2006/relationships/image" Target="../media/image171.png"/><Relationship Id="rId63" Type="http://schemas.openxmlformats.org/officeDocument/2006/relationships/image" Target="../media/image179.png"/><Relationship Id="rId7" Type="http://schemas.openxmlformats.org/officeDocument/2006/relationships/tags" Target="../tags/tag692.xml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29" Type="http://schemas.openxmlformats.org/officeDocument/2006/relationships/tags" Target="../tags/tag714.xml"/><Relationship Id="rId41" Type="http://schemas.openxmlformats.org/officeDocument/2006/relationships/image" Target="../media/image160.png"/><Relationship Id="rId54" Type="http://schemas.openxmlformats.org/officeDocument/2006/relationships/image" Target="../media/image170.png"/><Relationship Id="rId62" Type="http://schemas.openxmlformats.org/officeDocument/2006/relationships/image" Target="../media/image178.png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65.png"/><Relationship Id="rId40" Type="http://schemas.openxmlformats.org/officeDocument/2006/relationships/image" Target="../media/image159.png"/><Relationship Id="rId45" Type="http://schemas.openxmlformats.org/officeDocument/2006/relationships/image" Target="../media/image102.png"/><Relationship Id="rId53" Type="http://schemas.openxmlformats.org/officeDocument/2006/relationships/image" Target="../media/image169.png"/><Relationship Id="rId58" Type="http://schemas.openxmlformats.org/officeDocument/2006/relationships/image" Target="../media/image174.png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36" Type="http://schemas.openxmlformats.org/officeDocument/2006/relationships/image" Target="../media/image166.png"/><Relationship Id="rId49" Type="http://schemas.openxmlformats.org/officeDocument/2006/relationships/image" Target="../media/image133.png"/><Relationship Id="rId57" Type="http://schemas.openxmlformats.org/officeDocument/2006/relationships/image" Target="../media/image173.png"/><Relationship Id="rId61" Type="http://schemas.openxmlformats.org/officeDocument/2006/relationships/image" Target="../media/image177.png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31" Type="http://schemas.openxmlformats.org/officeDocument/2006/relationships/tags" Target="../tags/tag716.xml"/><Relationship Id="rId44" Type="http://schemas.openxmlformats.org/officeDocument/2006/relationships/image" Target="../media/image101.png"/><Relationship Id="rId52" Type="http://schemas.openxmlformats.org/officeDocument/2006/relationships/image" Target="../media/image168.png"/><Relationship Id="rId60" Type="http://schemas.openxmlformats.org/officeDocument/2006/relationships/image" Target="../media/image176.png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Relationship Id="rId35" Type="http://schemas.openxmlformats.org/officeDocument/2006/relationships/image" Target="../media/image167.png"/><Relationship Id="rId43" Type="http://schemas.openxmlformats.org/officeDocument/2006/relationships/image" Target="../media/image100.png"/><Relationship Id="rId48" Type="http://schemas.openxmlformats.org/officeDocument/2006/relationships/image" Target="../media/image107.png"/><Relationship Id="rId56" Type="http://schemas.openxmlformats.org/officeDocument/2006/relationships/image" Target="../media/image172.png"/><Relationship Id="rId64" Type="http://schemas.openxmlformats.org/officeDocument/2006/relationships/image" Target="../media/image180.png"/><Relationship Id="rId8" Type="http://schemas.openxmlformats.org/officeDocument/2006/relationships/tags" Target="../tags/tag693.xml"/><Relationship Id="rId51" Type="http://schemas.openxmlformats.org/officeDocument/2006/relationships/image" Target="../media/image135.png"/><Relationship Id="rId3" Type="http://schemas.openxmlformats.org/officeDocument/2006/relationships/tags" Target="../tags/tag688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notesSlide" Target="../notesSlides/notesSlide29.xml"/><Relationship Id="rId38" Type="http://schemas.openxmlformats.org/officeDocument/2006/relationships/image" Target="../media/image155.png"/><Relationship Id="rId46" Type="http://schemas.openxmlformats.org/officeDocument/2006/relationships/image" Target="../media/image131.png"/><Relationship Id="rId59" Type="http://schemas.openxmlformats.org/officeDocument/2006/relationships/image" Target="../media/image1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8.png"/><Relationship Id="rId39" Type="http://schemas.openxmlformats.org/officeDocument/2006/relationships/image" Target="../media/image22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image" Target="../media/image16.png"/><Relationship Id="rId33" Type="http://schemas.openxmlformats.org/officeDocument/2006/relationships/image" Target="../media/image15.png"/><Relationship Id="rId38" Type="http://schemas.openxmlformats.org/officeDocument/2006/relationships/image" Target="../media/image21.png"/><Relationship Id="rId46" Type="http://schemas.openxmlformats.org/officeDocument/2006/relationships/image" Target="../media/image29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image" Target="../media/image11.png"/><Relationship Id="rId41" Type="http://schemas.openxmlformats.org/officeDocument/2006/relationships/image" Target="../media/image24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notesSlide" Target="../notesSlides/notesSlide3.xml"/><Relationship Id="rId32" Type="http://schemas.openxmlformats.org/officeDocument/2006/relationships/image" Target="../media/image14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9.png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image" Target="../media/image13.png"/><Relationship Id="rId44" Type="http://schemas.openxmlformats.org/officeDocument/2006/relationships/image" Target="../media/image27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729.xml"/><Relationship Id="rId18" Type="http://schemas.openxmlformats.org/officeDocument/2006/relationships/tags" Target="../tags/tag734.xml"/><Relationship Id="rId26" Type="http://schemas.openxmlformats.org/officeDocument/2006/relationships/tags" Target="../tags/tag742.xml"/><Relationship Id="rId39" Type="http://schemas.openxmlformats.org/officeDocument/2006/relationships/image" Target="../media/image158.png"/><Relationship Id="rId21" Type="http://schemas.openxmlformats.org/officeDocument/2006/relationships/tags" Target="../tags/tag737.xml"/><Relationship Id="rId34" Type="http://schemas.openxmlformats.org/officeDocument/2006/relationships/image" Target="../media/image103.png"/><Relationship Id="rId42" Type="http://schemas.openxmlformats.org/officeDocument/2006/relationships/image" Target="../media/image161.png"/><Relationship Id="rId47" Type="http://schemas.openxmlformats.org/officeDocument/2006/relationships/image" Target="../media/image132.png"/><Relationship Id="rId50" Type="http://schemas.openxmlformats.org/officeDocument/2006/relationships/image" Target="../media/image134.png"/><Relationship Id="rId55" Type="http://schemas.openxmlformats.org/officeDocument/2006/relationships/image" Target="../media/image171.png"/><Relationship Id="rId63" Type="http://schemas.openxmlformats.org/officeDocument/2006/relationships/image" Target="../media/image181.png"/><Relationship Id="rId7" Type="http://schemas.openxmlformats.org/officeDocument/2006/relationships/tags" Target="../tags/tag723.xml"/><Relationship Id="rId2" Type="http://schemas.openxmlformats.org/officeDocument/2006/relationships/tags" Target="../tags/tag718.xml"/><Relationship Id="rId16" Type="http://schemas.openxmlformats.org/officeDocument/2006/relationships/tags" Target="../tags/tag732.xml"/><Relationship Id="rId20" Type="http://schemas.openxmlformats.org/officeDocument/2006/relationships/tags" Target="../tags/tag736.xml"/><Relationship Id="rId29" Type="http://schemas.openxmlformats.org/officeDocument/2006/relationships/tags" Target="../tags/tag745.xml"/><Relationship Id="rId41" Type="http://schemas.openxmlformats.org/officeDocument/2006/relationships/image" Target="../media/image160.png"/><Relationship Id="rId54" Type="http://schemas.openxmlformats.org/officeDocument/2006/relationships/image" Target="../media/image170.png"/><Relationship Id="rId62" Type="http://schemas.openxmlformats.org/officeDocument/2006/relationships/image" Target="../media/image179.png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24" Type="http://schemas.openxmlformats.org/officeDocument/2006/relationships/tags" Target="../tags/tag740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65.png"/><Relationship Id="rId40" Type="http://schemas.openxmlformats.org/officeDocument/2006/relationships/image" Target="../media/image159.png"/><Relationship Id="rId45" Type="http://schemas.openxmlformats.org/officeDocument/2006/relationships/image" Target="../media/image102.png"/><Relationship Id="rId53" Type="http://schemas.openxmlformats.org/officeDocument/2006/relationships/image" Target="../media/image169.png"/><Relationship Id="rId58" Type="http://schemas.openxmlformats.org/officeDocument/2006/relationships/image" Target="../media/image174.png"/><Relationship Id="rId5" Type="http://schemas.openxmlformats.org/officeDocument/2006/relationships/tags" Target="../tags/tag721.xml"/><Relationship Id="rId15" Type="http://schemas.openxmlformats.org/officeDocument/2006/relationships/tags" Target="../tags/tag731.xml"/><Relationship Id="rId23" Type="http://schemas.openxmlformats.org/officeDocument/2006/relationships/tags" Target="../tags/tag739.xml"/><Relationship Id="rId28" Type="http://schemas.openxmlformats.org/officeDocument/2006/relationships/tags" Target="../tags/tag744.xml"/><Relationship Id="rId36" Type="http://schemas.openxmlformats.org/officeDocument/2006/relationships/image" Target="../media/image166.png"/><Relationship Id="rId49" Type="http://schemas.openxmlformats.org/officeDocument/2006/relationships/image" Target="../media/image133.png"/><Relationship Id="rId57" Type="http://schemas.openxmlformats.org/officeDocument/2006/relationships/image" Target="../media/image173.png"/><Relationship Id="rId61" Type="http://schemas.openxmlformats.org/officeDocument/2006/relationships/image" Target="../media/image177.png"/><Relationship Id="rId10" Type="http://schemas.openxmlformats.org/officeDocument/2006/relationships/tags" Target="../tags/tag726.xml"/><Relationship Id="rId19" Type="http://schemas.openxmlformats.org/officeDocument/2006/relationships/tags" Target="../tags/tag735.xml"/><Relationship Id="rId31" Type="http://schemas.openxmlformats.org/officeDocument/2006/relationships/tags" Target="../tags/tag747.xml"/><Relationship Id="rId44" Type="http://schemas.openxmlformats.org/officeDocument/2006/relationships/image" Target="../media/image101.png"/><Relationship Id="rId52" Type="http://schemas.openxmlformats.org/officeDocument/2006/relationships/image" Target="../media/image168.png"/><Relationship Id="rId60" Type="http://schemas.openxmlformats.org/officeDocument/2006/relationships/image" Target="../media/image176.png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tags" Target="../tags/tag730.xml"/><Relationship Id="rId22" Type="http://schemas.openxmlformats.org/officeDocument/2006/relationships/tags" Target="../tags/tag738.xml"/><Relationship Id="rId27" Type="http://schemas.openxmlformats.org/officeDocument/2006/relationships/tags" Target="../tags/tag743.xml"/><Relationship Id="rId30" Type="http://schemas.openxmlformats.org/officeDocument/2006/relationships/tags" Target="../tags/tag746.xml"/><Relationship Id="rId35" Type="http://schemas.openxmlformats.org/officeDocument/2006/relationships/image" Target="../media/image167.png"/><Relationship Id="rId43" Type="http://schemas.openxmlformats.org/officeDocument/2006/relationships/image" Target="../media/image100.png"/><Relationship Id="rId48" Type="http://schemas.openxmlformats.org/officeDocument/2006/relationships/image" Target="../media/image107.png"/><Relationship Id="rId56" Type="http://schemas.openxmlformats.org/officeDocument/2006/relationships/image" Target="../media/image172.png"/><Relationship Id="rId64" Type="http://schemas.openxmlformats.org/officeDocument/2006/relationships/image" Target="../media/image182.png"/><Relationship Id="rId8" Type="http://schemas.openxmlformats.org/officeDocument/2006/relationships/tags" Target="../tags/tag724.xml"/><Relationship Id="rId51" Type="http://schemas.openxmlformats.org/officeDocument/2006/relationships/image" Target="../media/image135.png"/><Relationship Id="rId3" Type="http://schemas.openxmlformats.org/officeDocument/2006/relationships/tags" Target="../tags/tag719.xml"/><Relationship Id="rId12" Type="http://schemas.openxmlformats.org/officeDocument/2006/relationships/tags" Target="../tags/tag728.xml"/><Relationship Id="rId17" Type="http://schemas.openxmlformats.org/officeDocument/2006/relationships/tags" Target="../tags/tag733.xml"/><Relationship Id="rId25" Type="http://schemas.openxmlformats.org/officeDocument/2006/relationships/tags" Target="../tags/tag741.xml"/><Relationship Id="rId33" Type="http://schemas.openxmlformats.org/officeDocument/2006/relationships/notesSlide" Target="../notesSlides/notesSlide30.xml"/><Relationship Id="rId38" Type="http://schemas.openxmlformats.org/officeDocument/2006/relationships/image" Target="../media/image155.png"/><Relationship Id="rId46" Type="http://schemas.openxmlformats.org/officeDocument/2006/relationships/image" Target="../media/image131.png"/><Relationship Id="rId59" Type="http://schemas.openxmlformats.org/officeDocument/2006/relationships/image" Target="../media/image17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60.xml"/><Relationship Id="rId18" Type="http://schemas.openxmlformats.org/officeDocument/2006/relationships/tags" Target="../tags/tag765.xml"/><Relationship Id="rId26" Type="http://schemas.openxmlformats.org/officeDocument/2006/relationships/tags" Target="../tags/tag773.xml"/><Relationship Id="rId39" Type="http://schemas.openxmlformats.org/officeDocument/2006/relationships/image" Target="../media/image165.png"/><Relationship Id="rId21" Type="http://schemas.openxmlformats.org/officeDocument/2006/relationships/tags" Target="../tags/tag76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59.png"/><Relationship Id="rId47" Type="http://schemas.openxmlformats.org/officeDocument/2006/relationships/image" Target="../media/image102.png"/><Relationship Id="rId50" Type="http://schemas.openxmlformats.org/officeDocument/2006/relationships/image" Target="../media/image107.png"/><Relationship Id="rId55" Type="http://schemas.openxmlformats.org/officeDocument/2006/relationships/image" Target="../media/image169.png"/><Relationship Id="rId63" Type="http://schemas.openxmlformats.org/officeDocument/2006/relationships/image" Target="../media/image173.png"/><Relationship Id="rId68" Type="http://schemas.openxmlformats.org/officeDocument/2006/relationships/image" Target="../media/image188.png"/><Relationship Id="rId7" Type="http://schemas.openxmlformats.org/officeDocument/2006/relationships/tags" Target="../tags/tag754.xml"/><Relationship Id="rId2" Type="http://schemas.openxmlformats.org/officeDocument/2006/relationships/tags" Target="../tags/tag749.xml"/><Relationship Id="rId16" Type="http://schemas.openxmlformats.org/officeDocument/2006/relationships/tags" Target="../tags/tag763.xml"/><Relationship Id="rId29" Type="http://schemas.openxmlformats.org/officeDocument/2006/relationships/tags" Target="../tags/tag776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tags" Target="../tags/tag758.xml"/><Relationship Id="rId24" Type="http://schemas.openxmlformats.org/officeDocument/2006/relationships/tags" Target="../tags/tag771.xml"/><Relationship Id="rId32" Type="http://schemas.openxmlformats.org/officeDocument/2006/relationships/tags" Target="../tags/tag779.xml"/><Relationship Id="rId37" Type="http://schemas.openxmlformats.org/officeDocument/2006/relationships/image" Target="../media/image167.png"/><Relationship Id="rId40" Type="http://schemas.openxmlformats.org/officeDocument/2006/relationships/image" Target="../media/image155.png"/><Relationship Id="rId45" Type="http://schemas.openxmlformats.org/officeDocument/2006/relationships/image" Target="../media/image100.png"/><Relationship Id="rId53" Type="http://schemas.openxmlformats.org/officeDocument/2006/relationships/image" Target="../media/image135.png"/><Relationship Id="rId58" Type="http://schemas.openxmlformats.org/officeDocument/2006/relationships/image" Target="../media/image172.png"/><Relationship Id="rId66" Type="http://schemas.openxmlformats.org/officeDocument/2006/relationships/image" Target="../media/image186.png"/><Relationship Id="rId5" Type="http://schemas.openxmlformats.org/officeDocument/2006/relationships/tags" Target="../tags/tag752.xml"/><Relationship Id="rId15" Type="http://schemas.openxmlformats.org/officeDocument/2006/relationships/tags" Target="../tags/tag762.xml"/><Relationship Id="rId23" Type="http://schemas.openxmlformats.org/officeDocument/2006/relationships/tags" Target="../tags/tag770.xml"/><Relationship Id="rId28" Type="http://schemas.openxmlformats.org/officeDocument/2006/relationships/tags" Target="../tags/tag775.xml"/><Relationship Id="rId36" Type="http://schemas.openxmlformats.org/officeDocument/2006/relationships/image" Target="../media/image103.png"/><Relationship Id="rId49" Type="http://schemas.openxmlformats.org/officeDocument/2006/relationships/image" Target="../media/image132.png"/><Relationship Id="rId57" Type="http://schemas.openxmlformats.org/officeDocument/2006/relationships/image" Target="../media/image171.png"/><Relationship Id="rId61" Type="http://schemas.openxmlformats.org/officeDocument/2006/relationships/image" Target="../media/image184.png"/><Relationship Id="rId10" Type="http://schemas.openxmlformats.org/officeDocument/2006/relationships/tags" Target="../tags/tag757.xml"/><Relationship Id="rId19" Type="http://schemas.openxmlformats.org/officeDocument/2006/relationships/tags" Target="../tags/tag766.xml"/><Relationship Id="rId31" Type="http://schemas.openxmlformats.org/officeDocument/2006/relationships/tags" Target="../tags/tag778.xml"/><Relationship Id="rId44" Type="http://schemas.openxmlformats.org/officeDocument/2006/relationships/image" Target="../media/image161.png"/><Relationship Id="rId52" Type="http://schemas.openxmlformats.org/officeDocument/2006/relationships/image" Target="../media/image134.png"/><Relationship Id="rId60" Type="http://schemas.openxmlformats.org/officeDocument/2006/relationships/image" Target="../media/image183.png"/><Relationship Id="rId65" Type="http://schemas.openxmlformats.org/officeDocument/2006/relationships/image" Target="../media/image175.png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4" Type="http://schemas.openxmlformats.org/officeDocument/2006/relationships/tags" Target="../tags/tag761.xml"/><Relationship Id="rId22" Type="http://schemas.openxmlformats.org/officeDocument/2006/relationships/tags" Target="../tags/tag769.xml"/><Relationship Id="rId27" Type="http://schemas.openxmlformats.org/officeDocument/2006/relationships/tags" Target="../tags/tag774.xml"/><Relationship Id="rId30" Type="http://schemas.openxmlformats.org/officeDocument/2006/relationships/tags" Target="../tags/tag777.xml"/><Relationship Id="rId35" Type="http://schemas.openxmlformats.org/officeDocument/2006/relationships/notesSlide" Target="../notesSlides/notesSlide31.xml"/><Relationship Id="rId43" Type="http://schemas.openxmlformats.org/officeDocument/2006/relationships/image" Target="../media/image160.png"/><Relationship Id="rId48" Type="http://schemas.openxmlformats.org/officeDocument/2006/relationships/image" Target="../media/image131.png"/><Relationship Id="rId56" Type="http://schemas.openxmlformats.org/officeDocument/2006/relationships/image" Target="../media/image170.png"/><Relationship Id="rId64" Type="http://schemas.openxmlformats.org/officeDocument/2006/relationships/image" Target="../media/image174.png"/><Relationship Id="rId8" Type="http://schemas.openxmlformats.org/officeDocument/2006/relationships/tags" Target="../tags/tag755.xml"/><Relationship Id="rId51" Type="http://schemas.openxmlformats.org/officeDocument/2006/relationships/image" Target="../media/image133.png"/><Relationship Id="rId3" Type="http://schemas.openxmlformats.org/officeDocument/2006/relationships/tags" Target="../tags/tag750.xml"/><Relationship Id="rId12" Type="http://schemas.openxmlformats.org/officeDocument/2006/relationships/tags" Target="../tags/tag759.xml"/><Relationship Id="rId17" Type="http://schemas.openxmlformats.org/officeDocument/2006/relationships/tags" Target="../tags/tag764.xml"/><Relationship Id="rId25" Type="http://schemas.openxmlformats.org/officeDocument/2006/relationships/tags" Target="../tags/tag772.xml"/><Relationship Id="rId33" Type="http://schemas.openxmlformats.org/officeDocument/2006/relationships/tags" Target="../tags/tag780.xml"/><Relationship Id="rId38" Type="http://schemas.openxmlformats.org/officeDocument/2006/relationships/image" Target="../media/image166.png"/><Relationship Id="rId46" Type="http://schemas.openxmlformats.org/officeDocument/2006/relationships/image" Target="../media/image101.png"/><Relationship Id="rId59" Type="http://schemas.openxmlformats.org/officeDocument/2006/relationships/image" Target="../media/image179.png"/><Relationship Id="rId67" Type="http://schemas.openxmlformats.org/officeDocument/2006/relationships/image" Target="../media/image187.png"/><Relationship Id="rId20" Type="http://schemas.openxmlformats.org/officeDocument/2006/relationships/tags" Target="../tags/tag767.xml"/><Relationship Id="rId41" Type="http://schemas.openxmlformats.org/officeDocument/2006/relationships/image" Target="../media/image158.png"/><Relationship Id="rId54" Type="http://schemas.openxmlformats.org/officeDocument/2006/relationships/image" Target="../media/image168.png"/><Relationship Id="rId62" Type="http://schemas.openxmlformats.org/officeDocument/2006/relationships/image" Target="../media/image1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image" Target="../media/image132.png"/><Relationship Id="rId3" Type="http://schemas.openxmlformats.org/officeDocument/2006/relationships/tags" Target="../tags/tag783.xml"/><Relationship Id="rId21" Type="http://schemas.openxmlformats.org/officeDocument/2006/relationships/image" Target="../media/image103.png"/><Relationship Id="rId34" Type="http://schemas.openxmlformats.org/officeDocument/2006/relationships/image" Target="../media/image192.png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image" Target="../media/image131.png"/><Relationship Id="rId33" Type="http://schemas.openxmlformats.org/officeDocument/2006/relationships/image" Target="../media/image191.png"/><Relationship Id="rId38" Type="http://schemas.openxmlformats.org/officeDocument/2006/relationships/image" Target="../media/image196.png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34.png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image" Target="../media/image102.png"/><Relationship Id="rId32" Type="http://schemas.openxmlformats.org/officeDocument/2006/relationships/image" Target="../media/image190.png"/><Relationship Id="rId37" Type="http://schemas.openxmlformats.org/officeDocument/2006/relationships/image" Target="../media/image195.png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image" Target="../media/image101.png"/><Relationship Id="rId28" Type="http://schemas.openxmlformats.org/officeDocument/2006/relationships/image" Target="../media/image133.png"/><Relationship Id="rId36" Type="http://schemas.openxmlformats.org/officeDocument/2006/relationships/image" Target="../media/image194.png"/><Relationship Id="rId10" Type="http://schemas.openxmlformats.org/officeDocument/2006/relationships/tags" Target="../tags/tag7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9.png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image" Target="../media/image100.png"/><Relationship Id="rId27" Type="http://schemas.openxmlformats.org/officeDocument/2006/relationships/image" Target="../media/image107.png"/><Relationship Id="rId30" Type="http://schemas.openxmlformats.org/officeDocument/2006/relationships/image" Target="../media/image135.png"/><Relationship Id="rId35" Type="http://schemas.openxmlformats.org/officeDocument/2006/relationships/image" Target="../media/image1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06.xml"/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26" Type="http://schemas.openxmlformats.org/officeDocument/2006/relationships/image" Target="../media/image102.png"/><Relationship Id="rId39" Type="http://schemas.openxmlformats.org/officeDocument/2006/relationships/image" Target="../media/image195.png"/><Relationship Id="rId3" Type="http://schemas.openxmlformats.org/officeDocument/2006/relationships/tags" Target="../tags/tag80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0.png"/><Relationship Id="rId42" Type="http://schemas.openxmlformats.org/officeDocument/2006/relationships/image" Target="../media/image202.png"/><Relationship Id="rId7" Type="http://schemas.openxmlformats.org/officeDocument/2006/relationships/tags" Target="../tags/tag805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5" Type="http://schemas.openxmlformats.org/officeDocument/2006/relationships/image" Target="../media/image101.png"/><Relationship Id="rId33" Type="http://schemas.openxmlformats.org/officeDocument/2006/relationships/image" Target="../media/image197.png"/><Relationship Id="rId38" Type="http://schemas.openxmlformats.org/officeDocument/2006/relationships/image" Target="../media/image200.png"/><Relationship Id="rId2" Type="http://schemas.openxmlformats.org/officeDocument/2006/relationships/tags" Target="../tags/tag800.xml"/><Relationship Id="rId16" Type="http://schemas.openxmlformats.org/officeDocument/2006/relationships/tags" Target="../tags/tag814.xml"/><Relationship Id="rId20" Type="http://schemas.openxmlformats.org/officeDocument/2006/relationships/tags" Target="../tags/tag818.xml"/><Relationship Id="rId29" Type="http://schemas.openxmlformats.org/officeDocument/2006/relationships/image" Target="../media/image107.png"/><Relationship Id="rId41" Type="http://schemas.openxmlformats.org/officeDocument/2006/relationships/image" Target="../media/image201.png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1" Type="http://schemas.openxmlformats.org/officeDocument/2006/relationships/tags" Target="../tags/tag809.xml"/><Relationship Id="rId24" Type="http://schemas.openxmlformats.org/officeDocument/2006/relationships/image" Target="../media/image100.png"/><Relationship Id="rId32" Type="http://schemas.openxmlformats.org/officeDocument/2006/relationships/image" Target="../media/image135.png"/><Relationship Id="rId37" Type="http://schemas.openxmlformats.org/officeDocument/2006/relationships/image" Target="../media/image199.png"/><Relationship Id="rId40" Type="http://schemas.openxmlformats.org/officeDocument/2006/relationships/image" Target="../media/image196.png"/><Relationship Id="rId5" Type="http://schemas.openxmlformats.org/officeDocument/2006/relationships/tags" Target="../tags/tag803.xml"/><Relationship Id="rId15" Type="http://schemas.openxmlformats.org/officeDocument/2006/relationships/tags" Target="../tags/tag813.xml"/><Relationship Id="rId23" Type="http://schemas.openxmlformats.org/officeDocument/2006/relationships/image" Target="../media/image103.png"/><Relationship Id="rId28" Type="http://schemas.openxmlformats.org/officeDocument/2006/relationships/image" Target="../media/image132.png"/><Relationship Id="rId36" Type="http://schemas.openxmlformats.org/officeDocument/2006/relationships/image" Target="../media/image192.png"/><Relationship Id="rId10" Type="http://schemas.openxmlformats.org/officeDocument/2006/relationships/tags" Target="../tags/tag808.xml"/><Relationship Id="rId19" Type="http://schemas.openxmlformats.org/officeDocument/2006/relationships/tags" Target="../tags/tag817.xml"/><Relationship Id="rId31" Type="http://schemas.openxmlformats.org/officeDocument/2006/relationships/image" Target="../media/image134.png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4" Type="http://schemas.openxmlformats.org/officeDocument/2006/relationships/tags" Target="../tags/tag812.xml"/><Relationship Id="rId22" Type="http://schemas.openxmlformats.org/officeDocument/2006/relationships/notesSlide" Target="../notesSlides/notesSlide33.xml"/><Relationship Id="rId27" Type="http://schemas.openxmlformats.org/officeDocument/2006/relationships/image" Target="../media/image131.png"/><Relationship Id="rId30" Type="http://schemas.openxmlformats.org/officeDocument/2006/relationships/image" Target="../media/image133.png"/><Relationship Id="rId35" Type="http://schemas.openxmlformats.org/officeDocument/2006/relationships/image" Target="../media/image1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26.xml"/><Relationship Id="rId13" Type="http://schemas.openxmlformats.org/officeDocument/2006/relationships/tags" Target="../tags/tag831.xml"/><Relationship Id="rId18" Type="http://schemas.openxmlformats.org/officeDocument/2006/relationships/tags" Target="../tags/tag836.xml"/><Relationship Id="rId26" Type="http://schemas.openxmlformats.org/officeDocument/2006/relationships/image" Target="../media/image190.png"/><Relationship Id="rId39" Type="http://schemas.openxmlformats.org/officeDocument/2006/relationships/image" Target="../media/image207.png"/><Relationship Id="rId3" Type="http://schemas.openxmlformats.org/officeDocument/2006/relationships/tags" Target="../tags/tag821.xml"/><Relationship Id="rId21" Type="http://schemas.openxmlformats.org/officeDocument/2006/relationships/tags" Target="../tags/tag839.xml"/><Relationship Id="rId34" Type="http://schemas.openxmlformats.org/officeDocument/2006/relationships/image" Target="../media/image202.png"/><Relationship Id="rId42" Type="http://schemas.openxmlformats.org/officeDocument/2006/relationships/image" Target="../media/image210.png"/><Relationship Id="rId7" Type="http://schemas.openxmlformats.org/officeDocument/2006/relationships/tags" Target="../tags/tag825.xml"/><Relationship Id="rId12" Type="http://schemas.openxmlformats.org/officeDocument/2006/relationships/tags" Target="../tags/tag830.xml"/><Relationship Id="rId17" Type="http://schemas.openxmlformats.org/officeDocument/2006/relationships/tags" Target="../tags/tag835.xml"/><Relationship Id="rId25" Type="http://schemas.openxmlformats.org/officeDocument/2006/relationships/image" Target="../media/image197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2" Type="http://schemas.openxmlformats.org/officeDocument/2006/relationships/tags" Target="../tags/tag820.xml"/><Relationship Id="rId16" Type="http://schemas.openxmlformats.org/officeDocument/2006/relationships/tags" Target="../tags/tag834.xml"/><Relationship Id="rId20" Type="http://schemas.openxmlformats.org/officeDocument/2006/relationships/tags" Target="../tags/tag838.xml"/><Relationship Id="rId29" Type="http://schemas.openxmlformats.org/officeDocument/2006/relationships/image" Target="../media/image199.png"/><Relationship Id="rId41" Type="http://schemas.openxmlformats.org/officeDocument/2006/relationships/image" Target="../media/image209.png"/><Relationship Id="rId1" Type="http://schemas.openxmlformats.org/officeDocument/2006/relationships/tags" Target="../tags/tag819.xml"/><Relationship Id="rId6" Type="http://schemas.openxmlformats.org/officeDocument/2006/relationships/tags" Target="../tags/tag824.xml"/><Relationship Id="rId11" Type="http://schemas.openxmlformats.org/officeDocument/2006/relationships/tags" Target="../tags/tag829.xml"/><Relationship Id="rId24" Type="http://schemas.openxmlformats.org/officeDocument/2006/relationships/image" Target="../media/image103.png"/><Relationship Id="rId32" Type="http://schemas.openxmlformats.org/officeDocument/2006/relationships/image" Target="../media/image196.png"/><Relationship Id="rId37" Type="http://schemas.openxmlformats.org/officeDocument/2006/relationships/image" Target="../media/image205.png"/><Relationship Id="rId40" Type="http://schemas.openxmlformats.org/officeDocument/2006/relationships/image" Target="../media/image208.png"/><Relationship Id="rId5" Type="http://schemas.openxmlformats.org/officeDocument/2006/relationships/tags" Target="../tags/tag823.xml"/><Relationship Id="rId15" Type="http://schemas.openxmlformats.org/officeDocument/2006/relationships/tags" Target="../tags/tag833.xml"/><Relationship Id="rId23" Type="http://schemas.openxmlformats.org/officeDocument/2006/relationships/notesSlide" Target="../notesSlides/notesSlide34.xml"/><Relationship Id="rId28" Type="http://schemas.openxmlformats.org/officeDocument/2006/relationships/image" Target="../media/image192.png"/><Relationship Id="rId36" Type="http://schemas.openxmlformats.org/officeDocument/2006/relationships/image" Target="../media/image204.png"/><Relationship Id="rId10" Type="http://schemas.openxmlformats.org/officeDocument/2006/relationships/tags" Target="../tags/tag828.xml"/><Relationship Id="rId19" Type="http://schemas.openxmlformats.org/officeDocument/2006/relationships/tags" Target="../tags/tag837.xml"/><Relationship Id="rId31" Type="http://schemas.openxmlformats.org/officeDocument/2006/relationships/image" Target="../media/image195.png"/><Relationship Id="rId44" Type="http://schemas.openxmlformats.org/officeDocument/2006/relationships/image" Target="../media/image212.png"/><Relationship Id="rId4" Type="http://schemas.openxmlformats.org/officeDocument/2006/relationships/tags" Target="../tags/tag822.xml"/><Relationship Id="rId9" Type="http://schemas.openxmlformats.org/officeDocument/2006/relationships/tags" Target="../tags/tag827.xml"/><Relationship Id="rId14" Type="http://schemas.openxmlformats.org/officeDocument/2006/relationships/tags" Target="../tags/tag83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8.png"/><Relationship Id="rId30" Type="http://schemas.openxmlformats.org/officeDocument/2006/relationships/image" Target="../media/image200.png"/><Relationship Id="rId35" Type="http://schemas.openxmlformats.org/officeDocument/2006/relationships/image" Target="../media/image203.png"/><Relationship Id="rId43" Type="http://schemas.openxmlformats.org/officeDocument/2006/relationships/image" Target="../media/image2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13" Type="http://schemas.openxmlformats.org/officeDocument/2006/relationships/tags" Target="../tags/tag8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9.png"/><Relationship Id="rId3" Type="http://schemas.openxmlformats.org/officeDocument/2006/relationships/tags" Target="../tags/tag842.xml"/><Relationship Id="rId21" Type="http://schemas.openxmlformats.org/officeDocument/2006/relationships/image" Target="../media/image204.png"/><Relationship Id="rId34" Type="http://schemas.openxmlformats.org/officeDocument/2006/relationships/image" Target="../media/image217.png"/><Relationship Id="rId7" Type="http://schemas.openxmlformats.org/officeDocument/2006/relationships/tags" Target="../tags/tag846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5" Type="http://schemas.openxmlformats.org/officeDocument/2006/relationships/image" Target="../media/image208.png"/><Relationship Id="rId33" Type="http://schemas.openxmlformats.org/officeDocument/2006/relationships/image" Target="../media/image216.png"/><Relationship Id="rId2" Type="http://schemas.openxmlformats.org/officeDocument/2006/relationships/tags" Target="../tags/tag841.xml"/><Relationship Id="rId16" Type="http://schemas.openxmlformats.org/officeDocument/2006/relationships/tags" Target="../tags/tag855.xml"/><Relationship Id="rId20" Type="http://schemas.openxmlformats.org/officeDocument/2006/relationships/image" Target="../media/image203.png"/><Relationship Id="rId29" Type="http://schemas.openxmlformats.org/officeDocument/2006/relationships/image" Target="../media/image212.png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24" Type="http://schemas.openxmlformats.org/officeDocument/2006/relationships/image" Target="../media/image207.png"/><Relationship Id="rId32" Type="http://schemas.openxmlformats.org/officeDocument/2006/relationships/image" Target="../media/image215.png"/><Relationship Id="rId5" Type="http://schemas.openxmlformats.org/officeDocument/2006/relationships/tags" Target="../tags/tag844.xml"/><Relationship Id="rId15" Type="http://schemas.openxmlformats.org/officeDocument/2006/relationships/tags" Target="../tags/tag854.xml"/><Relationship Id="rId23" Type="http://schemas.openxmlformats.org/officeDocument/2006/relationships/image" Target="../media/image206.png"/><Relationship Id="rId28" Type="http://schemas.openxmlformats.org/officeDocument/2006/relationships/image" Target="../media/image211.png"/><Relationship Id="rId36" Type="http://schemas.openxmlformats.org/officeDocument/2006/relationships/image" Target="../media/image219.png"/><Relationship Id="rId10" Type="http://schemas.openxmlformats.org/officeDocument/2006/relationships/tags" Target="../tags/tag849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214.png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tags" Target="../tags/tag853.xml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Relationship Id="rId30" Type="http://schemas.openxmlformats.org/officeDocument/2006/relationships/image" Target="../media/image213.png"/><Relationship Id="rId35" Type="http://schemas.openxmlformats.org/officeDocument/2006/relationships/image" Target="../media/image2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26" Type="http://schemas.openxmlformats.org/officeDocument/2006/relationships/image" Target="../media/image212.png"/><Relationship Id="rId39" Type="http://schemas.openxmlformats.org/officeDocument/2006/relationships/image" Target="../media/image195.png"/><Relationship Id="rId3" Type="http://schemas.openxmlformats.org/officeDocument/2006/relationships/tags" Target="../tags/tag85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7.png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image" Target="../media/image211.png"/><Relationship Id="rId33" Type="http://schemas.openxmlformats.org/officeDocument/2006/relationships/image" Target="../media/image206.png"/><Relationship Id="rId38" Type="http://schemas.openxmlformats.org/officeDocument/2006/relationships/image" Target="../media/image223.png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tags" Target="../tags/tag876.xml"/><Relationship Id="rId29" Type="http://schemas.openxmlformats.org/officeDocument/2006/relationships/image" Target="../media/image220.png"/><Relationship Id="rId41" Type="http://schemas.openxmlformats.org/officeDocument/2006/relationships/image" Target="../media/image225.png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24" Type="http://schemas.openxmlformats.org/officeDocument/2006/relationships/image" Target="../media/image209.png"/><Relationship Id="rId32" Type="http://schemas.openxmlformats.org/officeDocument/2006/relationships/image" Target="../media/image205.png"/><Relationship Id="rId37" Type="http://schemas.openxmlformats.org/officeDocument/2006/relationships/image" Target="../media/image222.png"/><Relationship Id="rId40" Type="http://schemas.openxmlformats.org/officeDocument/2006/relationships/image" Target="../media/image224.png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image" Target="../media/image219.png"/><Relationship Id="rId28" Type="http://schemas.openxmlformats.org/officeDocument/2006/relationships/image" Target="../media/image203.png"/><Relationship Id="rId36" Type="http://schemas.openxmlformats.org/officeDocument/2006/relationships/image" Target="../media/image221.png"/><Relationship Id="rId10" Type="http://schemas.openxmlformats.org/officeDocument/2006/relationships/tags" Target="../tags/tag866.xml"/><Relationship Id="rId19" Type="http://schemas.openxmlformats.org/officeDocument/2006/relationships/tags" Target="../tags/tag875.xml"/><Relationship Id="rId31" Type="http://schemas.openxmlformats.org/officeDocument/2006/relationships/image" Target="../media/image204.png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notesSlide" Target="../notesSlides/notesSlide36.xml"/><Relationship Id="rId27" Type="http://schemas.openxmlformats.org/officeDocument/2006/relationships/image" Target="../media/image208.png"/><Relationship Id="rId30" Type="http://schemas.openxmlformats.org/officeDocument/2006/relationships/image" Target="../media/image213.png"/><Relationship Id="rId35" Type="http://schemas.openxmlformats.org/officeDocument/2006/relationships/image" Target="../media/image2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84.xml"/><Relationship Id="rId13" Type="http://schemas.openxmlformats.org/officeDocument/2006/relationships/tags" Target="../tags/tag889.xml"/><Relationship Id="rId18" Type="http://schemas.openxmlformats.org/officeDocument/2006/relationships/notesSlide" Target="../notesSlides/notesSlide37.xml"/><Relationship Id="rId26" Type="http://schemas.openxmlformats.org/officeDocument/2006/relationships/image" Target="../media/image206.png"/><Relationship Id="rId3" Type="http://schemas.openxmlformats.org/officeDocument/2006/relationships/tags" Target="../tags/tag879.xml"/><Relationship Id="rId21" Type="http://schemas.openxmlformats.org/officeDocument/2006/relationships/image" Target="../media/image226.png"/><Relationship Id="rId7" Type="http://schemas.openxmlformats.org/officeDocument/2006/relationships/tags" Target="../tags/tag883.xml"/><Relationship Id="rId12" Type="http://schemas.openxmlformats.org/officeDocument/2006/relationships/tags" Target="../tags/tag88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5.png"/><Relationship Id="rId2" Type="http://schemas.openxmlformats.org/officeDocument/2006/relationships/tags" Target="../tags/tag878.xml"/><Relationship Id="rId16" Type="http://schemas.openxmlformats.org/officeDocument/2006/relationships/tags" Target="../tags/tag892.xml"/><Relationship Id="rId20" Type="http://schemas.openxmlformats.org/officeDocument/2006/relationships/image" Target="../media/image225.png"/><Relationship Id="rId29" Type="http://schemas.openxmlformats.org/officeDocument/2006/relationships/image" Target="../media/image223.png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1" Type="http://schemas.openxmlformats.org/officeDocument/2006/relationships/tags" Target="../tags/tag887.xml"/><Relationship Id="rId24" Type="http://schemas.openxmlformats.org/officeDocument/2006/relationships/image" Target="../media/image204.png"/><Relationship Id="rId5" Type="http://schemas.openxmlformats.org/officeDocument/2006/relationships/tags" Target="../tags/tag881.xml"/><Relationship Id="rId15" Type="http://schemas.openxmlformats.org/officeDocument/2006/relationships/tags" Target="../tags/tag891.xml"/><Relationship Id="rId23" Type="http://schemas.openxmlformats.org/officeDocument/2006/relationships/image" Target="../media/image203.png"/><Relationship Id="rId28" Type="http://schemas.openxmlformats.org/officeDocument/2006/relationships/image" Target="../media/image213.png"/><Relationship Id="rId10" Type="http://schemas.openxmlformats.org/officeDocument/2006/relationships/tags" Target="../tags/tag886.xml"/><Relationship Id="rId19" Type="http://schemas.openxmlformats.org/officeDocument/2006/relationships/image" Target="../media/image219.png"/><Relationship Id="rId31" Type="http://schemas.openxmlformats.org/officeDocument/2006/relationships/image" Target="../media/image227.png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4" Type="http://schemas.openxmlformats.org/officeDocument/2006/relationships/tags" Target="../tags/tag890.xml"/><Relationship Id="rId22" Type="http://schemas.openxmlformats.org/officeDocument/2006/relationships/image" Target="../media/image208.png"/><Relationship Id="rId27" Type="http://schemas.openxmlformats.org/officeDocument/2006/relationships/image" Target="../media/image207.png"/><Relationship Id="rId30" Type="http://schemas.openxmlformats.org/officeDocument/2006/relationships/image" Target="../media/image2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900.xml"/><Relationship Id="rId13" Type="http://schemas.openxmlformats.org/officeDocument/2006/relationships/tags" Target="../tags/tag905.xml"/><Relationship Id="rId18" Type="http://schemas.openxmlformats.org/officeDocument/2006/relationships/tags" Target="../tags/tag910.xml"/><Relationship Id="rId26" Type="http://schemas.openxmlformats.org/officeDocument/2006/relationships/image" Target="../media/image203.png"/><Relationship Id="rId39" Type="http://schemas.openxmlformats.org/officeDocument/2006/relationships/image" Target="../media/image231.png"/><Relationship Id="rId3" Type="http://schemas.openxmlformats.org/officeDocument/2006/relationships/tags" Target="../tags/tag89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7.png"/><Relationship Id="rId42" Type="http://schemas.openxmlformats.org/officeDocument/2006/relationships/image" Target="../media/image234.png"/><Relationship Id="rId7" Type="http://schemas.openxmlformats.org/officeDocument/2006/relationships/tags" Target="../tags/tag899.xml"/><Relationship Id="rId12" Type="http://schemas.openxmlformats.org/officeDocument/2006/relationships/tags" Target="../tags/tag904.xml"/><Relationship Id="rId17" Type="http://schemas.openxmlformats.org/officeDocument/2006/relationships/tags" Target="../tags/tag909.xml"/><Relationship Id="rId25" Type="http://schemas.openxmlformats.org/officeDocument/2006/relationships/image" Target="../media/image208.png"/><Relationship Id="rId33" Type="http://schemas.openxmlformats.org/officeDocument/2006/relationships/image" Target="../media/image207.png"/><Relationship Id="rId38" Type="http://schemas.openxmlformats.org/officeDocument/2006/relationships/image" Target="../media/image230.png"/><Relationship Id="rId2" Type="http://schemas.openxmlformats.org/officeDocument/2006/relationships/tags" Target="../tags/tag894.xml"/><Relationship Id="rId16" Type="http://schemas.openxmlformats.org/officeDocument/2006/relationships/tags" Target="../tags/tag908.xml"/><Relationship Id="rId20" Type="http://schemas.openxmlformats.org/officeDocument/2006/relationships/tags" Target="../tags/tag912.xml"/><Relationship Id="rId29" Type="http://schemas.openxmlformats.org/officeDocument/2006/relationships/image" Target="../media/image222.png"/><Relationship Id="rId41" Type="http://schemas.openxmlformats.org/officeDocument/2006/relationships/image" Target="../media/image233.png"/><Relationship Id="rId1" Type="http://schemas.openxmlformats.org/officeDocument/2006/relationships/tags" Target="../tags/tag893.xml"/><Relationship Id="rId6" Type="http://schemas.openxmlformats.org/officeDocument/2006/relationships/tags" Target="../tags/tag898.xml"/><Relationship Id="rId11" Type="http://schemas.openxmlformats.org/officeDocument/2006/relationships/tags" Target="../tags/tag903.xml"/><Relationship Id="rId24" Type="http://schemas.openxmlformats.org/officeDocument/2006/relationships/image" Target="../media/image225.png"/><Relationship Id="rId32" Type="http://schemas.openxmlformats.org/officeDocument/2006/relationships/image" Target="../media/image206.png"/><Relationship Id="rId37" Type="http://schemas.openxmlformats.org/officeDocument/2006/relationships/image" Target="../media/image229.png"/><Relationship Id="rId40" Type="http://schemas.openxmlformats.org/officeDocument/2006/relationships/image" Target="../media/image232.png"/><Relationship Id="rId5" Type="http://schemas.openxmlformats.org/officeDocument/2006/relationships/tags" Target="../tags/tag897.xml"/><Relationship Id="rId15" Type="http://schemas.openxmlformats.org/officeDocument/2006/relationships/tags" Target="../tags/tag907.xml"/><Relationship Id="rId23" Type="http://schemas.openxmlformats.org/officeDocument/2006/relationships/image" Target="../media/image219.png"/><Relationship Id="rId28" Type="http://schemas.openxmlformats.org/officeDocument/2006/relationships/image" Target="../media/image223.png"/><Relationship Id="rId36" Type="http://schemas.openxmlformats.org/officeDocument/2006/relationships/image" Target="../media/image228.png"/><Relationship Id="rId10" Type="http://schemas.openxmlformats.org/officeDocument/2006/relationships/tags" Target="../tags/tag902.xml"/><Relationship Id="rId19" Type="http://schemas.openxmlformats.org/officeDocument/2006/relationships/tags" Target="../tags/tag911.xml"/><Relationship Id="rId31" Type="http://schemas.openxmlformats.org/officeDocument/2006/relationships/image" Target="../media/image205.png"/><Relationship Id="rId4" Type="http://schemas.openxmlformats.org/officeDocument/2006/relationships/tags" Target="../tags/tag896.xml"/><Relationship Id="rId9" Type="http://schemas.openxmlformats.org/officeDocument/2006/relationships/tags" Target="../tags/tag901.xml"/><Relationship Id="rId14" Type="http://schemas.openxmlformats.org/officeDocument/2006/relationships/tags" Target="../tags/tag906.xml"/><Relationship Id="rId22" Type="http://schemas.openxmlformats.org/officeDocument/2006/relationships/notesSlide" Target="../notesSlides/notesSlide38.xml"/><Relationship Id="rId27" Type="http://schemas.openxmlformats.org/officeDocument/2006/relationships/image" Target="../media/image213.png"/><Relationship Id="rId30" Type="http://schemas.openxmlformats.org/officeDocument/2006/relationships/image" Target="../media/image204.png"/><Relationship Id="rId35" Type="http://schemas.openxmlformats.org/officeDocument/2006/relationships/image" Target="../media/image226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925.xml"/><Relationship Id="rId18" Type="http://schemas.openxmlformats.org/officeDocument/2006/relationships/tags" Target="../tags/tag930.xml"/><Relationship Id="rId26" Type="http://schemas.openxmlformats.org/officeDocument/2006/relationships/tags" Target="../tags/tag938.xml"/><Relationship Id="rId39" Type="http://schemas.openxmlformats.org/officeDocument/2006/relationships/image" Target="../media/image226.png"/><Relationship Id="rId3" Type="http://schemas.openxmlformats.org/officeDocument/2006/relationships/tags" Target="../tags/tag915.xml"/><Relationship Id="rId21" Type="http://schemas.openxmlformats.org/officeDocument/2006/relationships/tags" Target="../tags/tag933.xml"/><Relationship Id="rId34" Type="http://schemas.openxmlformats.org/officeDocument/2006/relationships/image" Target="../media/image203.png"/><Relationship Id="rId42" Type="http://schemas.openxmlformats.org/officeDocument/2006/relationships/image" Target="../media/image236.png"/><Relationship Id="rId47" Type="http://schemas.openxmlformats.org/officeDocument/2006/relationships/image" Target="../media/image240.png"/><Relationship Id="rId50" Type="http://schemas.openxmlformats.org/officeDocument/2006/relationships/image" Target="../media/image243.png"/><Relationship Id="rId7" Type="http://schemas.openxmlformats.org/officeDocument/2006/relationships/tags" Target="../tags/tag919.xml"/><Relationship Id="rId12" Type="http://schemas.openxmlformats.org/officeDocument/2006/relationships/tags" Target="../tags/tag924.xml"/><Relationship Id="rId17" Type="http://schemas.openxmlformats.org/officeDocument/2006/relationships/tags" Target="../tags/tag929.xml"/><Relationship Id="rId25" Type="http://schemas.openxmlformats.org/officeDocument/2006/relationships/tags" Target="../tags/tag937.xml"/><Relationship Id="rId33" Type="http://schemas.openxmlformats.org/officeDocument/2006/relationships/image" Target="../media/image208.png"/><Relationship Id="rId38" Type="http://schemas.openxmlformats.org/officeDocument/2006/relationships/image" Target="../media/image207.png"/><Relationship Id="rId46" Type="http://schemas.openxmlformats.org/officeDocument/2006/relationships/image" Target="../media/image239.png"/><Relationship Id="rId2" Type="http://schemas.openxmlformats.org/officeDocument/2006/relationships/tags" Target="../tags/tag914.xml"/><Relationship Id="rId16" Type="http://schemas.openxmlformats.org/officeDocument/2006/relationships/tags" Target="../tags/tag928.xml"/><Relationship Id="rId20" Type="http://schemas.openxmlformats.org/officeDocument/2006/relationships/tags" Target="../tags/tag932.xml"/><Relationship Id="rId29" Type="http://schemas.openxmlformats.org/officeDocument/2006/relationships/image" Target="../media/image219.png"/><Relationship Id="rId41" Type="http://schemas.openxmlformats.org/officeDocument/2006/relationships/image" Target="../media/image229.png"/><Relationship Id="rId54" Type="http://schemas.openxmlformats.org/officeDocument/2006/relationships/image" Target="../media/image247.png"/><Relationship Id="rId1" Type="http://schemas.openxmlformats.org/officeDocument/2006/relationships/tags" Target="../tags/tag913.xml"/><Relationship Id="rId6" Type="http://schemas.openxmlformats.org/officeDocument/2006/relationships/tags" Target="../tags/tag918.xml"/><Relationship Id="rId11" Type="http://schemas.openxmlformats.org/officeDocument/2006/relationships/tags" Target="../tags/tag923.xml"/><Relationship Id="rId24" Type="http://schemas.openxmlformats.org/officeDocument/2006/relationships/tags" Target="../tags/tag936.xml"/><Relationship Id="rId32" Type="http://schemas.openxmlformats.org/officeDocument/2006/relationships/image" Target="../media/image227.png"/><Relationship Id="rId37" Type="http://schemas.openxmlformats.org/officeDocument/2006/relationships/image" Target="../media/image206.png"/><Relationship Id="rId40" Type="http://schemas.openxmlformats.org/officeDocument/2006/relationships/image" Target="../media/image235.png"/><Relationship Id="rId45" Type="http://schemas.openxmlformats.org/officeDocument/2006/relationships/image" Target="../media/image238.png"/><Relationship Id="rId53" Type="http://schemas.openxmlformats.org/officeDocument/2006/relationships/image" Target="../media/image246.png"/><Relationship Id="rId5" Type="http://schemas.openxmlformats.org/officeDocument/2006/relationships/tags" Target="../tags/tag917.xml"/><Relationship Id="rId15" Type="http://schemas.openxmlformats.org/officeDocument/2006/relationships/tags" Target="../tags/tag927.xml"/><Relationship Id="rId23" Type="http://schemas.openxmlformats.org/officeDocument/2006/relationships/tags" Target="../tags/tag935.xml"/><Relationship Id="rId28" Type="http://schemas.openxmlformats.org/officeDocument/2006/relationships/notesSlide" Target="../notesSlides/notesSlide39.xml"/><Relationship Id="rId36" Type="http://schemas.openxmlformats.org/officeDocument/2006/relationships/image" Target="../media/image205.png"/><Relationship Id="rId49" Type="http://schemas.openxmlformats.org/officeDocument/2006/relationships/image" Target="../media/image242.png"/><Relationship Id="rId10" Type="http://schemas.openxmlformats.org/officeDocument/2006/relationships/tags" Target="../tags/tag922.xml"/><Relationship Id="rId19" Type="http://schemas.openxmlformats.org/officeDocument/2006/relationships/tags" Target="../tags/tag931.xml"/><Relationship Id="rId31" Type="http://schemas.openxmlformats.org/officeDocument/2006/relationships/image" Target="../media/image225.png"/><Relationship Id="rId44" Type="http://schemas.openxmlformats.org/officeDocument/2006/relationships/image" Target="../media/image232.png"/><Relationship Id="rId52" Type="http://schemas.openxmlformats.org/officeDocument/2006/relationships/image" Target="../media/image245.png"/><Relationship Id="rId4" Type="http://schemas.openxmlformats.org/officeDocument/2006/relationships/tags" Target="../tags/tag916.xml"/><Relationship Id="rId9" Type="http://schemas.openxmlformats.org/officeDocument/2006/relationships/tags" Target="../tags/tag921.xml"/><Relationship Id="rId14" Type="http://schemas.openxmlformats.org/officeDocument/2006/relationships/tags" Target="../tags/tag926.xml"/><Relationship Id="rId22" Type="http://schemas.openxmlformats.org/officeDocument/2006/relationships/tags" Target="../tags/tag93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34.png"/><Relationship Id="rId35" Type="http://schemas.openxmlformats.org/officeDocument/2006/relationships/image" Target="../media/image204.png"/><Relationship Id="rId43" Type="http://schemas.openxmlformats.org/officeDocument/2006/relationships/image" Target="../media/image237.png"/><Relationship Id="rId48" Type="http://schemas.openxmlformats.org/officeDocument/2006/relationships/image" Target="../media/image241.png"/><Relationship Id="rId8" Type="http://schemas.openxmlformats.org/officeDocument/2006/relationships/tags" Target="../tags/tag920.xml"/><Relationship Id="rId51" Type="http://schemas.openxmlformats.org/officeDocument/2006/relationships/image" Target="../media/image24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image" Target="../media/image31.png"/><Relationship Id="rId21" Type="http://schemas.openxmlformats.org/officeDocument/2006/relationships/tags" Target="../tags/tag61.xml"/><Relationship Id="rId34" Type="http://schemas.openxmlformats.org/officeDocument/2006/relationships/image" Target="../media/image19.png"/><Relationship Id="rId42" Type="http://schemas.openxmlformats.org/officeDocument/2006/relationships/image" Target="../media/image34.png"/><Relationship Id="rId47" Type="http://schemas.openxmlformats.org/officeDocument/2006/relationships/image" Target="../media/image38.png"/><Relationship Id="rId50" Type="http://schemas.openxmlformats.org/officeDocument/2006/relationships/image" Target="../media/image23.png"/><Relationship Id="rId55" Type="http://schemas.openxmlformats.org/officeDocument/2006/relationships/image" Target="../media/image40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image" Target="../media/image18.png"/><Relationship Id="rId38" Type="http://schemas.openxmlformats.org/officeDocument/2006/relationships/image" Target="../media/image21.png"/><Relationship Id="rId46" Type="http://schemas.openxmlformats.org/officeDocument/2006/relationships/image" Target="../media/image37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3.png"/><Relationship Id="rId54" Type="http://schemas.openxmlformats.org/officeDocument/2006/relationships/image" Target="../media/image27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image" Target="../media/image17.png"/><Relationship Id="rId37" Type="http://schemas.openxmlformats.org/officeDocument/2006/relationships/image" Target="../media/image30.png"/><Relationship Id="rId40" Type="http://schemas.openxmlformats.org/officeDocument/2006/relationships/image" Target="../media/image32.png"/><Relationship Id="rId45" Type="http://schemas.openxmlformats.org/officeDocument/2006/relationships/image" Target="../media/image29.png"/><Relationship Id="rId53" Type="http://schemas.openxmlformats.org/officeDocument/2006/relationships/image" Target="../media/image26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image" Target="../media/image28.png"/><Relationship Id="rId49" Type="http://schemas.openxmlformats.org/officeDocument/2006/relationships/image" Target="../media/image22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16.png"/><Relationship Id="rId44" Type="http://schemas.openxmlformats.org/officeDocument/2006/relationships/image" Target="../media/image36.png"/><Relationship Id="rId52" Type="http://schemas.openxmlformats.org/officeDocument/2006/relationships/image" Target="../media/image25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notesSlide" Target="../notesSlides/notesSlide4.xml"/><Relationship Id="rId35" Type="http://schemas.openxmlformats.org/officeDocument/2006/relationships/image" Target="../media/image20.png"/><Relationship Id="rId43" Type="http://schemas.openxmlformats.org/officeDocument/2006/relationships/image" Target="../media/image35.png"/><Relationship Id="rId48" Type="http://schemas.openxmlformats.org/officeDocument/2006/relationships/image" Target="../media/image39.png"/><Relationship Id="rId56" Type="http://schemas.openxmlformats.org/officeDocument/2006/relationships/image" Target="../media/image41.png"/><Relationship Id="rId8" Type="http://schemas.openxmlformats.org/officeDocument/2006/relationships/tags" Target="../tags/tag48.xml"/><Relationship Id="rId51" Type="http://schemas.openxmlformats.org/officeDocument/2006/relationships/image" Target="../media/image24.png"/><Relationship Id="rId3" Type="http://schemas.openxmlformats.org/officeDocument/2006/relationships/tags" Target="../tags/tag4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4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1.png"/><Relationship Id="rId3" Type="http://schemas.openxmlformats.org/officeDocument/2006/relationships/tags" Target="../tags/tag941.xml"/><Relationship Id="rId21" Type="http://schemas.openxmlformats.org/officeDocument/2006/relationships/image" Target="../media/image132.png"/><Relationship Id="rId7" Type="http://schemas.openxmlformats.org/officeDocument/2006/relationships/tags" Target="../tags/tag945.xml"/><Relationship Id="rId12" Type="http://schemas.openxmlformats.org/officeDocument/2006/relationships/tags" Target="../tags/tag950.xml"/><Relationship Id="rId17" Type="http://schemas.openxmlformats.org/officeDocument/2006/relationships/image" Target="../media/image100.png"/><Relationship Id="rId25" Type="http://schemas.openxmlformats.org/officeDocument/2006/relationships/image" Target="../media/image135.png"/><Relationship Id="rId2" Type="http://schemas.openxmlformats.org/officeDocument/2006/relationships/tags" Target="../tags/tag940.xml"/><Relationship Id="rId16" Type="http://schemas.openxmlformats.org/officeDocument/2006/relationships/image" Target="../media/image248.png"/><Relationship Id="rId20" Type="http://schemas.openxmlformats.org/officeDocument/2006/relationships/image" Target="../media/image131.png"/><Relationship Id="rId1" Type="http://schemas.openxmlformats.org/officeDocument/2006/relationships/tags" Target="../tags/tag939.xml"/><Relationship Id="rId6" Type="http://schemas.openxmlformats.org/officeDocument/2006/relationships/tags" Target="../tags/tag944.xml"/><Relationship Id="rId11" Type="http://schemas.openxmlformats.org/officeDocument/2006/relationships/tags" Target="../tags/tag949.xml"/><Relationship Id="rId24" Type="http://schemas.openxmlformats.org/officeDocument/2006/relationships/image" Target="../media/image134.png"/><Relationship Id="rId5" Type="http://schemas.openxmlformats.org/officeDocument/2006/relationships/tags" Target="../tags/tag943.xml"/><Relationship Id="rId15" Type="http://schemas.openxmlformats.org/officeDocument/2006/relationships/image" Target="../media/image207.png"/><Relationship Id="rId23" Type="http://schemas.openxmlformats.org/officeDocument/2006/relationships/image" Target="../media/image133.png"/><Relationship Id="rId10" Type="http://schemas.openxmlformats.org/officeDocument/2006/relationships/tags" Target="../tags/tag948.xml"/><Relationship Id="rId19" Type="http://schemas.openxmlformats.org/officeDocument/2006/relationships/image" Target="../media/image102.png"/><Relationship Id="rId4" Type="http://schemas.openxmlformats.org/officeDocument/2006/relationships/tags" Target="../tags/tag942.xml"/><Relationship Id="rId9" Type="http://schemas.openxmlformats.org/officeDocument/2006/relationships/tags" Target="../tags/tag947.xml"/><Relationship Id="rId14" Type="http://schemas.openxmlformats.org/officeDocument/2006/relationships/notesSlide" Target="../notesSlides/notesSlide40.xml"/><Relationship Id="rId22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963.xml"/><Relationship Id="rId18" Type="http://schemas.openxmlformats.org/officeDocument/2006/relationships/tags" Target="../tags/tag968.xml"/><Relationship Id="rId26" Type="http://schemas.openxmlformats.org/officeDocument/2006/relationships/tags" Target="../tags/tag976.xml"/><Relationship Id="rId39" Type="http://schemas.openxmlformats.org/officeDocument/2006/relationships/image" Target="../media/image133.png"/><Relationship Id="rId21" Type="http://schemas.openxmlformats.org/officeDocument/2006/relationships/tags" Target="../tags/tag971.xml"/><Relationship Id="rId34" Type="http://schemas.openxmlformats.org/officeDocument/2006/relationships/image" Target="../media/image101.png"/><Relationship Id="rId42" Type="http://schemas.openxmlformats.org/officeDocument/2006/relationships/image" Target="../media/image207.png"/><Relationship Id="rId47" Type="http://schemas.openxmlformats.org/officeDocument/2006/relationships/image" Target="../media/image253.png"/><Relationship Id="rId50" Type="http://schemas.openxmlformats.org/officeDocument/2006/relationships/image" Target="../media/image256.png"/><Relationship Id="rId55" Type="http://schemas.openxmlformats.org/officeDocument/2006/relationships/image" Target="../media/image195.png"/><Relationship Id="rId7" Type="http://schemas.openxmlformats.org/officeDocument/2006/relationships/tags" Target="../tags/tag957.xml"/><Relationship Id="rId12" Type="http://schemas.openxmlformats.org/officeDocument/2006/relationships/tags" Target="../tags/tag962.xml"/><Relationship Id="rId17" Type="http://schemas.openxmlformats.org/officeDocument/2006/relationships/tags" Target="../tags/tag967.xml"/><Relationship Id="rId25" Type="http://schemas.openxmlformats.org/officeDocument/2006/relationships/tags" Target="../tags/tag975.xml"/><Relationship Id="rId33" Type="http://schemas.openxmlformats.org/officeDocument/2006/relationships/image" Target="../media/image100.png"/><Relationship Id="rId38" Type="http://schemas.openxmlformats.org/officeDocument/2006/relationships/image" Target="../media/image107.png"/><Relationship Id="rId46" Type="http://schemas.openxmlformats.org/officeDocument/2006/relationships/image" Target="../media/image252.png"/><Relationship Id="rId2" Type="http://schemas.openxmlformats.org/officeDocument/2006/relationships/tags" Target="../tags/tag952.xml"/><Relationship Id="rId16" Type="http://schemas.openxmlformats.org/officeDocument/2006/relationships/tags" Target="../tags/tag966.xml"/><Relationship Id="rId20" Type="http://schemas.openxmlformats.org/officeDocument/2006/relationships/tags" Target="../tags/tag970.xml"/><Relationship Id="rId29" Type="http://schemas.openxmlformats.org/officeDocument/2006/relationships/tags" Target="../tags/tag979.xml"/><Relationship Id="rId41" Type="http://schemas.openxmlformats.org/officeDocument/2006/relationships/image" Target="../media/image135.png"/><Relationship Id="rId54" Type="http://schemas.openxmlformats.org/officeDocument/2006/relationships/image" Target="../media/image260.png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11" Type="http://schemas.openxmlformats.org/officeDocument/2006/relationships/tags" Target="../tags/tag961.xml"/><Relationship Id="rId24" Type="http://schemas.openxmlformats.org/officeDocument/2006/relationships/tags" Target="../tags/tag974.xml"/><Relationship Id="rId32" Type="http://schemas.openxmlformats.org/officeDocument/2006/relationships/image" Target="../media/image248.png"/><Relationship Id="rId37" Type="http://schemas.openxmlformats.org/officeDocument/2006/relationships/image" Target="../media/image132.png"/><Relationship Id="rId40" Type="http://schemas.openxmlformats.org/officeDocument/2006/relationships/image" Target="../media/image134.png"/><Relationship Id="rId45" Type="http://schemas.openxmlformats.org/officeDocument/2006/relationships/image" Target="../media/image251.png"/><Relationship Id="rId53" Type="http://schemas.openxmlformats.org/officeDocument/2006/relationships/image" Target="../media/image259.png"/><Relationship Id="rId5" Type="http://schemas.openxmlformats.org/officeDocument/2006/relationships/tags" Target="../tags/tag955.xml"/><Relationship Id="rId15" Type="http://schemas.openxmlformats.org/officeDocument/2006/relationships/tags" Target="../tags/tag965.xml"/><Relationship Id="rId23" Type="http://schemas.openxmlformats.org/officeDocument/2006/relationships/tags" Target="../tags/tag973.xml"/><Relationship Id="rId28" Type="http://schemas.openxmlformats.org/officeDocument/2006/relationships/tags" Target="../tags/tag978.xml"/><Relationship Id="rId36" Type="http://schemas.openxmlformats.org/officeDocument/2006/relationships/image" Target="../media/image131.png"/><Relationship Id="rId49" Type="http://schemas.openxmlformats.org/officeDocument/2006/relationships/image" Target="../media/image255.png"/><Relationship Id="rId10" Type="http://schemas.openxmlformats.org/officeDocument/2006/relationships/tags" Target="../tags/tag960.xml"/><Relationship Id="rId19" Type="http://schemas.openxmlformats.org/officeDocument/2006/relationships/tags" Target="../tags/tag969.xml"/><Relationship Id="rId31" Type="http://schemas.openxmlformats.org/officeDocument/2006/relationships/notesSlide" Target="../notesSlides/notesSlide41.xml"/><Relationship Id="rId44" Type="http://schemas.openxmlformats.org/officeDocument/2006/relationships/image" Target="../media/image250.png"/><Relationship Id="rId52" Type="http://schemas.openxmlformats.org/officeDocument/2006/relationships/image" Target="../media/image258.png"/><Relationship Id="rId4" Type="http://schemas.openxmlformats.org/officeDocument/2006/relationships/tags" Target="../tags/tag954.xml"/><Relationship Id="rId9" Type="http://schemas.openxmlformats.org/officeDocument/2006/relationships/tags" Target="../tags/tag959.xml"/><Relationship Id="rId14" Type="http://schemas.openxmlformats.org/officeDocument/2006/relationships/tags" Target="../tags/tag964.xml"/><Relationship Id="rId22" Type="http://schemas.openxmlformats.org/officeDocument/2006/relationships/tags" Target="../tags/tag972.xml"/><Relationship Id="rId27" Type="http://schemas.openxmlformats.org/officeDocument/2006/relationships/tags" Target="../tags/tag97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02.png"/><Relationship Id="rId43" Type="http://schemas.openxmlformats.org/officeDocument/2006/relationships/image" Target="../media/image249.png"/><Relationship Id="rId48" Type="http://schemas.openxmlformats.org/officeDocument/2006/relationships/image" Target="../media/image254.png"/><Relationship Id="rId56" Type="http://schemas.openxmlformats.org/officeDocument/2006/relationships/image" Target="../media/image196.png"/><Relationship Id="rId8" Type="http://schemas.openxmlformats.org/officeDocument/2006/relationships/tags" Target="../tags/tag958.xml"/><Relationship Id="rId51" Type="http://schemas.openxmlformats.org/officeDocument/2006/relationships/image" Target="../media/image257.png"/><Relationship Id="rId3" Type="http://schemas.openxmlformats.org/officeDocument/2006/relationships/tags" Target="../tags/tag953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992.xml"/><Relationship Id="rId18" Type="http://schemas.openxmlformats.org/officeDocument/2006/relationships/tags" Target="../tags/tag997.xml"/><Relationship Id="rId26" Type="http://schemas.openxmlformats.org/officeDocument/2006/relationships/tags" Target="../tags/tag1005.xml"/><Relationship Id="rId39" Type="http://schemas.openxmlformats.org/officeDocument/2006/relationships/image" Target="../media/image102.png"/><Relationship Id="rId21" Type="http://schemas.openxmlformats.org/officeDocument/2006/relationships/tags" Target="../tags/tag1000.xml"/><Relationship Id="rId34" Type="http://schemas.openxmlformats.org/officeDocument/2006/relationships/image" Target="../media/image248.png"/><Relationship Id="rId42" Type="http://schemas.openxmlformats.org/officeDocument/2006/relationships/image" Target="../media/image107.png"/><Relationship Id="rId47" Type="http://schemas.openxmlformats.org/officeDocument/2006/relationships/image" Target="../media/image257.png"/><Relationship Id="rId50" Type="http://schemas.openxmlformats.org/officeDocument/2006/relationships/image" Target="../media/image253.png"/><Relationship Id="rId55" Type="http://schemas.openxmlformats.org/officeDocument/2006/relationships/image" Target="../media/image196.png"/><Relationship Id="rId7" Type="http://schemas.openxmlformats.org/officeDocument/2006/relationships/tags" Target="../tags/tag986.xml"/><Relationship Id="rId12" Type="http://schemas.openxmlformats.org/officeDocument/2006/relationships/tags" Target="../tags/tag991.xml"/><Relationship Id="rId17" Type="http://schemas.openxmlformats.org/officeDocument/2006/relationships/tags" Target="../tags/tag996.xml"/><Relationship Id="rId25" Type="http://schemas.openxmlformats.org/officeDocument/2006/relationships/tags" Target="../tags/tag1004.xml"/><Relationship Id="rId33" Type="http://schemas.openxmlformats.org/officeDocument/2006/relationships/notesSlide" Target="../notesSlides/notesSlide42.xml"/><Relationship Id="rId38" Type="http://schemas.openxmlformats.org/officeDocument/2006/relationships/image" Target="../media/image101.png"/><Relationship Id="rId46" Type="http://schemas.openxmlformats.org/officeDocument/2006/relationships/image" Target="../media/image207.png"/><Relationship Id="rId59" Type="http://schemas.openxmlformats.org/officeDocument/2006/relationships/image" Target="../media/image261.png"/><Relationship Id="rId2" Type="http://schemas.openxmlformats.org/officeDocument/2006/relationships/tags" Target="../tags/tag981.xml"/><Relationship Id="rId16" Type="http://schemas.openxmlformats.org/officeDocument/2006/relationships/tags" Target="../tags/tag995.xml"/><Relationship Id="rId20" Type="http://schemas.openxmlformats.org/officeDocument/2006/relationships/tags" Target="../tags/tag999.xml"/><Relationship Id="rId29" Type="http://schemas.openxmlformats.org/officeDocument/2006/relationships/tags" Target="../tags/tag1008.xml"/><Relationship Id="rId41" Type="http://schemas.openxmlformats.org/officeDocument/2006/relationships/image" Target="../media/image132.png"/><Relationship Id="rId54" Type="http://schemas.openxmlformats.org/officeDocument/2006/relationships/image" Target="../media/image195.png"/><Relationship Id="rId1" Type="http://schemas.openxmlformats.org/officeDocument/2006/relationships/tags" Target="../tags/tag980.xml"/><Relationship Id="rId6" Type="http://schemas.openxmlformats.org/officeDocument/2006/relationships/tags" Target="../tags/tag985.xml"/><Relationship Id="rId11" Type="http://schemas.openxmlformats.org/officeDocument/2006/relationships/tags" Target="../tags/tag990.xml"/><Relationship Id="rId24" Type="http://schemas.openxmlformats.org/officeDocument/2006/relationships/tags" Target="../tags/tag100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00.png"/><Relationship Id="rId40" Type="http://schemas.openxmlformats.org/officeDocument/2006/relationships/image" Target="../media/image131.png"/><Relationship Id="rId45" Type="http://schemas.openxmlformats.org/officeDocument/2006/relationships/image" Target="../media/image135.png"/><Relationship Id="rId53" Type="http://schemas.openxmlformats.org/officeDocument/2006/relationships/image" Target="../media/image258.png"/><Relationship Id="rId58" Type="http://schemas.openxmlformats.org/officeDocument/2006/relationships/image" Target="../media/image259.png"/><Relationship Id="rId5" Type="http://schemas.openxmlformats.org/officeDocument/2006/relationships/tags" Target="../tags/tag984.xml"/><Relationship Id="rId15" Type="http://schemas.openxmlformats.org/officeDocument/2006/relationships/tags" Target="../tags/tag994.xml"/><Relationship Id="rId23" Type="http://schemas.openxmlformats.org/officeDocument/2006/relationships/tags" Target="../tags/tag1002.xml"/><Relationship Id="rId28" Type="http://schemas.openxmlformats.org/officeDocument/2006/relationships/tags" Target="../tags/tag1007.xml"/><Relationship Id="rId36" Type="http://schemas.openxmlformats.org/officeDocument/2006/relationships/image" Target="../media/image250.png"/><Relationship Id="rId49" Type="http://schemas.openxmlformats.org/officeDocument/2006/relationships/image" Target="../media/image251.png"/><Relationship Id="rId57" Type="http://schemas.openxmlformats.org/officeDocument/2006/relationships/image" Target="../media/image260.png"/><Relationship Id="rId10" Type="http://schemas.openxmlformats.org/officeDocument/2006/relationships/tags" Target="../tags/tag989.xml"/><Relationship Id="rId19" Type="http://schemas.openxmlformats.org/officeDocument/2006/relationships/tags" Target="../tags/tag998.xml"/><Relationship Id="rId31" Type="http://schemas.openxmlformats.org/officeDocument/2006/relationships/tags" Target="../tags/tag1010.xml"/><Relationship Id="rId44" Type="http://schemas.openxmlformats.org/officeDocument/2006/relationships/image" Target="../media/image134.png"/><Relationship Id="rId52" Type="http://schemas.openxmlformats.org/officeDocument/2006/relationships/image" Target="../media/image255.png"/><Relationship Id="rId60" Type="http://schemas.openxmlformats.org/officeDocument/2006/relationships/image" Target="../media/image262.png"/><Relationship Id="rId4" Type="http://schemas.openxmlformats.org/officeDocument/2006/relationships/tags" Target="../tags/tag983.xml"/><Relationship Id="rId9" Type="http://schemas.openxmlformats.org/officeDocument/2006/relationships/tags" Target="../tags/tag988.xml"/><Relationship Id="rId14" Type="http://schemas.openxmlformats.org/officeDocument/2006/relationships/tags" Target="../tags/tag993.xml"/><Relationship Id="rId22" Type="http://schemas.openxmlformats.org/officeDocument/2006/relationships/tags" Target="../tags/tag1001.xml"/><Relationship Id="rId27" Type="http://schemas.openxmlformats.org/officeDocument/2006/relationships/tags" Target="../tags/tag1006.xml"/><Relationship Id="rId30" Type="http://schemas.openxmlformats.org/officeDocument/2006/relationships/tags" Target="../tags/tag1009.xml"/><Relationship Id="rId35" Type="http://schemas.openxmlformats.org/officeDocument/2006/relationships/image" Target="../media/image249.png"/><Relationship Id="rId43" Type="http://schemas.openxmlformats.org/officeDocument/2006/relationships/image" Target="../media/image133.png"/><Relationship Id="rId48" Type="http://schemas.openxmlformats.org/officeDocument/2006/relationships/image" Target="../media/image252.png"/><Relationship Id="rId56" Type="http://schemas.openxmlformats.org/officeDocument/2006/relationships/image" Target="../media/image256.png"/><Relationship Id="rId8" Type="http://schemas.openxmlformats.org/officeDocument/2006/relationships/tags" Target="../tags/tag987.xml"/><Relationship Id="rId51" Type="http://schemas.openxmlformats.org/officeDocument/2006/relationships/image" Target="../media/image254.png"/><Relationship Id="rId3" Type="http://schemas.openxmlformats.org/officeDocument/2006/relationships/tags" Target="../tags/tag98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18.xml"/><Relationship Id="rId13" Type="http://schemas.openxmlformats.org/officeDocument/2006/relationships/tags" Target="../tags/tag1023.xml"/><Relationship Id="rId18" Type="http://schemas.openxmlformats.org/officeDocument/2006/relationships/tags" Target="../tags/tag1028.xml"/><Relationship Id="rId26" Type="http://schemas.openxmlformats.org/officeDocument/2006/relationships/image" Target="../media/image248.png"/><Relationship Id="rId39" Type="http://schemas.openxmlformats.org/officeDocument/2006/relationships/image" Target="../media/image132.png"/><Relationship Id="rId3" Type="http://schemas.openxmlformats.org/officeDocument/2006/relationships/tags" Target="../tags/tag1013.xml"/><Relationship Id="rId21" Type="http://schemas.openxmlformats.org/officeDocument/2006/relationships/tags" Target="../tags/tag1031.xml"/><Relationship Id="rId34" Type="http://schemas.openxmlformats.org/officeDocument/2006/relationships/image" Target="../media/image255.png"/><Relationship Id="rId42" Type="http://schemas.openxmlformats.org/officeDocument/2006/relationships/image" Target="../media/image134.png"/><Relationship Id="rId7" Type="http://schemas.openxmlformats.org/officeDocument/2006/relationships/tags" Target="../tags/tag1017.xml"/><Relationship Id="rId12" Type="http://schemas.openxmlformats.org/officeDocument/2006/relationships/tags" Target="../tags/tag1022.xml"/><Relationship Id="rId17" Type="http://schemas.openxmlformats.org/officeDocument/2006/relationships/tags" Target="../tags/tag1027.xml"/><Relationship Id="rId25" Type="http://schemas.openxmlformats.org/officeDocument/2006/relationships/notesSlide" Target="../notesSlides/notesSlide43.xml"/><Relationship Id="rId33" Type="http://schemas.openxmlformats.org/officeDocument/2006/relationships/image" Target="../media/image254.png"/><Relationship Id="rId38" Type="http://schemas.openxmlformats.org/officeDocument/2006/relationships/image" Target="../media/image131.png"/><Relationship Id="rId46" Type="http://schemas.openxmlformats.org/officeDocument/2006/relationships/image" Target="../media/image263.png"/><Relationship Id="rId2" Type="http://schemas.openxmlformats.org/officeDocument/2006/relationships/tags" Target="../tags/tag1012.xml"/><Relationship Id="rId16" Type="http://schemas.openxmlformats.org/officeDocument/2006/relationships/tags" Target="../tags/tag1026.xml"/><Relationship Id="rId20" Type="http://schemas.openxmlformats.org/officeDocument/2006/relationships/tags" Target="../tags/tag1030.xml"/><Relationship Id="rId29" Type="http://schemas.openxmlformats.org/officeDocument/2006/relationships/image" Target="../media/image207.png"/><Relationship Id="rId41" Type="http://schemas.openxmlformats.org/officeDocument/2006/relationships/image" Target="../media/image133.png"/><Relationship Id="rId1" Type="http://schemas.openxmlformats.org/officeDocument/2006/relationships/tags" Target="../tags/tag1011.xml"/><Relationship Id="rId6" Type="http://schemas.openxmlformats.org/officeDocument/2006/relationships/tags" Target="../tags/tag1016.xml"/><Relationship Id="rId11" Type="http://schemas.openxmlformats.org/officeDocument/2006/relationships/tags" Target="../tags/tag102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53.png"/><Relationship Id="rId37" Type="http://schemas.openxmlformats.org/officeDocument/2006/relationships/image" Target="../media/image102.png"/><Relationship Id="rId40" Type="http://schemas.openxmlformats.org/officeDocument/2006/relationships/image" Target="../media/image107.png"/><Relationship Id="rId45" Type="http://schemas.openxmlformats.org/officeDocument/2006/relationships/image" Target="../media/image258.png"/><Relationship Id="rId5" Type="http://schemas.openxmlformats.org/officeDocument/2006/relationships/tags" Target="../tags/tag1015.xml"/><Relationship Id="rId15" Type="http://schemas.openxmlformats.org/officeDocument/2006/relationships/tags" Target="../tags/tag1025.xml"/><Relationship Id="rId23" Type="http://schemas.openxmlformats.org/officeDocument/2006/relationships/tags" Target="../tags/tag1033.xml"/><Relationship Id="rId28" Type="http://schemas.openxmlformats.org/officeDocument/2006/relationships/image" Target="../media/image250.png"/><Relationship Id="rId36" Type="http://schemas.openxmlformats.org/officeDocument/2006/relationships/image" Target="../media/image101.png"/><Relationship Id="rId10" Type="http://schemas.openxmlformats.org/officeDocument/2006/relationships/tags" Target="../tags/tag1020.xml"/><Relationship Id="rId19" Type="http://schemas.openxmlformats.org/officeDocument/2006/relationships/tags" Target="../tags/tag1029.xml"/><Relationship Id="rId31" Type="http://schemas.openxmlformats.org/officeDocument/2006/relationships/image" Target="../media/image252.png"/><Relationship Id="rId44" Type="http://schemas.openxmlformats.org/officeDocument/2006/relationships/image" Target="../media/image257.png"/><Relationship Id="rId4" Type="http://schemas.openxmlformats.org/officeDocument/2006/relationships/tags" Target="../tags/tag1014.xml"/><Relationship Id="rId9" Type="http://schemas.openxmlformats.org/officeDocument/2006/relationships/tags" Target="../tags/tag1019.xml"/><Relationship Id="rId14" Type="http://schemas.openxmlformats.org/officeDocument/2006/relationships/tags" Target="../tags/tag1024.xml"/><Relationship Id="rId22" Type="http://schemas.openxmlformats.org/officeDocument/2006/relationships/tags" Target="../tags/tag1032.xml"/><Relationship Id="rId27" Type="http://schemas.openxmlformats.org/officeDocument/2006/relationships/image" Target="../media/image249.png"/><Relationship Id="rId30" Type="http://schemas.openxmlformats.org/officeDocument/2006/relationships/image" Target="../media/image251.png"/><Relationship Id="rId35" Type="http://schemas.openxmlformats.org/officeDocument/2006/relationships/image" Target="../media/image100.png"/><Relationship Id="rId43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41.xml"/><Relationship Id="rId13" Type="http://schemas.openxmlformats.org/officeDocument/2006/relationships/tags" Target="../tags/tag1046.xml"/><Relationship Id="rId18" Type="http://schemas.openxmlformats.org/officeDocument/2006/relationships/notesSlide" Target="../notesSlides/notesSlide44.xml"/><Relationship Id="rId26" Type="http://schemas.openxmlformats.org/officeDocument/2006/relationships/image" Target="../media/image107.png"/><Relationship Id="rId3" Type="http://schemas.openxmlformats.org/officeDocument/2006/relationships/tags" Target="../tags/tag1036.xml"/><Relationship Id="rId21" Type="http://schemas.openxmlformats.org/officeDocument/2006/relationships/image" Target="../media/image100.png"/><Relationship Id="rId7" Type="http://schemas.openxmlformats.org/officeDocument/2006/relationships/tags" Target="../tags/tag1040.xml"/><Relationship Id="rId12" Type="http://schemas.openxmlformats.org/officeDocument/2006/relationships/tags" Target="../tags/tag104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2.png"/><Relationship Id="rId33" Type="http://schemas.openxmlformats.org/officeDocument/2006/relationships/image" Target="../media/image265.png"/><Relationship Id="rId2" Type="http://schemas.openxmlformats.org/officeDocument/2006/relationships/tags" Target="../tags/tag1035.xml"/><Relationship Id="rId16" Type="http://schemas.openxmlformats.org/officeDocument/2006/relationships/tags" Target="../tags/tag1049.xml"/><Relationship Id="rId20" Type="http://schemas.openxmlformats.org/officeDocument/2006/relationships/image" Target="../media/image207.png"/><Relationship Id="rId29" Type="http://schemas.openxmlformats.org/officeDocument/2006/relationships/image" Target="../media/image135.png"/><Relationship Id="rId1" Type="http://schemas.openxmlformats.org/officeDocument/2006/relationships/tags" Target="../tags/tag1034.xml"/><Relationship Id="rId6" Type="http://schemas.openxmlformats.org/officeDocument/2006/relationships/tags" Target="../tags/tag1039.xml"/><Relationship Id="rId11" Type="http://schemas.openxmlformats.org/officeDocument/2006/relationships/tags" Target="../tags/tag1044.xml"/><Relationship Id="rId24" Type="http://schemas.openxmlformats.org/officeDocument/2006/relationships/image" Target="../media/image131.png"/><Relationship Id="rId32" Type="http://schemas.openxmlformats.org/officeDocument/2006/relationships/image" Target="../media/image264.png"/><Relationship Id="rId5" Type="http://schemas.openxmlformats.org/officeDocument/2006/relationships/tags" Target="../tags/tag1038.xml"/><Relationship Id="rId15" Type="http://schemas.openxmlformats.org/officeDocument/2006/relationships/tags" Target="../tags/tag1048.xml"/><Relationship Id="rId23" Type="http://schemas.openxmlformats.org/officeDocument/2006/relationships/image" Target="../media/image102.png"/><Relationship Id="rId28" Type="http://schemas.openxmlformats.org/officeDocument/2006/relationships/image" Target="../media/image134.png"/><Relationship Id="rId10" Type="http://schemas.openxmlformats.org/officeDocument/2006/relationships/tags" Target="../tags/tag1043.xml"/><Relationship Id="rId19" Type="http://schemas.openxmlformats.org/officeDocument/2006/relationships/image" Target="../media/image248.png"/><Relationship Id="rId31" Type="http://schemas.openxmlformats.org/officeDocument/2006/relationships/image" Target="../media/image263.png"/><Relationship Id="rId4" Type="http://schemas.openxmlformats.org/officeDocument/2006/relationships/tags" Target="../tags/tag1037.xml"/><Relationship Id="rId9" Type="http://schemas.openxmlformats.org/officeDocument/2006/relationships/tags" Target="../tags/tag1042.xml"/><Relationship Id="rId14" Type="http://schemas.openxmlformats.org/officeDocument/2006/relationships/tags" Target="../tags/tag1047.xml"/><Relationship Id="rId22" Type="http://schemas.openxmlformats.org/officeDocument/2006/relationships/image" Target="../media/image101.png"/><Relationship Id="rId27" Type="http://schemas.openxmlformats.org/officeDocument/2006/relationships/image" Target="../media/image133.png"/><Relationship Id="rId30" Type="http://schemas.openxmlformats.org/officeDocument/2006/relationships/image" Target="../media/image2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57.xml"/><Relationship Id="rId13" Type="http://schemas.openxmlformats.org/officeDocument/2006/relationships/tags" Target="../tags/tag106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2.png"/><Relationship Id="rId3" Type="http://schemas.openxmlformats.org/officeDocument/2006/relationships/tags" Target="../tags/tag1052.xml"/><Relationship Id="rId21" Type="http://schemas.openxmlformats.org/officeDocument/2006/relationships/image" Target="../media/image207.png"/><Relationship Id="rId34" Type="http://schemas.openxmlformats.org/officeDocument/2006/relationships/image" Target="../media/image265.png"/><Relationship Id="rId7" Type="http://schemas.openxmlformats.org/officeDocument/2006/relationships/tags" Target="../tags/tag1056.xml"/><Relationship Id="rId12" Type="http://schemas.openxmlformats.org/officeDocument/2006/relationships/tags" Target="../tags/tag1061.xml"/><Relationship Id="rId17" Type="http://schemas.openxmlformats.org/officeDocument/2006/relationships/tags" Target="../tags/tag1066.xml"/><Relationship Id="rId25" Type="http://schemas.openxmlformats.org/officeDocument/2006/relationships/image" Target="../media/image131.png"/><Relationship Id="rId33" Type="http://schemas.openxmlformats.org/officeDocument/2006/relationships/image" Target="../media/image264.png"/><Relationship Id="rId2" Type="http://schemas.openxmlformats.org/officeDocument/2006/relationships/tags" Target="../tags/tag1051.xml"/><Relationship Id="rId16" Type="http://schemas.openxmlformats.org/officeDocument/2006/relationships/tags" Target="../tags/tag1065.xml"/><Relationship Id="rId20" Type="http://schemas.openxmlformats.org/officeDocument/2006/relationships/image" Target="../media/image248.png"/><Relationship Id="rId29" Type="http://schemas.openxmlformats.org/officeDocument/2006/relationships/image" Target="../media/image134.png"/><Relationship Id="rId1" Type="http://schemas.openxmlformats.org/officeDocument/2006/relationships/tags" Target="../tags/tag1050.xml"/><Relationship Id="rId6" Type="http://schemas.openxmlformats.org/officeDocument/2006/relationships/tags" Target="../tags/tag1055.xml"/><Relationship Id="rId11" Type="http://schemas.openxmlformats.org/officeDocument/2006/relationships/tags" Target="../tags/tag1060.xml"/><Relationship Id="rId24" Type="http://schemas.openxmlformats.org/officeDocument/2006/relationships/image" Target="../media/image102.png"/><Relationship Id="rId32" Type="http://schemas.openxmlformats.org/officeDocument/2006/relationships/image" Target="../media/image263.png"/><Relationship Id="rId5" Type="http://schemas.openxmlformats.org/officeDocument/2006/relationships/tags" Target="../tags/tag1054.xml"/><Relationship Id="rId15" Type="http://schemas.openxmlformats.org/officeDocument/2006/relationships/tags" Target="../tags/tag1064.xml"/><Relationship Id="rId23" Type="http://schemas.openxmlformats.org/officeDocument/2006/relationships/image" Target="../media/image101.png"/><Relationship Id="rId28" Type="http://schemas.openxmlformats.org/officeDocument/2006/relationships/image" Target="../media/image133.png"/><Relationship Id="rId36" Type="http://schemas.openxmlformats.org/officeDocument/2006/relationships/image" Target="../media/image267.png"/><Relationship Id="rId10" Type="http://schemas.openxmlformats.org/officeDocument/2006/relationships/tags" Target="../tags/tag1059.xml"/><Relationship Id="rId19" Type="http://schemas.openxmlformats.org/officeDocument/2006/relationships/notesSlide" Target="../notesSlides/notesSlide45.xml"/><Relationship Id="rId31" Type="http://schemas.openxmlformats.org/officeDocument/2006/relationships/image" Target="../media/image252.png"/><Relationship Id="rId4" Type="http://schemas.openxmlformats.org/officeDocument/2006/relationships/tags" Target="../tags/tag1053.xml"/><Relationship Id="rId9" Type="http://schemas.openxmlformats.org/officeDocument/2006/relationships/tags" Target="../tags/tag1058.xml"/><Relationship Id="rId14" Type="http://schemas.openxmlformats.org/officeDocument/2006/relationships/tags" Target="../tags/tag1063.xml"/><Relationship Id="rId22" Type="http://schemas.openxmlformats.org/officeDocument/2006/relationships/image" Target="../media/image100.png"/><Relationship Id="rId27" Type="http://schemas.openxmlformats.org/officeDocument/2006/relationships/image" Target="../media/image107.png"/><Relationship Id="rId30" Type="http://schemas.openxmlformats.org/officeDocument/2006/relationships/image" Target="../media/image135.png"/><Relationship Id="rId35" Type="http://schemas.openxmlformats.org/officeDocument/2006/relationships/image" Target="../media/image26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image" Target="../media/image18.png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34" Type="http://schemas.openxmlformats.org/officeDocument/2006/relationships/image" Target="../media/image16.png"/><Relationship Id="rId42" Type="http://schemas.openxmlformats.org/officeDocument/2006/relationships/image" Target="../media/image23.png"/><Relationship Id="rId47" Type="http://schemas.openxmlformats.org/officeDocument/2006/relationships/image" Target="../media/image33.png"/><Relationship Id="rId50" Type="http://schemas.openxmlformats.org/officeDocument/2006/relationships/image" Target="../media/image35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notesSlide" Target="../notesSlides/notesSlide5.xml"/><Relationship Id="rId38" Type="http://schemas.openxmlformats.org/officeDocument/2006/relationships/image" Target="../media/image17.png"/><Relationship Id="rId46" Type="http://schemas.openxmlformats.org/officeDocument/2006/relationships/image" Target="../media/image32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41" Type="http://schemas.openxmlformats.org/officeDocument/2006/relationships/image" Target="../media/image22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7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3" Type="http://schemas.openxmlformats.org/officeDocument/2006/relationships/image" Target="../media/image42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image" Target="../media/image19.png"/><Relationship Id="rId49" Type="http://schemas.openxmlformats.org/officeDocument/2006/relationships/image" Target="../media/image34.pn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tags" Target="../tags/tag99.xml"/><Relationship Id="rId44" Type="http://schemas.openxmlformats.org/officeDocument/2006/relationships/image" Target="../media/image25.png"/><Relationship Id="rId52" Type="http://schemas.openxmlformats.org/officeDocument/2006/relationships/image" Target="../media/image36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Relationship Id="rId48" Type="http://schemas.openxmlformats.org/officeDocument/2006/relationships/image" Target="../media/image37.png"/><Relationship Id="rId8" Type="http://schemas.openxmlformats.org/officeDocument/2006/relationships/tags" Target="../tags/tag76.xml"/><Relationship Id="rId51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image" Target="../media/image24.png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image" Target="../media/image17.png"/><Relationship Id="rId42" Type="http://schemas.openxmlformats.org/officeDocument/2006/relationships/image" Target="../media/image35.png"/><Relationship Id="rId47" Type="http://schemas.openxmlformats.org/officeDocument/2006/relationships/image" Target="../media/image33.png"/><Relationship Id="rId50" Type="http://schemas.openxmlformats.org/officeDocument/2006/relationships/image" Target="../media/image43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image" Target="../media/image27.png"/><Relationship Id="rId38" Type="http://schemas.openxmlformats.org/officeDocument/2006/relationships/image" Target="../media/image23.png"/><Relationship Id="rId46" Type="http://schemas.openxmlformats.org/officeDocument/2006/relationships/image" Target="../media/image32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notesSlide" Target="../notesSlides/notesSlide6.xml"/><Relationship Id="rId41" Type="http://schemas.openxmlformats.org/officeDocument/2006/relationships/image" Target="../media/image26.png"/><Relationship Id="rId54" Type="http://schemas.openxmlformats.org/officeDocument/2006/relationships/image" Target="../media/image46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image" Target="../media/image19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45" Type="http://schemas.openxmlformats.org/officeDocument/2006/relationships/image" Target="../media/image42.png"/><Relationship Id="rId53" Type="http://schemas.openxmlformats.org/officeDocument/2006/relationships/image" Target="../media/image40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1.png"/><Relationship Id="rId49" Type="http://schemas.openxmlformats.org/officeDocument/2006/relationships/image" Target="../media/image34.png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image" Target="../media/image20.png"/><Relationship Id="rId44" Type="http://schemas.openxmlformats.org/officeDocument/2006/relationships/image" Target="../media/image36.png"/><Relationship Id="rId52" Type="http://schemas.openxmlformats.org/officeDocument/2006/relationships/image" Target="../media/image45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image" Target="../media/image16.png"/><Relationship Id="rId35" Type="http://schemas.openxmlformats.org/officeDocument/2006/relationships/image" Target="../media/image18.png"/><Relationship Id="rId43" Type="http://schemas.openxmlformats.org/officeDocument/2006/relationships/image" Target="../media/image38.png"/><Relationship Id="rId48" Type="http://schemas.openxmlformats.org/officeDocument/2006/relationships/image" Target="../media/image37.png"/><Relationship Id="rId8" Type="http://schemas.openxmlformats.org/officeDocument/2006/relationships/tags" Target="../tags/tag107.xml"/><Relationship Id="rId51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6.png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image" Target="../media/image21.png"/><Relationship Id="rId42" Type="http://schemas.openxmlformats.org/officeDocument/2006/relationships/image" Target="../media/image47.png"/><Relationship Id="rId47" Type="http://schemas.openxmlformats.org/officeDocument/2006/relationships/image" Target="../media/image51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image" Target="../media/image18.png"/><Relationship Id="rId38" Type="http://schemas.openxmlformats.org/officeDocument/2006/relationships/image" Target="../media/image25.png"/><Relationship Id="rId46" Type="http://schemas.openxmlformats.org/officeDocument/2006/relationships/image" Target="../media/image50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image" Target="../media/image20.png"/><Relationship Id="rId41" Type="http://schemas.openxmlformats.org/officeDocument/2006/relationships/image" Target="../media/image44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image" Target="../media/image17.png"/><Relationship Id="rId37" Type="http://schemas.openxmlformats.org/officeDocument/2006/relationships/image" Target="../media/image24.png"/><Relationship Id="rId40" Type="http://schemas.openxmlformats.org/officeDocument/2006/relationships/image" Target="../media/image43.png"/><Relationship Id="rId45" Type="http://schemas.openxmlformats.org/officeDocument/2006/relationships/image" Target="../media/image49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image" Target="../media/image16.png"/><Relationship Id="rId36" Type="http://schemas.openxmlformats.org/officeDocument/2006/relationships/image" Target="../media/image23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27.png"/><Relationship Id="rId44" Type="http://schemas.openxmlformats.org/officeDocument/2006/relationships/image" Target="../media/image45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notesSlide" Target="../notesSlides/notesSlide7.xml"/><Relationship Id="rId30" Type="http://schemas.openxmlformats.org/officeDocument/2006/relationships/image" Target="../media/image19.png"/><Relationship Id="rId35" Type="http://schemas.openxmlformats.org/officeDocument/2006/relationships/image" Target="../media/image22.png"/><Relationship Id="rId43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20.png"/><Relationship Id="rId39" Type="http://schemas.openxmlformats.org/officeDocument/2006/relationships/image" Target="../media/image23.png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image" Target="../media/image49.png"/><Relationship Id="rId42" Type="http://schemas.openxmlformats.org/officeDocument/2006/relationships/image" Target="../media/image26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16.png"/><Relationship Id="rId33" Type="http://schemas.openxmlformats.org/officeDocument/2006/relationships/image" Target="../media/image45.png"/><Relationship Id="rId38" Type="http://schemas.openxmlformats.org/officeDocument/2006/relationships/image" Target="../media/image22.png"/><Relationship Id="rId46" Type="http://schemas.openxmlformats.org/officeDocument/2006/relationships/image" Target="../media/image53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image" Target="../media/image17.png"/><Relationship Id="rId41" Type="http://schemas.openxmlformats.org/officeDocument/2006/relationships/image" Target="../media/image25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44.png"/><Relationship Id="rId37" Type="http://schemas.openxmlformats.org/officeDocument/2006/relationships/image" Target="../media/image21.png"/><Relationship Id="rId40" Type="http://schemas.openxmlformats.org/officeDocument/2006/relationships/image" Target="../media/image24.png"/><Relationship Id="rId45" Type="http://schemas.openxmlformats.org/officeDocument/2006/relationships/image" Target="../media/image52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7.png"/><Relationship Id="rId36" Type="http://schemas.openxmlformats.org/officeDocument/2006/relationships/image" Target="../media/image51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43.png"/><Relationship Id="rId44" Type="http://schemas.openxmlformats.org/officeDocument/2006/relationships/image" Target="../media/image48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image" Target="../media/image19.png"/><Relationship Id="rId30" Type="http://schemas.openxmlformats.org/officeDocument/2006/relationships/image" Target="../media/image18.png"/><Relationship Id="rId35" Type="http://schemas.openxmlformats.org/officeDocument/2006/relationships/image" Target="../media/image50.png"/><Relationship Id="rId43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image" Target="../media/image43.png"/><Relationship Id="rId21" Type="http://schemas.openxmlformats.org/officeDocument/2006/relationships/tags" Target="../tags/tag194.xml"/><Relationship Id="rId34" Type="http://schemas.openxmlformats.org/officeDocument/2006/relationships/image" Target="../media/image20.png"/><Relationship Id="rId42" Type="http://schemas.openxmlformats.org/officeDocument/2006/relationships/image" Target="../media/image49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55" Type="http://schemas.openxmlformats.org/officeDocument/2006/relationships/image" Target="../media/image54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image" Target="../media/image16.png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image" Target="../media/image58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41" Type="http://schemas.openxmlformats.org/officeDocument/2006/relationships/image" Target="../media/image45.png"/><Relationship Id="rId54" Type="http://schemas.openxmlformats.org/officeDocument/2006/relationships/image" Target="../media/image53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notesSlide" Target="../notesSlides/notesSlide9.xml"/><Relationship Id="rId37" Type="http://schemas.openxmlformats.org/officeDocument/2006/relationships/image" Target="../media/image17.png"/><Relationship Id="rId40" Type="http://schemas.openxmlformats.org/officeDocument/2006/relationships/image" Target="../media/image44.png"/><Relationship Id="rId45" Type="http://schemas.openxmlformats.org/officeDocument/2006/relationships/image" Target="../media/image21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image" Target="../media/image27.png"/><Relationship Id="rId49" Type="http://schemas.openxmlformats.org/officeDocument/2006/relationships/image" Target="../media/image25.png"/><Relationship Id="rId57" Type="http://schemas.openxmlformats.org/officeDocument/2006/relationships/image" Target="../media/image56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51.png"/><Relationship Id="rId52" Type="http://schemas.openxmlformats.org/officeDocument/2006/relationships/image" Target="../media/image48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image" Target="../media/image19.png"/><Relationship Id="rId43" Type="http://schemas.openxmlformats.org/officeDocument/2006/relationships/image" Target="../media/image50.png"/><Relationship Id="rId48" Type="http://schemas.openxmlformats.org/officeDocument/2006/relationships/image" Target="../media/image24.png"/><Relationship Id="rId56" Type="http://schemas.openxmlformats.org/officeDocument/2006/relationships/image" Target="../media/image55.png"/><Relationship Id="rId8" Type="http://schemas.openxmlformats.org/officeDocument/2006/relationships/tags" Target="../tags/tag181.xml"/><Relationship Id="rId51" Type="http://schemas.openxmlformats.org/officeDocument/2006/relationships/image" Target="../media/image47.png"/><Relationship Id="rId3" Type="http://schemas.openxmlformats.org/officeDocument/2006/relationships/tags" Target="../tags/tag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DAB74-7C40-4406-9966-E1D9A7B5385E}" type="slidenum">
              <a:rPr lang="en-US"/>
              <a:pPr/>
              <a:t>1</a:t>
            </a:fld>
            <a:endParaRPr lang="en-US"/>
          </a:p>
        </p:txBody>
      </p:sp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</a:t>
            </a:r>
            <a:r>
              <a:rPr lang="en-US" sz="2400"/>
              <a:t>Fundamental </a:t>
            </a:r>
            <a:r>
              <a:rPr lang="en-US" sz="2400" smtClean="0"/>
              <a:t>Theorems </a:t>
            </a:r>
            <a:r>
              <a:rPr lang="en-US" sz="2400" dirty="0"/>
              <a:t>of Calculus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statements and motivations</a:t>
            </a:r>
            <a:endParaRPr lang="en-US" sz="2400" dirty="0"/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3030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64" name="Picture 18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A09-8017-4CA4-9A86-0CB6A5AB5233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83088" name="Group 112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83089" name="Picture 11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90" name="Picture 11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3078" name="Group 102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83079" name="Picture 10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0" name="Picture 10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1" name="Picture 10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2" name="Picture 10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3" name="Picture 10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4" name="Picture 10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3085" name="Line 109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3062" name="Picture 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9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0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2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299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6375"/>
            <a:ext cx="773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6850"/>
            <a:ext cx="1531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76850"/>
            <a:ext cx="170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4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21388"/>
            <a:ext cx="1109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8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9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38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0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638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1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6388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47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276850"/>
            <a:ext cx="18811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3050" name="Line 74"/>
          <p:cNvSpPr>
            <a:spLocks noChangeShapeType="1"/>
          </p:cNvSpPr>
          <p:nvPr/>
        </p:nvSpPr>
        <p:spPr bwMode="auto">
          <a:xfrm flipH="1">
            <a:off x="1143000" y="4938713"/>
            <a:ext cx="2028825" cy="1050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3023" name="Group 47"/>
          <p:cNvGrpSpPr>
            <a:grpSpLocks/>
          </p:cNvGrpSpPr>
          <p:nvPr/>
        </p:nvGrpSpPr>
        <p:grpSpPr bwMode="auto">
          <a:xfrm>
            <a:off x="1476375" y="6064250"/>
            <a:ext cx="6496050" cy="292100"/>
            <a:chOff x="930" y="3820"/>
            <a:chExt cx="4092" cy="184"/>
          </a:xfrm>
        </p:grpSpPr>
        <p:pic>
          <p:nvPicPr>
            <p:cNvPr id="383024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3833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5" name="Picture 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" y="3834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6" name="Picture 5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87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7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" y="3820"/>
              <a:ext cx="7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8" name="Picture 5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" y="3820"/>
              <a:ext cx="71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29" name="Picture 5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" y="3820"/>
              <a:ext cx="8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3035" name="Line 59"/>
          <p:cNvSpPr>
            <a:spLocks noChangeShapeType="1"/>
          </p:cNvSpPr>
          <p:nvPr/>
        </p:nvSpPr>
        <p:spPr bwMode="auto">
          <a:xfrm flipV="1">
            <a:off x="3060700" y="1600200"/>
            <a:ext cx="2532063" cy="447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036" name="Line 60"/>
          <p:cNvSpPr>
            <a:spLocks noChangeShapeType="1"/>
          </p:cNvSpPr>
          <p:nvPr/>
        </p:nvSpPr>
        <p:spPr bwMode="auto">
          <a:xfrm flipV="1">
            <a:off x="5210175" y="1600200"/>
            <a:ext cx="457200" cy="4479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3037" name="Group 61"/>
          <p:cNvGrpSpPr>
            <a:grpSpLocks/>
          </p:cNvGrpSpPr>
          <p:nvPr/>
        </p:nvGrpSpPr>
        <p:grpSpPr bwMode="auto">
          <a:xfrm>
            <a:off x="1476375" y="6489700"/>
            <a:ext cx="6232525" cy="292100"/>
            <a:chOff x="960" y="4088"/>
            <a:chExt cx="3926" cy="184"/>
          </a:xfrm>
        </p:grpSpPr>
        <p:pic>
          <p:nvPicPr>
            <p:cNvPr id="383038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39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0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4088"/>
              <a:ext cx="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1" name="Picture 6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4101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2" name="Picture 6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0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3" name="Picture 6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3051" name="Line 75"/>
          <p:cNvSpPr>
            <a:spLocks noChangeShapeType="1"/>
          </p:cNvSpPr>
          <p:nvPr/>
        </p:nvSpPr>
        <p:spPr bwMode="auto">
          <a:xfrm flipH="1" flipV="1">
            <a:off x="5730875" y="1600200"/>
            <a:ext cx="1828800" cy="4479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8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3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50" grpId="0" animBg="1"/>
      <p:bldP spid="383050" grpId="1" animBg="1"/>
      <p:bldP spid="383035" grpId="0" animBg="1"/>
      <p:bldP spid="383036" grpId="0" animBg="1"/>
      <p:bldP spid="3830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3030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71" name="Picture 18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A09-8017-4CA4-9A86-0CB6A5AB5233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83088" name="Group 112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83089" name="Picture 11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90" name="Picture 11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3078" name="Group 102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83079" name="Picture 10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0" name="Picture 10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1" name="Picture 10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2" name="Picture 10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3" name="Picture 10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84" name="Picture 10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3085" name="Line 109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3062" name="Picture 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79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0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2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8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299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6375"/>
            <a:ext cx="773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6850"/>
            <a:ext cx="1531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76850"/>
            <a:ext cx="170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4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21388"/>
            <a:ext cx="1109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8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19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38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0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638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1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6388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47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276850"/>
            <a:ext cx="18811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" name="Group 61"/>
          <p:cNvGrpSpPr>
            <a:grpSpLocks/>
          </p:cNvGrpSpPr>
          <p:nvPr/>
        </p:nvGrpSpPr>
        <p:grpSpPr bwMode="auto">
          <a:xfrm>
            <a:off x="1476375" y="6058422"/>
            <a:ext cx="6232525" cy="292100"/>
            <a:chOff x="960" y="4088"/>
            <a:chExt cx="3926" cy="184"/>
          </a:xfrm>
        </p:grpSpPr>
        <p:pic>
          <p:nvPicPr>
            <p:cNvPr id="60" name="Picture 6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6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4088"/>
              <a:ext cx="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6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4101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0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6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3037" name="Group 61"/>
          <p:cNvGrpSpPr>
            <a:grpSpLocks/>
          </p:cNvGrpSpPr>
          <p:nvPr/>
        </p:nvGrpSpPr>
        <p:grpSpPr bwMode="auto">
          <a:xfrm>
            <a:off x="1476375" y="6489700"/>
            <a:ext cx="6232525" cy="292100"/>
            <a:chOff x="960" y="4088"/>
            <a:chExt cx="3926" cy="184"/>
          </a:xfrm>
        </p:grpSpPr>
        <p:pic>
          <p:nvPicPr>
            <p:cNvPr id="383038" name="Picture 6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39" name="Picture 6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0" name="Picture 6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4088"/>
              <a:ext cx="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1" name="Picture 6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4101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2" name="Picture 6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0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43" name="Picture 6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476375" y="6489526"/>
            <a:ext cx="6231642" cy="291983"/>
            <a:chOff x="1476375" y="6489526"/>
            <a:chExt cx="6231642" cy="291983"/>
          </a:xfrm>
        </p:grpSpPr>
        <p:pic>
          <p:nvPicPr>
            <p:cNvPr id="77" name="Picture 6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25" y="6510164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6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6511751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4138" y="6489526"/>
              <a:ext cx="803568" cy="291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1079" y="6519672"/>
              <a:ext cx="350521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3176" y="6489526"/>
              <a:ext cx="584841" cy="291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6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6583189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70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49769E-6 L 0.00087 -0.059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120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84" name="Picture 18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76375" y="6489526"/>
            <a:ext cx="6231642" cy="291983"/>
            <a:chOff x="1476375" y="6489526"/>
            <a:chExt cx="6231642" cy="291983"/>
          </a:xfrm>
        </p:grpSpPr>
        <p:pic>
          <p:nvPicPr>
            <p:cNvPr id="78" name="Picture 6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25" y="6510164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6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6511751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4138" y="6489526"/>
              <a:ext cx="803568" cy="291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1079" y="6519672"/>
              <a:ext cx="350521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3176" y="6489526"/>
              <a:ext cx="584841" cy="291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6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6583189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1476375" y="6058422"/>
            <a:ext cx="6232525" cy="292100"/>
            <a:chOff x="960" y="4088"/>
            <a:chExt cx="3926" cy="184"/>
          </a:xfrm>
        </p:grpSpPr>
        <p:pic>
          <p:nvPicPr>
            <p:cNvPr id="66" name="Picture 6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6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4088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6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4088"/>
              <a:ext cx="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6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4101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0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6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414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3542-9D33-40CB-A105-E80CBE5E77BC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391235" name="Group 67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91236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37" name="Picture 6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91170" name="Group 2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91171" name="Picture 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2" name="Picture 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3" name="Picture 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4" name="Picture 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5" name="Picture 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176" name="Picture 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1177" name="Line 9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117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119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4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5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6375"/>
            <a:ext cx="773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6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6850"/>
            <a:ext cx="1531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76850"/>
            <a:ext cx="170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8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021388"/>
            <a:ext cx="11096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9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0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38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1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638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2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6388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4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276850"/>
            <a:ext cx="18811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223" name="Line 55"/>
          <p:cNvSpPr>
            <a:spLocks noChangeShapeType="1"/>
          </p:cNvSpPr>
          <p:nvPr/>
        </p:nvSpPr>
        <p:spPr bwMode="auto">
          <a:xfrm flipV="1">
            <a:off x="1296988" y="3371850"/>
            <a:ext cx="5594350" cy="2797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1224" name="Group 56"/>
          <p:cNvGrpSpPr>
            <a:grpSpLocks/>
          </p:cNvGrpSpPr>
          <p:nvPr/>
        </p:nvGrpSpPr>
        <p:grpSpPr bwMode="auto">
          <a:xfrm>
            <a:off x="6526213" y="3106738"/>
            <a:ext cx="1493837" cy="379412"/>
            <a:chOff x="4111" y="1957"/>
            <a:chExt cx="941" cy="239"/>
          </a:xfrm>
        </p:grpSpPr>
        <p:pic>
          <p:nvPicPr>
            <p:cNvPr id="391225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1957"/>
              <a:ext cx="6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26" name="Picture 5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" y="204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1228" name="Line 60"/>
          <p:cNvSpPr>
            <a:spLocks noChangeShapeType="1"/>
          </p:cNvSpPr>
          <p:nvPr/>
        </p:nvSpPr>
        <p:spPr bwMode="auto">
          <a:xfrm flipV="1">
            <a:off x="2797175" y="2797175"/>
            <a:ext cx="1828800" cy="3702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29" name="Line 61"/>
          <p:cNvSpPr>
            <a:spLocks noChangeShapeType="1"/>
          </p:cNvSpPr>
          <p:nvPr/>
        </p:nvSpPr>
        <p:spPr bwMode="auto">
          <a:xfrm flipV="1">
            <a:off x="5008563" y="2430463"/>
            <a:ext cx="0" cy="4049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0" name="Line 62"/>
          <p:cNvSpPr>
            <a:spLocks noChangeShapeType="1"/>
          </p:cNvSpPr>
          <p:nvPr/>
        </p:nvSpPr>
        <p:spPr bwMode="auto">
          <a:xfrm flipV="1">
            <a:off x="7358063" y="2895600"/>
            <a:ext cx="1176337" cy="3584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1" name="Line 63"/>
          <p:cNvSpPr>
            <a:spLocks noChangeShapeType="1"/>
          </p:cNvSpPr>
          <p:nvPr/>
        </p:nvSpPr>
        <p:spPr bwMode="auto">
          <a:xfrm>
            <a:off x="4614863" y="2805113"/>
            <a:ext cx="13430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2" name="Line 64"/>
          <p:cNvSpPr>
            <a:spLocks noChangeShapeType="1"/>
          </p:cNvSpPr>
          <p:nvPr/>
        </p:nvSpPr>
        <p:spPr bwMode="auto">
          <a:xfrm>
            <a:off x="4999038" y="2438400"/>
            <a:ext cx="9604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233" name="Line 65"/>
          <p:cNvSpPr>
            <a:spLocks noChangeShapeType="1"/>
          </p:cNvSpPr>
          <p:nvPr/>
        </p:nvSpPr>
        <p:spPr bwMode="auto">
          <a:xfrm flipH="1" flipV="1">
            <a:off x="6307138" y="2028825"/>
            <a:ext cx="2227262" cy="87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9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9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23" grpId="0" animBg="1"/>
      <p:bldP spid="391228" grpId="0" animBg="1"/>
      <p:bldP spid="391229" grpId="0" animBg="1"/>
      <p:bldP spid="391230" grpId="0" animBg="1"/>
      <p:bldP spid="391231" grpId="0" animBg="1"/>
      <p:bldP spid="391232" grpId="0" animBg="1"/>
      <p:bldP spid="3912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82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965700"/>
            <a:ext cx="2486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519" name="Picture 1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953000"/>
            <a:ext cx="11112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530" name="Rectangle 162"/>
          <p:cNvSpPr>
            <a:spLocks noChangeArrowheads="1"/>
          </p:cNvSpPr>
          <p:nvPr/>
        </p:nvSpPr>
        <p:spPr bwMode="auto">
          <a:xfrm>
            <a:off x="4660900" y="5127625"/>
            <a:ext cx="182563" cy="152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335086" y="4343400"/>
            <a:ext cx="3758114" cy="462278"/>
            <a:chOff x="4319086" y="3841640"/>
            <a:chExt cx="3758114" cy="46227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9086" y="3841640"/>
              <a:ext cx="3758114" cy="2295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9899" y="4101142"/>
              <a:ext cx="2987301" cy="2027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431-F7CF-4D98-8979-8316B452D56D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314567" name="Group 199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14568" name="Picture 20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69" name="Picture 20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4563" name="Group 195"/>
          <p:cNvGrpSpPr>
            <a:grpSpLocks/>
          </p:cNvGrpSpPr>
          <p:nvPr/>
        </p:nvGrpSpPr>
        <p:grpSpPr bwMode="auto">
          <a:xfrm>
            <a:off x="6526213" y="3106738"/>
            <a:ext cx="1493837" cy="379412"/>
            <a:chOff x="4111" y="1957"/>
            <a:chExt cx="941" cy="239"/>
          </a:xfrm>
        </p:grpSpPr>
        <p:pic>
          <p:nvPicPr>
            <p:cNvPr id="314564" name="Picture 1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1957"/>
              <a:ext cx="6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65" name="Picture 19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" y="204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4555" name="Group 187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14556" name="Picture 1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57" name="Picture 18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58" name="Picture 1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59" name="Picture 19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60" name="Picture 19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61" name="Picture 19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4562" name="Line 194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4539" name="Picture 1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4447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534" name="Picture 1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27563"/>
            <a:ext cx="28813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520" name="Picture 1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432425"/>
            <a:ext cx="44751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72" name="Picture 10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057900"/>
            <a:ext cx="1885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79" name="Picture 1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6057900"/>
            <a:ext cx="16081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480" name="Rectangle 112"/>
          <p:cNvSpPr>
            <a:spLocks noChangeArrowheads="1"/>
          </p:cNvSpPr>
          <p:nvPr/>
        </p:nvSpPr>
        <p:spPr bwMode="auto">
          <a:xfrm>
            <a:off x="5684838" y="6019800"/>
            <a:ext cx="1325562" cy="7318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5672279" y="5525536"/>
            <a:ext cx="2779297" cy="475214"/>
            <a:chOff x="5692775" y="5525536"/>
            <a:chExt cx="2779297" cy="47521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8418" y="5525536"/>
              <a:ext cx="2763654" cy="2342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4477" name="Picture 10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5" y="5767388"/>
              <a:ext cx="200342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4478" name="Picture 1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75" y="5767388"/>
            <a:ext cx="13303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4540" name="Group 172"/>
          <p:cNvGrpSpPr>
            <a:grpSpLocks/>
          </p:cNvGrpSpPr>
          <p:nvPr/>
        </p:nvGrpSpPr>
        <p:grpSpPr bwMode="auto">
          <a:xfrm>
            <a:off x="76200" y="3632200"/>
            <a:ext cx="7205663" cy="582613"/>
            <a:chOff x="375" y="3905"/>
            <a:chExt cx="4539" cy="367"/>
          </a:xfrm>
        </p:grpSpPr>
        <p:pic>
          <p:nvPicPr>
            <p:cNvPr id="314541" name="Picture 17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3905"/>
              <a:ext cx="33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4542" name="Picture 17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4097"/>
              <a:ext cx="362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4538" name="AutoShape 170"/>
          <p:cNvSpPr>
            <a:spLocks noChangeAspect="1" noChangeArrowheads="1"/>
          </p:cNvSpPr>
          <p:nvPr/>
        </p:nvSpPr>
        <p:spPr bwMode="auto">
          <a:xfrm>
            <a:off x="609600" y="39370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489" name="Line 121"/>
          <p:cNvSpPr>
            <a:spLocks noChangeShapeType="1"/>
          </p:cNvSpPr>
          <p:nvPr/>
        </p:nvSpPr>
        <p:spPr bwMode="auto">
          <a:xfrm flipV="1">
            <a:off x="4495800" y="1600200"/>
            <a:ext cx="246888" cy="4616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85" name="Line 117"/>
          <p:cNvSpPr>
            <a:spLocks noChangeShapeType="1"/>
          </p:cNvSpPr>
          <p:nvPr/>
        </p:nvSpPr>
        <p:spPr bwMode="auto">
          <a:xfrm flipH="1">
            <a:off x="1717675" y="3429000"/>
            <a:ext cx="1563688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86" name="Line 118"/>
          <p:cNvSpPr>
            <a:spLocks noChangeShapeType="1"/>
          </p:cNvSpPr>
          <p:nvPr/>
        </p:nvSpPr>
        <p:spPr bwMode="auto">
          <a:xfrm flipH="1">
            <a:off x="3162300" y="3429000"/>
            <a:ext cx="1196975" cy="1535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90" name="Line 122"/>
          <p:cNvSpPr>
            <a:spLocks noChangeShapeType="1"/>
          </p:cNvSpPr>
          <p:nvPr/>
        </p:nvSpPr>
        <p:spPr bwMode="auto">
          <a:xfrm>
            <a:off x="5638800" y="1572768"/>
            <a:ext cx="832104" cy="461772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87" name="Line 119"/>
          <p:cNvSpPr>
            <a:spLocks noChangeShapeType="1"/>
          </p:cNvSpPr>
          <p:nvPr/>
        </p:nvSpPr>
        <p:spPr bwMode="auto">
          <a:xfrm flipH="1">
            <a:off x="5486400" y="3429000"/>
            <a:ext cx="1524000" cy="1516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4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4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3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3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530" grpId="0" animBg="1"/>
      <p:bldP spid="314530" grpId="1" animBg="1"/>
      <p:bldP spid="314530" grpId="2" animBg="1"/>
      <p:bldP spid="314480" grpId="0" animBg="1"/>
      <p:bldP spid="314538" grpId="0" animBg="1"/>
      <p:bldP spid="314489" grpId="0" animBg="1"/>
      <p:bldP spid="314489" grpId="1" animBg="1"/>
      <p:bldP spid="314485" grpId="0" animBg="1"/>
      <p:bldP spid="314485" grpId="1" animBg="1"/>
      <p:bldP spid="314486" grpId="0" animBg="1"/>
      <p:bldP spid="314486" grpId="1" animBg="1"/>
      <p:bldP spid="314490" grpId="0" animBg="1"/>
      <p:bldP spid="314490" grpId="1" animBg="1"/>
      <p:bldP spid="314487" grpId="0" animBg="1"/>
      <p:bldP spid="31448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 bwMode="auto">
          <a:xfrm>
            <a:off x="5672279" y="5525536"/>
            <a:ext cx="2779297" cy="475214"/>
            <a:chOff x="5692775" y="5525536"/>
            <a:chExt cx="2779297" cy="475214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8418" y="5525536"/>
              <a:ext cx="2763654" cy="2342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10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775" y="5767388"/>
              <a:ext cx="200342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1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75" y="5767388"/>
            <a:ext cx="13303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8D1B-DDB6-47E8-8911-DBFB7B597446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316536" name="Group 120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16537" name="Picture 1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538" name="Picture 1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6531" name="Picture 1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526" name="Line 110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6506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432425"/>
            <a:ext cx="44751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462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56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7213"/>
            <a:ext cx="16192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64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352800"/>
            <a:ext cx="16335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71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057900"/>
            <a:ext cx="1885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96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6057900"/>
            <a:ext cx="16081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6474" name="Rectangle 58"/>
          <p:cNvSpPr>
            <a:spLocks noChangeArrowheads="1"/>
          </p:cNvSpPr>
          <p:nvPr/>
        </p:nvSpPr>
        <p:spPr bwMode="auto">
          <a:xfrm>
            <a:off x="5684838" y="6019800"/>
            <a:ext cx="1325562" cy="7318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6500" name="Picture 8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5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7050"/>
            <a:ext cx="6332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5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65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2625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1065" y="4572000"/>
            <a:ext cx="4124782" cy="762000"/>
            <a:chOff x="191065" y="4572000"/>
            <a:chExt cx="4124782" cy="76200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065" y="4572000"/>
              <a:ext cx="4124782" cy="3659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6488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5395">
              <a:off x="2209800" y="5070475"/>
              <a:ext cx="1031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6492" name="Rectangle 76"/>
          <p:cNvSpPr>
            <a:spLocks noChangeArrowheads="1"/>
          </p:cNvSpPr>
          <p:nvPr/>
        </p:nvSpPr>
        <p:spPr bwMode="auto">
          <a:xfrm>
            <a:off x="7162800" y="46339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93" name="Line 77"/>
          <p:cNvSpPr>
            <a:spLocks noChangeShapeType="1"/>
          </p:cNvSpPr>
          <p:nvPr/>
        </p:nvSpPr>
        <p:spPr bwMode="auto">
          <a:xfrm>
            <a:off x="1836738" y="4606925"/>
            <a:ext cx="182562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94" name="Line 78"/>
          <p:cNvSpPr>
            <a:spLocks noChangeShapeType="1"/>
          </p:cNvSpPr>
          <p:nvPr/>
        </p:nvSpPr>
        <p:spPr bwMode="auto">
          <a:xfrm>
            <a:off x="4044950" y="4606925"/>
            <a:ext cx="182563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6511" name="Picture 9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551363"/>
            <a:ext cx="26463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miley Face 1"/>
          <p:cNvSpPr>
            <a:spLocks noChangeAspect="1"/>
          </p:cNvSpPr>
          <p:nvPr/>
        </p:nvSpPr>
        <p:spPr bwMode="auto">
          <a:xfrm>
            <a:off x="7720208" y="6019800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6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6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6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6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6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526" grpId="0" animBg="1"/>
      <p:bldP spid="316492" grpId="0" animBg="1"/>
      <p:bldP spid="316493" grpId="0" animBg="1"/>
      <p:bldP spid="31649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BC-193C-43B8-A0C7-F8D0494205D0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337978" name="Group 58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37979" name="Picture 5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7980" name="Picture 6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7976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2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7213"/>
            <a:ext cx="16192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3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4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7050"/>
            <a:ext cx="6332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4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8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7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4551363"/>
            <a:ext cx="2646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6057900"/>
            <a:ext cx="12430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5" name="Line 45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66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179763"/>
            <a:ext cx="18859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-0.42795 -0.431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2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14705 -0.2013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1771-11DA-4573-A4E4-6E3BA45F3051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340006" name="Group 38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40007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0008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000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7213"/>
            <a:ext cx="16192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97050"/>
            <a:ext cx="63325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99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83" name="Line 15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99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179763"/>
            <a:ext cx="18859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9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0004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33800"/>
            <a:ext cx="2822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608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33800"/>
            <a:ext cx="28225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74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4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469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6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179763"/>
            <a:ext cx="18859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6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94" name="Line 58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44500"/>
          </a:xfrm>
        </p:spPr>
        <p:txBody>
          <a:bodyPr/>
          <a:lstStyle/>
          <a:p>
            <a:fld id="{7FCD2F90-2AA6-44F4-A58A-0FD52EB0EDEA}" type="slidenum">
              <a:rPr lang="en-US"/>
              <a:pPr/>
              <a:t>17</a:t>
            </a:fld>
            <a:endParaRPr lang="en-US"/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577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1579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81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83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85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1610" name="Group 74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21611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612" name="Picture 7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613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1609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63" y="1027113"/>
            <a:ext cx="5784216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1595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 bwMode="auto">
          <a:xfrm>
            <a:off x="1479155" y="1381125"/>
            <a:ext cx="4229347" cy="671513"/>
            <a:chOff x="1457325" y="1381125"/>
            <a:chExt cx="4229347" cy="671513"/>
          </a:xfrm>
        </p:grpSpPr>
        <p:pic>
          <p:nvPicPr>
            <p:cNvPr id="321598" name="Picture 6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63" y="1381125"/>
              <a:ext cx="132873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92" name="Picture 5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619250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7103" y="1539875"/>
              <a:ext cx="1679569" cy="3653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78" y="1593850"/>
            <a:ext cx="2380618" cy="291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63" y="1027113"/>
            <a:ext cx="5784216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 bwMode="auto">
          <a:xfrm>
            <a:off x="1479155" y="1381125"/>
            <a:ext cx="4229347" cy="671513"/>
            <a:chOff x="1457325" y="1381125"/>
            <a:chExt cx="4229347" cy="671513"/>
          </a:xfrm>
        </p:grpSpPr>
        <p:pic>
          <p:nvPicPr>
            <p:cNvPr id="31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63" y="1381125"/>
              <a:ext cx="132873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619250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7103" y="1539875"/>
              <a:ext cx="1679569" cy="3653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78" y="1593850"/>
            <a:ext cx="2380618" cy="291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27BE-201D-4CA1-A7B1-15850524F7B5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342069" name="Group 53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42070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71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72" name="Picture 5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20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32" name="Line 16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203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46" name="Line 30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2065" name="Group 49"/>
          <p:cNvGrpSpPr>
            <a:grpSpLocks/>
          </p:cNvGrpSpPr>
          <p:nvPr/>
        </p:nvGrpSpPr>
        <p:grpSpPr bwMode="auto">
          <a:xfrm>
            <a:off x="61913" y="2286000"/>
            <a:ext cx="9005887" cy="561975"/>
            <a:chOff x="39" y="1440"/>
            <a:chExt cx="5673" cy="354"/>
          </a:xfrm>
        </p:grpSpPr>
        <p:pic>
          <p:nvPicPr>
            <p:cNvPr id="342055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440"/>
              <a:ext cx="42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61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19"/>
              <a:ext cx="41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63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1619"/>
              <a:ext cx="7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63" y="1027113"/>
            <a:ext cx="5784216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 bwMode="auto">
          <a:xfrm>
            <a:off x="1479155" y="1381125"/>
            <a:ext cx="4229347" cy="671513"/>
            <a:chOff x="1457325" y="1381125"/>
            <a:chExt cx="4229347" cy="671513"/>
          </a:xfrm>
        </p:grpSpPr>
        <p:pic>
          <p:nvPicPr>
            <p:cNvPr id="41" name="Picture 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63" y="1381125"/>
              <a:ext cx="132873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619250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7103" y="1539875"/>
              <a:ext cx="1679569" cy="3653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78" y="1593850"/>
            <a:ext cx="2380618" cy="291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2C5A-C0E9-48D1-9BF7-C99B5D532B90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327765" name="Group 85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27766" name="Picture 8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7" name="Picture 8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8" name="Picture 8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60" name="Group 80"/>
          <p:cNvGrpSpPr>
            <a:grpSpLocks/>
          </p:cNvGrpSpPr>
          <p:nvPr/>
        </p:nvGrpSpPr>
        <p:grpSpPr bwMode="auto">
          <a:xfrm>
            <a:off x="61913" y="2286000"/>
            <a:ext cx="9005887" cy="561975"/>
            <a:chOff x="39" y="1440"/>
            <a:chExt cx="5673" cy="354"/>
          </a:xfrm>
        </p:grpSpPr>
        <p:pic>
          <p:nvPicPr>
            <p:cNvPr id="327761" name="Picture 8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440"/>
              <a:ext cx="428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2" name="Picture 8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19"/>
              <a:ext cx="413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3" name="Picture 8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1619"/>
              <a:ext cx="7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7751" name="Line 71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0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4" name="Line 24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45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65788"/>
            <a:ext cx="13287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6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1500"/>
            <a:ext cx="4598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7" name="Picture 6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70588"/>
            <a:ext cx="3182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8" name="Picture 6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275388"/>
            <a:ext cx="5534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9" name="Picture 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580188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5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4188"/>
            <a:ext cx="39766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810000"/>
            <a:ext cx="36369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47625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6715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2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724400"/>
            <a:ext cx="1401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3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0068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4" name="Line 74"/>
          <p:cNvSpPr>
            <a:spLocks noChangeShapeType="1"/>
          </p:cNvSpPr>
          <p:nvPr/>
        </p:nvSpPr>
        <p:spPr bwMode="auto">
          <a:xfrm flipH="1">
            <a:off x="2304287" y="2743200"/>
            <a:ext cx="1600200" cy="10789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5" name="Line 75"/>
          <p:cNvSpPr>
            <a:spLocks noChangeShapeType="1"/>
          </p:cNvSpPr>
          <p:nvPr/>
        </p:nvSpPr>
        <p:spPr bwMode="auto">
          <a:xfrm flipH="1">
            <a:off x="1828800" y="2743200"/>
            <a:ext cx="415925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97480" y="4343400"/>
            <a:ext cx="4992624" cy="519906"/>
            <a:chOff x="2697480" y="4343400"/>
            <a:chExt cx="4992624" cy="519906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2697480" y="4343400"/>
              <a:ext cx="914400" cy="3810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6876288" y="4343400"/>
              <a:ext cx="813816" cy="51990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611879" y="4343400"/>
              <a:ext cx="32735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4" grpId="0" animBg="1"/>
      <p:bldP spid="327754" grpId="1" animBg="1"/>
      <p:bldP spid="327755" grpId="0" animBg="1"/>
      <p:bldP spid="3277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000" y="1728465"/>
            <a:ext cx="1474184" cy="671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09F-C63E-4BD3-BA06-D8089A3C7937}" type="slidenum">
              <a:rPr lang="en-US"/>
              <a:pPr/>
              <a:t>2</a:t>
            </a:fld>
            <a:endParaRPr lang="en-US"/>
          </a:p>
        </p:txBody>
      </p:sp>
      <p:sp>
        <p:nvSpPr>
          <p:cNvPr id="38503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5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13" y="304800"/>
            <a:ext cx="8032751" cy="979488"/>
            <a:chOff x="36513" y="304800"/>
            <a:chExt cx="8032751" cy="979488"/>
          </a:xfrm>
        </p:grpSpPr>
        <p:pic>
          <p:nvPicPr>
            <p:cNvPr id="385048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04800"/>
              <a:ext cx="13446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050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800"/>
              <a:ext cx="662146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051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888" y="685800"/>
              <a:ext cx="305435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5052" name="Rectangle 28"/>
            <p:cNvSpPr>
              <a:spLocks noChangeArrowheads="1"/>
            </p:cNvSpPr>
            <p:nvPr/>
          </p:nvSpPr>
          <p:spPr bwMode="auto">
            <a:xfrm>
              <a:off x="5903913" y="661988"/>
              <a:ext cx="1398588" cy="622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7715" y="2438400"/>
            <a:ext cx="657085" cy="219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44" y="2438400"/>
            <a:ext cx="6686940" cy="27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2753769"/>
            <a:ext cx="1226472" cy="233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5107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6638"/>
            <a:ext cx="5621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87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881438"/>
            <a:ext cx="58547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89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962525"/>
            <a:ext cx="13731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102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962525"/>
            <a:ext cx="54340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93" name="Picture 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5299075"/>
            <a:ext cx="63531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5119" name="Group 95"/>
          <p:cNvGrpSpPr>
            <a:grpSpLocks/>
          </p:cNvGrpSpPr>
          <p:nvPr/>
        </p:nvGrpSpPr>
        <p:grpSpPr bwMode="auto">
          <a:xfrm>
            <a:off x="531813" y="6199188"/>
            <a:ext cx="7481887" cy="582612"/>
            <a:chOff x="335" y="3905"/>
            <a:chExt cx="4713" cy="367"/>
          </a:xfrm>
        </p:grpSpPr>
        <p:pic>
          <p:nvPicPr>
            <p:cNvPr id="385113" name="Picture 8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3905"/>
              <a:ext cx="304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112" name="Picture 8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97"/>
              <a:ext cx="38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5117" name="Picture 9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5943600"/>
            <a:ext cx="292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5118" name="Rectangle 94"/>
          <p:cNvSpPr>
            <a:spLocks noChangeArrowheads="1"/>
          </p:cNvSpPr>
          <p:nvPr/>
        </p:nvSpPr>
        <p:spPr bwMode="auto">
          <a:xfrm>
            <a:off x="4206240" y="6172200"/>
            <a:ext cx="1179576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5120" name="Picture 9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63" y="1027113"/>
            <a:ext cx="5784216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 bwMode="auto">
          <a:xfrm>
            <a:off x="1479155" y="1381125"/>
            <a:ext cx="4229347" cy="671513"/>
            <a:chOff x="1457325" y="1381125"/>
            <a:chExt cx="4229347" cy="671513"/>
          </a:xfrm>
        </p:grpSpPr>
        <p:pic>
          <p:nvPicPr>
            <p:cNvPr id="34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63" y="1381125"/>
              <a:ext cx="132873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619250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7103" y="1539875"/>
              <a:ext cx="1679569" cy="3653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78" y="1593850"/>
            <a:ext cx="2380618" cy="291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1A4A-EA15-4F5A-B09F-99E5168E8942}" type="slidenum">
              <a:rPr lang="en-US"/>
              <a:pPr/>
              <a:t>20</a:t>
            </a:fld>
            <a:endParaRPr lang="en-US"/>
          </a:p>
        </p:txBody>
      </p:sp>
      <p:pic>
        <p:nvPicPr>
          <p:cNvPr id="32974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47625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6715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4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724400"/>
            <a:ext cx="1401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56" name="Line 2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9772" name="Group 44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29773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4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5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9768" name="Group 4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29769" name="Picture 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0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1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7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975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4363"/>
            <a:ext cx="38560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5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68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963" y="3789363"/>
            <a:ext cx="949628" cy="291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63" y="1027113"/>
            <a:ext cx="5784216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 bwMode="auto">
          <a:xfrm>
            <a:off x="1479155" y="1381125"/>
            <a:ext cx="4229347" cy="671513"/>
            <a:chOff x="1457325" y="1381125"/>
            <a:chExt cx="4229347" cy="671513"/>
          </a:xfrm>
        </p:grpSpPr>
        <p:pic>
          <p:nvPicPr>
            <p:cNvPr id="34" name="Picture 6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63" y="1381125"/>
              <a:ext cx="132873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619250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7103" y="1539875"/>
              <a:ext cx="1679569" cy="3653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78" y="1593850"/>
            <a:ext cx="2380618" cy="291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1A4A-EA15-4F5A-B09F-99E5168E8942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329772" name="Group 44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29773" name="Picture 4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4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5" name="Picture 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9768" name="Group 4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29769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0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1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7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975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4363"/>
            <a:ext cx="38560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5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68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963" y="3789363"/>
            <a:ext cx="949628" cy="291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52344" y="3621024"/>
            <a:ext cx="1408176" cy="6400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52520" y="4279900"/>
            <a:ext cx="1097280" cy="980774"/>
            <a:chOff x="3652520" y="4279900"/>
            <a:chExt cx="1097280" cy="980774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3117" y="4800600"/>
              <a:ext cx="1022232" cy="186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2520" y="5036282"/>
              <a:ext cx="1097280" cy="2243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882631" y="4279900"/>
              <a:ext cx="277889" cy="537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1739775" y="4343400"/>
            <a:ext cx="1097531" cy="965200"/>
            <a:chOff x="1739775" y="4343400"/>
            <a:chExt cx="1097531" cy="965200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0371" y="4873163"/>
              <a:ext cx="1022483" cy="1869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39775" y="5108845"/>
              <a:ext cx="1097531" cy="1997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5" name="Straight Arrow Connector 44"/>
            <p:cNvCxnSpPr/>
            <p:nvPr/>
          </p:nvCxnSpPr>
          <p:spPr bwMode="auto">
            <a:xfrm flipV="1">
              <a:off x="2286000" y="4343400"/>
              <a:ext cx="277889" cy="53760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Rectangle 7"/>
          <p:cNvSpPr/>
          <p:nvPr/>
        </p:nvSpPr>
        <p:spPr bwMode="auto">
          <a:xfrm>
            <a:off x="2304973" y="3538237"/>
            <a:ext cx="1936827" cy="80516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718" y="3789363"/>
            <a:ext cx="2060595" cy="291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63" y="1027113"/>
            <a:ext cx="5784216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3" name="Group 32"/>
          <p:cNvGrpSpPr/>
          <p:nvPr/>
        </p:nvGrpSpPr>
        <p:grpSpPr bwMode="auto">
          <a:xfrm>
            <a:off x="1479155" y="1381125"/>
            <a:ext cx="4229347" cy="671513"/>
            <a:chOff x="1457325" y="1381125"/>
            <a:chExt cx="4229347" cy="671513"/>
          </a:xfrm>
        </p:grpSpPr>
        <p:pic>
          <p:nvPicPr>
            <p:cNvPr id="34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063" y="1381125"/>
              <a:ext cx="132873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619250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7103" y="1539875"/>
              <a:ext cx="1679569" cy="3653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78" y="1593850"/>
            <a:ext cx="2380618" cy="291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1A4A-EA15-4F5A-B09F-99E5168E8942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329772" name="Group 44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29773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4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5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9768" name="Group 4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29769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0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71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7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646113"/>
            <a:ext cx="5740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975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4363"/>
            <a:ext cx="38560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753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68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963" y="3789363"/>
            <a:ext cx="949628" cy="291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718" y="3789363"/>
            <a:ext cx="2060595" cy="291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6562017" y="741294"/>
            <a:ext cx="2346152" cy="590550"/>
            <a:chOff x="6562017" y="685800"/>
            <a:chExt cx="2346152" cy="59055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2017" y="685800"/>
              <a:ext cx="2346152" cy="2974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9762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73150"/>
              <a:ext cx="922338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976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06750"/>
            <a:ext cx="98583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F04-D61F-4D4C-B009-72622357DBF5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31845" name="Picture 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6" name="Picture 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7" name="Picture 7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1836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31837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8" name="Picture 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9" name="Picture 6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0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0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543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97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3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6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17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83150"/>
            <a:ext cx="1651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1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719638"/>
            <a:ext cx="2776537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21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405438"/>
            <a:ext cx="3141662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27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57925"/>
            <a:ext cx="6356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824" name="Line 48"/>
          <p:cNvSpPr>
            <a:spLocks noChangeShapeType="1"/>
          </p:cNvSpPr>
          <p:nvPr/>
        </p:nvSpPr>
        <p:spPr bwMode="auto">
          <a:xfrm flipH="1" flipV="1">
            <a:off x="3118104" y="5879592"/>
            <a:ext cx="1298448" cy="38404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5" name="Line 49"/>
          <p:cNvSpPr>
            <a:spLocks noChangeShapeType="1"/>
          </p:cNvSpPr>
          <p:nvPr/>
        </p:nvSpPr>
        <p:spPr bwMode="auto">
          <a:xfrm flipH="1" flipV="1">
            <a:off x="4206240" y="5748338"/>
            <a:ext cx="1600200" cy="52120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6" name="Line 50"/>
          <p:cNvSpPr>
            <a:spLocks noChangeShapeType="1"/>
          </p:cNvSpPr>
          <p:nvPr/>
        </p:nvSpPr>
        <p:spPr bwMode="auto">
          <a:xfrm flipH="1" flipV="1">
            <a:off x="3024188" y="5529263"/>
            <a:ext cx="100012" cy="3476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1834" name="Group 58"/>
          <p:cNvGrpSpPr>
            <a:grpSpLocks/>
          </p:cNvGrpSpPr>
          <p:nvPr/>
        </p:nvGrpSpPr>
        <p:grpSpPr bwMode="auto">
          <a:xfrm>
            <a:off x="2578274" y="3994150"/>
            <a:ext cx="3009900" cy="728663"/>
            <a:chOff x="1632" y="2516"/>
            <a:chExt cx="1896" cy="459"/>
          </a:xfrm>
        </p:grpSpPr>
        <p:pic>
          <p:nvPicPr>
            <p:cNvPr id="331829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809"/>
              <a:ext cx="189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1830" name="Line 54"/>
            <p:cNvSpPr>
              <a:spLocks noChangeShapeType="1"/>
            </p:cNvSpPr>
            <p:nvPr/>
          </p:nvSpPr>
          <p:spPr bwMode="auto">
            <a:xfrm flipH="1" flipV="1">
              <a:off x="2326" y="2516"/>
              <a:ext cx="651" cy="3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1" name="Line 55"/>
            <p:cNvSpPr>
              <a:spLocks noChangeShapeType="1"/>
            </p:cNvSpPr>
            <p:nvPr/>
          </p:nvSpPr>
          <p:spPr bwMode="auto">
            <a:xfrm flipH="1" flipV="1">
              <a:off x="2614" y="2516"/>
              <a:ext cx="363" cy="3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2845" y="4470748"/>
            <a:ext cx="2614955" cy="743890"/>
            <a:chOff x="6452845" y="4470748"/>
            <a:chExt cx="2614955" cy="743890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2938" y="4470748"/>
              <a:ext cx="2614769" cy="219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7532" y="4723584"/>
              <a:ext cx="1665581" cy="2480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52845" y="4966555"/>
              <a:ext cx="2614955" cy="2480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881505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3118436"/>
            <a:ext cx="2156598" cy="234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9" grpId="0" animBg="1"/>
      <p:bldP spid="331824" grpId="0" animBg="1"/>
      <p:bldP spid="331825" grpId="0" animBg="1"/>
      <p:bldP spid="3318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2F04-D61F-4D4C-B009-72622357DBF5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31845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6" name="Picture 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7" name="Picture 7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1836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31837" name="Picture 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8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9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0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0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543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97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3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6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433987" y="1362456"/>
            <a:ext cx="5980176" cy="69494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35" y="4684491"/>
            <a:ext cx="4101018" cy="671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63674" y="4664108"/>
            <a:ext cx="4133088" cy="70408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340864" y="3581400"/>
            <a:ext cx="6693408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88992" y="5784144"/>
            <a:ext cx="3035808" cy="694944"/>
            <a:chOff x="2395728" y="5428488"/>
            <a:chExt cx="3035808" cy="694944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8104" y="5453062"/>
              <a:ext cx="3009218" cy="657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2395728" y="5428488"/>
              <a:ext cx="3035808" cy="69494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 flipH="1">
            <a:off x="1791222" y="2075688"/>
            <a:ext cx="1219200" cy="256946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35" y="5795925"/>
            <a:ext cx="1692659" cy="671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68"/>
          <p:cNvSpPr/>
          <p:nvPr/>
        </p:nvSpPr>
        <p:spPr bwMode="auto">
          <a:xfrm>
            <a:off x="63674" y="5782056"/>
            <a:ext cx="1728216" cy="69494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941832" y="5084064"/>
            <a:ext cx="146304" cy="100584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5886005" y="4261104"/>
            <a:ext cx="362395" cy="15087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8" name="Picture 7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38" y="4470748"/>
            <a:ext cx="2614769" cy="219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532" y="4723584"/>
            <a:ext cx="1665581" cy="24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845" y="4966555"/>
            <a:ext cx="2614955" cy="24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29340" y="5641848"/>
            <a:ext cx="2048256" cy="795528"/>
            <a:chOff x="2329340" y="5641848"/>
            <a:chExt cx="2048256" cy="795528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58926" y="5846688"/>
              <a:ext cx="1998801" cy="583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8" name="Rectangle 87"/>
            <p:cNvSpPr/>
            <p:nvPr/>
          </p:nvSpPr>
          <p:spPr bwMode="auto">
            <a:xfrm>
              <a:off x="2329340" y="5641848"/>
              <a:ext cx="2048256" cy="79552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47075" y="5676900"/>
              <a:ext cx="1812786" cy="1739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48" y="6558769"/>
            <a:ext cx="6340815" cy="277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3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" grpId="0" animBg="1"/>
      <p:bldP spid="50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2E2F04-D61F-4D4C-B009-72622357DBF5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31845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6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7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1836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31837" name="Picture 6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8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9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0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0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543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97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3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6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82956" y="4522304"/>
            <a:ext cx="5469836" cy="914400"/>
            <a:chOff x="2782956" y="4495800"/>
            <a:chExt cx="5469836" cy="91440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956" y="4495800"/>
              <a:ext cx="4295831" cy="6136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7207" y="5118258"/>
              <a:ext cx="2235585" cy="291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" name="Straight Arrow Connector 5"/>
          <p:cNvCxnSpPr/>
          <p:nvPr/>
        </p:nvCxnSpPr>
        <p:spPr bwMode="auto">
          <a:xfrm>
            <a:off x="4398264" y="3986561"/>
            <a:ext cx="0" cy="603504"/>
          </a:xfrm>
          <a:prstGeom prst="straightConnector1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325" y="5600858"/>
            <a:ext cx="1841077" cy="23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2752344" y="4507150"/>
            <a:ext cx="1426464" cy="6400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4419" y="5166026"/>
            <a:ext cx="1745029" cy="980774"/>
            <a:chOff x="3354419" y="5166026"/>
            <a:chExt cx="1745029" cy="980774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4419" y="5686726"/>
              <a:ext cx="1745029" cy="1869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5220" y="5922408"/>
              <a:ext cx="1097280" cy="2243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 bwMode="auto">
            <a:xfrm flipH="1" flipV="1">
              <a:off x="3895331" y="5166026"/>
              <a:ext cx="277889" cy="537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7759700" y="5499100"/>
            <a:ext cx="889000" cy="457200"/>
            <a:chOff x="7759700" y="5499100"/>
            <a:chExt cx="889000" cy="457200"/>
          </a:xfrm>
        </p:grpSpPr>
        <p:sp>
          <p:nvSpPr>
            <p:cNvPr id="13" name="Oval 12"/>
            <p:cNvSpPr/>
            <p:nvPr/>
          </p:nvSpPr>
          <p:spPr bwMode="auto">
            <a:xfrm>
              <a:off x="7759700" y="5499100"/>
              <a:ext cx="304800" cy="4572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8343900" y="5499100"/>
              <a:ext cx="304800" cy="4572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5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9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2E2F04-D61F-4D4C-B009-72622357DBF5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31845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6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7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1836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31837" name="Picture 6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8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9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0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0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543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97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3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6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82956" y="4522304"/>
            <a:ext cx="5469836" cy="914400"/>
            <a:chOff x="2782956" y="4495800"/>
            <a:chExt cx="5469836" cy="91440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956" y="4495800"/>
              <a:ext cx="4295831" cy="6136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7207" y="5118258"/>
              <a:ext cx="2235585" cy="291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323" y="5600858"/>
            <a:ext cx="1841080" cy="263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2752344" y="4507150"/>
            <a:ext cx="1426464" cy="6400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4419" y="5166026"/>
            <a:ext cx="1745029" cy="980774"/>
            <a:chOff x="3354419" y="5166026"/>
            <a:chExt cx="1745029" cy="980774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4419" y="5686726"/>
              <a:ext cx="1745029" cy="1869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5220" y="5922408"/>
              <a:ext cx="1097280" cy="2243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 bwMode="auto">
            <a:xfrm flipH="1" flipV="1">
              <a:off x="3895331" y="5166026"/>
              <a:ext cx="277889" cy="5376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7759700" y="5499100"/>
            <a:ext cx="889000" cy="457200"/>
            <a:chOff x="7759700" y="5499100"/>
            <a:chExt cx="889000" cy="457200"/>
          </a:xfrm>
        </p:grpSpPr>
        <p:sp>
          <p:nvSpPr>
            <p:cNvPr id="13" name="Oval 12"/>
            <p:cNvSpPr/>
            <p:nvPr/>
          </p:nvSpPr>
          <p:spPr bwMode="auto">
            <a:xfrm>
              <a:off x="7759700" y="5499100"/>
              <a:ext cx="304800" cy="4572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8343900" y="5499100"/>
              <a:ext cx="304800" cy="45720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2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2E2F04-D61F-4D4C-B009-72622357DBF5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31845" name="Picture 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6" name="Picture 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7" name="Picture 7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1836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31837" name="Picture 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8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9" name="Picture 6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0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0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543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97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3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6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14" y="6286744"/>
            <a:ext cx="3301556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239" y="6281928"/>
            <a:ext cx="4235627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782956" y="4522304"/>
            <a:ext cx="5469836" cy="914400"/>
            <a:chOff x="2782956" y="4495800"/>
            <a:chExt cx="5469836" cy="91440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2956" y="4495800"/>
              <a:ext cx="4295831" cy="6136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7207" y="5118258"/>
              <a:ext cx="2235585" cy="291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0" y="5932027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008227"/>
            <a:ext cx="1504610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6595" y="1252539"/>
            <a:ext cx="1091805" cy="804861"/>
            <a:chOff x="76595" y="1252539"/>
            <a:chExt cx="1091805" cy="804861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95" y="1853973"/>
              <a:ext cx="1091805" cy="203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 bwMode="auto">
            <a:xfrm flipV="1">
              <a:off x="546297" y="1252539"/>
              <a:ext cx="347472" cy="58873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327" y="5600858"/>
            <a:ext cx="1841073" cy="263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897256" y="4989838"/>
            <a:ext cx="173736" cy="1554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76407" y="5319831"/>
            <a:ext cx="2738493" cy="534950"/>
            <a:chOff x="2176407" y="5319831"/>
            <a:chExt cx="2738493" cy="534950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6407" y="5319831"/>
              <a:ext cx="2243193" cy="240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2502" y="5588000"/>
              <a:ext cx="1682398" cy="266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36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2E2F04-D61F-4D4C-B009-72622357DBF5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331844" name="Group 68"/>
          <p:cNvGrpSpPr>
            <a:grpSpLocks/>
          </p:cNvGrpSpPr>
          <p:nvPr/>
        </p:nvGrpSpPr>
        <p:grpSpPr bwMode="auto">
          <a:xfrm>
            <a:off x="46038" y="2362200"/>
            <a:ext cx="9004300" cy="512763"/>
            <a:chOff x="29" y="23"/>
            <a:chExt cx="5672" cy="323"/>
          </a:xfrm>
        </p:grpSpPr>
        <p:pic>
          <p:nvPicPr>
            <p:cNvPr id="331845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34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6" name="Picture 7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23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47" name="Picture 7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0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1836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31837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8" name="Picture 6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39" name="Picture 6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180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8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180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5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1543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08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609975"/>
            <a:ext cx="43973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833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789363"/>
            <a:ext cx="306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14" y="6286744"/>
            <a:ext cx="3301556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239" y="6281928"/>
            <a:ext cx="4235627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2951" y="4522304"/>
            <a:ext cx="4295840" cy="61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7207" y="5144762"/>
            <a:ext cx="2235585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0" y="5932027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008227"/>
            <a:ext cx="1504610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327" y="5600858"/>
            <a:ext cx="1841073" cy="263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72584"/>
            <a:ext cx="1387818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95" y="5617326"/>
            <a:ext cx="5708360" cy="262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55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95" y="5617326"/>
            <a:ext cx="5708360" cy="262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72584"/>
            <a:ext cx="1387818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2951" y="4522304"/>
            <a:ext cx="4295840" cy="61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7207" y="5144762"/>
            <a:ext cx="2235585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327" y="5600858"/>
            <a:ext cx="1841073" cy="263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14" y="6286744"/>
            <a:ext cx="3301556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239" y="6281928"/>
            <a:ext cx="4235627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0" y="5932027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008227"/>
            <a:ext cx="1504610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91" name="Picture 6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6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6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7011726" y="3568700"/>
            <a:ext cx="2033225" cy="752781"/>
            <a:chOff x="7011726" y="4013548"/>
            <a:chExt cx="2033225" cy="752781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013548"/>
              <a:ext cx="1842954" cy="234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292252"/>
              <a:ext cx="1828038" cy="248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546948"/>
              <a:ext cx="2033225" cy="2193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2E2F04-D61F-4D4C-B009-72622357DBF5}" type="slidenum">
              <a:rPr lang="en-US"/>
              <a:pPr/>
              <a:t>29</a:t>
            </a:fld>
            <a:endParaRPr lang="en-US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567544" y="3616090"/>
            <a:ext cx="2732004" cy="657364"/>
            <a:chOff x="3933382" y="4060938"/>
            <a:chExt cx="2732004" cy="657364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3382" y="4060938"/>
              <a:ext cx="2732004" cy="6573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6343" y="4290171"/>
              <a:ext cx="321785" cy="2191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61274" y="3629047"/>
            <a:ext cx="1978277" cy="713178"/>
            <a:chOff x="61274" y="4086421"/>
            <a:chExt cx="1978277" cy="713178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086421"/>
              <a:ext cx="1370639" cy="194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340040"/>
              <a:ext cx="1650429" cy="1943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581166"/>
              <a:ext cx="1978277" cy="2184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94765" y="2286000"/>
            <a:ext cx="7803425" cy="749300"/>
            <a:chOff x="394765" y="2286000"/>
            <a:chExt cx="7803425" cy="74930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765" y="2286000"/>
              <a:ext cx="4091576" cy="6136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4282" y="2331223"/>
              <a:ext cx="2031318" cy="3357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0" y="2787193"/>
              <a:ext cx="2864190" cy="248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2410296" y="3282493"/>
            <a:ext cx="2864690" cy="986479"/>
            <a:chOff x="2410296" y="3282493"/>
            <a:chExt cx="2864690" cy="986479"/>
          </a:xfrm>
        </p:grpSpPr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6700" y="3655365"/>
              <a:ext cx="1198286" cy="613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0296" y="3282493"/>
              <a:ext cx="2542704" cy="2919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7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A09F-C63E-4BD3-BA06-D8089A3C7937}" type="slidenum">
              <a:rPr lang="en-US"/>
              <a:pPr/>
              <a:t>3</a:t>
            </a:fld>
            <a:endParaRPr lang="en-US"/>
          </a:p>
        </p:txBody>
      </p:sp>
      <p:sp>
        <p:nvSpPr>
          <p:cNvPr id="38503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5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5107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6638"/>
            <a:ext cx="56213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87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881438"/>
            <a:ext cx="58547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89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962525"/>
            <a:ext cx="13731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102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962525"/>
            <a:ext cx="54340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93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5299075"/>
            <a:ext cx="63531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5119" name="Group 95"/>
          <p:cNvGrpSpPr>
            <a:grpSpLocks/>
          </p:cNvGrpSpPr>
          <p:nvPr/>
        </p:nvGrpSpPr>
        <p:grpSpPr bwMode="auto">
          <a:xfrm>
            <a:off x="531813" y="6199188"/>
            <a:ext cx="7481887" cy="582612"/>
            <a:chOff x="335" y="3905"/>
            <a:chExt cx="4713" cy="367"/>
          </a:xfrm>
        </p:grpSpPr>
        <p:pic>
          <p:nvPicPr>
            <p:cNvPr id="385113" name="Picture 8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3905"/>
              <a:ext cx="304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5112" name="Picture 8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97"/>
              <a:ext cx="389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51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5943600"/>
            <a:ext cx="2927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5118" name="Rectangle 94"/>
          <p:cNvSpPr>
            <a:spLocks noChangeArrowheads="1"/>
          </p:cNvSpPr>
          <p:nvPr/>
        </p:nvSpPr>
        <p:spPr bwMode="auto">
          <a:xfrm>
            <a:off x="4206240" y="6172200"/>
            <a:ext cx="1179576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19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9563"/>
            <a:ext cx="30162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3"/>
            <a:ext cx="29352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9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7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7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8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" name="Group 186"/>
          <p:cNvGrpSpPr>
            <a:grpSpLocks/>
          </p:cNvGrpSpPr>
          <p:nvPr/>
        </p:nvGrpSpPr>
        <p:grpSpPr bwMode="auto">
          <a:xfrm>
            <a:off x="6781800" y="328613"/>
            <a:ext cx="1143000" cy="265112"/>
            <a:chOff x="4272" y="207"/>
            <a:chExt cx="720" cy="167"/>
          </a:xfrm>
        </p:grpSpPr>
        <p:sp>
          <p:nvSpPr>
            <p:cNvPr id="35" name="Line 183"/>
            <p:cNvSpPr>
              <a:spLocks noChangeShapeType="1"/>
            </p:cNvSpPr>
            <p:nvPr/>
          </p:nvSpPr>
          <p:spPr bwMode="auto">
            <a:xfrm flipH="1" flipV="1">
              <a:off x="4272" y="207"/>
              <a:ext cx="192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84"/>
            <p:cNvSpPr>
              <a:spLocks noChangeShapeType="1"/>
            </p:cNvSpPr>
            <p:nvPr/>
          </p:nvSpPr>
          <p:spPr bwMode="auto">
            <a:xfrm flipV="1">
              <a:off x="4608" y="207"/>
              <a:ext cx="0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5"/>
            <p:cNvSpPr>
              <a:spLocks noChangeShapeType="1"/>
            </p:cNvSpPr>
            <p:nvPr/>
          </p:nvSpPr>
          <p:spPr bwMode="auto">
            <a:xfrm flipV="1">
              <a:off x="4800" y="207"/>
              <a:ext cx="192" cy="1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39" name="Picture 18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16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527300"/>
            <a:ext cx="1431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300" y="2527300"/>
            <a:ext cx="4128658" cy="291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Line 87"/>
          <p:cNvSpPr>
            <a:spLocks noChangeShapeType="1"/>
          </p:cNvSpPr>
          <p:nvPr/>
        </p:nvSpPr>
        <p:spPr bwMode="auto">
          <a:xfrm flipH="1">
            <a:off x="3875088" y="1552575"/>
            <a:ext cx="1727200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192"/>
          <p:cNvGrpSpPr>
            <a:grpSpLocks/>
          </p:cNvGrpSpPr>
          <p:nvPr/>
        </p:nvGrpSpPr>
        <p:grpSpPr bwMode="auto">
          <a:xfrm>
            <a:off x="5202237" y="1581150"/>
            <a:ext cx="1963738" cy="1033463"/>
            <a:chOff x="3277" y="996"/>
            <a:chExt cx="1237" cy="651"/>
          </a:xfrm>
        </p:grpSpPr>
        <p:sp>
          <p:nvSpPr>
            <p:cNvPr id="45" name="Line 88"/>
            <p:cNvSpPr>
              <a:spLocks noChangeShapeType="1"/>
            </p:cNvSpPr>
            <p:nvPr/>
          </p:nvSpPr>
          <p:spPr bwMode="auto">
            <a:xfrm>
              <a:off x="3552" y="996"/>
              <a:ext cx="962" cy="6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Line 132"/>
            <p:cNvSpPr>
              <a:spLocks noChangeShapeType="1"/>
            </p:cNvSpPr>
            <p:nvPr/>
          </p:nvSpPr>
          <p:spPr bwMode="auto">
            <a:xfrm flipH="1">
              <a:off x="3277" y="996"/>
              <a:ext cx="282" cy="6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32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95" y="5617326"/>
            <a:ext cx="5708360" cy="262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72584"/>
            <a:ext cx="1387818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2951" y="4522304"/>
            <a:ext cx="4295840" cy="61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7207" y="5144762"/>
            <a:ext cx="2235585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327" y="5600858"/>
            <a:ext cx="1841073" cy="263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14" y="6286744"/>
            <a:ext cx="3301556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239" y="6281928"/>
            <a:ext cx="4235627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0" y="5932027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008227"/>
            <a:ext cx="1504610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91" name="Picture 6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6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6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7011726" y="3568700"/>
            <a:ext cx="2033225" cy="752781"/>
            <a:chOff x="7011726" y="4013548"/>
            <a:chExt cx="2033225" cy="752781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013548"/>
              <a:ext cx="1842954" cy="234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292252"/>
              <a:ext cx="1828038" cy="248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546948"/>
              <a:ext cx="2033225" cy="2193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2E2F04-D61F-4D4C-B009-72622357DBF5}" type="slidenum">
              <a:rPr lang="en-US"/>
              <a:pPr/>
              <a:t>30</a:t>
            </a:fld>
            <a:endParaRPr lang="en-US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567544" y="3616090"/>
            <a:ext cx="2732004" cy="657364"/>
            <a:chOff x="3933382" y="4060938"/>
            <a:chExt cx="2732004" cy="657364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3382" y="4060938"/>
              <a:ext cx="2732004" cy="6573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6343" y="4290171"/>
              <a:ext cx="321785" cy="2191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61274" y="3629047"/>
            <a:ext cx="1978277" cy="713178"/>
            <a:chOff x="61274" y="4086421"/>
            <a:chExt cx="1978277" cy="713178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086421"/>
              <a:ext cx="1370639" cy="194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340040"/>
              <a:ext cx="1650429" cy="1943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581166"/>
              <a:ext cx="1978277" cy="2184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765" y="2286000"/>
            <a:ext cx="4091576" cy="613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282" y="2331223"/>
            <a:ext cx="2031318" cy="335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700" y="3655365"/>
            <a:ext cx="1198286" cy="613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937" y="3282493"/>
            <a:ext cx="3989423" cy="291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481" y="2787193"/>
            <a:ext cx="4325228" cy="248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24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95" y="5617326"/>
            <a:ext cx="5708360" cy="262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72584"/>
            <a:ext cx="1387818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2951" y="4522304"/>
            <a:ext cx="4295840" cy="61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7207" y="5144762"/>
            <a:ext cx="2235585" cy="291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327" y="5600858"/>
            <a:ext cx="1841073" cy="263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14" y="6286744"/>
            <a:ext cx="3301556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239" y="6281928"/>
            <a:ext cx="4235627" cy="291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0" y="5932027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008227"/>
            <a:ext cx="1504610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" name="Group 60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91" name="Picture 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6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7011726" y="3568700"/>
            <a:ext cx="2033225" cy="752781"/>
            <a:chOff x="7011726" y="4013548"/>
            <a:chExt cx="2033225" cy="752781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013548"/>
              <a:ext cx="1842954" cy="234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292252"/>
              <a:ext cx="1828038" cy="248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726" y="4546948"/>
              <a:ext cx="2033225" cy="2193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2E2F04-D61F-4D4C-B009-72622357DBF5}" type="slidenum">
              <a:rPr lang="en-US"/>
              <a:pPr/>
              <a:t>31</a:t>
            </a:fld>
            <a:endParaRPr lang="en-US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567544" y="3616090"/>
            <a:ext cx="2732004" cy="657364"/>
            <a:chOff x="3933382" y="4060938"/>
            <a:chExt cx="2732004" cy="657364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3382" y="4060938"/>
              <a:ext cx="2732004" cy="6573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6343" y="4290171"/>
              <a:ext cx="321785" cy="2191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700" y="3655365"/>
            <a:ext cx="1198286" cy="613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403600" y="2400300"/>
            <a:ext cx="5306893" cy="613757"/>
            <a:chOff x="3403600" y="228600"/>
            <a:chExt cx="5306893" cy="613757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3600" y="228600"/>
              <a:ext cx="2367350" cy="6137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7100" y="393700"/>
              <a:ext cx="2703393" cy="2192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9407" y="2324100"/>
            <a:ext cx="2293793" cy="229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61274" y="3629047"/>
            <a:ext cx="1978277" cy="713178"/>
            <a:chOff x="61274" y="4086421"/>
            <a:chExt cx="1978277" cy="713178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086421"/>
              <a:ext cx="1370639" cy="1943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340040"/>
              <a:ext cx="1650429" cy="1943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4" y="4581166"/>
              <a:ext cx="1978277" cy="2184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381000" y="2501900"/>
            <a:ext cx="2489955" cy="768096"/>
            <a:chOff x="288039" y="266700"/>
            <a:chExt cx="2264269" cy="698477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039" y="511246"/>
              <a:ext cx="2264269" cy="2112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039" y="753928"/>
              <a:ext cx="2214764" cy="2112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039" y="266700"/>
              <a:ext cx="2127713" cy="1866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81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3264" name="Group 48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93265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66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67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322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2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32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A3-58E3-42BD-BCD0-94B776FE9222}" type="slidenum">
              <a:rPr lang="en-US"/>
              <a:pPr/>
              <a:t>32</a:t>
            </a:fld>
            <a:endParaRPr lang="en-US"/>
          </a:p>
        </p:txBody>
      </p:sp>
      <p:pic>
        <p:nvPicPr>
          <p:cNvPr id="393262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781300"/>
            <a:ext cx="52705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755" y="2362200"/>
            <a:ext cx="3664244" cy="262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3255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388"/>
            <a:ext cx="2963863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33814" y="4361688"/>
            <a:ext cx="4336125" cy="1227614"/>
            <a:chOff x="1233814" y="4368452"/>
            <a:chExt cx="4336125" cy="122761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3814" y="5362179"/>
              <a:ext cx="4336125" cy="2338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V="1">
              <a:off x="3311253" y="4368452"/>
              <a:ext cx="0" cy="9906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93257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16363"/>
            <a:ext cx="147478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59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98913"/>
            <a:ext cx="5699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60" name="Rectangle 44"/>
          <p:cNvSpPr>
            <a:spLocks noChangeArrowheads="1"/>
          </p:cNvSpPr>
          <p:nvPr/>
        </p:nvSpPr>
        <p:spPr bwMode="auto">
          <a:xfrm>
            <a:off x="7315200" y="42291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6325818" y="4761978"/>
            <a:ext cx="2349500" cy="527050"/>
            <a:chOff x="655" y="3984"/>
            <a:chExt cx="1480" cy="332"/>
          </a:xfrm>
        </p:grpSpPr>
        <p:pic>
          <p:nvPicPr>
            <p:cNvPr id="29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4171"/>
              <a:ext cx="148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3264" name="Group 48"/>
          <p:cNvGrpSpPr>
            <a:grpSpLocks/>
          </p:cNvGrpSpPr>
          <p:nvPr/>
        </p:nvGrpSpPr>
        <p:grpSpPr bwMode="auto">
          <a:xfrm>
            <a:off x="46038" y="36513"/>
            <a:ext cx="9004300" cy="549275"/>
            <a:chOff x="29" y="927"/>
            <a:chExt cx="5672" cy="346"/>
          </a:xfrm>
        </p:grpSpPr>
        <p:pic>
          <p:nvPicPr>
            <p:cNvPr id="393265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" y="937"/>
              <a:ext cx="332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66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07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67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927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322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7113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381125"/>
            <a:ext cx="14747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19250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46113"/>
            <a:ext cx="5754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2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32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593850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539875"/>
            <a:ext cx="1868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A3-58E3-42BD-BCD0-94B776FE9222}" type="slidenum">
              <a:rPr lang="en-US"/>
              <a:pPr/>
              <a:t>33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985" y="2781300"/>
            <a:ext cx="6804156" cy="642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755" y="2362200"/>
            <a:ext cx="3664244" cy="262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80676"/>
            <a:ext cx="4730520" cy="642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33814" y="4361688"/>
            <a:ext cx="4336125" cy="1227614"/>
            <a:chOff x="1233814" y="4368452"/>
            <a:chExt cx="4336125" cy="122761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3814" y="5362179"/>
              <a:ext cx="4336125" cy="2338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V="1">
              <a:off x="3311253" y="4368452"/>
              <a:ext cx="0" cy="9906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127500"/>
            <a:ext cx="3300319" cy="335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845" y="4648200"/>
            <a:ext cx="1067055" cy="219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3260" name="Rectangle 44"/>
          <p:cNvSpPr>
            <a:spLocks noChangeArrowheads="1"/>
          </p:cNvSpPr>
          <p:nvPr/>
        </p:nvSpPr>
        <p:spPr bwMode="auto">
          <a:xfrm>
            <a:off x="7962900" y="46355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6350000" y="5111750"/>
            <a:ext cx="2349500" cy="527050"/>
            <a:chOff x="655" y="3984"/>
            <a:chExt cx="1480" cy="332"/>
          </a:xfrm>
        </p:grpSpPr>
        <p:pic>
          <p:nvPicPr>
            <p:cNvPr id="29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4171"/>
              <a:ext cx="148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257642" y="6019800"/>
            <a:ext cx="6715255" cy="561002"/>
            <a:chOff x="1257642" y="6019800"/>
            <a:chExt cx="6715255" cy="561002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42" y="6019800"/>
              <a:ext cx="6715255" cy="2627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1026" y="6303141"/>
              <a:ext cx="3021871" cy="277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1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27" name="Line 11"/>
          <p:cNvSpPr>
            <a:spLocks noChangeShapeType="1"/>
          </p:cNvSpPr>
          <p:nvPr/>
        </p:nvSpPr>
        <p:spPr bwMode="auto">
          <a:xfrm>
            <a:off x="0" y="21923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9FA3-58E3-42BD-BCD0-94B776FE9222}" type="slidenum">
              <a:rPr lang="en-US"/>
              <a:pPr/>
              <a:t>34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985" y="2781300"/>
            <a:ext cx="6804156" cy="642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755" y="2362200"/>
            <a:ext cx="3664244" cy="262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80676"/>
            <a:ext cx="4730520" cy="642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33814" y="4361688"/>
            <a:ext cx="4336125" cy="1227614"/>
            <a:chOff x="1233814" y="4368452"/>
            <a:chExt cx="4336125" cy="122761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3814" y="5362179"/>
              <a:ext cx="4336125" cy="2338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V="1">
              <a:off x="3311253" y="4368452"/>
              <a:ext cx="0" cy="9906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127500"/>
            <a:ext cx="3300319" cy="335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845" y="4648200"/>
            <a:ext cx="1067055" cy="219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3260" name="Rectangle 44"/>
          <p:cNvSpPr>
            <a:spLocks noChangeArrowheads="1"/>
          </p:cNvSpPr>
          <p:nvPr/>
        </p:nvSpPr>
        <p:spPr bwMode="auto">
          <a:xfrm>
            <a:off x="7962900" y="46355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6350000" y="5111750"/>
            <a:ext cx="2349500" cy="527050"/>
            <a:chOff x="655" y="3984"/>
            <a:chExt cx="1480" cy="332"/>
          </a:xfrm>
        </p:grpSpPr>
        <p:pic>
          <p:nvPicPr>
            <p:cNvPr id="29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4171"/>
              <a:ext cx="148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257642" y="6019800"/>
            <a:ext cx="6715255" cy="561002"/>
            <a:chOff x="1257642" y="6019800"/>
            <a:chExt cx="6715255" cy="561002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642" y="6019800"/>
              <a:ext cx="6715255" cy="2627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1026" y="6303141"/>
              <a:ext cx="3021871" cy="277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8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9618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50145"/>
            <a:ext cx="23812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935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94570"/>
            <a:ext cx="36369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703263" y="521570"/>
            <a:ext cx="2943225" cy="43021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8342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426464"/>
            <a:ext cx="1111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35" y="1631950"/>
            <a:ext cx="2806181" cy="248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336" y="1426464"/>
            <a:ext cx="1490666" cy="628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Connector 41"/>
          <p:cNvCxnSpPr>
            <a:cxnSpLocks/>
          </p:cNvCxnSpPr>
          <p:nvPr/>
        </p:nvCxnSpPr>
        <p:spPr bwMode="auto">
          <a:xfrm flipV="1">
            <a:off x="1197864" y="1141239"/>
            <a:ext cx="4928616" cy="50538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cxnSpLocks/>
          </p:cNvCxnSpPr>
          <p:nvPr/>
        </p:nvCxnSpPr>
        <p:spPr bwMode="auto">
          <a:xfrm>
            <a:off x="5961888" y="1270014"/>
            <a:ext cx="219456" cy="1554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cxnSpLocks/>
          </p:cNvCxnSpPr>
          <p:nvPr/>
        </p:nvCxnSpPr>
        <p:spPr bwMode="auto">
          <a:xfrm flipV="1">
            <a:off x="2194918" y="1271016"/>
            <a:ext cx="3776472" cy="374904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/>
          </p:cNvCxnSpPr>
          <p:nvPr/>
        </p:nvCxnSpPr>
        <p:spPr bwMode="auto">
          <a:xfrm>
            <a:off x="6117336" y="1141239"/>
            <a:ext cx="585216" cy="38417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cxnSpLocks/>
          </p:cNvCxnSpPr>
          <p:nvPr/>
        </p:nvCxnSpPr>
        <p:spPr bwMode="auto">
          <a:xfrm flipV="1">
            <a:off x="6208776" y="2002536"/>
            <a:ext cx="228600" cy="1097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3237208" y="1764792"/>
            <a:ext cx="2980944" cy="347472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426464"/>
            <a:ext cx="555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9" name="Straight Arrow Connector 48"/>
          <p:cNvCxnSpPr/>
          <p:nvPr/>
        </p:nvCxnSpPr>
        <p:spPr bwMode="auto">
          <a:xfrm>
            <a:off x="2940318" y="886968"/>
            <a:ext cx="196408" cy="7498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2176272" y="705273"/>
            <a:ext cx="1051560" cy="9418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1197864" y="877823"/>
            <a:ext cx="2002536" cy="7772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444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279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8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79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9618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79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50145"/>
            <a:ext cx="23812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79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935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79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94570"/>
            <a:ext cx="36369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703263" y="521570"/>
            <a:ext cx="2943225" cy="43021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2825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8342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697209C-972C-4BA2-82BF-A96467186CC6}" type="slidenum">
              <a:rPr lang="en-US"/>
              <a:pPr/>
              <a:t>35</a:t>
            </a:fld>
            <a:endParaRPr lang="en-US"/>
          </a:p>
        </p:txBody>
      </p:sp>
      <p:sp>
        <p:nvSpPr>
          <p:cNvPr id="17827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279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426464"/>
            <a:ext cx="1111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35" y="1631950"/>
            <a:ext cx="2806181" cy="248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336" y="1426464"/>
            <a:ext cx="1490666" cy="628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28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426464"/>
            <a:ext cx="555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" name="Line 39"/>
          <p:cNvSpPr>
            <a:spLocks noChangeShapeType="1"/>
          </p:cNvSpPr>
          <p:nvPr/>
        </p:nvSpPr>
        <p:spPr bwMode="auto">
          <a:xfrm flipH="1">
            <a:off x="1618488" y="1755648"/>
            <a:ext cx="7013448" cy="4297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280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9207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850" y="3501546"/>
            <a:ext cx="3155430" cy="876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850" y="4805818"/>
            <a:ext cx="6062363" cy="642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8280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062663"/>
            <a:ext cx="4397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850" y="2211388"/>
            <a:ext cx="2849195" cy="876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2807" name="Line 23"/>
          <p:cNvSpPr>
            <a:spLocks noChangeShapeType="1"/>
          </p:cNvSpPr>
          <p:nvPr/>
        </p:nvSpPr>
        <p:spPr bwMode="auto">
          <a:xfrm flipH="1">
            <a:off x="2228850" y="4997906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08" name="Line 24"/>
          <p:cNvSpPr>
            <a:spLocks noChangeShapeType="1"/>
          </p:cNvSpPr>
          <p:nvPr/>
        </p:nvSpPr>
        <p:spPr bwMode="auto">
          <a:xfrm flipH="1">
            <a:off x="5448822" y="4997906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2881465" y="3342796"/>
            <a:ext cx="1096963" cy="429420"/>
            <a:chOff x="2882258" y="3079750"/>
            <a:chExt cx="1096963" cy="42942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6855" y="3079750"/>
              <a:ext cx="1006183" cy="2773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82817" name="AutoShape 33"/>
            <p:cNvSpPr>
              <a:spLocks/>
            </p:cNvSpPr>
            <p:nvPr/>
          </p:nvSpPr>
          <p:spPr bwMode="auto">
            <a:xfrm rot="16200000">
              <a:off x="3316440" y="2846388"/>
              <a:ext cx="228600" cy="1096963"/>
            </a:xfrm>
            <a:prstGeom prst="leftBrace">
              <a:avLst>
                <a:gd name="adj1" fmla="val 39988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82818" name="Line 34"/>
          <p:cNvSpPr>
            <a:spLocks noChangeShapeType="1"/>
          </p:cNvSpPr>
          <p:nvPr/>
        </p:nvSpPr>
        <p:spPr bwMode="auto">
          <a:xfrm flipV="1">
            <a:off x="2159696" y="3545742"/>
            <a:ext cx="768096" cy="60350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19" name="Line 35"/>
          <p:cNvSpPr>
            <a:spLocks noChangeShapeType="1"/>
          </p:cNvSpPr>
          <p:nvPr/>
        </p:nvSpPr>
        <p:spPr bwMode="auto">
          <a:xfrm flipV="1">
            <a:off x="2057400" y="3158646"/>
            <a:ext cx="1219200" cy="414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20" name="Line 36"/>
          <p:cNvSpPr>
            <a:spLocks noChangeShapeType="1"/>
          </p:cNvSpPr>
          <p:nvPr/>
        </p:nvSpPr>
        <p:spPr bwMode="auto">
          <a:xfrm>
            <a:off x="3263900" y="3158646"/>
            <a:ext cx="539496" cy="21945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 flipH="1">
            <a:off x="1563624" y="2180844"/>
            <a:ext cx="54864" cy="30870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39"/>
          <p:cNvSpPr>
            <a:spLocks noChangeShapeType="1"/>
          </p:cNvSpPr>
          <p:nvPr/>
        </p:nvSpPr>
        <p:spPr bwMode="auto">
          <a:xfrm flipH="1">
            <a:off x="2834014" y="2335196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23" name="Line 39"/>
          <p:cNvSpPr>
            <a:spLocks noChangeShapeType="1"/>
          </p:cNvSpPr>
          <p:nvPr/>
        </p:nvSpPr>
        <p:spPr bwMode="auto">
          <a:xfrm flipH="1">
            <a:off x="3639312" y="1755648"/>
            <a:ext cx="4992624" cy="79552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22" name="Line 38"/>
          <p:cNvSpPr>
            <a:spLocks noChangeShapeType="1"/>
          </p:cNvSpPr>
          <p:nvPr/>
        </p:nvSpPr>
        <p:spPr bwMode="auto">
          <a:xfrm>
            <a:off x="1207008" y="1792224"/>
            <a:ext cx="1636776" cy="5486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0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8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8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78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8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1782807" grpId="0" animBg="1"/>
      <p:bldP spid="1782808" grpId="0" animBg="1"/>
      <p:bldP spid="1782818" grpId="0" animBg="1"/>
      <p:bldP spid="1782818" grpId="1" animBg="1"/>
      <p:bldP spid="1782819" grpId="0" animBg="1"/>
      <p:bldP spid="1782819" grpId="1" animBg="1"/>
      <p:bldP spid="1782820" grpId="0" animBg="1"/>
      <p:bldP spid="1782820" grpId="1" animBg="1"/>
      <p:bldP spid="70" grpId="0" animBg="1"/>
      <p:bldP spid="70" grpId="1" animBg="1"/>
      <p:bldP spid="71" grpId="0" animBg="1"/>
      <p:bldP spid="71" grpId="1" animBg="1"/>
      <p:bldP spid="1782823" grpId="0" animBg="1"/>
      <p:bldP spid="1782823" grpId="1" animBg="1"/>
      <p:bldP spid="1782822" grpId="0" animBg="1"/>
      <p:bldP spid="178282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426464"/>
            <a:ext cx="1111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336" y="1426464"/>
            <a:ext cx="1490666" cy="628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426464"/>
            <a:ext cx="555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E176-C487-45CF-B416-16EA1B277596}" type="slidenum">
              <a:rPr lang="en-US"/>
              <a:pPr/>
              <a:t>36</a:t>
            </a:fld>
            <a:endParaRPr lang="en-US"/>
          </a:p>
        </p:txBody>
      </p:sp>
      <p:pic>
        <p:nvPicPr>
          <p:cNvPr id="178383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8342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3810" name="Rectangle 2"/>
          <p:cNvSpPr>
            <a:spLocks noChangeArrowheads="1"/>
          </p:cNvSpPr>
          <p:nvPr/>
        </p:nvSpPr>
        <p:spPr bwMode="auto">
          <a:xfrm>
            <a:off x="703263" y="521570"/>
            <a:ext cx="2943225" cy="43021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381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38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8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8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631950"/>
            <a:ext cx="17684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82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9207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83825" name="Group 17"/>
          <p:cNvGrpSpPr>
            <a:grpSpLocks/>
          </p:cNvGrpSpPr>
          <p:nvPr/>
        </p:nvGrpSpPr>
        <p:grpSpPr bwMode="auto">
          <a:xfrm>
            <a:off x="733425" y="394570"/>
            <a:ext cx="8258175" cy="671513"/>
            <a:chOff x="462" y="288"/>
            <a:chExt cx="5202" cy="423"/>
          </a:xfrm>
        </p:grpSpPr>
        <p:pic>
          <p:nvPicPr>
            <p:cNvPr id="1783826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415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3827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86"/>
              <a:ext cx="150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3828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417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382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" y="288"/>
              <a:ext cx="22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8383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328863"/>
            <a:ext cx="4397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83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062663"/>
            <a:ext cx="4397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3832" name="Line 24"/>
          <p:cNvSpPr>
            <a:spLocks noChangeShapeType="1"/>
          </p:cNvSpPr>
          <p:nvPr/>
        </p:nvSpPr>
        <p:spPr bwMode="auto">
          <a:xfrm flipV="1">
            <a:off x="2590800" y="318370"/>
            <a:ext cx="2971800" cy="200253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3833" name="Line 25"/>
          <p:cNvSpPr>
            <a:spLocks noChangeShapeType="1"/>
          </p:cNvSpPr>
          <p:nvPr/>
        </p:nvSpPr>
        <p:spPr bwMode="auto">
          <a:xfrm flipV="1">
            <a:off x="4953000" y="318370"/>
            <a:ext cx="685800" cy="199339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3834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133600"/>
            <a:ext cx="749300" cy="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3835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382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243263"/>
            <a:ext cx="5975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382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71950"/>
            <a:ext cx="1577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185058" y="4078771"/>
            <a:ext cx="1767942" cy="453473"/>
            <a:chOff x="7019517" y="1663874"/>
            <a:chExt cx="1767942" cy="453473"/>
          </a:xfrm>
        </p:grpSpPr>
        <p:pic>
          <p:nvPicPr>
            <p:cNvPr id="27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826" y="1663874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9517" y="1935685"/>
              <a:ext cx="1767942" cy="181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" y="33210"/>
            <a:ext cx="2542032" cy="1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7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408E-6 L 4.72222E-6 -0.54394 " pathEditMode="relative" ptsTypes="AA">
                                      <p:cBhvr>
                                        <p:cTn id="6" dur="500" fill="hold"/>
                                        <p:tgtEl>
                                          <p:spTgt spid="1783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78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8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8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810" grpId="0" animBg="1"/>
      <p:bldP spid="1783832" grpId="0" animBg="1"/>
      <p:bldP spid="1783832" grpId="1" animBg="1"/>
      <p:bldP spid="1783833" grpId="0" animBg="1"/>
      <p:bldP spid="178383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" y="33210"/>
            <a:ext cx="2542032" cy="1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95865" y="1912938"/>
            <a:ext cx="8226425" cy="4891087"/>
            <a:chOff x="307975" y="1912938"/>
            <a:chExt cx="8226425" cy="4891087"/>
          </a:xfrm>
        </p:grpSpPr>
        <p:sp>
          <p:nvSpPr>
            <p:cNvPr id="1784853" name="Line 21"/>
            <p:cNvSpPr>
              <a:spLocks noChangeShapeType="1"/>
            </p:cNvSpPr>
            <p:nvPr/>
          </p:nvSpPr>
          <p:spPr bwMode="auto">
            <a:xfrm flipV="1">
              <a:off x="568325" y="1912938"/>
              <a:ext cx="0" cy="48910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54" name="Line 22"/>
            <p:cNvSpPr>
              <a:spLocks noChangeShapeType="1"/>
            </p:cNvSpPr>
            <p:nvPr/>
          </p:nvSpPr>
          <p:spPr bwMode="auto">
            <a:xfrm>
              <a:off x="307975" y="4956175"/>
              <a:ext cx="8226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84856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663" y="5046663"/>
              <a:ext cx="1603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84857" name="Line 25"/>
            <p:cNvSpPr>
              <a:spLocks noChangeShapeType="1"/>
            </p:cNvSpPr>
            <p:nvPr/>
          </p:nvSpPr>
          <p:spPr bwMode="auto">
            <a:xfrm>
              <a:off x="3149600" y="48768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58" name="Line 26"/>
            <p:cNvSpPr>
              <a:spLocks noChangeShapeType="1"/>
            </p:cNvSpPr>
            <p:nvPr/>
          </p:nvSpPr>
          <p:spPr bwMode="auto">
            <a:xfrm>
              <a:off x="4440238" y="48768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59" name="Line 27"/>
            <p:cNvSpPr>
              <a:spLocks noChangeShapeType="1"/>
            </p:cNvSpPr>
            <p:nvPr/>
          </p:nvSpPr>
          <p:spPr bwMode="auto">
            <a:xfrm>
              <a:off x="5730875" y="48768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60" name="Line 28"/>
            <p:cNvSpPr>
              <a:spLocks noChangeShapeType="1"/>
            </p:cNvSpPr>
            <p:nvPr/>
          </p:nvSpPr>
          <p:spPr bwMode="auto">
            <a:xfrm>
              <a:off x="7021513" y="48768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61" name="Line 29"/>
            <p:cNvSpPr>
              <a:spLocks noChangeShapeType="1"/>
            </p:cNvSpPr>
            <p:nvPr/>
          </p:nvSpPr>
          <p:spPr bwMode="auto">
            <a:xfrm>
              <a:off x="8312150" y="48768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62" name="Line 30"/>
            <p:cNvSpPr>
              <a:spLocks noChangeShapeType="1"/>
            </p:cNvSpPr>
            <p:nvPr/>
          </p:nvSpPr>
          <p:spPr bwMode="auto">
            <a:xfrm>
              <a:off x="1858963" y="48768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F3008F6-819D-4113-A697-875270EC27AE}" type="slidenum">
              <a:rPr lang="en-US"/>
              <a:pPr/>
              <a:t>37</a:t>
            </a:fld>
            <a:endParaRPr lang="en-US"/>
          </a:p>
        </p:txBody>
      </p:sp>
      <p:pic>
        <p:nvPicPr>
          <p:cNvPr id="1784865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8342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48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8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84841" name="Group 9"/>
          <p:cNvGrpSpPr>
            <a:grpSpLocks/>
          </p:cNvGrpSpPr>
          <p:nvPr/>
        </p:nvGrpSpPr>
        <p:grpSpPr bwMode="auto">
          <a:xfrm>
            <a:off x="733425" y="394570"/>
            <a:ext cx="8258175" cy="671513"/>
            <a:chOff x="462" y="288"/>
            <a:chExt cx="5202" cy="423"/>
          </a:xfrm>
        </p:grpSpPr>
        <p:pic>
          <p:nvPicPr>
            <p:cNvPr id="1784842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415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4843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86"/>
              <a:ext cx="150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4844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417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4845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" y="288"/>
              <a:ext cx="22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8484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22388"/>
            <a:ext cx="9207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84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422400"/>
            <a:ext cx="1577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84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00150"/>
            <a:ext cx="5975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84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9207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85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243263"/>
            <a:ext cx="5975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851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171950"/>
            <a:ext cx="1577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85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90" y="6413500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855" name="Freeform 23"/>
          <p:cNvSpPr>
            <a:spLocks/>
          </p:cNvSpPr>
          <p:nvPr/>
        </p:nvSpPr>
        <p:spPr bwMode="auto">
          <a:xfrm>
            <a:off x="756215" y="2205038"/>
            <a:ext cx="7764463" cy="4484687"/>
          </a:xfrm>
          <a:custGeom>
            <a:avLst/>
            <a:gdLst>
              <a:gd name="T0" fmla="*/ 0 w 3465"/>
              <a:gd name="T1" fmla="*/ 868 h 1415"/>
              <a:gd name="T2" fmla="*/ 567 w 3465"/>
              <a:gd name="T3" fmla="*/ 1143 h 1415"/>
              <a:gd name="T4" fmla="*/ 1213 w 3465"/>
              <a:gd name="T5" fmla="*/ 1361 h 1415"/>
              <a:gd name="T6" fmla="*/ 1780 w 3465"/>
              <a:gd name="T7" fmla="*/ 1405 h 1415"/>
              <a:gd name="T8" fmla="*/ 2225 w 3465"/>
              <a:gd name="T9" fmla="*/ 1300 h 1415"/>
              <a:gd name="T10" fmla="*/ 2880 w 3465"/>
              <a:gd name="T11" fmla="*/ 803 h 1415"/>
              <a:gd name="T12" fmla="*/ 3465 w 3465"/>
              <a:gd name="T13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5" h="1415">
                <a:moveTo>
                  <a:pt x="0" y="868"/>
                </a:moveTo>
                <a:cubicBezTo>
                  <a:pt x="95" y="914"/>
                  <a:pt x="365" y="1061"/>
                  <a:pt x="567" y="1143"/>
                </a:cubicBezTo>
                <a:cubicBezTo>
                  <a:pt x="769" y="1225"/>
                  <a:pt x="1011" y="1317"/>
                  <a:pt x="1213" y="1361"/>
                </a:cubicBezTo>
                <a:cubicBezTo>
                  <a:pt x="1415" y="1405"/>
                  <a:pt x="1611" y="1415"/>
                  <a:pt x="1780" y="1405"/>
                </a:cubicBezTo>
                <a:cubicBezTo>
                  <a:pt x="1949" y="1395"/>
                  <a:pt x="2042" y="1400"/>
                  <a:pt x="2225" y="1300"/>
                </a:cubicBezTo>
                <a:cubicBezTo>
                  <a:pt x="2408" y="1200"/>
                  <a:pt x="2673" y="1020"/>
                  <a:pt x="2880" y="803"/>
                </a:cubicBezTo>
                <a:cubicBezTo>
                  <a:pt x="3087" y="586"/>
                  <a:pt x="3343" y="167"/>
                  <a:pt x="3465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864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766E-6 L 0.00799 -0.160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84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80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0259E-7 L 0.0125 -0.296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84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4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0611E-6 L 0.675 -0.39963 " pathEditMode="relative" ptsTypes="AA">
                                      <p:cBhvr>
                                        <p:cTn id="10" dur="500" fill="hold"/>
                                        <p:tgtEl>
                                          <p:spTgt spid="1784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8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" y="33210"/>
            <a:ext cx="2542032" cy="1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4"/>
            <a:ext cx="460374" cy="460375"/>
          </a:xfrm>
        </p:spPr>
        <p:txBody>
          <a:bodyPr/>
          <a:lstStyle/>
          <a:p>
            <a:fld id="{F7A02AB2-00BD-4898-80B9-F320C615E6AF}" type="slidenum">
              <a:rPr lang="en-US"/>
              <a:pPr/>
              <a:t>38</a:t>
            </a:fld>
            <a:endParaRPr lang="en-US"/>
          </a:p>
        </p:txBody>
      </p:sp>
      <p:pic>
        <p:nvPicPr>
          <p:cNvPr id="1785918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8342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8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22388"/>
            <a:ext cx="9207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422400"/>
            <a:ext cx="1577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00150"/>
            <a:ext cx="5975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9618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50145"/>
            <a:ext cx="23812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935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94570"/>
            <a:ext cx="36369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86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90" y="6413500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587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873" name="Line 17"/>
          <p:cNvSpPr>
            <a:spLocks noChangeShapeType="1"/>
          </p:cNvSpPr>
          <p:nvPr/>
        </p:nvSpPr>
        <p:spPr bwMode="auto">
          <a:xfrm flipV="1">
            <a:off x="756215" y="1912938"/>
            <a:ext cx="0" cy="4891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74" name="Line 18"/>
          <p:cNvSpPr>
            <a:spLocks noChangeShapeType="1"/>
          </p:cNvSpPr>
          <p:nvPr/>
        </p:nvSpPr>
        <p:spPr bwMode="auto">
          <a:xfrm>
            <a:off x="495865" y="4956175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81" name="Freeform 25"/>
          <p:cNvSpPr>
            <a:spLocks/>
          </p:cNvSpPr>
          <p:nvPr/>
        </p:nvSpPr>
        <p:spPr bwMode="auto">
          <a:xfrm>
            <a:off x="756215" y="2205038"/>
            <a:ext cx="7764463" cy="4484687"/>
          </a:xfrm>
          <a:custGeom>
            <a:avLst/>
            <a:gdLst>
              <a:gd name="T0" fmla="*/ 0 w 3465"/>
              <a:gd name="T1" fmla="*/ 868 h 1415"/>
              <a:gd name="T2" fmla="*/ 567 w 3465"/>
              <a:gd name="T3" fmla="*/ 1143 h 1415"/>
              <a:gd name="T4" fmla="*/ 1213 w 3465"/>
              <a:gd name="T5" fmla="*/ 1361 h 1415"/>
              <a:gd name="T6" fmla="*/ 1780 w 3465"/>
              <a:gd name="T7" fmla="*/ 1405 h 1415"/>
              <a:gd name="T8" fmla="*/ 2225 w 3465"/>
              <a:gd name="T9" fmla="*/ 1300 h 1415"/>
              <a:gd name="T10" fmla="*/ 2880 w 3465"/>
              <a:gd name="T11" fmla="*/ 803 h 1415"/>
              <a:gd name="T12" fmla="*/ 3465 w 3465"/>
              <a:gd name="T13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5" h="1415">
                <a:moveTo>
                  <a:pt x="0" y="868"/>
                </a:moveTo>
                <a:cubicBezTo>
                  <a:pt x="95" y="914"/>
                  <a:pt x="365" y="1061"/>
                  <a:pt x="567" y="1143"/>
                </a:cubicBezTo>
                <a:cubicBezTo>
                  <a:pt x="769" y="1225"/>
                  <a:pt x="1011" y="1317"/>
                  <a:pt x="1213" y="1361"/>
                </a:cubicBezTo>
                <a:cubicBezTo>
                  <a:pt x="1415" y="1405"/>
                  <a:pt x="1611" y="1415"/>
                  <a:pt x="1780" y="1405"/>
                </a:cubicBezTo>
                <a:cubicBezTo>
                  <a:pt x="1949" y="1395"/>
                  <a:pt x="2042" y="1400"/>
                  <a:pt x="2225" y="1300"/>
                </a:cubicBezTo>
                <a:cubicBezTo>
                  <a:pt x="2408" y="1200"/>
                  <a:pt x="2673" y="1020"/>
                  <a:pt x="2880" y="803"/>
                </a:cubicBezTo>
                <a:cubicBezTo>
                  <a:pt x="3087" y="586"/>
                  <a:pt x="3343" y="167"/>
                  <a:pt x="3465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82" name="Line 26"/>
          <p:cNvSpPr>
            <a:spLocks noChangeShapeType="1"/>
          </p:cNvSpPr>
          <p:nvPr/>
        </p:nvSpPr>
        <p:spPr bwMode="auto">
          <a:xfrm>
            <a:off x="662553" y="6670675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588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53" y="504666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5884" name="Line 28"/>
          <p:cNvSpPr>
            <a:spLocks noChangeShapeType="1"/>
          </p:cNvSpPr>
          <p:nvPr/>
        </p:nvSpPr>
        <p:spPr bwMode="auto">
          <a:xfrm>
            <a:off x="662553" y="5843142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85" name="Line 29"/>
          <p:cNvSpPr>
            <a:spLocks noChangeShapeType="1"/>
          </p:cNvSpPr>
          <p:nvPr/>
        </p:nvSpPr>
        <p:spPr bwMode="auto">
          <a:xfrm>
            <a:off x="662553" y="6472238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86" name="Line 30"/>
          <p:cNvSpPr>
            <a:spLocks noChangeShapeType="1"/>
          </p:cNvSpPr>
          <p:nvPr/>
        </p:nvSpPr>
        <p:spPr bwMode="auto">
          <a:xfrm>
            <a:off x="662553" y="6167612"/>
            <a:ext cx="1825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87" name="Line 31"/>
          <p:cNvSpPr>
            <a:spLocks noChangeShapeType="1"/>
          </p:cNvSpPr>
          <p:nvPr/>
        </p:nvSpPr>
        <p:spPr bwMode="auto">
          <a:xfrm>
            <a:off x="662553" y="4754880"/>
            <a:ext cx="1825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88" name="Line 32"/>
          <p:cNvSpPr>
            <a:spLocks noChangeShapeType="1"/>
          </p:cNvSpPr>
          <p:nvPr/>
        </p:nvSpPr>
        <p:spPr bwMode="auto">
          <a:xfrm>
            <a:off x="662553" y="2240280"/>
            <a:ext cx="1825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89" name="Line 33"/>
          <p:cNvSpPr>
            <a:spLocks noChangeShapeType="1"/>
          </p:cNvSpPr>
          <p:nvPr/>
        </p:nvSpPr>
        <p:spPr bwMode="auto">
          <a:xfrm>
            <a:off x="797490" y="6670675"/>
            <a:ext cx="254203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0" name="Line 34"/>
          <p:cNvSpPr>
            <a:spLocks noChangeShapeType="1"/>
          </p:cNvSpPr>
          <p:nvPr/>
        </p:nvSpPr>
        <p:spPr bwMode="auto">
          <a:xfrm>
            <a:off x="721289" y="6472238"/>
            <a:ext cx="1316736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1" name="Line 35"/>
          <p:cNvSpPr>
            <a:spLocks noChangeShapeType="1"/>
          </p:cNvSpPr>
          <p:nvPr/>
        </p:nvSpPr>
        <p:spPr bwMode="auto">
          <a:xfrm>
            <a:off x="797490" y="6167612"/>
            <a:ext cx="383857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2" name="Line 36"/>
          <p:cNvSpPr>
            <a:spLocks noChangeShapeType="1"/>
          </p:cNvSpPr>
          <p:nvPr/>
        </p:nvSpPr>
        <p:spPr bwMode="auto">
          <a:xfrm>
            <a:off x="797490" y="4754880"/>
            <a:ext cx="5119688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3" name="Line 37"/>
          <p:cNvSpPr>
            <a:spLocks noChangeShapeType="1"/>
          </p:cNvSpPr>
          <p:nvPr/>
        </p:nvSpPr>
        <p:spPr bwMode="auto">
          <a:xfrm>
            <a:off x="797490" y="2240280"/>
            <a:ext cx="6426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4" name="Line 38"/>
          <p:cNvSpPr>
            <a:spLocks noChangeShapeType="1"/>
          </p:cNvSpPr>
          <p:nvPr/>
        </p:nvSpPr>
        <p:spPr bwMode="auto">
          <a:xfrm flipH="1">
            <a:off x="777240" y="1625252"/>
            <a:ext cx="1691640" cy="418795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5" name="Line 39"/>
          <p:cNvSpPr>
            <a:spLocks noChangeShapeType="1"/>
          </p:cNvSpPr>
          <p:nvPr/>
        </p:nvSpPr>
        <p:spPr bwMode="auto">
          <a:xfrm flipH="1">
            <a:off x="772438" y="1625252"/>
            <a:ext cx="2596896" cy="482803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6" name="Line 40"/>
          <p:cNvSpPr>
            <a:spLocks noChangeShapeType="1"/>
          </p:cNvSpPr>
          <p:nvPr/>
        </p:nvSpPr>
        <p:spPr bwMode="auto">
          <a:xfrm flipH="1">
            <a:off x="772438" y="1625252"/>
            <a:ext cx="3392424" cy="5029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7" name="Line 41"/>
          <p:cNvSpPr>
            <a:spLocks noChangeShapeType="1"/>
          </p:cNvSpPr>
          <p:nvPr/>
        </p:nvSpPr>
        <p:spPr bwMode="auto">
          <a:xfrm flipH="1">
            <a:off x="769089" y="1625252"/>
            <a:ext cx="4360863" cy="45171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8" name="Line 42"/>
          <p:cNvSpPr>
            <a:spLocks noChangeShapeType="1"/>
          </p:cNvSpPr>
          <p:nvPr/>
        </p:nvSpPr>
        <p:spPr bwMode="auto">
          <a:xfrm flipH="1">
            <a:off x="772438" y="1600200"/>
            <a:ext cx="4910328" cy="312724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899" name="Line 43"/>
          <p:cNvSpPr>
            <a:spLocks noChangeShapeType="1"/>
          </p:cNvSpPr>
          <p:nvPr/>
        </p:nvSpPr>
        <p:spPr bwMode="auto">
          <a:xfrm flipH="1" flipV="1">
            <a:off x="772438" y="2258568"/>
            <a:ext cx="1696442" cy="145389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900" name="Line 44"/>
          <p:cNvSpPr>
            <a:spLocks noChangeShapeType="1"/>
          </p:cNvSpPr>
          <p:nvPr/>
        </p:nvSpPr>
        <p:spPr bwMode="auto">
          <a:xfrm flipH="1">
            <a:off x="2468650" y="1600200"/>
            <a:ext cx="4443128" cy="2114456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85901" name="Group 45"/>
          <p:cNvGrpSpPr>
            <a:grpSpLocks/>
          </p:cNvGrpSpPr>
          <p:nvPr/>
        </p:nvGrpSpPr>
        <p:grpSpPr bwMode="auto">
          <a:xfrm>
            <a:off x="3083490" y="3848100"/>
            <a:ext cx="2152650" cy="682625"/>
            <a:chOff x="1824" y="2424"/>
            <a:chExt cx="1356" cy="430"/>
          </a:xfrm>
        </p:grpSpPr>
        <p:pic>
          <p:nvPicPr>
            <p:cNvPr id="1785902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24"/>
              <a:ext cx="135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903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562"/>
              <a:ext cx="7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904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14"/>
              <a:ext cx="120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85905" name="Group 49"/>
          <p:cNvGrpSpPr>
            <a:grpSpLocks/>
          </p:cNvGrpSpPr>
          <p:nvPr/>
        </p:nvGrpSpPr>
        <p:grpSpPr bwMode="auto">
          <a:xfrm>
            <a:off x="6791890" y="5410200"/>
            <a:ext cx="2165350" cy="669925"/>
            <a:chOff x="4160" y="3408"/>
            <a:chExt cx="1364" cy="422"/>
          </a:xfrm>
        </p:grpSpPr>
        <p:pic>
          <p:nvPicPr>
            <p:cNvPr id="1785906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3408"/>
              <a:ext cx="136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907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3546"/>
              <a:ext cx="7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908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3698"/>
              <a:ext cx="1145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85909" name="Line 53"/>
          <p:cNvSpPr>
            <a:spLocks noChangeShapeType="1"/>
          </p:cNvSpPr>
          <p:nvPr/>
        </p:nvSpPr>
        <p:spPr bwMode="auto">
          <a:xfrm>
            <a:off x="3337490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910" name="Line 54"/>
          <p:cNvSpPr>
            <a:spLocks noChangeShapeType="1"/>
          </p:cNvSpPr>
          <p:nvPr/>
        </p:nvSpPr>
        <p:spPr bwMode="auto">
          <a:xfrm>
            <a:off x="4628128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911" name="Line 55"/>
          <p:cNvSpPr>
            <a:spLocks noChangeShapeType="1"/>
          </p:cNvSpPr>
          <p:nvPr/>
        </p:nvSpPr>
        <p:spPr bwMode="auto">
          <a:xfrm>
            <a:off x="5918765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912" name="Line 56"/>
          <p:cNvSpPr>
            <a:spLocks noChangeShapeType="1"/>
          </p:cNvSpPr>
          <p:nvPr/>
        </p:nvSpPr>
        <p:spPr bwMode="auto">
          <a:xfrm>
            <a:off x="7209403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913" name="Line 57"/>
          <p:cNvSpPr>
            <a:spLocks noChangeShapeType="1"/>
          </p:cNvSpPr>
          <p:nvPr/>
        </p:nvSpPr>
        <p:spPr bwMode="auto">
          <a:xfrm>
            <a:off x="8500040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914" name="Line 58"/>
          <p:cNvSpPr>
            <a:spLocks noChangeShapeType="1"/>
          </p:cNvSpPr>
          <p:nvPr/>
        </p:nvSpPr>
        <p:spPr bwMode="auto">
          <a:xfrm>
            <a:off x="2046853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917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875" name="Rectangle 19" descr="25%"/>
          <p:cNvSpPr>
            <a:spLocks noChangeArrowheads="1"/>
          </p:cNvSpPr>
          <p:nvPr/>
        </p:nvSpPr>
        <p:spPr bwMode="auto">
          <a:xfrm>
            <a:off x="756215" y="4956174"/>
            <a:ext cx="1290638" cy="886968"/>
          </a:xfrm>
          <a:prstGeom prst="rect">
            <a:avLst/>
          </a:prstGeom>
          <a:solidFill>
            <a:srgbClr val="FF0000">
              <a:alpha val="67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5876" name="Rectangle 20" descr="25%"/>
          <p:cNvSpPr>
            <a:spLocks noChangeArrowheads="1"/>
          </p:cNvSpPr>
          <p:nvPr/>
        </p:nvSpPr>
        <p:spPr bwMode="auto">
          <a:xfrm>
            <a:off x="2046853" y="4956175"/>
            <a:ext cx="1290637" cy="1516063"/>
          </a:xfrm>
          <a:prstGeom prst="rect">
            <a:avLst/>
          </a:prstGeom>
          <a:solidFill>
            <a:srgbClr val="FF0000">
              <a:alpha val="67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5877" name="Rectangle 21" descr="25%"/>
          <p:cNvSpPr>
            <a:spLocks noChangeArrowheads="1"/>
          </p:cNvSpPr>
          <p:nvPr/>
        </p:nvSpPr>
        <p:spPr bwMode="auto">
          <a:xfrm>
            <a:off x="3337490" y="4956175"/>
            <a:ext cx="1290638" cy="1714500"/>
          </a:xfrm>
          <a:prstGeom prst="rect">
            <a:avLst/>
          </a:prstGeom>
          <a:solidFill>
            <a:srgbClr val="FF0000">
              <a:alpha val="67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5878" name="Rectangle 22" descr="25%"/>
          <p:cNvSpPr>
            <a:spLocks noChangeArrowheads="1"/>
          </p:cNvSpPr>
          <p:nvPr/>
        </p:nvSpPr>
        <p:spPr bwMode="auto">
          <a:xfrm>
            <a:off x="4628128" y="4956175"/>
            <a:ext cx="1290637" cy="1207008"/>
          </a:xfrm>
          <a:prstGeom prst="rect">
            <a:avLst/>
          </a:prstGeom>
          <a:solidFill>
            <a:srgbClr val="FF0000">
              <a:alpha val="67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5879" name="Rectangle 23" descr="25%"/>
          <p:cNvSpPr>
            <a:spLocks noChangeArrowheads="1"/>
          </p:cNvSpPr>
          <p:nvPr/>
        </p:nvSpPr>
        <p:spPr bwMode="auto">
          <a:xfrm>
            <a:off x="5918765" y="4754880"/>
            <a:ext cx="1290638" cy="201168"/>
          </a:xfrm>
          <a:prstGeom prst="rect">
            <a:avLst/>
          </a:prstGeom>
          <a:solidFill>
            <a:srgbClr val="0000FF">
              <a:alpha val="6700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5880" name="Rectangle 24" descr="25%"/>
          <p:cNvSpPr>
            <a:spLocks noChangeArrowheads="1"/>
          </p:cNvSpPr>
          <p:nvPr/>
        </p:nvSpPr>
        <p:spPr bwMode="auto">
          <a:xfrm>
            <a:off x="7209403" y="2240280"/>
            <a:ext cx="1289304" cy="2724912"/>
          </a:xfrm>
          <a:prstGeom prst="rect">
            <a:avLst/>
          </a:prstGeom>
          <a:solidFill>
            <a:srgbClr val="0000FF">
              <a:alpha val="6700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991" y="1104900"/>
            <a:ext cx="3520909" cy="238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0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8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8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8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78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8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78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78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85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85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5882" grpId="0" animBg="1"/>
      <p:bldP spid="1785884" grpId="0" animBg="1"/>
      <p:bldP spid="1785885" grpId="0" animBg="1"/>
      <p:bldP spid="1785886" grpId="0" animBg="1"/>
      <p:bldP spid="1785887" grpId="0" animBg="1"/>
      <p:bldP spid="1785888" grpId="0" animBg="1"/>
      <p:bldP spid="1785889" grpId="0" animBg="1"/>
      <p:bldP spid="1785890" grpId="0" animBg="1"/>
      <p:bldP spid="1785891" grpId="0" animBg="1"/>
      <p:bldP spid="1785892" grpId="0" animBg="1"/>
      <p:bldP spid="1785893" grpId="0" animBg="1"/>
      <p:bldP spid="1785894" grpId="0" animBg="1"/>
      <p:bldP spid="1785894" grpId="1" animBg="1"/>
      <p:bldP spid="1785895" grpId="0" animBg="1"/>
      <p:bldP spid="1785895" grpId="1" animBg="1"/>
      <p:bldP spid="1785896" grpId="0" animBg="1"/>
      <p:bldP spid="1785896" grpId="1" animBg="1"/>
      <p:bldP spid="1785897" grpId="0" animBg="1"/>
      <p:bldP spid="1785897" grpId="1" animBg="1"/>
      <p:bldP spid="1785898" grpId="0" animBg="1"/>
      <p:bldP spid="1785898" grpId="1" animBg="1"/>
      <p:bldP spid="1785899" grpId="0" animBg="1"/>
      <p:bldP spid="1785899" grpId="1" animBg="1"/>
      <p:bldP spid="1785900" grpId="0" animBg="1"/>
      <p:bldP spid="1785900" grpId="1" animBg="1"/>
      <p:bldP spid="1785875" grpId="0" animBg="1"/>
      <p:bldP spid="1785876" grpId="0" animBg="1"/>
      <p:bldP spid="1785877" grpId="0" animBg="1"/>
      <p:bldP spid="1785878" grpId="0" animBg="1"/>
      <p:bldP spid="1785879" grpId="0" animBg="1"/>
      <p:bldP spid="178588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991" y="1104900"/>
            <a:ext cx="3520909" cy="238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" y="33210"/>
            <a:ext cx="2542032" cy="1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Oval 4"/>
          <p:cNvSpPr/>
          <p:nvPr/>
        </p:nvSpPr>
        <p:spPr bwMode="auto">
          <a:xfrm>
            <a:off x="7081953" y="2167114"/>
            <a:ext cx="1511979" cy="280561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4830607"/>
              <a:gd name="connsiteY0" fmla="*/ 55390 h 1622757"/>
              <a:gd name="connsiteX1" fmla="*/ 4302690 w 4830607"/>
              <a:gd name="connsiteY1" fmla="*/ 662902 h 1622757"/>
              <a:gd name="connsiteX2" fmla="*/ 4759890 w 4830607"/>
              <a:gd name="connsiteY2" fmla="*/ 1120102 h 1622757"/>
              <a:gd name="connsiteX3" fmla="*/ 4302690 w 4830607"/>
              <a:gd name="connsiteY3" fmla="*/ 1577302 h 1622757"/>
              <a:gd name="connsiteX4" fmla="*/ 0 w 4830607"/>
              <a:gd name="connsiteY4" fmla="*/ 55390 h 1622757"/>
              <a:gd name="connsiteX0" fmla="*/ 0 w 4830607"/>
              <a:gd name="connsiteY0" fmla="*/ 55390 h 1622757"/>
              <a:gd name="connsiteX1" fmla="*/ 4302690 w 4830607"/>
              <a:gd name="connsiteY1" fmla="*/ 662902 h 1622757"/>
              <a:gd name="connsiteX2" fmla="*/ 4759890 w 4830607"/>
              <a:gd name="connsiteY2" fmla="*/ 1120102 h 1622757"/>
              <a:gd name="connsiteX3" fmla="*/ 4302690 w 4830607"/>
              <a:gd name="connsiteY3" fmla="*/ 1577302 h 1622757"/>
              <a:gd name="connsiteX4" fmla="*/ 0 w 4830607"/>
              <a:gd name="connsiteY4" fmla="*/ 55390 h 1622757"/>
              <a:gd name="connsiteX0" fmla="*/ 0 w 4830607"/>
              <a:gd name="connsiteY0" fmla="*/ 347 h 1567714"/>
              <a:gd name="connsiteX1" fmla="*/ 4302690 w 4830607"/>
              <a:gd name="connsiteY1" fmla="*/ 607859 h 1567714"/>
              <a:gd name="connsiteX2" fmla="*/ 4759890 w 4830607"/>
              <a:gd name="connsiteY2" fmla="*/ 1065059 h 1567714"/>
              <a:gd name="connsiteX3" fmla="*/ 4302690 w 4830607"/>
              <a:gd name="connsiteY3" fmla="*/ 1522259 h 1567714"/>
              <a:gd name="connsiteX4" fmla="*/ 0 w 4830607"/>
              <a:gd name="connsiteY4" fmla="*/ 347 h 1567714"/>
              <a:gd name="connsiteX0" fmla="*/ 0 w 4830607"/>
              <a:gd name="connsiteY0" fmla="*/ 347 h 1567714"/>
              <a:gd name="connsiteX1" fmla="*/ 4302690 w 4830607"/>
              <a:gd name="connsiteY1" fmla="*/ 607859 h 1567714"/>
              <a:gd name="connsiteX2" fmla="*/ 4759890 w 4830607"/>
              <a:gd name="connsiteY2" fmla="*/ 1065059 h 1567714"/>
              <a:gd name="connsiteX3" fmla="*/ 4302690 w 4830607"/>
              <a:gd name="connsiteY3" fmla="*/ 1522259 h 1567714"/>
              <a:gd name="connsiteX4" fmla="*/ 0 w 4830607"/>
              <a:gd name="connsiteY4" fmla="*/ 347 h 1567714"/>
              <a:gd name="connsiteX0" fmla="*/ 0 w 4830607"/>
              <a:gd name="connsiteY0" fmla="*/ 347 h 1308098"/>
              <a:gd name="connsiteX1" fmla="*/ 4302690 w 4830607"/>
              <a:gd name="connsiteY1" fmla="*/ 607859 h 1308098"/>
              <a:gd name="connsiteX2" fmla="*/ 4759890 w 4830607"/>
              <a:gd name="connsiteY2" fmla="*/ 1065059 h 1308098"/>
              <a:gd name="connsiteX3" fmla="*/ 1972849 w 4830607"/>
              <a:gd name="connsiteY3" fmla="*/ 1209109 h 1308098"/>
              <a:gd name="connsiteX4" fmla="*/ 0 w 4830607"/>
              <a:gd name="connsiteY4" fmla="*/ 347 h 1308098"/>
              <a:gd name="connsiteX0" fmla="*/ 0 w 4830607"/>
              <a:gd name="connsiteY0" fmla="*/ 347 h 1308098"/>
              <a:gd name="connsiteX1" fmla="*/ 4302690 w 4830607"/>
              <a:gd name="connsiteY1" fmla="*/ 607859 h 1308098"/>
              <a:gd name="connsiteX2" fmla="*/ 4759890 w 4830607"/>
              <a:gd name="connsiteY2" fmla="*/ 1065059 h 1308098"/>
              <a:gd name="connsiteX3" fmla="*/ 1972849 w 4830607"/>
              <a:gd name="connsiteY3" fmla="*/ 1209109 h 1308098"/>
              <a:gd name="connsiteX4" fmla="*/ 0 w 4830607"/>
              <a:gd name="connsiteY4" fmla="*/ 347 h 1308098"/>
              <a:gd name="connsiteX0" fmla="*/ 0 w 4830607"/>
              <a:gd name="connsiteY0" fmla="*/ 347 h 1379908"/>
              <a:gd name="connsiteX1" fmla="*/ 4302690 w 4830607"/>
              <a:gd name="connsiteY1" fmla="*/ 607859 h 1379908"/>
              <a:gd name="connsiteX2" fmla="*/ 4759890 w 4830607"/>
              <a:gd name="connsiteY2" fmla="*/ 1065059 h 1379908"/>
              <a:gd name="connsiteX3" fmla="*/ 1972849 w 4830607"/>
              <a:gd name="connsiteY3" fmla="*/ 1209109 h 1379908"/>
              <a:gd name="connsiteX4" fmla="*/ 0 w 4830607"/>
              <a:gd name="connsiteY4" fmla="*/ 347 h 1379908"/>
              <a:gd name="connsiteX0" fmla="*/ 0 w 4830607"/>
              <a:gd name="connsiteY0" fmla="*/ 347 h 1397826"/>
              <a:gd name="connsiteX1" fmla="*/ 4302690 w 4830607"/>
              <a:gd name="connsiteY1" fmla="*/ 607859 h 1397826"/>
              <a:gd name="connsiteX2" fmla="*/ 4759890 w 4830607"/>
              <a:gd name="connsiteY2" fmla="*/ 1065059 h 1397826"/>
              <a:gd name="connsiteX3" fmla="*/ 1935271 w 4830607"/>
              <a:gd name="connsiteY3" fmla="*/ 1234161 h 1397826"/>
              <a:gd name="connsiteX4" fmla="*/ 0 w 4830607"/>
              <a:gd name="connsiteY4" fmla="*/ 347 h 1397826"/>
              <a:gd name="connsiteX0" fmla="*/ 0 w 4896823"/>
              <a:gd name="connsiteY0" fmla="*/ 324 h 1365892"/>
              <a:gd name="connsiteX1" fmla="*/ 4365320 w 4896823"/>
              <a:gd name="connsiteY1" fmla="*/ 645414 h 1365892"/>
              <a:gd name="connsiteX2" fmla="*/ 4822520 w 4896823"/>
              <a:gd name="connsiteY2" fmla="*/ 1102614 h 1365892"/>
              <a:gd name="connsiteX3" fmla="*/ 1997901 w 4896823"/>
              <a:gd name="connsiteY3" fmla="*/ 1271716 h 1365892"/>
              <a:gd name="connsiteX4" fmla="*/ 0 w 4896823"/>
              <a:gd name="connsiteY4" fmla="*/ 324 h 1365892"/>
              <a:gd name="connsiteX0" fmla="*/ 0 w 4883577"/>
              <a:gd name="connsiteY0" fmla="*/ 340 h 1339005"/>
              <a:gd name="connsiteX1" fmla="*/ 4352794 w 4883577"/>
              <a:gd name="connsiteY1" fmla="*/ 620378 h 1339005"/>
              <a:gd name="connsiteX2" fmla="*/ 4809994 w 4883577"/>
              <a:gd name="connsiteY2" fmla="*/ 1077578 h 1339005"/>
              <a:gd name="connsiteX3" fmla="*/ 1985375 w 4883577"/>
              <a:gd name="connsiteY3" fmla="*/ 1246680 h 1339005"/>
              <a:gd name="connsiteX4" fmla="*/ 0 w 4883577"/>
              <a:gd name="connsiteY4" fmla="*/ 340 h 1339005"/>
              <a:gd name="connsiteX0" fmla="*/ 0 w 4883577"/>
              <a:gd name="connsiteY0" fmla="*/ 340 h 1339005"/>
              <a:gd name="connsiteX1" fmla="*/ 4352794 w 4883577"/>
              <a:gd name="connsiteY1" fmla="*/ 620378 h 1339005"/>
              <a:gd name="connsiteX2" fmla="*/ 4809994 w 4883577"/>
              <a:gd name="connsiteY2" fmla="*/ 1077578 h 1339005"/>
              <a:gd name="connsiteX3" fmla="*/ 1985375 w 4883577"/>
              <a:gd name="connsiteY3" fmla="*/ 1246680 h 1339005"/>
              <a:gd name="connsiteX4" fmla="*/ 0 w 4883577"/>
              <a:gd name="connsiteY4" fmla="*/ 340 h 1339005"/>
              <a:gd name="connsiteX0" fmla="*/ 0 w 4883577"/>
              <a:gd name="connsiteY0" fmla="*/ 340 h 1339005"/>
              <a:gd name="connsiteX1" fmla="*/ 4352794 w 4883577"/>
              <a:gd name="connsiteY1" fmla="*/ 620378 h 1339005"/>
              <a:gd name="connsiteX2" fmla="*/ 4809994 w 4883577"/>
              <a:gd name="connsiteY2" fmla="*/ 1077578 h 1339005"/>
              <a:gd name="connsiteX3" fmla="*/ 1985375 w 4883577"/>
              <a:gd name="connsiteY3" fmla="*/ 1246680 h 1339005"/>
              <a:gd name="connsiteX4" fmla="*/ 0 w 4883577"/>
              <a:gd name="connsiteY4" fmla="*/ 340 h 1339005"/>
              <a:gd name="connsiteX0" fmla="*/ 0 w 4883577"/>
              <a:gd name="connsiteY0" fmla="*/ 340 h 1416835"/>
              <a:gd name="connsiteX1" fmla="*/ 4352794 w 4883577"/>
              <a:gd name="connsiteY1" fmla="*/ 620378 h 1416835"/>
              <a:gd name="connsiteX2" fmla="*/ 4809994 w 4883577"/>
              <a:gd name="connsiteY2" fmla="*/ 1077578 h 1416835"/>
              <a:gd name="connsiteX3" fmla="*/ 1985375 w 4883577"/>
              <a:gd name="connsiteY3" fmla="*/ 1246680 h 1416835"/>
              <a:gd name="connsiteX4" fmla="*/ 0 w 4883577"/>
              <a:gd name="connsiteY4" fmla="*/ 340 h 1416835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85375 w 4854904"/>
              <a:gd name="connsiteY4" fmla="*/ 1246680 h 1713695"/>
              <a:gd name="connsiteX5" fmla="*/ 0 w 4854904"/>
              <a:gd name="connsiteY5" fmla="*/ 340 h 1713695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85375 w 4854904"/>
              <a:gd name="connsiteY4" fmla="*/ 1246680 h 1713695"/>
              <a:gd name="connsiteX5" fmla="*/ 0 w 4854904"/>
              <a:gd name="connsiteY5" fmla="*/ 340 h 1713695"/>
              <a:gd name="connsiteX0" fmla="*/ 0 w 4854904"/>
              <a:gd name="connsiteY0" fmla="*/ 340 h 1713762"/>
              <a:gd name="connsiteX1" fmla="*/ 4352794 w 4854904"/>
              <a:gd name="connsiteY1" fmla="*/ 620378 h 1713762"/>
              <a:gd name="connsiteX2" fmla="*/ 4809994 w 4854904"/>
              <a:gd name="connsiteY2" fmla="*/ 1077578 h 1713762"/>
              <a:gd name="connsiteX3" fmla="*/ 3675149 w 4854904"/>
              <a:gd name="connsiteY3" fmla="*/ 1711133 h 1713762"/>
              <a:gd name="connsiteX4" fmla="*/ 1985375 w 4854904"/>
              <a:gd name="connsiteY4" fmla="*/ 1246680 h 1713762"/>
              <a:gd name="connsiteX5" fmla="*/ 0 w 4854904"/>
              <a:gd name="connsiteY5" fmla="*/ 340 h 1713762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72849 w 4854904"/>
              <a:gd name="connsiteY4" fmla="*/ 1246680 h 1713695"/>
              <a:gd name="connsiteX5" fmla="*/ 0 w 4854904"/>
              <a:gd name="connsiteY5" fmla="*/ 340 h 1713695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72849 w 4854904"/>
              <a:gd name="connsiteY4" fmla="*/ 1246680 h 1713695"/>
              <a:gd name="connsiteX5" fmla="*/ 0 w 4854904"/>
              <a:gd name="connsiteY5" fmla="*/ 340 h 1713695"/>
              <a:gd name="connsiteX0" fmla="*/ 0 w 5415797"/>
              <a:gd name="connsiteY0" fmla="*/ 340 h 1714942"/>
              <a:gd name="connsiteX1" fmla="*/ 4352794 w 5415797"/>
              <a:gd name="connsiteY1" fmla="*/ 620378 h 1714942"/>
              <a:gd name="connsiteX2" fmla="*/ 4809994 w 5415797"/>
              <a:gd name="connsiteY2" fmla="*/ 1077578 h 1714942"/>
              <a:gd name="connsiteX3" fmla="*/ 5378688 w 5415797"/>
              <a:gd name="connsiteY3" fmla="*/ 1034727 h 1714942"/>
              <a:gd name="connsiteX4" fmla="*/ 3675149 w 5415797"/>
              <a:gd name="connsiteY4" fmla="*/ 1711133 h 1714942"/>
              <a:gd name="connsiteX5" fmla="*/ 1972849 w 5415797"/>
              <a:gd name="connsiteY5" fmla="*/ 1246680 h 1714942"/>
              <a:gd name="connsiteX6" fmla="*/ 0 w 5415797"/>
              <a:gd name="connsiteY6" fmla="*/ 340 h 1714942"/>
              <a:gd name="connsiteX0" fmla="*/ 0 w 5398179"/>
              <a:gd name="connsiteY0" fmla="*/ 340 h 1714942"/>
              <a:gd name="connsiteX1" fmla="*/ 4352794 w 5398179"/>
              <a:gd name="connsiteY1" fmla="*/ 620378 h 1714942"/>
              <a:gd name="connsiteX2" fmla="*/ 4809994 w 5398179"/>
              <a:gd name="connsiteY2" fmla="*/ 1077578 h 1714942"/>
              <a:gd name="connsiteX3" fmla="*/ 5378688 w 5398179"/>
              <a:gd name="connsiteY3" fmla="*/ 1034727 h 1714942"/>
              <a:gd name="connsiteX4" fmla="*/ 3675149 w 5398179"/>
              <a:gd name="connsiteY4" fmla="*/ 1711133 h 1714942"/>
              <a:gd name="connsiteX5" fmla="*/ 1972849 w 5398179"/>
              <a:gd name="connsiteY5" fmla="*/ 1246680 h 1714942"/>
              <a:gd name="connsiteX6" fmla="*/ 0 w 5398179"/>
              <a:gd name="connsiteY6" fmla="*/ 340 h 1714942"/>
              <a:gd name="connsiteX0" fmla="*/ 0 w 5415797"/>
              <a:gd name="connsiteY0" fmla="*/ 340 h 1714942"/>
              <a:gd name="connsiteX1" fmla="*/ 4352794 w 5415797"/>
              <a:gd name="connsiteY1" fmla="*/ 620378 h 1714942"/>
              <a:gd name="connsiteX2" fmla="*/ 4809994 w 5415797"/>
              <a:gd name="connsiteY2" fmla="*/ 1077578 h 1714942"/>
              <a:gd name="connsiteX3" fmla="*/ 5378688 w 5415797"/>
              <a:gd name="connsiteY3" fmla="*/ 1034727 h 1714942"/>
              <a:gd name="connsiteX4" fmla="*/ 3675149 w 5415797"/>
              <a:gd name="connsiteY4" fmla="*/ 1711133 h 1714942"/>
              <a:gd name="connsiteX5" fmla="*/ 1972849 w 5415797"/>
              <a:gd name="connsiteY5" fmla="*/ 1246680 h 1714942"/>
              <a:gd name="connsiteX6" fmla="*/ 0 w 5415797"/>
              <a:gd name="connsiteY6" fmla="*/ 340 h 1714942"/>
              <a:gd name="connsiteX0" fmla="*/ 0 w 5647401"/>
              <a:gd name="connsiteY0" fmla="*/ 340 h 1714942"/>
              <a:gd name="connsiteX1" fmla="*/ 4352794 w 5647401"/>
              <a:gd name="connsiteY1" fmla="*/ 620378 h 1714942"/>
              <a:gd name="connsiteX2" fmla="*/ 4809994 w 5647401"/>
              <a:gd name="connsiteY2" fmla="*/ 1077578 h 1714942"/>
              <a:gd name="connsiteX3" fmla="*/ 5378688 w 5647401"/>
              <a:gd name="connsiteY3" fmla="*/ 1034727 h 1714942"/>
              <a:gd name="connsiteX4" fmla="*/ 3675149 w 5647401"/>
              <a:gd name="connsiteY4" fmla="*/ 1711133 h 1714942"/>
              <a:gd name="connsiteX5" fmla="*/ 1972849 w 5647401"/>
              <a:gd name="connsiteY5" fmla="*/ 1246680 h 1714942"/>
              <a:gd name="connsiteX6" fmla="*/ 0 w 5647401"/>
              <a:gd name="connsiteY6" fmla="*/ 340 h 1714942"/>
              <a:gd name="connsiteX0" fmla="*/ 0 w 5539231"/>
              <a:gd name="connsiteY0" fmla="*/ 340 h 1712885"/>
              <a:gd name="connsiteX1" fmla="*/ 4352794 w 5539231"/>
              <a:gd name="connsiteY1" fmla="*/ 620378 h 1712885"/>
              <a:gd name="connsiteX2" fmla="*/ 4809994 w 5539231"/>
              <a:gd name="connsiteY2" fmla="*/ 1077578 h 1712885"/>
              <a:gd name="connsiteX3" fmla="*/ 5253427 w 5539231"/>
              <a:gd name="connsiteY3" fmla="*/ 1109883 h 1712885"/>
              <a:gd name="connsiteX4" fmla="*/ 3675149 w 5539231"/>
              <a:gd name="connsiteY4" fmla="*/ 1711133 h 1712885"/>
              <a:gd name="connsiteX5" fmla="*/ 1972849 w 5539231"/>
              <a:gd name="connsiteY5" fmla="*/ 1246680 h 1712885"/>
              <a:gd name="connsiteX6" fmla="*/ 0 w 5539231"/>
              <a:gd name="connsiteY6" fmla="*/ 340 h 1712885"/>
              <a:gd name="connsiteX0" fmla="*/ 0 w 6319921"/>
              <a:gd name="connsiteY0" fmla="*/ 19036 h 1731581"/>
              <a:gd name="connsiteX1" fmla="*/ 4352794 w 6319921"/>
              <a:gd name="connsiteY1" fmla="*/ 639074 h 1731581"/>
              <a:gd name="connsiteX2" fmla="*/ 6300591 w 6319921"/>
              <a:gd name="connsiteY2" fmla="*/ 6510 h 1731581"/>
              <a:gd name="connsiteX3" fmla="*/ 5253427 w 6319921"/>
              <a:gd name="connsiteY3" fmla="*/ 1128579 h 1731581"/>
              <a:gd name="connsiteX4" fmla="*/ 3675149 w 6319921"/>
              <a:gd name="connsiteY4" fmla="*/ 1729829 h 1731581"/>
              <a:gd name="connsiteX5" fmla="*/ 1972849 w 6319921"/>
              <a:gd name="connsiteY5" fmla="*/ 1265376 h 1731581"/>
              <a:gd name="connsiteX6" fmla="*/ 0 w 6319921"/>
              <a:gd name="connsiteY6" fmla="*/ 19036 h 1731581"/>
              <a:gd name="connsiteX0" fmla="*/ 0 w 6319921"/>
              <a:gd name="connsiteY0" fmla="*/ 19036 h 1731581"/>
              <a:gd name="connsiteX1" fmla="*/ 4352794 w 6319921"/>
              <a:gd name="connsiteY1" fmla="*/ 639074 h 1731581"/>
              <a:gd name="connsiteX2" fmla="*/ 6300591 w 6319921"/>
              <a:gd name="connsiteY2" fmla="*/ 6510 h 1731581"/>
              <a:gd name="connsiteX3" fmla="*/ 5253427 w 6319921"/>
              <a:gd name="connsiteY3" fmla="*/ 1128579 h 1731581"/>
              <a:gd name="connsiteX4" fmla="*/ 3675149 w 6319921"/>
              <a:gd name="connsiteY4" fmla="*/ 1729829 h 1731581"/>
              <a:gd name="connsiteX5" fmla="*/ 1972849 w 6319921"/>
              <a:gd name="connsiteY5" fmla="*/ 1265376 h 1731581"/>
              <a:gd name="connsiteX6" fmla="*/ 0 w 6319921"/>
              <a:gd name="connsiteY6" fmla="*/ 19036 h 1731581"/>
              <a:gd name="connsiteX0" fmla="*/ 0 w 6300591"/>
              <a:gd name="connsiteY0" fmla="*/ 19036 h 1731581"/>
              <a:gd name="connsiteX1" fmla="*/ 4352794 w 6300591"/>
              <a:gd name="connsiteY1" fmla="*/ 639074 h 1731581"/>
              <a:gd name="connsiteX2" fmla="*/ 6300591 w 6300591"/>
              <a:gd name="connsiteY2" fmla="*/ 6510 h 1731581"/>
              <a:gd name="connsiteX3" fmla="*/ 5253427 w 6300591"/>
              <a:gd name="connsiteY3" fmla="*/ 1128579 h 1731581"/>
              <a:gd name="connsiteX4" fmla="*/ 3675149 w 6300591"/>
              <a:gd name="connsiteY4" fmla="*/ 1729829 h 1731581"/>
              <a:gd name="connsiteX5" fmla="*/ 1972849 w 6300591"/>
              <a:gd name="connsiteY5" fmla="*/ 1265376 h 1731581"/>
              <a:gd name="connsiteX6" fmla="*/ 0 w 6300591"/>
              <a:gd name="connsiteY6" fmla="*/ 19036 h 1731581"/>
              <a:gd name="connsiteX0" fmla="*/ 0 w 6300591"/>
              <a:gd name="connsiteY0" fmla="*/ 12526 h 1725071"/>
              <a:gd name="connsiteX1" fmla="*/ 4352794 w 6300591"/>
              <a:gd name="connsiteY1" fmla="*/ 632564 h 1725071"/>
              <a:gd name="connsiteX2" fmla="*/ 6300591 w 6300591"/>
              <a:gd name="connsiteY2" fmla="*/ 0 h 1725071"/>
              <a:gd name="connsiteX3" fmla="*/ 5253427 w 6300591"/>
              <a:gd name="connsiteY3" fmla="*/ 1122069 h 1725071"/>
              <a:gd name="connsiteX4" fmla="*/ 3675149 w 6300591"/>
              <a:gd name="connsiteY4" fmla="*/ 1723319 h 1725071"/>
              <a:gd name="connsiteX5" fmla="*/ 1972849 w 6300591"/>
              <a:gd name="connsiteY5" fmla="*/ 1258866 h 1725071"/>
              <a:gd name="connsiteX6" fmla="*/ 0 w 6300591"/>
              <a:gd name="connsiteY6" fmla="*/ 12526 h 1725071"/>
              <a:gd name="connsiteX0" fmla="*/ 0 w 6300591"/>
              <a:gd name="connsiteY0" fmla="*/ 12526 h 1725225"/>
              <a:gd name="connsiteX1" fmla="*/ 4352794 w 6300591"/>
              <a:gd name="connsiteY1" fmla="*/ 632564 h 1725225"/>
              <a:gd name="connsiteX2" fmla="*/ 6300591 w 6300591"/>
              <a:gd name="connsiteY2" fmla="*/ 0 h 1725225"/>
              <a:gd name="connsiteX3" fmla="*/ 4977855 w 6300591"/>
              <a:gd name="connsiteY3" fmla="*/ 1360064 h 1725225"/>
              <a:gd name="connsiteX4" fmla="*/ 3675149 w 6300591"/>
              <a:gd name="connsiteY4" fmla="*/ 1723319 h 1725225"/>
              <a:gd name="connsiteX5" fmla="*/ 1972849 w 6300591"/>
              <a:gd name="connsiteY5" fmla="*/ 1258866 h 1725225"/>
              <a:gd name="connsiteX6" fmla="*/ 0 w 6300591"/>
              <a:gd name="connsiteY6" fmla="*/ 12526 h 1725225"/>
              <a:gd name="connsiteX0" fmla="*/ 0 w 6300591"/>
              <a:gd name="connsiteY0" fmla="*/ 12526 h 1728302"/>
              <a:gd name="connsiteX1" fmla="*/ 4352794 w 6300591"/>
              <a:gd name="connsiteY1" fmla="*/ 632564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2526 h 1728302"/>
              <a:gd name="connsiteX1" fmla="*/ 4352794 w 6300591"/>
              <a:gd name="connsiteY1" fmla="*/ 632564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8869 h 1734645"/>
              <a:gd name="connsiteX1" fmla="*/ 2974931 w 6300591"/>
              <a:gd name="connsiteY1" fmla="*/ 80 h 1734645"/>
              <a:gd name="connsiteX2" fmla="*/ 6300591 w 6300591"/>
              <a:gd name="connsiteY2" fmla="*/ 6343 h 1734645"/>
              <a:gd name="connsiteX3" fmla="*/ 4977855 w 6300591"/>
              <a:gd name="connsiteY3" fmla="*/ 1366407 h 1734645"/>
              <a:gd name="connsiteX4" fmla="*/ 3675149 w 6300591"/>
              <a:gd name="connsiteY4" fmla="*/ 1729662 h 1734645"/>
              <a:gd name="connsiteX5" fmla="*/ 1972849 w 6300591"/>
              <a:gd name="connsiteY5" fmla="*/ 1265209 h 1734645"/>
              <a:gd name="connsiteX6" fmla="*/ 0 w 6300591"/>
              <a:gd name="connsiteY6" fmla="*/ 18869 h 1734645"/>
              <a:gd name="connsiteX0" fmla="*/ 0 w 6300591"/>
              <a:gd name="connsiteY0" fmla="*/ 12526 h 1728302"/>
              <a:gd name="connsiteX1" fmla="*/ 2999983 w 6300591"/>
              <a:gd name="connsiteY1" fmla="*/ 18789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2526 h 1728302"/>
              <a:gd name="connsiteX1" fmla="*/ 2999983 w 6300591"/>
              <a:gd name="connsiteY1" fmla="*/ 18789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2526 h 1712881"/>
              <a:gd name="connsiteX1" fmla="*/ 2999983 w 6300591"/>
              <a:gd name="connsiteY1" fmla="*/ 18789 h 1712881"/>
              <a:gd name="connsiteX2" fmla="*/ 6300591 w 6300591"/>
              <a:gd name="connsiteY2" fmla="*/ 0 h 1712881"/>
              <a:gd name="connsiteX3" fmla="*/ 4977855 w 6300591"/>
              <a:gd name="connsiteY3" fmla="*/ 1360064 h 1712881"/>
              <a:gd name="connsiteX4" fmla="*/ 3524836 w 6300591"/>
              <a:gd name="connsiteY4" fmla="*/ 1710793 h 1712881"/>
              <a:gd name="connsiteX5" fmla="*/ 1972849 w 6300591"/>
              <a:gd name="connsiteY5" fmla="*/ 1258866 h 1712881"/>
              <a:gd name="connsiteX6" fmla="*/ 0 w 6300591"/>
              <a:gd name="connsiteY6" fmla="*/ 12526 h 1712881"/>
              <a:gd name="connsiteX0" fmla="*/ 0 w 6300591"/>
              <a:gd name="connsiteY0" fmla="*/ 12526 h 1719535"/>
              <a:gd name="connsiteX1" fmla="*/ 2999983 w 6300591"/>
              <a:gd name="connsiteY1" fmla="*/ 18789 h 1719535"/>
              <a:gd name="connsiteX2" fmla="*/ 6300591 w 6300591"/>
              <a:gd name="connsiteY2" fmla="*/ 0 h 1719535"/>
              <a:gd name="connsiteX3" fmla="*/ 4977855 w 6300591"/>
              <a:gd name="connsiteY3" fmla="*/ 1360064 h 1719535"/>
              <a:gd name="connsiteX4" fmla="*/ 3524836 w 6300591"/>
              <a:gd name="connsiteY4" fmla="*/ 1710793 h 1719535"/>
              <a:gd name="connsiteX5" fmla="*/ 1972849 w 6300591"/>
              <a:gd name="connsiteY5" fmla="*/ 1258866 h 1719535"/>
              <a:gd name="connsiteX6" fmla="*/ 0 w 6300591"/>
              <a:gd name="connsiteY6" fmla="*/ 12526 h 1719535"/>
              <a:gd name="connsiteX0" fmla="*/ 0 w 6300591"/>
              <a:gd name="connsiteY0" fmla="*/ 12526 h 1725026"/>
              <a:gd name="connsiteX1" fmla="*/ 2999983 w 6300591"/>
              <a:gd name="connsiteY1" fmla="*/ 18789 h 1725026"/>
              <a:gd name="connsiteX2" fmla="*/ 6300591 w 6300591"/>
              <a:gd name="connsiteY2" fmla="*/ 0 h 1725026"/>
              <a:gd name="connsiteX3" fmla="*/ 4977855 w 6300591"/>
              <a:gd name="connsiteY3" fmla="*/ 1360064 h 1725026"/>
              <a:gd name="connsiteX4" fmla="*/ 3524836 w 6300591"/>
              <a:gd name="connsiteY4" fmla="*/ 1710793 h 1725026"/>
              <a:gd name="connsiteX5" fmla="*/ 1972849 w 6300591"/>
              <a:gd name="connsiteY5" fmla="*/ 1258866 h 1725026"/>
              <a:gd name="connsiteX6" fmla="*/ 0 w 6300591"/>
              <a:gd name="connsiteY6" fmla="*/ 12526 h 1725026"/>
              <a:gd name="connsiteX0" fmla="*/ 0 w 6300591"/>
              <a:gd name="connsiteY0" fmla="*/ 12526 h 1713109"/>
              <a:gd name="connsiteX1" fmla="*/ 2999983 w 6300591"/>
              <a:gd name="connsiteY1" fmla="*/ 18789 h 1713109"/>
              <a:gd name="connsiteX2" fmla="*/ 6300591 w 6300591"/>
              <a:gd name="connsiteY2" fmla="*/ 0 h 1713109"/>
              <a:gd name="connsiteX3" fmla="*/ 5002907 w 6300591"/>
              <a:gd name="connsiteY3" fmla="*/ 1335012 h 1713109"/>
              <a:gd name="connsiteX4" fmla="*/ 3524836 w 6300591"/>
              <a:gd name="connsiteY4" fmla="*/ 1710793 h 1713109"/>
              <a:gd name="connsiteX5" fmla="*/ 1972849 w 6300591"/>
              <a:gd name="connsiteY5" fmla="*/ 1258866 h 1713109"/>
              <a:gd name="connsiteX6" fmla="*/ 0 w 6300591"/>
              <a:gd name="connsiteY6" fmla="*/ 12526 h 1713109"/>
              <a:gd name="connsiteX0" fmla="*/ 0 w 6300591"/>
              <a:gd name="connsiteY0" fmla="*/ 12526 h 1725290"/>
              <a:gd name="connsiteX1" fmla="*/ 2999983 w 6300591"/>
              <a:gd name="connsiteY1" fmla="*/ 18789 h 1725290"/>
              <a:gd name="connsiteX2" fmla="*/ 6300591 w 6300591"/>
              <a:gd name="connsiteY2" fmla="*/ 0 h 1725290"/>
              <a:gd name="connsiteX3" fmla="*/ 4890172 w 6300591"/>
              <a:gd name="connsiteY3" fmla="*/ 1410168 h 1725290"/>
              <a:gd name="connsiteX4" fmla="*/ 3524836 w 6300591"/>
              <a:gd name="connsiteY4" fmla="*/ 1710793 h 1725290"/>
              <a:gd name="connsiteX5" fmla="*/ 1972849 w 6300591"/>
              <a:gd name="connsiteY5" fmla="*/ 1258866 h 1725290"/>
              <a:gd name="connsiteX6" fmla="*/ 0 w 6300591"/>
              <a:gd name="connsiteY6" fmla="*/ 12526 h 1725290"/>
              <a:gd name="connsiteX0" fmla="*/ 0 w 6300591"/>
              <a:gd name="connsiteY0" fmla="*/ 12526 h 1719694"/>
              <a:gd name="connsiteX1" fmla="*/ 2999983 w 6300591"/>
              <a:gd name="connsiteY1" fmla="*/ 18789 h 1719694"/>
              <a:gd name="connsiteX2" fmla="*/ 6300591 w 6300591"/>
              <a:gd name="connsiteY2" fmla="*/ 0 h 1719694"/>
              <a:gd name="connsiteX3" fmla="*/ 4927750 w 6300591"/>
              <a:gd name="connsiteY3" fmla="*/ 1385116 h 1719694"/>
              <a:gd name="connsiteX4" fmla="*/ 3524836 w 6300591"/>
              <a:gd name="connsiteY4" fmla="*/ 1710793 h 1719694"/>
              <a:gd name="connsiteX5" fmla="*/ 1972849 w 6300591"/>
              <a:gd name="connsiteY5" fmla="*/ 1258866 h 1719694"/>
              <a:gd name="connsiteX6" fmla="*/ 0 w 6300591"/>
              <a:gd name="connsiteY6" fmla="*/ 12526 h 1719694"/>
              <a:gd name="connsiteX0" fmla="*/ 0 w 6300591"/>
              <a:gd name="connsiteY0" fmla="*/ 12526 h 1732510"/>
              <a:gd name="connsiteX1" fmla="*/ 2999983 w 6300591"/>
              <a:gd name="connsiteY1" fmla="*/ 18789 h 1732510"/>
              <a:gd name="connsiteX2" fmla="*/ 6300591 w 6300591"/>
              <a:gd name="connsiteY2" fmla="*/ 0 h 1732510"/>
              <a:gd name="connsiteX3" fmla="*/ 4852594 w 6300591"/>
              <a:gd name="connsiteY3" fmla="*/ 1435220 h 1732510"/>
              <a:gd name="connsiteX4" fmla="*/ 3524836 w 6300591"/>
              <a:gd name="connsiteY4" fmla="*/ 1710793 h 1732510"/>
              <a:gd name="connsiteX5" fmla="*/ 1972849 w 6300591"/>
              <a:gd name="connsiteY5" fmla="*/ 1258866 h 1732510"/>
              <a:gd name="connsiteX6" fmla="*/ 0 w 6300591"/>
              <a:gd name="connsiteY6" fmla="*/ 12526 h 1732510"/>
              <a:gd name="connsiteX0" fmla="*/ 0 w 6471308"/>
              <a:gd name="connsiteY0" fmla="*/ 12526 h 1715897"/>
              <a:gd name="connsiteX1" fmla="*/ 2999983 w 6471308"/>
              <a:gd name="connsiteY1" fmla="*/ 18789 h 1715897"/>
              <a:gd name="connsiteX2" fmla="*/ 6300591 w 6471308"/>
              <a:gd name="connsiteY2" fmla="*/ 0 h 1715897"/>
              <a:gd name="connsiteX3" fmla="*/ 5879730 w 6471308"/>
              <a:gd name="connsiteY3" fmla="*/ 470715 h 1715897"/>
              <a:gd name="connsiteX4" fmla="*/ 4852594 w 6471308"/>
              <a:gd name="connsiteY4" fmla="*/ 1435220 h 1715897"/>
              <a:gd name="connsiteX5" fmla="*/ 3524836 w 6471308"/>
              <a:gd name="connsiteY5" fmla="*/ 1710793 h 1715897"/>
              <a:gd name="connsiteX6" fmla="*/ 1972849 w 6471308"/>
              <a:gd name="connsiteY6" fmla="*/ 1258866 h 1715897"/>
              <a:gd name="connsiteX7" fmla="*/ 0 w 6471308"/>
              <a:gd name="connsiteY7" fmla="*/ 12526 h 1715897"/>
              <a:gd name="connsiteX0" fmla="*/ 0 w 6300591"/>
              <a:gd name="connsiteY0" fmla="*/ 12526 h 1715897"/>
              <a:gd name="connsiteX1" fmla="*/ 2999983 w 6300591"/>
              <a:gd name="connsiteY1" fmla="*/ 18789 h 1715897"/>
              <a:gd name="connsiteX2" fmla="*/ 6300591 w 6300591"/>
              <a:gd name="connsiteY2" fmla="*/ 0 h 1715897"/>
              <a:gd name="connsiteX3" fmla="*/ 5879730 w 6300591"/>
              <a:gd name="connsiteY3" fmla="*/ 470715 h 1715897"/>
              <a:gd name="connsiteX4" fmla="*/ 4852594 w 6300591"/>
              <a:gd name="connsiteY4" fmla="*/ 1435220 h 1715897"/>
              <a:gd name="connsiteX5" fmla="*/ 3524836 w 6300591"/>
              <a:gd name="connsiteY5" fmla="*/ 1710793 h 1715897"/>
              <a:gd name="connsiteX6" fmla="*/ 1972849 w 6300591"/>
              <a:gd name="connsiteY6" fmla="*/ 1258866 h 1715897"/>
              <a:gd name="connsiteX7" fmla="*/ 0 w 6300591"/>
              <a:gd name="connsiteY7" fmla="*/ 12526 h 1715897"/>
              <a:gd name="connsiteX0" fmla="*/ 0 w 6300591"/>
              <a:gd name="connsiteY0" fmla="*/ 12526 h 1715481"/>
              <a:gd name="connsiteX1" fmla="*/ 2999983 w 6300591"/>
              <a:gd name="connsiteY1" fmla="*/ 18789 h 1715481"/>
              <a:gd name="connsiteX2" fmla="*/ 6300591 w 6300591"/>
              <a:gd name="connsiteY2" fmla="*/ 0 h 1715481"/>
              <a:gd name="connsiteX3" fmla="*/ 5829625 w 6300591"/>
              <a:gd name="connsiteY3" fmla="*/ 545871 h 1715481"/>
              <a:gd name="connsiteX4" fmla="*/ 4852594 w 6300591"/>
              <a:gd name="connsiteY4" fmla="*/ 1435220 h 1715481"/>
              <a:gd name="connsiteX5" fmla="*/ 3524836 w 6300591"/>
              <a:gd name="connsiteY5" fmla="*/ 1710793 h 1715481"/>
              <a:gd name="connsiteX6" fmla="*/ 1972849 w 6300591"/>
              <a:gd name="connsiteY6" fmla="*/ 1258866 h 1715481"/>
              <a:gd name="connsiteX7" fmla="*/ 0 w 6300591"/>
              <a:gd name="connsiteY7" fmla="*/ 12526 h 1715481"/>
              <a:gd name="connsiteX0" fmla="*/ 0 w 6300591"/>
              <a:gd name="connsiteY0" fmla="*/ 12526 h 1722588"/>
              <a:gd name="connsiteX1" fmla="*/ 2999983 w 6300591"/>
              <a:gd name="connsiteY1" fmla="*/ 18789 h 1722588"/>
              <a:gd name="connsiteX2" fmla="*/ 6300591 w 6300591"/>
              <a:gd name="connsiteY2" fmla="*/ 0 h 1722588"/>
              <a:gd name="connsiteX3" fmla="*/ 5829625 w 6300591"/>
              <a:gd name="connsiteY3" fmla="*/ 545871 h 1722588"/>
              <a:gd name="connsiteX4" fmla="*/ 4777438 w 6300591"/>
              <a:gd name="connsiteY4" fmla="*/ 1497850 h 1722588"/>
              <a:gd name="connsiteX5" fmla="*/ 3524836 w 6300591"/>
              <a:gd name="connsiteY5" fmla="*/ 1710793 h 1722588"/>
              <a:gd name="connsiteX6" fmla="*/ 1972849 w 6300591"/>
              <a:gd name="connsiteY6" fmla="*/ 1258866 h 1722588"/>
              <a:gd name="connsiteX7" fmla="*/ 0 w 6300591"/>
              <a:gd name="connsiteY7" fmla="*/ 12526 h 1722588"/>
              <a:gd name="connsiteX0" fmla="*/ 0 w 6300591"/>
              <a:gd name="connsiteY0" fmla="*/ 12526 h 1716496"/>
              <a:gd name="connsiteX1" fmla="*/ 2999983 w 6300591"/>
              <a:gd name="connsiteY1" fmla="*/ 18789 h 1716496"/>
              <a:gd name="connsiteX2" fmla="*/ 6300591 w 6300591"/>
              <a:gd name="connsiteY2" fmla="*/ 0 h 1716496"/>
              <a:gd name="connsiteX3" fmla="*/ 5829625 w 6300591"/>
              <a:gd name="connsiteY3" fmla="*/ 545871 h 1716496"/>
              <a:gd name="connsiteX4" fmla="*/ 4827542 w 6300591"/>
              <a:gd name="connsiteY4" fmla="*/ 1447746 h 1716496"/>
              <a:gd name="connsiteX5" fmla="*/ 3524836 w 6300591"/>
              <a:gd name="connsiteY5" fmla="*/ 1710793 h 1716496"/>
              <a:gd name="connsiteX6" fmla="*/ 1972849 w 6300591"/>
              <a:gd name="connsiteY6" fmla="*/ 1258866 h 1716496"/>
              <a:gd name="connsiteX7" fmla="*/ 0 w 6300591"/>
              <a:gd name="connsiteY7" fmla="*/ 12526 h 1716496"/>
              <a:gd name="connsiteX0" fmla="*/ 0 w 6300591"/>
              <a:gd name="connsiteY0" fmla="*/ 12526 h 1721391"/>
              <a:gd name="connsiteX1" fmla="*/ 2999983 w 6300591"/>
              <a:gd name="connsiteY1" fmla="*/ 18789 h 1721391"/>
              <a:gd name="connsiteX2" fmla="*/ 6300591 w 6300591"/>
              <a:gd name="connsiteY2" fmla="*/ 0 h 1721391"/>
              <a:gd name="connsiteX3" fmla="*/ 5829625 w 6300591"/>
              <a:gd name="connsiteY3" fmla="*/ 545871 h 1721391"/>
              <a:gd name="connsiteX4" fmla="*/ 4827542 w 6300591"/>
              <a:gd name="connsiteY4" fmla="*/ 1447746 h 1721391"/>
              <a:gd name="connsiteX5" fmla="*/ 3524836 w 6300591"/>
              <a:gd name="connsiteY5" fmla="*/ 1710793 h 1721391"/>
              <a:gd name="connsiteX6" fmla="*/ 1972849 w 6300591"/>
              <a:gd name="connsiteY6" fmla="*/ 1258866 h 1721391"/>
              <a:gd name="connsiteX7" fmla="*/ 0 w 6300591"/>
              <a:gd name="connsiteY7" fmla="*/ 12526 h 1721391"/>
              <a:gd name="connsiteX0" fmla="*/ 0 w 6300591"/>
              <a:gd name="connsiteY0" fmla="*/ 12526 h 1715095"/>
              <a:gd name="connsiteX1" fmla="*/ 2999983 w 6300591"/>
              <a:gd name="connsiteY1" fmla="*/ 18789 h 1715095"/>
              <a:gd name="connsiteX2" fmla="*/ 6300591 w 6300591"/>
              <a:gd name="connsiteY2" fmla="*/ 0 h 1715095"/>
              <a:gd name="connsiteX3" fmla="*/ 5829625 w 6300591"/>
              <a:gd name="connsiteY3" fmla="*/ 545871 h 1715095"/>
              <a:gd name="connsiteX4" fmla="*/ 4827542 w 6300591"/>
              <a:gd name="connsiteY4" fmla="*/ 1447746 h 1715095"/>
              <a:gd name="connsiteX5" fmla="*/ 3524836 w 6300591"/>
              <a:gd name="connsiteY5" fmla="*/ 1710793 h 1715095"/>
              <a:gd name="connsiteX6" fmla="*/ 2760749 w 6300591"/>
              <a:gd name="connsiteY6" fmla="*/ 1585531 h 1715095"/>
              <a:gd name="connsiteX7" fmla="*/ 1972849 w 6300591"/>
              <a:gd name="connsiteY7" fmla="*/ 1258866 h 1715095"/>
              <a:gd name="connsiteX8" fmla="*/ 0 w 6300591"/>
              <a:gd name="connsiteY8" fmla="*/ 12526 h 1715095"/>
              <a:gd name="connsiteX0" fmla="*/ 0 w 6300591"/>
              <a:gd name="connsiteY0" fmla="*/ 12526 h 1715095"/>
              <a:gd name="connsiteX1" fmla="*/ 2999983 w 6300591"/>
              <a:gd name="connsiteY1" fmla="*/ 18789 h 1715095"/>
              <a:gd name="connsiteX2" fmla="*/ 6300591 w 6300591"/>
              <a:gd name="connsiteY2" fmla="*/ 0 h 1715095"/>
              <a:gd name="connsiteX3" fmla="*/ 5829625 w 6300591"/>
              <a:gd name="connsiteY3" fmla="*/ 545871 h 1715095"/>
              <a:gd name="connsiteX4" fmla="*/ 4827542 w 6300591"/>
              <a:gd name="connsiteY4" fmla="*/ 1447746 h 1715095"/>
              <a:gd name="connsiteX5" fmla="*/ 3524836 w 6300591"/>
              <a:gd name="connsiteY5" fmla="*/ 1710793 h 1715095"/>
              <a:gd name="connsiteX6" fmla="*/ 2760749 w 6300591"/>
              <a:gd name="connsiteY6" fmla="*/ 1585531 h 1715095"/>
              <a:gd name="connsiteX7" fmla="*/ 1972849 w 6300591"/>
              <a:gd name="connsiteY7" fmla="*/ 1258866 h 1715095"/>
              <a:gd name="connsiteX8" fmla="*/ 0 w 6300591"/>
              <a:gd name="connsiteY8" fmla="*/ 12526 h 1715095"/>
              <a:gd name="connsiteX0" fmla="*/ 0 w 6300591"/>
              <a:gd name="connsiteY0" fmla="*/ 12526 h 1714498"/>
              <a:gd name="connsiteX1" fmla="*/ 2999983 w 6300591"/>
              <a:gd name="connsiteY1" fmla="*/ 18789 h 1714498"/>
              <a:gd name="connsiteX2" fmla="*/ 6300591 w 6300591"/>
              <a:gd name="connsiteY2" fmla="*/ 0 h 1714498"/>
              <a:gd name="connsiteX3" fmla="*/ 5829625 w 6300591"/>
              <a:gd name="connsiteY3" fmla="*/ 545871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14498"/>
              <a:gd name="connsiteX1" fmla="*/ 2999983 w 6300591"/>
              <a:gd name="connsiteY1" fmla="*/ 18789 h 1714498"/>
              <a:gd name="connsiteX2" fmla="*/ 6300591 w 6300591"/>
              <a:gd name="connsiteY2" fmla="*/ 0 h 1714498"/>
              <a:gd name="connsiteX3" fmla="*/ 5867203 w 6300591"/>
              <a:gd name="connsiteY3" fmla="*/ 520819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14498"/>
              <a:gd name="connsiteX1" fmla="*/ 2999983 w 6300591"/>
              <a:gd name="connsiteY1" fmla="*/ 18789 h 1714498"/>
              <a:gd name="connsiteX2" fmla="*/ 6300591 w 6300591"/>
              <a:gd name="connsiteY2" fmla="*/ 0 h 1714498"/>
              <a:gd name="connsiteX3" fmla="*/ 5867203 w 6300591"/>
              <a:gd name="connsiteY3" fmla="*/ 520819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13926"/>
              <a:gd name="connsiteX1" fmla="*/ 2999983 w 6300591"/>
              <a:gd name="connsiteY1" fmla="*/ 18789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99983 w 6300591"/>
              <a:gd name="connsiteY1" fmla="*/ 18789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23007"/>
              <a:gd name="connsiteX1" fmla="*/ 2974931 w 6300591"/>
              <a:gd name="connsiteY1" fmla="*/ 6263 h 1723007"/>
              <a:gd name="connsiteX2" fmla="*/ 6300591 w 6300591"/>
              <a:gd name="connsiteY2" fmla="*/ 0 h 1723007"/>
              <a:gd name="connsiteX3" fmla="*/ 5867203 w 6300591"/>
              <a:gd name="connsiteY3" fmla="*/ 520819 h 1723007"/>
              <a:gd name="connsiteX4" fmla="*/ 4815016 w 6300591"/>
              <a:gd name="connsiteY4" fmla="*/ 1472798 h 1723007"/>
              <a:gd name="connsiteX5" fmla="*/ 3524836 w 6300591"/>
              <a:gd name="connsiteY5" fmla="*/ 1710793 h 1723007"/>
              <a:gd name="connsiteX6" fmla="*/ 2760749 w 6300591"/>
              <a:gd name="connsiteY6" fmla="*/ 1585531 h 1723007"/>
              <a:gd name="connsiteX7" fmla="*/ 1972849 w 6300591"/>
              <a:gd name="connsiteY7" fmla="*/ 1258866 h 1723007"/>
              <a:gd name="connsiteX8" fmla="*/ 0 w 6300591"/>
              <a:gd name="connsiteY8" fmla="*/ 12526 h 1723007"/>
              <a:gd name="connsiteX0" fmla="*/ 0 w 6300591"/>
              <a:gd name="connsiteY0" fmla="*/ 12526 h 1715857"/>
              <a:gd name="connsiteX1" fmla="*/ 2974931 w 6300591"/>
              <a:gd name="connsiteY1" fmla="*/ 6263 h 1715857"/>
              <a:gd name="connsiteX2" fmla="*/ 6300591 w 6300591"/>
              <a:gd name="connsiteY2" fmla="*/ 0 h 1715857"/>
              <a:gd name="connsiteX3" fmla="*/ 5867203 w 6300591"/>
              <a:gd name="connsiteY3" fmla="*/ 520819 h 1715857"/>
              <a:gd name="connsiteX4" fmla="*/ 4815016 w 6300591"/>
              <a:gd name="connsiteY4" fmla="*/ 1472798 h 1715857"/>
              <a:gd name="connsiteX5" fmla="*/ 3524836 w 6300591"/>
              <a:gd name="connsiteY5" fmla="*/ 1710793 h 1715857"/>
              <a:gd name="connsiteX6" fmla="*/ 2760749 w 6300591"/>
              <a:gd name="connsiteY6" fmla="*/ 1585531 h 1715857"/>
              <a:gd name="connsiteX7" fmla="*/ 1972849 w 6300591"/>
              <a:gd name="connsiteY7" fmla="*/ 1258866 h 1715857"/>
              <a:gd name="connsiteX8" fmla="*/ 0 w 6300591"/>
              <a:gd name="connsiteY8" fmla="*/ 12526 h 1715857"/>
              <a:gd name="connsiteX0" fmla="*/ 0 w 6300591"/>
              <a:gd name="connsiteY0" fmla="*/ 12526 h 1715857"/>
              <a:gd name="connsiteX1" fmla="*/ 2974931 w 6300591"/>
              <a:gd name="connsiteY1" fmla="*/ 6263 h 1715857"/>
              <a:gd name="connsiteX2" fmla="*/ 6300591 w 6300591"/>
              <a:gd name="connsiteY2" fmla="*/ 0 h 1715857"/>
              <a:gd name="connsiteX3" fmla="*/ 5867203 w 6300591"/>
              <a:gd name="connsiteY3" fmla="*/ 520819 h 1715857"/>
              <a:gd name="connsiteX4" fmla="*/ 4815016 w 6300591"/>
              <a:gd name="connsiteY4" fmla="*/ 1472798 h 1715857"/>
              <a:gd name="connsiteX5" fmla="*/ 3524836 w 6300591"/>
              <a:gd name="connsiteY5" fmla="*/ 1710793 h 1715857"/>
              <a:gd name="connsiteX6" fmla="*/ 2760749 w 6300591"/>
              <a:gd name="connsiteY6" fmla="*/ 1585531 h 1715857"/>
              <a:gd name="connsiteX7" fmla="*/ 1972849 w 6300591"/>
              <a:gd name="connsiteY7" fmla="*/ 1258866 h 1715857"/>
              <a:gd name="connsiteX8" fmla="*/ 0 w 6300591"/>
              <a:gd name="connsiteY8" fmla="*/ 12526 h 1715857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7723"/>
              <a:gd name="connsiteX1" fmla="*/ 2974931 w 6300591"/>
              <a:gd name="connsiteY1" fmla="*/ 6263 h 1717723"/>
              <a:gd name="connsiteX2" fmla="*/ 6300591 w 6300591"/>
              <a:gd name="connsiteY2" fmla="*/ 0 h 1717723"/>
              <a:gd name="connsiteX3" fmla="*/ 5867203 w 6300591"/>
              <a:gd name="connsiteY3" fmla="*/ 520819 h 1717723"/>
              <a:gd name="connsiteX4" fmla="*/ 4815016 w 6300591"/>
              <a:gd name="connsiteY4" fmla="*/ 1472798 h 1717723"/>
              <a:gd name="connsiteX5" fmla="*/ 3524836 w 6300591"/>
              <a:gd name="connsiteY5" fmla="*/ 1710793 h 1717723"/>
              <a:gd name="connsiteX6" fmla="*/ 2760749 w 6300591"/>
              <a:gd name="connsiteY6" fmla="*/ 1585531 h 1717723"/>
              <a:gd name="connsiteX7" fmla="*/ 1972849 w 6300591"/>
              <a:gd name="connsiteY7" fmla="*/ 1258866 h 1717723"/>
              <a:gd name="connsiteX8" fmla="*/ 0 w 6300591"/>
              <a:gd name="connsiteY8" fmla="*/ 12526 h 1717723"/>
              <a:gd name="connsiteX0" fmla="*/ 0 w 6300591"/>
              <a:gd name="connsiteY0" fmla="*/ 12526 h 1714498"/>
              <a:gd name="connsiteX1" fmla="*/ 2974931 w 6300591"/>
              <a:gd name="connsiteY1" fmla="*/ 6263 h 1714498"/>
              <a:gd name="connsiteX2" fmla="*/ 6300591 w 6300591"/>
              <a:gd name="connsiteY2" fmla="*/ 0 h 1714498"/>
              <a:gd name="connsiteX3" fmla="*/ 5867203 w 6300591"/>
              <a:gd name="connsiteY3" fmla="*/ 520819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28906"/>
              <a:gd name="connsiteX1" fmla="*/ 2974931 w 6300591"/>
              <a:gd name="connsiteY1" fmla="*/ 6263 h 1728906"/>
              <a:gd name="connsiteX2" fmla="*/ 6300591 w 6300591"/>
              <a:gd name="connsiteY2" fmla="*/ 0 h 1728906"/>
              <a:gd name="connsiteX3" fmla="*/ 5867203 w 6300591"/>
              <a:gd name="connsiteY3" fmla="*/ 520819 h 1728906"/>
              <a:gd name="connsiteX4" fmla="*/ 4752386 w 6300591"/>
              <a:gd name="connsiteY4" fmla="*/ 1497850 h 1728906"/>
              <a:gd name="connsiteX5" fmla="*/ 3524836 w 6300591"/>
              <a:gd name="connsiteY5" fmla="*/ 1710793 h 1728906"/>
              <a:gd name="connsiteX6" fmla="*/ 2760749 w 6300591"/>
              <a:gd name="connsiteY6" fmla="*/ 1585531 h 1728906"/>
              <a:gd name="connsiteX7" fmla="*/ 1972849 w 6300591"/>
              <a:gd name="connsiteY7" fmla="*/ 1258866 h 1728906"/>
              <a:gd name="connsiteX8" fmla="*/ 0 w 6300591"/>
              <a:gd name="connsiteY8" fmla="*/ 12526 h 1728906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20519"/>
              <a:gd name="connsiteX1" fmla="*/ 2974931 w 6300591"/>
              <a:gd name="connsiteY1" fmla="*/ 6263 h 1720519"/>
              <a:gd name="connsiteX2" fmla="*/ 6300591 w 6300591"/>
              <a:gd name="connsiteY2" fmla="*/ 0 h 1720519"/>
              <a:gd name="connsiteX3" fmla="*/ 5867203 w 6300591"/>
              <a:gd name="connsiteY3" fmla="*/ 520819 h 1720519"/>
              <a:gd name="connsiteX4" fmla="*/ 4877646 w 6300591"/>
              <a:gd name="connsiteY4" fmla="*/ 1435220 h 1720519"/>
              <a:gd name="connsiteX5" fmla="*/ 3524836 w 6300591"/>
              <a:gd name="connsiteY5" fmla="*/ 1710793 h 1720519"/>
              <a:gd name="connsiteX6" fmla="*/ 2760749 w 6300591"/>
              <a:gd name="connsiteY6" fmla="*/ 1585531 h 1720519"/>
              <a:gd name="connsiteX7" fmla="*/ 1972849 w 6300591"/>
              <a:gd name="connsiteY7" fmla="*/ 1258866 h 1720519"/>
              <a:gd name="connsiteX8" fmla="*/ 0 w 6300591"/>
              <a:gd name="connsiteY8" fmla="*/ 12526 h 1720519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34820"/>
              <a:gd name="connsiteX1" fmla="*/ 2974931 w 6300591"/>
              <a:gd name="connsiteY1" fmla="*/ 6263 h 1734820"/>
              <a:gd name="connsiteX2" fmla="*/ 6300591 w 6300591"/>
              <a:gd name="connsiteY2" fmla="*/ 0 h 1734820"/>
              <a:gd name="connsiteX3" fmla="*/ 5867203 w 6300591"/>
              <a:gd name="connsiteY3" fmla="*/ 520819 h 1734820"/>
              <a:gd name="connsiteX4" fmla="*/ 5265953 w 6300591"/>
              <a:gd name="connsiteY4" fmla="*/ 1122069 h 1734820"/>
              <a:gd name="connsiteX5" fmla="*/ 3524836 w 6300591"/>
              <a:gd name="connsiteY5" fmla="*/ 1710793 h 1734820"/>
              <a:gd name="connsiteX6" fmla="*/ 2760749 w 6300591"/>
              <a:gd name="connsiteY6" fmla="*/ 1585531 h 1734820"/>
              <a:gd name="connsiteX7" fmla="*/ 1972849 w 6300591"/>
              <a:gd name="connsiteY7" fmla="*/ 1258866 h 1734820"/>
              <a:gd name="connsiteX8" fmla="*/ 0 w 6300591"/>
              <a:gd name="connsiteY8" fmla="*/ 12526 h 1734820"/>
              <a:gd name="connsiteX0" fmla="*/ 0 w 6300591"/>
              <a:gd name="connsiteY0" fmla="*/ 12526 h 1734820"/>
              <a:gd name="connsiteX1" fmla="*/ 2974931 w 6300591"/>
              <a:gd name="connsiteY1" fmla="*/ 6263 h 1734820"/>
              <a:gd name="connsiteX2" fmla="*/ 6300591 w 6300591"/>
              <a:gd name="connsiteY2" fmla="*/ 0 h 1734820"/>
              <a:gd name="connsiteX3" fmla="*/ 5867203 w 6300591"/>
              <a:gd name="connsiteY3" fmla="*/ 520819 h 1734820"/>
              <a:gd name="connsiteX4" fmla="*/ 5265953 w 6300591"/>
              <a:gd name="connsiteY4" fmla="*/ 1122069 h 1734820"/>
              <a:gd name="connsiteX5" fmla="*/ 3524836 w 6300591"/>
              <a:gd name="connsiteY5" fmla="*/ 1710793 h 1734820"/>
              <a:gd name="connsiteX6" fmla="*/ 2760749 w 6300591"/>
              <a:gd name="connsiteY6" fmla="*/ 1585531 h 1734820"/>
              <a:gd name="connsiteX7" fmla="*/ 1972849 w 6300591"/>
              <a:gd name="connsiteY7" fmla="*/ 1258866 h 1734820"/>
              <a:gd name="connsiteX8" fmla="*/ 0 w 6300591"/>
              <a:gd name="connsiteY8" fmla="*/ 12526 h 1734820"/>
              <a:gd name="connsiteX0" fmla="*/ 0 w 6300591"/>
              <a:gd name="connsiteY0" fmla="*/ 12526 h 1734820"/>
              <a:gd name="connsiteX1" fmla="*/ 2974931 w 6300591"/>
              <a:gd name="connsiteY1" fmla="*/ 6263 h 1734820"/>
              <a:gd name="connsiteX2" fmla="*/ 6300591 w 6300591"/>
              <a:gd name="connsiteY2" fmla="*/ 0 h 1734820"/>
              <a:gd name="connsiteX3" fmla="*/ 5867203 w 6300591"/>
              <a:gd name="connsiteY3" fmla="*/ 520819 h 1734820"/>
              <a:gd name="connsiteX4" fmla="*/ 5265953 w 6300591"/>
              <a:gd name="connsiteY4" fmla="*/ 1122069 h 1734820"/>
              <a:gd name="connsiteX5" fmla="*/ 3524836 w 6300591"/>
              <a:gd name="connsiteY5" fmla="*/ 1710793 h 1734820"/>
              <a:gd name="connsiteX6" fmla="*/ 2760749 w 6300591"/>
              <a:gd name="connsiteY6" fmla="*/ 1585531 h 1734820"/>
              <a:gd name="connsiteX7" fmla="*/ 1972849 w 6300591"/>
              <a:gd name="connsiteY7" fmla="*/ 1258866 h 1734820"/>
              <a:gd name="connsiteX8" fmla="*/ 0 w 6300591"/>
              <a:gd name="connsiteY8" fmla="*/ 12526 h 1734820"/>
              <a:gd name="connsiteX0" fmla="*/ 0 w 6300591"/>
              <a:gd name="connsiteY0" fmla="*/ 12526 h 1711970"/>
              <a:gd name="connsiteX1" fmla="*/ 2974931 w 6300591"/>
              <a:gd name="connsiteY1" fmla="*/ 6263 h 1711970"/>
              <a:gd name="connsiteX2" fmla="*/ 6300591 w 6300591"/>
              <a:gd name="connsiteY2" fmla="*/ 0 h 1711970"/>
              <a:gd name="connsiteX3" fmla="*/ 5867203 w 6300591"/>
              <a:gd name="connsiteY3" fmla="*/ 520819 h 1711970"/>
              <a:gd name="connsiteX4" fmla="*/ 5265953 w 6300591"/>
              <a:gd name="connsiteY4" fmla="*/ 1122069 h 1711970"/>
              <a:gd name="connsiteX5" fmla="*/ 4401658 w 6300591"/>
              <a:gd name="connsiteY5" fmla="*/ 1522901 h 1711970"/>
              <a:gd name="connsiteX6" fmla="*/ 3524836 w 6300591"/>
              <a:gd name="connsiteY6" fmla="*/ 1710793 h 1711970"/>
              <a:gd name="connsiteX7" fmla="*/ 2760749 w 6300591"/>
              <a:gd name="connsiteY7" fmla="*/ 1585531 h 1711970"/>
              <a:gd name="connsiteX8" fmla="*/ 1972849 w 6300591"/>
              <a:gd name="connsiteY8" fmla="*/ 1258866 h 1711970"/>
              <a:gd name="connsiteX9" fmla="*/ 0 w 6300591"/>
              <a:gd name="connsiteY9" fmla="*/ 12526 h 1711970"/>
              <a:gd name="connsiteX0" fmla="*/ 0 w 6300591"/>
              <a:gd name="connsiteY0" fmla="*/ 12526 h 1713563"/>
              <a:gd name="connsiteX1" fmla="*/ 2974931 w 6300591"/>
              <a:gd name="connsiteY1" fmla="*/ 6263 h 1713563"/>
              <a:gd name="connsiteX2" fmla="*/ 6300591 w 6300591"/>
              <a:gd name="connsiteY2" fmla="*/ 0 h 1713563"/>
              <a:gd name="connsiteX3" fmla="*/ 5867203 w 6300591"/>
              <a:gd name="connsiteY3" fmla="*/ 520819 h 1713563"/>
              <a:gd name="connsiteX4" fmla="*/ 5265953 w 6300591"/>
              <a:gd name="connsiteY4" fmla="*/ 1122069 h 1713563"/>
              <a:gd name="connsiteX5" fmla="*/ 4551971 w 6300591"/>
              <a:gd name="connsiteY5" fmla="*/ 1623109 h 1713563"/>
              <a:gd name="connsiteX6" fmla="*/ 3524836 w 6300591"/>
              <a:gd name="connsiteY6" fmla="*/ 1710793 h 1713563"/>
              <a:gd name="connsiteX7" fmla="*/ 2760749 w 6300591"/>
              <a:gd name="connsiteY7" fmla="*/ 1585531 h 1713563"/>
              <a:gd name="connsiteX8" fmla="*/ 1972849 w 6300591"/>
              <a:gd name="connsiteY8" fmla="*/ 1258866 h 1713563"/>
              <a:gd name="connsiteX9" fmla="*/ 0 w 6300591"/>
              <a:gd name="connsiteY9" fmla="*/ 12526 h 1713563"/>
              <a:gd name="connsiteX0" fmla="*/ 0 w 6300591"/>
              <a:gd name="connsiteY0" fmla="*/ 12526 h 1713563"/>
              <a:gd name="connsiteX1" fmla="*/ 2974931 w 6300591"/>
              <a:gd name="connsiteY1" fmla="*/ 6263 h 1713563"/>
              <a:gd name="connsiteX2" fmla="*/ 6300591 w 6300591"/>
              <a:gd name="connsiteY2" fmla="*/ 0 h 1713563"/>
              <a:gd name="connsiteX3" fmla="*/ 5867203 w 6300591"/>
              <a:gd name="connsiteY3" fmla="*/ 520819 h 1713563"/>
              <a:gd name="connsiteX4" fmla="*/ 5265953 w 6300591"/>
              <a:gd name="connsiteY4" fmla="*/ 1122069 h 1713563"/>
              <a:gd name="connsiteX5" fmla="*/ 4551971 w 6300591"/>
              <a:gd name="connsiteY5" fmla="*/ 1623109 h 1713563"/>
              <a:gd name="connsiteX6" fmla="*/ 3524836 w 6300591"/>
              <a:gd name="connsiteY6" fmla="*/ 1710793 h 1713563"/>
              <a:gd name="connsiteX7" fmla="*/ 2760749 w 6300591"/>
              <a:gd name="connsiteY7" fmla="*/ 1585531 h 1713563"/>
              <a:gd name="connsiteX8" fmla="*/ 1972849 w 6300591"/>
              <a:gd name="connsiteY8" fmla="*/ 1258866 h 1713563"/>
              <a:gd name="connsiteX9" fmla="*/ 0 w 6300591"/>
              <a:gd name="connsiteY9" fmla="*/ 12526 h 1713563"/>
              <a:gd name="connsiteX0" fmla="*/ 0 w 6300591"/>
              <a:gd name="connsiteY0" fmla="*/ 12526 h 1713563"/>
              <a:gd name="connsiteX1" fmla="*/ 2974931 w 6300591"/>
              <a:gd name="connsiteY1" fmla="*/ 6263 h 1713563"/>
              <a:gd name="connsiteX2" fmla="*/ 6300591 w 6300591"/>
              <a:gd name="connsiteY2" fmla="*/ 0 h 1713563"/>
              <a:gd name="connsiteX3" fmla="*/ 5867203 w 6300591"/>
              <a:gd name="connsiteY3" fmla="*/ 520819 h 1713563"/>
              <a:gd name="connsiteX4" fmla="*/ 5265953 w 6300591"/>
              <a:gd name="connsiteY4" fmla="*/ 1122069 h 1713563"/>
              <a:gd name="connsiteX5" fmla="*/ 4551971 w 6300591"/>
              <a:gd name="connsiteY5" fmla="*/ 1623109 h 1713563"/>
              <a:gd name="connsiteX6" fmla="*/ 3524836 w 6300591"/>
              <a:gd name="connsiteY6" fmla="*/ 1710793 h 1713563"/>
              <a:gd name="connsiteX7" fmla="*/ 2760749 w 6300591"/>
              <a:gd name="connsiteY7" fmla="*/ 1585531 h 1713563"/>
              <a:gd name="connsiteX8" fmla="*/ 1972849 w 6300591"/>
              <a:gd name="connsiteY8" fmla="*/ 1258866 h 1713563"/>
              <a:gd name="connsiteX9" fmla="*/ 0 w 6300591"/>
              <a:gd name="connsiteY9" fmla="*/ 12526 h 1713563"/>
              <a:gd name="connsiteX0" fmla="*/ 0 w 6300591"/>
              <a:gd name="connsiteY0" fmla="*/ 12526 h 1712420"/>
              <a:gd name="connsiteX1" fmla="*/ 2974931 w 6300591"/>
              <a:gd name="connsiteY1" fmla="*/ 6263 h 1712420"/>
              <a:gd name="connsiteX2" fmla="*/ 6300591 w 6300591"/>
              <a:gd name="connsiteY2" fmla="*/ 0 h 1712420"/>
              <a:gd name="connsiteX3" fmla="*/ 5867203 w 6300591"/>
              <a:gd name="connsiteY3" fmla="*/ 520819 h 1712420"/>
              <a:gd name="connsiteX4" fmla="*/ 5265953 w 6300591"/>
              <a:gd name="connsiteY4" fmla="*/ 1122069 h 1712420"/>
              <a:gd name="connsiteX5" fmla="*/ 4551971 w 6300591"/>
              <a:gd name="connsiteY5" fmla="*/ 1623109 h 1712420"/>
              <a:gd name="connsiteX6" fmla="*/ 3524836 w 6300591"/>
              <a:gd name="connsiteY6" fmla="*/ 1710793 h 1712420"/>
              <a:gd name="connsiteX7" fmla="*/ 2760749 w 6300591"/>
              <a:gd name="connsiteY7" fmla="*/ 1585531 h 1712420"/>
              <a:gd name="connsiteX8" fmla="*/ 1972849 w 6300591"/>
              <a:gd name="connsiteY8" fmla="*/ 1258866 h 1712420"/>
              <a:gd name="connsiteX9" fmla="*/ 0 w 6300591"/>
              <a:gd name="connsiteY9" fmla="*/ 12526 h 1712420"/>
              <a:gd name="connsiteX0" fmla="*/ 0 w 6300591"/>
              <a:gd name="connsiteY0" fmla="*/ 225882 h 1925776"/>
              <a:gd name="connsiteX1" fmla="*/ 2974931 w 6300591"/>
              <a:gd name="connsiteY1" fmla="*/ 219619 h 1925776"/>
              <a:gd name="connsiteX2" fmla="*/ 6300591 w 6300591"/>
              <a:gd name="connsiteY2" fmla="*/ 213356 h 1925776"/>
              <a:gd name="connsiteX3" fmla="*/ 5867203 w 6300591"/>
              <a:gd name="connsiteY3" fmla="*/ 734175 h 1925776"/>
              <a:gd name="connsiteX4" fmla="*/ 5265953 w 6300591"/>
              <a:gd name="connsiteY4" fmla="*/ 1335425 h 1925776"/>
              <a:gd name="connsiteX5" fmla="*/ 4551971 w 6300591"/>
              <a:gd name="connsiteY5" fmla="*/ 1836465 h 1925776"/>
              <a:gd name="connsiteX6" fmla="*/ 3524836 w 6300591"/>
              <a:gd name="connsiteY6" fmla="*/ 1924149 h 1925776"/>
              <a:gd name="connsiteX7" fmla="*/ 2760749 w 6300591"/>
              <a:gd name="connsiteY7" fmla="*/ 1798887 h 1925776"/>
              <a:gd name="connsiteX8" fmla="*/ 1972849 w 6300591"/>
              <a:gd name="connsiteY8" fmla="*/ 1472222 h 1925776"/>
              <a:gd name="connsiteX9" fmla="*/ 0 w 6300591"/>
              <a:gd name="connsiteY9" fmla="*/ 225882 h 1925776"/>
              <a:gd name="connsiteX0" fmla="*/ 0 w 6300591"/>
              <a:gd name="connsiteY0" fmla="*/ 225882 h 1925776"/>
              <a:gd name="connsiteX1" fmla="*/ 2974931 w 6300591"/>
              <a:gd name="connsiteY1" fmla="*/ 219619 h 1925776"/>
              <a:gd name="connsiteX2" fmla="*/ 6300591 w 6300591"/>
              <a:gd name="connsiteY2" fmla="*/ 213356 h 1925776"/>
              <a:gd name="connsiteX3" fmla="*/ 5867203 w 6300591"/>
              <a:gd name="connsiteY3" fmla="*/ 734175 h 1925776"/>
              <a:gd name="connsiteX4" fmla="*/ 5265953 w 6300591"/>
              <a:gd name="connsiteY4" fmla="*/ 1335425 h 1925776"/>
              <a:gd name="connsiteX5" fmla="*/ 4551971 w 6300591"/>
              <a:gd name="connsiteY5" fmla="*/ 1836465 h 1925776"/>
              <a:gd name="connsiteX6" fmla="*/ 3524836 w 6300591"/>
              <a:gd name="connsiteY6" fmla="*/ 1924149 h 1925776"/>
              <a:gd name="connsiteX7" fmla="*/ 2760749 w 6300591"/>
              <a:gd name="connsiteY7" fmla="*/ 1798887 h 1925776"/>
              <a:gd name="connsiteX8" fmla="*/ 1972849 w 6300591"/>
              <a:gd name="connsiteY8" fmla="*/ 1472222 h 1925776"/>
              <a:gd name="connsiteX9" fmla="*/ 0 w 6300591"/>
              <a:gd name="connsiteY9" fmla="*/ 225882 h 1925776"/>
              <a:gd name="connsiteX0" fmla="*/ 4554931 w 4633906"/>
              <a:gd name="connsiteY0" fmla="*/ 0 h 4238983"/>
              <a:gd name="connsiteX1" fmla="*/ 1175080 w 4633906"/>
              <a:gd name="connsiteY1" fmla="*/ 2532826 h 4238983"/>
              <a:gd name="connsiteX2" fmla="*/ 4500740 w 4633906"/>
              <a:gd name="connsiteY2" fmla="*/ 2526563 h 4238983"/>
              <a:gd name="connsiteX3" fmla="*/ 4067352 w 4633906"/>
              <a:gd name="connsiteY3" fmla="*/ 3047382 h 4238983"/>
              <a:gd name="connsiteX4" fmla="*/ 3466102 w 4633906"/>
              <a:gd name="connsiteY4" fmla="*/ 3648632 h 4238983"/>
              <a:gd name="connsiteX5" fmla="*/ 2752120 w 4633906"/>
              <a:gd name="connsiteY5" fmla="*/ 4149672 h 4238983"/>
              <a:gd name="connsiteX6" fmla="*/ 1724985 w 4633906"/>
              <a:gd name="connsiteY6" fmla="*/ 4237356 h 4238983"/>
              <a:gd name="connsiteX7" fmla="*/ 960898 w 4633906"/>
              <a:gd name="connsiteY7" fmla="*/ 4112094 h 4238983"/>
              <a:gd name="connsiteX8" fmla="*/ 172998 w 4633906"/>
              <a:gd name="connsiteY8" fmla="*/ 3785429 h 4238983"/>
              <a:gd name="connsiteX9" fmla="*/ 4554931 w 4633906"/>
              <a:gd name="connsiteY9" fmla="*/ 0 h 4238983"/>
              <a:gd name="connsiteX0" fmla="*/ 4554931 w 4554931"/>
              <a:gd name="connsiteY0" fmla="*/ 0 h 4238983"/>
              <a:gd name="connsiteX1" fmla="*/ 1175080 w 4554931"/>
              <a:gd name="connsiteY1" fmla="*/ 2532826 h 4238983"/>
              <a:gd name="connsiteX2" fmla="*/ 4500740 w 4554931"/>
              <a:gd name="connsiteY2" fmla="*/ 2526563 h 4238983"/>
              <a:gd name="connsiteX3" fmla="*/ 4067352 w 4554931"/>
              <a:gd name="connsiteY3" fmla="*/ 3047382 h 4238983"/>
              <a:gd name="connsiteX4" fmla="*/ 3466102 w 4554931"/>
              <a:gd name="connsiteY4" fmla="*/ 3648632 h 4238983"/>
              <a:gd name="connsiteX5" fmla="*/ 2752120 w 4554931"/>
              <a:gd name="connsiteY5" fmla="*/ 4149672 h 4238983"/>
              <a:gd name="connsiteX6" fmla="*/ 1724985 w 4554931"/>
              <a:gd name="connsiteY6" fmla="*/ 4237356 h 4238983"/>
              <a:gd name="connsiteX7" fmla="*/ 960898 w 4554931"/>
              <a:gd name="connsiteY7" fmla="*/ 4112094 h 4238983"/>
              <a:gd name="connsiteX8" fmla="*/ 172998 w 4554931"/>
              <a:gd name="connsiteY8" fmla="*/ 3785429 h 4238983"/>
              <a:gd name="connsiteX9" fmla="*/ 4554931 w 4554931"/>
              <a:gd name="connsiteY9" fmla="*/ 0 h 4238983"/>
              <a:gd name="connsiteX0" fmla="*/ 4554931 w 4879522"/>
              <a:gd name="connsiteY0" fmla="*/ 13891 h 4252874"/>
              <a:gd name="connsiteX1" fmla="*/ 4500740 w 4879522"/>
              <a:gd name="connsiteY1" fmla="*/ 2540454 h 4252874"/>
              <a:gd name="connsiteX2" fmla="*/ 4067352 w 4879522"/>
              <a:gd name="connsiteY2" fmla="*/ 3061273 h 4252874"/>
              <a:gd name="connsiteX3" fmla="*/ 3466102 w 4879522"/>
              <a:gd name="connsiteY3" fmla="*/ 3662523 h 4252874"/>
              <a:gd name="connsiteX4" fmla="*/ 2752120 w 4879522"/>
              <a:gd name="connsiteY4" fmla="*/ 4163563 h 4252874"/>
              <a:gd name="connsiteX5" fmla="*/ 1724985 w 4879522"/>
              <a:gd name="connsiteY5" fmla="*/ 4251247 h 4252874"/>
              <a:gd name="connsiteX6" fmla="*/ 960898 w 4879522"/>
              <a:gd name="connsiteY6" fmla="*/ 4125985 h 4252874"/>
              <a:gd name="connsiteX7" fmla="*/ 172998 w 4879522"/>
              <a:gd name="connsiteY7" fmla="*/ 3799320 h 4252874"/>
              <a:gd name="connsiteX8" fmla="*/ 4554931 w 4879522"/>
              <a:gd name="connsiteY8" fmla="*/ 13891 h 4252874"/>
              <a:gd name="connsiteX0" fmla="*/ 4554931 w 4584033"/>
              <a:gd name="connsiteY0" fmla="*/ 0 h 4238983"/>
              <a:gd name="connsiteX1" fmla="*/ 4500740 w 4584033"/>
              <a:gd name="connsiteY1" fmla="*/ 2526563 h 4238983"/>
              <a:gd name="connsiteX2" fmla="*/ 4067352 w 4584033"/>
              <a:gd name="connsiteY2" fmla="*/ 3047382 h 4238983"/>
              <a:gd name="connsiteX3" fmla="*/ 3466102 w 4584033"/>
              <a:gd name="connsiteY3" fmla="*/ 3648632 h 4238983"/>
              <a:gd name="connsiteX4" fmla="*/ 2752120 w 4584033"/>
              <a:gd name="connsiteY4" fmla="*/ 4149672 h 4238983"/>
              <a:gd name="connsiteX5" fmla="*/ 1724985 w 4584033"/>
              <a:gd name="connsiteY5" fmla="*/ 4237356 h 4238983"/>
              <a:gd name="connsiteX6" fmla="*/ 960898 w 4584033"/>
              <a:gd name="connsiteY6" fmla="*/ 4112094 h 4238983"/>
              <a:gd name="connsiteX7" fmla="*/ 172998 w 4584033"/>
              <a:gd name="connsiteY7" fmla="*/ 3785429 h 4238983"/>
              <a:gd name="connsiteX8" fmla="*/ 4554931 w 4584033"/>
              <a:gd name="connsiteY8" fmla="*/ 0 h 4238983"/>
              <a:gd name="connsiteX0" fmla="*/ 4554931 w 4584033"/>
              <a:gd name="connsiteY0" fmla="*/ 0 h 4238983"/>
              <a:gd name="connsiteX1" fmla="*/ 4500740 w 4584033"/>
              <a:gd name="connsiteY1" fmla="*/ 2526563 h 4238983"/>
              <a:gd name="connsiteX2" fmla="*/ 4067352 w 4584033"/>
              <a:gd name="connsiteY2" fmla="*/ 3047382 h 4238983"/>
              <a:gd name="connsiteX3" fmla="*/ 3466102 w 4584033"/>
              <a:gd name="connsiteY3" fmla="*/ 3648632 h 4238983"/>
              <a:gd name="connsiteX4" fmla="*/ 2752120 w 4584033"/>
              <a:gd name="connsiteY4" fmla="*/ 4149672 h 4238983"/>
              <a:gd name="connsiteX5" fmla="*/ 1724985 w 4584033"/>
              <a:gd name="connsiteY5" fmla="*/ 4237356 h 4238983"/>
              <a:gd name="connsiteX6" fmla="*/ 960898 w 4584033"/>
              <a:gd name="connsiteY6" fmla="*/ 4112094 h 4238983"/>
              <a:gd name="connsiteX7" fmla="*/ 172998 w 4584033"/>
              <a:gd name="connsiteY7" fmla="*/ 3785429 h 4238983"/>
              <a:gd name="connsiteX8" fmla="*/ 4554931 w 4584033"/>
              <a:gd name="connsiteY8" fmla="*/ 0 h 4238983"/>
              <a:gd name="connsiteX0" fmla="*/ 4592981 w 4622083"/>
              <a:gd name="connsiteY0" fmla="*/ 0 h 4238983"/>
              <a:gd name="connsiteX1" fmla="*/ 4538790 w 4622083"/>
              <a:gd name="connsiteY1" fmla="*/ 2526563 h 4238983"/>
              <a:gd name="connsiteX2" fmla="*/ 4105402 w 4622083"/>
              <a:gd name="connsiteY2" fmla="*/ 3047382 h 4238983"/>
              <a:gd name="connsiteX3" fmla="*/ 3504152 w 4622083"/>
              <a:gd name="connsiteY3" fmla="*/ 3648632 h 4238983"/>
              <a:gd name="connsiteX4" fmla="*/ 2790170 w 4622083"/>
              <a:gd name="connsiteY4" fmla="*/ 4149672 h 4238983"/>
              <a:gd name="connsiteX5" fmla="*/ 1763035 w 4622083"/>
              <a:gd name="connsiteY5" fmla="*/ 4237356 h 4238983"/>
              <a:gd name="connsiteX6" fmla="*/ 998948 w 4622083"/>
              <a:gd name="connsiteY6" fmla="*/ 4112094 h 4238983"/>
              <a:gd name="connsiteX7" fmla="*/ 723870 w 4622083"/>
              <a:gd name="connsiteY7" fmla="*/ 3785448 h 4238983"/>
              <a:gd name="connsiteX8" fmla="*/ 211048 w 4622083"/>
              <a:gd name="connsiteY8" fmla="*/ 3785429 h 4238983"/>
              <a:gd name="connsiteX9" fmla="*/ 4592981 w 4622083"/>
              <a:gd name="connsiteY9" fmla="*/ 0 h 4238983"/>
              <a:gd name="connsiteX0" fmla="*/ 3873326 w 3902428"/>
              <a:gd name="connsiteY0" fmla="*/ 0 h 4238983"/>
              <a:gd name="connsiteX1" fmla="*/ 3819135 w 3902428"/>
              <a:gd name="connsiteY1" fmla="*/ 2526563 h 4238983"/>
              <a:gd name="connsiteX2" fmla="*/ 3385747 w 3902428"/>
              <a:gd name="connsiteY2" fmla="*/ 3047382 h 4238983"/>
              <a:gd name="connsiteX3" fmla="*/ 2784497 w 3902428"/>
              <a:gd name="connsiteY3" fmla="*/ 3648632 h 4238983"/>
              <a:gd name="connsiteX4" fmla="*/ 2070515 w 3902428"/>
              <a:gd name="connsiteY4" fmla="*/ 4149672 h 4238983"/>
              <a:gd name="connsiteX5" fmla="*/ 1043380 w 3902428"/>
              <a:gd name="connsiteY5" fmla="*/ 4237356 h 4238983"/>
              <a:gd name="connsiteX6" fmla="*/ 279293 w 3902428"/>
              <a:gd name="connsiteY6" fmla="*/ 4112094 h 4238983"/>
              <a:gd name="connsiteX7" fmla="*/ 4215 w 3902428"/>
              <a:gd name="connsiteY7" fmla="*/ 3785448 h 4238983"/>
              <a:gd name="connsiteX8" fmla="*/ 3493919 w 3902428"/>
              <a:gd name="connsiteY8" fmla="*/ 680816 h 4238983"/>
              <a:gd name="connsiteX9" fmla="*/ 3873326 w 3902428"/>
              <a:gd name="connsiteY9" fmla="*/ 0 h 4238983"/>
              <a:gd name="connsiteX0" fmla="*/ 3700806 w 3729908"/>
              <a:gd name="connsiteY0" fmla="*/ 0 h 4410732"/>
              <a:gd name="connsiteX1" fmla="*/ 3646615 w 3729908"/>
              <a:gd name="connsiteY1" fmla="*/ 2526563 h 4410732"/>
              <a:gd name="connsiteX2" fmla="*/ 3213227 w 3729908"/>
              <a:gd name="connsiteY2" fmla="*/ 3047382 h 4410732"/>
              <a:gd name="connsiteX3" fmla="*/ 2611977 w 3729908"/>
              <a:gd name="connsiteY3" fmla="*/ 3648632 h 4410732"/>
              <a:gd name="connsiteX4" fmla="*/ 1897995 w 3729908"/>
              <a:gd name="connsiteY4" fmla="*/ 4149672 h 4410732"/>
              <a:gd name="connsiteX5" fmla="*/ 870860 w 3729908"/>
              <a:gd name="connsiteY5" fmla="*/ 4237356 h 4410732"/>
              <a:gd name="connsiteX6" fmla="*/ 106773 w 3729908"/>
              <a:gd name="connsiteY6" fmla="*/ 4112094 h 4410732"/>
              <a:gd name="connsiteX7" fmla="*/ 3321399 w 3729908"/>
              <a:gd name="connsiteY7" fmla="*/ 680816 h 4410732"/>
              <a:gd name="connsiteX8" fmla="*/ 3700806 w 3729908"/>
              <a:gd name="connsiteY8" fmla="*/ 0 h 4410732"/>
              <a:gd name="connsiteX0" fmla="*/ 2850687 w 2879789"/>
              <a:gd name="connsiteY0" fmla="*/ 0 h 4428955"/>
              <a:gd name="connsiteX1" fmla="*/ 2796496 w 2879789"/>
              <a:gd name="connsiteY1" fmla="*/ 2526563 h 4428955"/>
              <a:gd name="connsiteX2" fmla="*/ 2363108 w 2879789"/>
              <a:gd name="connsiteY2" fmla="*/ 3047382 h 4428955"/>
              <a:gd name="connsiteX3" fmla="*/ 1761858 w 2879789"/>
              <a:gd name="connsiteY3" fmla="*/ 3648632 h 4428955"/>
              <a:gd name="connsiteX4" fmla="*/ 1047876 w 2879789"/>
              <a:gd name="connsiteY4" fmla="*/ 4149672 h 4428955"/>
              <a:gd name="connsiteX5" fmla="*/ 20741 w 2879789"/>
              <a:gd name="connsiteY5" fmla="*/ 4237356 h 4428955"/>
              <a:gd name="connsiteX6" fmla="*/ 2052265 w 2879789"/>
              <a:gd name="connsiteY6" fmla="*/ 1515298 h 4428955"/>
              <a:gd name="connsiteX7" fmla="*/ 2471280 w 2879789"/>
              <a:gd name="connsiteY7" fmla="*/ 680816 h 4428955"/>
              <a:gd name="connsiteX8" fmla="*/ 2850687 w 2879789"/>
              <a:gd name="connsiteY8" fmla="*/ 0 h 4428955"/>
              <a:gd name="connsiteX0" fmla="*/ 2850687 w 2879789"/>
              <a:gd name="connsiteY0" fmla="*/ 0 h 4428955"/>
              <a:gd name="connsiteX1" fmla="*/ 2796496 w 2879789"/>
              <a:gd name="connsiteY1" fmla="*/ 2526563 h 4428955"/>
              <a:gd name="connsiteX2" fmla="*/ 2363108 w 2879789"/>
              <a:gd name="connsiteY2" fmla="*/ 3047382 h 4428955"/>
              <a:gd name="connsiteX3" fmla="*/ 1761858 w 2879789"/>
              <a:gd name="connsiteY3" fmla="*/ 3648632 h 4428955"/>
              <a:gd name="connsiteX4" fmla="*/ 1047876 w 2879789"/>
              <a:gd name="connsiteY4" fmla="*/ 4149672 h 4428955"/>
              <a:gd name="connsiteX5" fmla="*/ 20741 w 2879789"/>
              <a:gd name="connsiteY5" fmla="*/ 4237356 h 4428955"/>
              <a:gd name="connsiteX6" fmla="*/ 2052265 w 2879789"/>
              <a:gd name="connsiteY6" fmla="*/ 1515298 h 4428955"/>
              <a:gd name="connsiteX7" fmla="*/ 2471280 w 2879789"/>
              <a:gd name="connsiteY7" fmla="*/ 680816 h 4428955"/>
              <a:gd name="connsiteX8" fmla="*/ 2850687 w 2879789"/>
              <a:gd name="connsiteY8" fmla="*/ 0 h 4428955"/>
              <a:gd name="connsiteX0" fmla="*/ 1809737 w 1838839"/>
              <a:gd name="connsiteY0" fmla="*/ 0 h 4191069"/>
              <a:gd name="connsiteX1" fmla="*/ 1755546 w 1838839"/>
              <a:gd name="connsiteY1" fmla="*/ 2526563 h 4191069"/>
              <a:gd name="connsiteX2" fmla="*/ 1322158 w 1838839"/>
              <a:gd name="connsiteY2" fmla="*/ 3047382 h 4191069"/>
              <a:gd name="connsiteX3" fmla="*/ 720908 w 1838839"/>
              <a:gd name="connsiteY3" fmla="*/ 3648632 h 4191069"/>
              <a:gd name="connsiteX4" fmla="*/ 6926 w 1838839"/>
              <a:gd name="connsiteY4" fmla="*/ 4149672 h 4191069"/>
              <a:gd name="connsiteX5" fmla="*/ 396071 w 1838839"/>
              <a:gd name="connsiteY5" fmla="*/ 2517701 h 4191069"/>
              <a:gd name="connsiteX6" fmla="*/ 1011315 w 1838839"/>
              <a:gd name="connsiteY6" fmla="*/ 1515298 h 4191069"/>
              <a:gd name="connsiteX7" fmla="*/ 1430330 w 1838839"/>
              <a:gd name="connsiteY7" fmla="*/ 680816 h 4191069"/>
              <a:gd name="connsiteX8" fmla="*/ 1809737 w 1838839"/>
              <a:gd name="connsiteY8" fmla="*/ 0 h 4191069"/>
              <a:gd name="connsiteX0" fmla="*/ 2130426 w 2159528"/>
              <a:gd name="connsiteY0" fmla="*/ 0 h 4202119"/>
              <a:gd name="connsiteX1" fmla="*/ 2076235 w 2159528"/>
              <a:gd name="connsiteY1" fmla="*/ 2526563 h 4202119"/>
              <a:gd name="connsiteX2" fmla="*/ 1642847 w 2159528"/>
              <a:gd name="connsiteY2" fmla="*/ 3047382 h 4202119"/>
              <a:gd name="connsiteX3" fmla="*/ 1041597 w 2159528"/>
              <a:gd name="connsiteY3" fmla="*/ 3648632 h 4202119"/>
              <a:gd name="connsiteX4" fmla="*/ 327615 w 2159528"/>
              <a:gd name="connsiteY4" fmla="*/ 4149672 h 4202119"/>
              <a:gd name="connsiteX5" fmla="*/ 51725 w 2159528"/>
              <a:gd name="connsiteY5" fmla="*/ 2321499 h 4202119"/>
              <a:gd name="connsiteX6" fmla="*/ 1332004 w 2159528"/>
              <a:gd name="connsiteY6" fmla="*/ 1515298 h 4202119"/>
              <a:gd name="connsiteX7" fmla="*/ 1751019 w 2159528"/>
              <a:gd name="connsiteY7" fmla="*/ 680816 h 4202119"/>
              <a:gd name="connsiteX8" fmla="*/ 2130426 w 2159528"/>
              <a:gd name="connsiteY8" fmla="*/ 0 h 4202119"/>
              <a:gd name="connsiteX0" fmla="*/ 2078701 w 2107803"/>
              <a:gd name="connsiteY0" fmla="*/ 0 h 4202119"/>
              <a:gd name="connsiteX1" fmla="*/ 2024510 w 2107803"/>
              <a:gd name="connsiteY1" fmla="*/ 2526563 h 4202119"/>
              <a:gd name="connsiteX2" fmla="*/ 1591122 w 2107803"/>
              <a:gd name="connsiteY2" fmla="*/ 3047382 h 4202119"/>
              <a:gd name="connsiteX3" fmla="*/ 989872 w 2107803"/>
              <a:gd name="connsiteY3" fmla="*/ 3648632 h 4202119"/>
              <a:gd name="connsiteX4" fmla="*/ 275890 w 2107803"/>
              <a:gd name="connsiteY4" fmla="*/ 4149672 h 4202119"/>
              <a:gd name="connsiteX5" fmla="*/ 0 w 2107803"/>
              <a:gd name="connsiteY5" fmla="*/ 2321499 h 4202119"/>
              <a:gd name="connsiteX6" fmla="*/ 1280279 w 2107803"/>
              <a:gd name="connsiteY6" fmla="*/ 1515298 h 4202119"/>
              <a:gd name="connsiteX7" fmla="*/ 1699294 w 2107803"/>
              <a:gd name="connsiteY7" fmla="*/ 680816 h 4202119"/>
              <a:gd name="connsiteX8" fmla="*/ 2078701 w 2107803"/>
              <a:gd name="connsiteY8" fmla="*/ 0 h 4202119"/>
              <a:gd name="connsiteX0" fmla="*/ 1805161 w 1834263"/>
              <a:gd name="connsiteY0" fmla="*/ 0 h 4191069"/>
              <a:gd name="connsiteX1" fmla="*/ 1750970 w 1834263"/>
              <a:gd name="connsiteY1" fmla="*/ 2526563 h 4191069"/>
              <a:gd name="connsiteX2" fmla="*/ 1317582 w 1834263"/>
              <a:gd name="connsiteY2" fmla="*/ 3047382 h 4191069"/>
              <a:gd name="connsiteX3" fmla="*/ 716332 w 1834263"/>
              <a:gd name="connsiteY3" fmla="*/ 3648632 h 4191069"/>
              <a:gd name="connsiteX4" fmla="*/ 2350 w 1834263"/>
              <a:gd name="connsiteY4" fmla="*/ 4149672 h 4191069"/>
              <a:gd name="connsiteX5" fmla="*/ 391496 w 1834263"/>
              <a:gd name="connsiteY5" fmla="*/ 2517702 h 4191069"/>
              <a:gd name="connsiteX6" fmla="*/ 1006739 w 1834263"/>
              <a:gd name="connsiteY6" fmla="*/ 1515298 h 4191069"/>
              <a:gd name="connsiteX7" fmla="*/ 1425754 w 1834263"/>
              <a:gd name="connsiteY7" fmla="*/ 680816 h 4191069"/>
              <a:gd name="connsiteX8" fmla="*/ 1805161 w 1834263"/>
              <a:gd name="connsiteY8" fmla="*/ 0 h 4191069"/>
              <a:gd name="connsiteX0" fmla="*/ 1805161 w 1834263"/>
              <a:gd name="connsiteY0" fmla="*/ 0 h 4191069"/>
              <a:gd name="connsiteX1" fmla="*/ 1750970 w 1834263"/>
              <a:gd name="connsiteY1" fmla="*/ 2526563 h 4191069"/>
              <a:gd name="connsiteX2" fmla="*/ 1317582 w 1834263"/>
              <a:gd name="connsiteY2" fmla="*/ 3047382 h 4191069"/>
              <a:gd name="connsiteX3" fmla="*/ 716332 w 1834263"/>
              <a:gd name="connsiteY3" fmla="*/ 3648632 h 4191069"/>
              <a:gd name="connsiteX4" fmla="*/ 2350 w 1834263"/>
              <a:gd name="connsiteY4" fmla="*/ 4149672 h 4191069"/>
              <a:gd name="connsiteX5" fmla="*/ 391496 w 1834263"/>
              <a:gd name="connsiteY5" fmla="*/ 2517702 h 4191069"/>
              <a:gd name="connsiteX6" fmla="*/ 1006739 w 1834263"/>
              <a:gd name="connsiteY6" fmla="*/ 1515298 h 4191069"/>
              <a:gd name="connsiteX7" fmla="*/ 1425754 w 1834263"/>
              <a:gd name="connsiteY7" fmla="*/ 680816 h 4191069"/>
              <a:gd name="connsiteX8" fmla="*/ 1805161 w 1834263"/>
              <a:gd name="connsiteY8" fmla="*/ 0 h 4191069"/>
              <a:gd name="connsiteX0" fmla="*/ 1420509 w 1449611"/>
              <a:gd name="connsiteY0" fmla="*/ 0 h 3659936"/>
              <a:gd name="connsiteX1" fmla="*/ 1366318 w 1449611"/>
              <a:gd name="connsiteY1" fmla="*/ 2526563 h 3659936"/>
              <a:gd name="connsiteX2" fmla="*/ 932930 w 1449611"/>
              <a:gd name="connsiteY2" fmla="*/ 3047382 h 3659936"/>
              <a:gd name="connsiteX3" fmla="*/ 331680 w 1449611"/>
              <a:gd name="connsiteY3" fmla="*/ 3648632 h 3659936"/>
              <a:gd name="connsiteX4" fmla="*/ 6844 w 1449611"/>
              <a:gd name="connsiteY4" fmla="*/ 2517702 h 3659936"/>
              <a:gd name="connsiteX5" fmla="*/ 622087 w 1449611"/>
              <a:gd name="connsiteY5" fmla="*/ 1515298 h 3659936"/>
              <a:gd name="connsiteX6" fmla="*/ 1041102 w 1449611"/>
              <a:gd name="connsiteY6" fmla="*/ 680816 h 3659936"/>
              <a:gd name="connsiteX7" fmla="*/ 1420509 w 1449611"/>
              <a:gd name="connsiteY7" fmla="*/ 0 h 3659936"/>
              <a:gd name="connsiteX0" fmla="*/ 1413665 w 1442767"/>
              <a:gd name="connsiteY0" fmla="*/ 0 h 3047459"/>
              <a:gd name="connsiteX1" fmla="*/ 1359474 w 1442767"/>
              <a:gd name="connsiteY1" fmla="*/ 2526563 h 3047459"/>
              <a:gd name="connsiteX2" fmla="*/ 926086 w 1442767"/>
              <a:gd name="connsiteY2" fmla="*/ 3047382 h 3047459"/>
              <a:gd name="connsiteX3" fmla="*/ 0 w 1442767"/>
              <a:gd name="connsiteY3" fmla="*/ 2517702 h 3047459"/>
              <a:gd name="connsiteX4" fmla="*/ 615243 w 1442767"/>
              <a:gd name="connsiteY4" fmla="*/ 1515298 h 3047459"/>
              <a:gd name="connsiteX5" fmla="*/ 1034258 w 1442767"/>
              <a:gd name="connsiteY5" fmla="*/ 680816 h 3047459"/>
              <a:gd name="connsiteX6" fmla="*/ 1413665 w 1442767"/>
              <a:gd name="connsiteY6" fmla="*/ 0 h 3047459"/>
              <a:gd name="connsiteX0" fmla="*/ 1413665 w 1497551"/>
              <a:gd name="connsiteY0" fmla="*/ 0 h 2753260"/>
              <a:gd name="connsiteX1" fmla="*/ 1359474 w 1497551"/>
              <a:gd name="connsiteY1" fmla="*/ 2526563 h 2753260"/>
              <a:gd name="connsiteX2" fmla="*/ 0 w 1497551"/>
              <a:gd name="connsiteY2" fmla="*/ 2517702 h 2753260"/>
              <a:gd name="connsiteX3" fmla="*/ 615243 w 1497551"/>
              <a:gd name="connsiteY3" fmla="*/ 1515298 h 2753260"/>
              <a:gd name="connsiteX4" fmla="*/ 1034258 w 1497551"/>
              <a:gd name="connsiteY4" fmla="*/ 680816 h 2753260"/>
              <a:gd name="connsiteX5" fmla="*/ 1413665 w 1497551"/>
              <a:gd name="connsiteY5" fmla="*/ 0 h 2753260"/>
              <a:gd name="connsiteX0" fmla="*/ 1413665 w 1497551"/>
              <a:gd name="connsiteY0" fmla="*/ 0 h 2753260"/>
              <a:gd name="connsiteX1" fmla="*/ 1359474 w 1497551"/>
              <a:gd name="connsiteY1" fmla="*/ 2526563 h 2753260"/>
              <a:gd name="connsiteX2" fmla="*/ 0 w 1497551"/>
              <a:gd name="connsiteY2" fmla="*/ 2517702 h 2753260"/>
              <a:gd name="connsiteX3" fmla="*/ 615243 w 1497551"/>
              <a:gd name="connsiteY3" fmla="*/ 1515298 h 2753260"/>
              <a:gd name="connsiteX4" fmla="*/ 1034258 w 1497551"/>
              <a:gd name="connsiteY4" fmla="*/ 680816 h 2753260"/>
              <a:gd name="connsiteX5" fmla="*/ 1413665 w 1497551"/>
              <a:gd name="connsiteY5" fmla="*/ 0 h 2753260"/>
              <a:gd name="connsiteX0" fmla="*/ 1413665 w 1434397"/>
              <a:gd name="connsiteY0" fmla="*/ 0 h 2753260"/>
              <a:gd name="connsiteX1" fmla="*/ 1359474 w 1434397"/>
              <a:gd name="connsiteY1" fmla="*/ 2526563 h 2753260"/>
              <a:gd name="connsiteX2" fmla="*/ 0 w 1434397"/>
              <a:gd name="connsiteY2" fmla="*/ 2517702 h 2753260"/>
              <a:gd name="connsiteX3" fmla="*/ 615243 w 1434397"/>
              <a:gd name="connsiteY3" fmla="*/ 1515298 h 2753260"/>
              <a:gd name="connsiteX4" fmla="*/ 1034258 w 1434397"/>
              <a:gd name="connsiteY4" fmla="*/ 680816 h 2753260"/>
              <a:gd name="connsiteX5" fmla="*/ 1413665 w 1434397"/>
              <a:gd name="connsiteY5" fmla="*/ 0 h 2753260"/>
              <a:gd name="connsiteX0" fmla="*/ 1413665 w 1434397"/>
              <a:gd name="connsiteY0" fmla="*/ 0 h 2586010"/>
              <a:gd name="connsiteX1" fmla="*/ 1359474 w 1434397"/>
              <a:gd name="connsiteY1" fmla="*/ 2526563 h 2586010"/>
              <a:gd name="connsiteX2" fmla="*/ 0 w 1434397"/>
              <a:gd name="connsiteY2" fmla="*/ 2517702 h 2586010"/>
              <a:gd name="connsiteX3" fmla="*/ 615243 w 1434397"/>
              <a:gd name="connsiteY3" fmla="*/ 1515298 h 2586010"/>
              <a:gd name="connsiteX4" fmla="*/ 1034258 w 1434397"/>
              <a:gd name="connsiteY4" fmla="*/ 680816 h 2586010"/>
              <a:gd name="connsiteX5" fmla="*/ 1413665 w 1434397"/>
              <a:gd name="connsiteY5" fmla="*/ 0 h 2586010"/>
              <a:gd name="connsiteX0" fmla="*/ 1413665 w 1434397"/>
              <a:gd name="connsiteY0" fmla="*/ 0 h 2526563"/>
              <a:gd name="connsiteX1" fmla="*/ 1359474 w 1434397"/>
              <a:gd name="connsiteY1" fmla="*/ 2526563 h 2526563"/>
              <a:gd name="connsiteX2" fmla="*/ 0 w 1434397"/>
              <a:gd name="connsiteY2" fmla="*/ 2517702 h 2526563"/>
              <a:gd name="connsiteX3" fmla="*/ 615243 w 1434397"/>
              <a:gd name="connsiteY3" fmla="*/ 1515298 h 2526563"/>
              <a:gd name="connsiteX4" fmla="*/ 1034258 w 1434397"/>
              <a:gd name="connsiteY4" fmla="*/ 680816 h 2526563"/>
              <a:gd name="connsiteX5" fmla="*/ 1413665 w 1434397"/>
              <a:gd name="connsiteY5" fmla="*/ 0 h 2526563"/>
              <a:gd name="connsiteX0" fmla="*/ 1425980 w 1446712"/>
              <a:gd name="connsiteY0" fmla="*/ 0 h 2526563"/>
              <a:gd name="connsiteX1" fmla="*/ 1371789 w 1446712"/>
              <a:gd name="connsiteY1" fmla="*/ 2526563 h 2526563"/>
              <a:gd name="connsiteX2" fmla="*/ 0 w 1446712"/>
              <a:gd name="connsiteY2" fmla="*/ 2506161 h 2526563"/>
              <a:gd name="connsiteX3" fmla="*/ 627558 w 1446712"/>
              <a:gd name="connsiteY3" fmla="*/ 1515298 h 2526563"/>
              <a:gd name="connsiteX4" fmla="*/ 1046573 w 1446712"/>
              <a:gd name="connsiteY4" fmla="*/ 680816 h 2526563"/>
              <a:gd name="connsiteX5" fmla="*/ 1425980 w 1446712"/>
              <a:gd name="connsiteY5" fmla="*/ 0 h 2526563"/>
              <a:gd name="connsiteX0" fmla="*/ 1425980 w 1446712"/>
              <a:gd name="connsiteY0" fmla="*/ 0 h 2526563"/>
              <a:gd name="connsiteX1" fmla="*/ 1371789 w 1446712"/>
              <a:gd name="connsiteY1" fmla="*/ 2526563 h 2526563"/>
              <a:gd name="connsiteX2" fmla="*/ 0 w 1446712"/>
              <a:gd name="connsiteY2" fmla="*/ 2506161 h 2526563"/>
              <a:gd name="connsiteX3" fmla="*/ 627558 w 1446712"/>
              <a:gd name="connsiteY3" fmla="*/ 1515298 h 2526563"/>
              <a:gd name="connsiteX4" fmla="*/ 1046573 w 1446712"/>
              <a:gd name="connsiteY4" fmla="*/ 680816 h 2526563"/>
              <a:gd name="connsiteX5" fmla="*/ 1425980 w 1446712"/>
              <a:gd name="connsiteY5" fmla="*/ 0 h 2526563"/>
              <a:gd name="connsiteX0" fmla="*/ 1425980 w 1427242"/>
              <a:gd name="connsiteY0" fmla="*/ 0 h 2526563"/>
              <a:gd name="connsiteX1" fmla="*/ 1371789 w 1427242"/>
              <a:gd name="connsiteY1" fmla="*/ 2526563 h 2526563"/>
              <a:gd name="connsiteX2" fmla="*/ 0 w 1427242"/>
              <a:gd name="connsiteY2" fmla="*/ 2506161 h 2526563"/>
              <a:gd name="connsiteX3" fmla="*/ 627558 w 1427242"/>
              <a:gd name="connsiteY3" fmla="*/ 1515298 h 2526563"/>
              <a:gd name="connsiteX4" fmla="*/ 1046573 w 1427242"/>
              <a:gd name="connsiteY4" fmla="*/ 680816 h 2526563"/>
              <a:gd name="connsiteX5" fmla="*/ 1425980 w 1427242"/>
              <a:gd name="connsiteY5" fmla="*/ 0 h 2526563"/>
              <a:gd name="connsiteX0" fmla="*/ 1425980 w 1427242"/>
              <a:gd name="connsiteY0" fmla="*/ 0 h 2707204"/>
              <a:gd name="connsiteX1" fmla="*/ 1371789 w 1427242"/>
              <a:gd name="connsiteY1" fmla="*/ 2526563 h 2707204"/>
              <a:gd name="connsiteX2" fmla="*/ 1005198 w 1427242"/>
              <a:gd name="connsiteY2" fmla="*/ 2504362 h 2707204"/>
              <a:gd name="connsiteX3" fmla="*/ 0 w 1427242"/>
              <a:gd name="connsiteY3" fmla="*/ 2506161 h 2707204"/>
              <a:gd name="connsiteX4" fmla="*/ 627558 w 1427242"/>
              <a:gd name="connsiteY4" fmla="*/ 1515298 h 2707204"/>
              <a:gd name="connsiteX5" fmla="*/ 1046573 w 1427242"/>
              <a:gd name="connsiteY5" fmla="*/ 680816 h 2707204"/>
              <a:gd name="connsiteX6" fmla="*/ 1425980 w 1427242"/>
              <a:gd name="connsiteY6" fmla="*/ 0 h 2707204"/>
              <a:gd name="connsiteX0" fmla="*/ 1425980 w 1427242"/>
              <a:gd name="connsiteY0" fmla="*/ 0 h 2748437"/>
              <a:gd name="connsiteX1" fmla="*/ 1371789 w 1427242"/>
              <a:gd name="connsiteY1" fmla="*/ 2526563 h 2748437"/>
              <a:gd name="connsiteX2" fmla="*/ 0 w 1427242"/>
              <a:gd name="connsiteY2" fmla="*/ 2506161 h 2748437"/>
              <a:gd name="connsiteX3" fmla="*/ 627558 w 1427242"/>
              <a:gd name="connsiteY3" fmla="*/ 1515298 h 2748437"/>
              <a:gd name="connsiteX4" fmla="*/ 1046573 w 1427242"/>
              <a:gd name="connsiteY4" fmla="*/ 680816 h 2748437"/>
              <a:gd name="connsiteX5" fmla="*/ 1425980 w 1427242"/>
              <a:gd name="connsiteY5" fmla="*/ 0 h 2748437"/>
              <a:gd name="connsiteX0" fmla="*/ 1425980 w 1427242"/>
              <a:gd name="connsiteY0" fmla="*/ 0 h 2816093"/>
              <a:gd name="connsiteX1" fmla="*/ 1371789 w 1427242"/>
              <a:gd name="connsiteY1" fmla="*/ 2526563 h 2816093"/>
              <a:gd name="connsiteX2" fmla="*/ 906674 w 1427242"/>
              <a:gd name="connsiteY2" fmla="*/ 2758270 h 2816093"/>
              <a:gd name="connsiteX3" fmla="*/ 0 w 1427242"/>
              <a:gd name="connsiteY3" fmla="*/ 2506161 h 2816093"/>
              <a:gd name="connsiteX4" fmla="*/ 627558 w 1427242"/>
              <a:gd name="connsiteY4" fmla="*/ 1515298 h 2816093"/>
              <a:gd name="connsiteX5" fmla="*/ 1046573 w 1427242"/>
              <a:gd name="connsiteY5" fmla="*/ 680816 h 2816093"/>
              <a:gd name="connsiteX6" fmla="*/ 1425980 w 1427242"/>
              <a:gd name="connsiteY6" fmla="*/ 0 h 2816093"/>
              <a:gd name="connsiteX0" fmla="*/ 1425980 w 1427242"/>
              <a:gd name="connsiteY0" fmla="*/ 0 h 2816093"/>
              <a:gd name="connsiteX1" fmla="*/ 1371789 w 1427242"/>
              <a:gd name="connsiteY1" fmla="*/ 2526563 h 2816093"/>
              <a:gd name="connsiteX2" fmla="*/ 906674 w 1427242"/>
              <a:gd name="connsiteY2" fmla="*/ 2758270 h 2816093"/>
              <a:gd name="connsiteX3" fmla="*/ 0 w 1427242"/>
              <a:gd name="connsiteY3" fmla="*/ 2506161 h 2816093"/>
              <a:gd name="connsiteX4" fmla="*/ 627558 w 1427242"/>
              <a:gd name="connsiteY4" fmla="*/ 1515298 h 2816093"/>
              <a:gd name="connsiteX5" fmla="*/ 1046573 w 1427242"/>
              <a:gd name="connsiteY5" fmla="*/ 680816 h 2816093"/>
              <a:gd name="connsiteX6" fmla="*/ 1425980 w 1427242"/>
              <a:gd name="connsiteY6" fmla="*/ 0 h 2816093"/>
              <a:gd name="connsiteX0" fmla="*/ 1425980 w 1427242"/>
              <a:gd name="connsiteY0" fmla="*/ 0 h 2731867"/>
              <a:gd name="connsiteX1" fmla="*/ 1371789 w 1427242"/>
              <a:gd name="connsiteY1" fmla="*/ 2526563 h 2731867"/>
              <a:gd name="connsiteX2" fmla="*/ 869727 w 1427242"/>
              <a:gd name="connsiteY2" fmla="*/ 2527445 h 2731867"/>
              <a:gd name="connsiteX3" fmla="*/ 0 w 1427242"/>
              <a:gd name="connsiteY3" fmla="*/ 2506161 h 2731867"/>
              <a:gd name="connsiteX4" fmla="*/ 627558 w 1427242"/>
              <a:gd name="connsiteY4" fmla="*/ 1515298 h 2731867"/>
              <a:gd name="connsiteX5" fmla="*/ 1046573 w 1427242"/>
              <a:gd name="connsiteY5" fmla="*/ 680816 h 2731867"/>
              <a:gd name="connsiteX6" fmla="*/ 1425980 w 1427242"/>
              <a:gd name="connsiteY6" fmla="*/ 0 h 2731867"/>
              <a:gd name="connsiteX0" fmla="*/ 1425980 w 1427242"/>
              <a:gd name="connsiteY0" fmla="*/ 0 h 2731867"/>
              <a:gd name="connsiteX1" fmla="*/ 1371789 w 1427242"/>
              <a:gd name="connsiteY1" fmla="*/ 2526563 h 2731867"/>
              <a:gd name="connsiteX2" fmla="*/ 869727 w 1427242"/>
              <a:gd name="connsiteY2" fmla="*/ 2527445 h 2731867"/>
              <a:gd name="connsiteX3" fmla="*/ 0 w 1427242"/>
              <a:gd name="connsiteY3" fmla="*/ 2506161 h 2731867"/>
              <a:gd name="connsiteX4" fmla="*/ 627558 w 1427242"/>
              <a:gd name="connsiteY4" fmla="*/ 1515298 h 2731867"/>
              <a:gd name="connsiteX5" fmla="*/ 1046573 w 1427242"/>
              <a:gd name="connsiteY5" fmla="*/ 680816 h 2731867"/>
              <a:gd name="connsiteX6" fmla="*/ 1425980 w 1427242"/>
              <a:gd name="connsiteY6" fmla="*/ 0 h 2731867"/>
              <a:gd name="connsiteX0" fmla="*/ 1425980 w 1427242"/>
              <a:gd name="connsiteY0" fmla="*/ 0 h 2603260"/>
              <a:gd name="connsiteX1" fmla="*/ 1371789 w 1427242"/>
              <a:gd name="connsiteY1" fmla="*/ 2526563 h 2603260"/>
              <a:gd name="connsiteX2" fmla="*/ 869727 w 1427242"/>
              <a:gd name="connsiteY2" fmla="*/ 2527445 h 2603260"/>
              <a:gd name="connsiteX3" fmla="*/ 0 w 1427242"/>
              <a:gd name="connsiteY3" fmla="*/ 2506161 h 2603260"/>
              <a:gd name="connsiteX4" fmla="*/ 627558 w 1427242"/>
              <a:gd name="connsiteY4" fmla="*/ 1515298 h 2603260"/>
              <a:gd name="connsiteX5" fmla="*/ 1046573 w 1427242"/>
              <a:gd name="connsiteY5" fmla="*/ 680816 h 2603260"/>
              <a:gd name="connsiteX6" fmla="*/ 1425980 w 1427242"/>
              <a:gd name="connsiteY6" fmla="*/ 0 h 2603260"/>
              <a:gd name="connsiteX0" fmla="*/ 1425980 w 1427242"/>
              <a:gd name="connsiteY0" fmla="*/ 0 h 2532012"/>
              <a:gd name="connsiteX1" fmla="*/ 1371789 w 1427242"/>
              <a:gd name="connsiteY1" fmla="*/ 2526563 h 2532012"/>
              <a:gd name="connsiteX2" fmla="*/ 869727 w 1427242"/>
              <a:gd name="connsiteY2" fmla="*/ 2527445 h 2532012"/>
              <a:gd name="connsiteX3" fmla="*/ 0 w 1427242"/>
              <a:gd name="connsiteY3" fmla="*/ 2506161 h 2532012"/>
              <a:gd name="connsiteX4" fmla="*/ 627558 w 1427242"/>
              <a:gd name="connsiteY4" fmla="*/ 1515298 h 2532012"/>
              <a:gd name="connsiteX5" fmla="*/ 1046573 w 1427242"/>
              <a:gd name="connsiteY5" fmla="*/ 680816 h 2532012"/>
              <a:gd name="connsiteX6" fmla="*/ 1425980 w 1427242"/>
              <a:gd name="connsiteY6" fmla="*/ 0 h 2532012"/>
              <a:gd name="connsiteX0" fmla="*/ 1438296 w 1439558"/>
              <a:gd name="connsiteY0" fmla="*/ 0 h 2538891"/>
              <a:gd name="connsiteX1" fmla="*/ 1384105 w 1439558"/>
              <a:gd name="connsiteY1" fmla="*/ 2526563 h 2538891"/>
              <a:gd name="connsiteX2" fmla="*/ 882043 w 1439558"/>
              <a:gd name="connsiteY2" fmla="*/ 2527445 h 2538891"/>
              <a:gd name="connsiteX3" fmla="*/ 0 w 1439558"/>
              <a:gd name="connsiteY3" fmla="*/ 2529244 h 2538891"/>
              <a:gd name="connsiteX4" fmla="*/ 639874 w 1439558"/>
              <a:gd name="connsiteY4" fmla="*/ 1515298 h 2538891"/>
              <a:gd name="connsiteX5" fmla="*/ 1058889 w 1439558"/>
              <a:gd name="connsiteY5" fmla="*/ 680816 h 2538891"/>
              <a:gd name="connsiteX6" fmla="*/ 1438296 w 1439558"/>
              <a:gd name="connsiteY6" fmla="*/ 0 h 2538891"/>
              <a:gd name="connsiteX0" fmla="*/ 1438296 w 1439558"/>
              <a:gd name="connsiteY0" fmla="*/ 0 h 2538891"/>
              <a:gd name="connsiteX1" fmla="*/ 1384105 w 1439558"/>
              <a:gd name="connsiteY1" fmla="*/ 2526563 h 2538891"/>
              <a:gd name="connsiteX2" fmla="*/ 882043 w 1439558"/>
              <a:gd name="connsiteY2" fmla="*/ 2527445 h 2538891"/>
              <a:gd name="connsiteX3" fmla="*/ 0 w 1439558"/>
              <a:gd name="connsiteY3" fmla="*/ 2529244 h 2538891"/>
              <a:gd name="connsiteX4" fmla="*/ 639874 w 1439558"/>
              <a:gd name="connsiteY4" fmla="*/ 1515298 h 2538891"/>
              <a:gd name="connsiteX5" fmla="*/ 1058889 w 1439558"/>
              <a:gd name="connsiteY5" fmla="*/ 680816 h 2538891"/>
              <a:gd name="connsiteX6" fmla="*/ 1438296 w 1439558"/>
              <a:gd name="connsiteY6" fmla="*/ 0 h 2538891"/>
              <a:gd name="connsiteX0" fmla="*/ 1438296 w 1439558"/>
              <a:gd name="connsiteY0" fmla="*/ 0 h 2538891"/>
              <a:gd name="connsiteX1" fmla="*/ 1384105 w 1439558"/>
              <a:gd name="connsiteY1" fmla="*/ 2526563 h 2538891"/>
              <a:gd name="connsiteX2" fmla="*/ 882043 w 1439558"/>
              <a:gd name="connsiteY2" fmla="*/ 2527445 h 2538891"/>
              <a:gd name="connsiteX3" fmla="*/ 0 w 1439558"/>
              <a:gd name="connsiteY3" fmla="*/ 2529244 h 2538891"/>
              <a:gd name="connsiteX4" fmla="*/ 726082 w 1439558"/>
              <a:gd name="connsiteY4" fmla="*/ 1342178 h 2538891"/>
              <a:gd name="connsiteX5" fmla="*/ 1058889 w 1439558"/>
              <a:gd name="connsiteY5" fmla="*/ 680816 h 2538891"/>
              <a:gd name="connsiteX6" fmla="*/ 1438296 w 1439558"/>
              <a:gd name="connsiteY6" fmla="*/ 0 h 2538891"/>
              <a:gd name="connsiteX0" fmla="*/ 1438296 w 1439558"/>
              <a:gd name="connsiteY0" fmla="*/ 0 h 2527350"/>
              <a:gd name="connsiteX1" fmla="*/ 1384105 w 1439558"/>
              <a:gd name="connsiteY1" fmla="*/ 2515022 h 2527350"/>
              <a:gd name="connsiteX2" fmla="*/ 882043 w 1439558"/>
              <a:gd name="connsiteY2" fmla="*/ 2515904 h 2527350"/>
              <a:gd name="connsiteX3" fmla="*/ 0 w 1439558"/>
              <a:gd name="connsiteY3" fmla="*/ 2517703 h 2527350"/>
              <a:gd name="connsiteX4" fmla="*/ 726082 w 1439558"/>
              <a:gd name="connsiteY4" fmla="*/ 1330637 h 2527350"/>
              <a:gd name="connsiteX5" fmla="*/ 1058889 w 1439558"/>
              <a:gd name="connsiteY5" fmla="*/ 669275 h 2527350"/>
              <a:gd name="connsiteX6" fmla="*/ 1438296 w 1439558"/>
              <a:gd name="connsiteY6" fmla="*/ 0 h 2527350"/>
              <a:gd name="connsiteX0" fmla="*/ 1389034 w 1404513"/>
              <a:gd name="connsiteY0" fmla="*/ 0 h 2504267"/>
              <a:gd name="connsiteX1" fmla="*/ 1384105 w 1404513"/>
              <a:gd name="connsiteY1" fmla="*/ 2491939 h 2504267"/>
              <a:gd name="connsiteX2" fmla="*/ 882043 w 1404513"/>
              <a:gd name="connsiteY2" fmla="*/ 2492821 h 2504267"/>
              <a:gd name="connsiteX3" fmla="*/ 0 w 1404513"/>
              <a:gd name="connsiteY3" fmla="*/ 2494620 h 2504267"/>
              <a:gd name="connsiteX4" fmla="*/ 726082 w 1404513"/>
              <a:gd name="connsiteY4" fmla="*/ 1307554 h 2504267"/>
              <a:gd name="connsiteX5" fmla="*/ 1058889 w 1404513"/>
              <a:gd name="connsiteY5" fmla="*/ 646192 h 2504267"/>
              <a:gd name="connsiteX6" fmla="*/ 1389034 w 1404513"/>
              <a:gd name="connsiteY6" fmla="*/ 0 h 2504267"/>
              <a:gd name="connsiteX0" fmla="*/ 1389034 w 1431744"/>
              <a:gd name="connsiteY0" fmla="*/ 0 h 2504267"/>
              <a:gd name="connsiteX1" fmla="*/ 1411610 w 1431744"/>
              <a:gd name="connsiteY1" fmla="*/ 1361773 h 2504267"/>
              <a:gd name="connsiteX2" fmla="*/ 1384105 w 1431744"/>
              <a:gd name="connsiteY2" fmla="*/ 2491939 h 2504267"/>
              <a:gd name="connsiteX3" fmla="*/ 882043 w 1431744"/>
              <a:gd name="connsiteY3" fmla="*/ 2492821 h 2504267"/>
              <a:gd name="connsiteX4" fmla="*/ 0 w 1431744"/>
              <a:gd name="connsiteY4" fmla="*/ 2494620 h 2504267"/>
              <a:gd name="connsiteX5" fmla="*/ 726082 w 1431744"/>
              <a:gd name="connsiteY5" fmla="*/ 1307554 h 2504267"/>
              <a:gd name="connsiteX6" fmla="*/ 1058889 w 1431744"/>
              <a:gd name="connsiteY6" fmla="*/ 646192 h 2504267"/>
              <a:gd name="connsiteX7" fmla="*/ 1389034 w 1431744"/>
              <a:gd name="connsiteY7" fmla="*/ 0 h 2504267"/>
              <a:gd name="connsiteX0" fmla="*/ 1389034 w 1431744"/>
              <a:gd name="connsiteY0" fmla="*/ 0 h 2504267"/>
              <a:gd name="connsiteX1" fmla="*/ 1411610 w 1431744"/>
              <a:gd name="connsiteY1" fmla="*/ 1361773 h 2504267"/>
              <a:gd name="connsiteX2" fmla="*/ 1384105 w 1431744"/>
              <a:gd name="connsiteY2" fmla="*/ 2491939 h 2504267"/>
              <a:gd name="connsiteX3" fmla="*/ 882043 w 1431744"/>
              <a:gd name="connsiteY3" fmla="*/ 2492821 h 2504267"/>
              <a:gd name="connsiteX4" fmla="*/ 0 w 1431744"/>
              <a:gd name="connsiteY4" fmla="*/ 2494620 h 2504267"/>
              <a:gd name="connsiteX5" fmla="*/ 726082 w 1431744"/>
              <a:gd name="connsiteY5" fmla="*/ 1307554 h 2504267"/>
              <a:gd name="connsiteX6" fmla="*/ 1058889 w 1431744"/>
              <a:gd name="connsiteY6" fmla="*/ 646192 h 2504267"/>
              <a:gd name="connsiteX7" fmla="*/ 1389034 w 1431744"/>
              <a:gd name="connsiteY7" fmla="*/ 0 h 2504267"/>
              <a:gd name="connsiteX0" fmla="*/ 1389034 w 1431744"/>
              <a:gd name="connsiteY0" fmla="*/ 0 h 2504267"/>
              <a:gd name="connsiteX1" fmla="*/ 1411610 w 1431744"/>
              <a:gd name="connsiteY1" fmla="*/ 1454104 h 2504267"/>
              <a:gd name="connsiteX2" fmla="*/ 1384105 w 1431744"/>
              <a:gd name="connsiteY2" fmla="*/ 2491939 h 2504267"/>
              <a:gd name="connsiteX3" fmla="*/ 882043 w 1431744"/>
              <a:gd name="connsiteY3" fmla="*/ 2492821 h 2504267"/>
              <a:gd name="connsiteX4" fmla="*/ 0 w 1431744"/>
              <a:gd name="connsiteY4" fmla="*/ 2494620 h 2504267"/>
              <a:gd name="connsiteX5" fmla="*/ 726082 w 1431744"/>
              <a:gd name="connsiteY5" fmla="*/ 1307554 h 2504267"/>
              <a:gd name="connsiteX6" fmla="*/ 1058889 w 1431744"/>
              <a:gd name="connsiteY6" fmla="*/ 646192 h 2504267"/>
              <a:gd name="connsiteX7" fmla="*/ 1389034 w 1431744"/>
              <a:gd name="connsiteY7" fmla="*/ 0 h 2504267"/>
              <a:gd name="connsiteX0" fmla="*/ 1389034 w 1422916"/>
              <a:gd name="connsiteY0" fmla="*/ 0 h 2504267"/>
              <a:gd name="connsiteX1" fmla="*/ 1411610 w 1422916"/>
              <a:gd name="connsiteY1" fmla="*/ 1454104 h 2504267"/>
              <a:gd name="connsiteX2" fmla="*/ 1384105 w 1422916"/>
              <a:gd name="connsiteY2" fmla="*/ 2491939 h 2504267"/>
              <a:gd name="connsiteX3" fmla="*/ 882043 w 1422916"/>
              <a:gd name="connsiteY3" fmla="*/ 2492821 h 2504267"/>
              <a:gd name="connsiteX4" fmla="*/ 0 w 1422916"/>
              <a:gd name="connsiteY4" fmla="*/ 2494620 h 2504267"/>
              <a:gd name="connsiteX5" fmla="*/ 726082 w 1422916"/>
              <a:gd name="connsiteY5" fmla="*/ 1307554 h 2504267"/>
              <a:gd name="connsiteX6" fmla="*/ 1058889 w 1422916"/>
              <a:gd name="connsiteY6" fmla="*/ 646192 h 2504267"/>
              <a:gd name="connsiteX7" fmla="*/ 1389034 w 1422916"/>
              <a:gd name="connsiteY7" fmla="*/ 0 h 2504267"/>
              <a:gd name="connsiteX0" fmla="*/ 1389034 w 1422235"/>
              <a:gd name="connsiteY0" fmla="*/ 0 h 2505121"/>
              <a:gd name="connsiteX1" fmla="*/ 1411610 w 1422235"/>
              <a:gd name="connsiteY1" fmla="*/ 1454104 h 2505121"/>
              <a:gd name="connsiteX2" fmla="*/ 1396420 w 1422235"/>
              <a:gd name="connsiteY2" fmla="*/ 2468856 h 2505121"/>
              <a:gd name="connsiteX3" fmla="*/ 882043 w 1422235"/>
              <a:gd name="connsiteY3" fmla="*/ 2492821 h 2505121"/>
              <a:gd name="connsiteX4" fmla="*/ 0 w 1422235"/>
              <a:gd name="connsiteY4" fmla="*/ 2494620 h 2505121"/>
              <a:gd name="connsiteX5" fmla="*/ 726082 w 1422235"/>
              <a:gd name="connsiteY5" fmla="*/ 1307554 h 2505121"/>
              <a:gd name="connsiteX6" fmla="*/ 1058889 w 1422235"/>
              <a:gd name="connsiteY6" fmla="*/ 646192 h 2505121"/>
              <a:gd name="connsiteX7" fmla="*/ 1389034 w 1422235"/>
              <a:gd name="connsiteY7" fmla="*/ 0 h 2505121"/>
              <a:gd name="connsiteX0" fmla="*/ 1389034 w 1411678"/>
              <a:gd name="connsiteY0" fmla="*/ 0 h 2505121"/>
              <a:gd name="connsiteX1" fmla="*/ 1374663 w 1411678"/>
              <a:gd name="connsiteY1" fmla="*/ 1327150 h 2505121"/>
              <a:gd name="connsiteX2" fmla="*/ 1396420 w 1411678"/>
              <a:gd name="connsiteY2" fmla="*/ 2468856 h 2505121"/>
              <a:gd name="connsiteX3" fmla="*/ 882043 w 1411678"/>
              <a:gd name="connsiteY3" fmla="*/ 2492821 h 2505121"/>
              <a:gd name="connsiteX4" fmla="*/ 0 w 1411678"/>
              <a:gd name="connsiteY4" fmla="*/ 2494620 h 2505121"/>
              <a:gd name="connsiteX5" fmla="*/ 726082 w 1411678"/>
              <a:gd name="connsiteY5" fmla="*/ 1307554 h 2505121"/>
              <a:gd name="connsiteX6" fmla="*/ 1058889 w 1411678"/>
              <a:gd name="connsiteY6" fmla="*/ 646192 h 2505121"/>
              <a:gd name="connsiteX7" fmla="*/ 1389034 w 1411678"/>
              <a:gd name="connsiteY7" fmla="*/ 0 h 2505121"/>
              <a:gd name="connsiteX0" fmla="*/ 1389034 w 1396420"/>
              <a:gd name="connsiteY0" fmla="*/ 0 h 2505121"/>
              <a:gd name="connsiteX1" fmla="*/ 1374663 w 1396420"/>
              <a:gd name="connsiteY1" fmla="*/ 1327150 h 2505121"/>
              <a:gd name="connsiteX2" fmla="*/ 1396420 w 1396420"/>
              <a:gd name="connsiteY2" fmla="*/ 2468856 h 2505121"/>
              <a:gd name="connsiteX3" fmla="*/ 882043 w 1396420"/>
              <a:gd name="connsiteY3" fmla="*/ 2492821 h 2505121"/>
              <a:gd name="connsiteX4" fmla="*/ 0 w 1396420"/>
              <a:gd name="connsiteY4" fmla="*/ 2494620 h 2505121"/>
              <a:gd name="connsiteX5" fmla="*/ 726082 w 1396420"/>
              <a:gd name="connsiteY5" fmla="*/ 1307554 h 2505121"/>
              <a:gd name="connsiteX6" fmla="*/ 1058889 w 1396420"/>
              <a:gd name="connsiteY6" fmla="*/ 646192 h 2505121"/>
              <a:gd name="connsiteX7" fmla="*/ 1389034 w 1396420"/>
              <a:gd name="connsiteY7" fmla="*/ 0 h 2505121"/>
              <a:gd name="connsiteX0" fmla="*/ 1389034 w 1408735"/>
              <a:gd name="connsiteY0" fmla="*/ 0 h 2504267"/>
              <a:gd name="connsiteX1" fmla="*/ 1374663 w 1408735"/>
              <a:gd name="connsiteY1" fmla="*/ 1327150 h 2504267"/>
              <a:gd name="connsiteX2" fmla="*/ 1408735 w 1408735"/>
              <a:gd name="connsiteY2" fmla="*/ 2491939 h 2504267"/>
              <a:gd name="connsiteX3" fmla="*/ 882043 w 1408735"/>
              <a:gd name="connsiteY3" fmla="*/ 2492821 h 2504267"/>
              <a:gd name="connsiteX4" fmla="*/ 0 w 1408735"/>
              <a:gd name="connsiteY4" fmla="*/ 2494620 h 2504267"/>
              <a:gd name="connsiteX5" fmla="*/ 726082 w 1408735"/>
              <a:gd name="connsiteY5" fmla="*/ 1307554 h 2504267"/>
              <a:gd name="connsiteX6" fmla="*/ 1058889 w 1408735"/>
              <a:gd name="connsiteY6" fmla="*/ 646192 h 2504267"/>
              <a:gd name="connsiteX7" fmla="*/ 1389034 w 1408735"/>
              <a:gd name="connsiteY7" fmla="*/ 0 h 2504267"/>
              <a:gd name="connsiteX0" fmla="*/ 1389034 w 1473274"/>
              <a:gd name="connsiteY0" fmla="*/ 0 h 2504267"/>
              <a:gd name="connsiteX1" fmla="*/ 1473187 w 1473274"/>
              <a:gd name="connsiteY1" fmla="*/ 1304068 h 2504267"/>
              <a:gd name="connsiteX2" fmla="*/ 1408735 w 1473274"/>
              <a:gd name="connsiteY2" fmla="*/ 2491939 h 2504267"/>
              <a:gd name="connsiteX3" fmla="*/ 882043 w 1473274"/>
              <a:gd name="connsiteY3" fmla="*/ 2492821 h 2504267"/>
              <a:gd name="connsiteX4" fmla="*/ 0 w 1473274"/>
              <a:gd name="connsiteY4" fmla="*/ 2494620 h 2504267"/>
              <a:gd name="connsiteX5" fmla="*/ 726082 w 1473274"/>
              <a:gd name="connsiteY5" fmla="*/ 1307554 h 2504267"/>
              <a:gd name="connsiteX6" fmla="*/ 1058889 w 1473274"/>
              <a:gd name="connsiteY6" fmla="*/ 646192 h 2504267"/>
              <a:gd name="connsiteX7" fmla="*/ 1389034 w 1473274"/>
              <a:gd name="connsiteY7" fmla="*/ 0 h 2504267"/>
              <a:gd name="connsiteX0" fmla="*/ 1389034 w 1473274"/>
              <a:gd name="connsiteY0" fmla="*/ 0 h 2504267"/>
              <a:gd name="connsiteX1" fmla="*/ 1473187 w 1473274"/>
              <a:gd name="connsiteY1" fmla="*/ 1304068 h 2504267"/>
              <a:gd name="connsiteX2" fmla="*/ 1408735 w 1473274"/>
              <a:gd name="connsiteY2" fmla="*/ 2491939 h 2504267"/>
              <a:gd name="connsiteX3" fmla="*/ 882043 w 1473274"/>
              <a:gd name="connsiteY3" fmla="*/ 2492821 h 2504267"/>
              <a:gd name="connsiteX4" fmla="*/ 0 w 1473274"/>
              <a:gd name="connsiteY4" fmla="*/ 2494620 h 2504267"/>
              <a:gd name="connsiteX5" fmla="*/ 726082 w 1473274"/>
              <a:gd name="connsiteY5" fmla="*/ 1307554 h 2504267"/>
              <a:gd name="connsiteX6" fmla="*/ 1058889 w 1473274"/>
              <a:gd name="connsiteY6" fmla="*/ 646192 h 2504267"/>
              <a:gd name="connsiteX7" fmla="*/ 1389034 w 1473274"/>
              <a:gd name="connsiteY7" fmla="*/ 0 h 2504267"/>
              <a:gd name="connsiteX0" fmla="*/ 1425981 w 1486563"/>
              <a:gd name="connsiteY0" fmla="*/ 0 h 2585056"/>
              <a:gd name="connsiteX1" fmla="*/ 1473187 w 1486563"/>
              <a:gd name="connsiteY1" fmla="*/ 1384857 h 2585056"/>
              <a:gd name="connsiteX2" fmla="*/ 1408735 w 1486563"/>
              <a:gd name="connsiteY2" fmla="*/ 2572728 h 2585056"/>
              <a:gd name="connsiteX3" fmla="*/ 882043 w 1486563"/>
              <a:gd name="connsiteY3" fmla="*/ 2573610 h 2585056"/>
              <a:gd name="connsiteX4" fmla="*/ 0 w 1486563"/>
              <a:gd name="connsiteY4" fmla="*/ 2575409 h 2585056"/>
              <a:gd name="connsiteX5" fmla="*/ 726082 w 1486563"/>
              <a:gd name="connsiteY5" fmla="*/ 1388343 h 2585056"/>
              <a:gd name="connsiteX6" fmla="*/ 1058889 w 1486563"/>
              <a:gd name="connsiteY6" fmla="*/ 726981 h 2585056"/>
              <a:gd name="connsiteX7" fmla="*/ 1425981 w 1486563"/>
              <a:gd name="connsiteY7" fmla="*/ 0 h 25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6563" h="2585056">
                <a:moveTo>
                  <a:pt x="1425981" y="0"/>
                </a:moveTo>
                <a:cubicBezTo>
                  <a:pt x="1521714" y="857908"/>
                  <a:pt x="1476061" y="956069"/>
                  <a:pt x="1473187" y="1384857"/>
                </a:cubicBezTo>
                <a:cubicBezTo>
                  <a:pt x="1470313" y="1813645"/>
                  <a:pt x="1386158" y="2280349"/>
                  <a:pt x="1408735" y="2572728"/>
                </a:cubicBezTo>
                <a:cubicBezTo>
                  <a:pt x="1100506" y="2582329"/>
                  <a:pt x="1116832" y="2573163"/>
                  <a:pt x="882043" y="2573610"/>
                </a:cubicBezTo>
                <a:cubicBezTo>
                  <a:pt x="647254" y="2574057"/>
                  <a:pt x="317458" y="2597911"/>
                  <a:pt x="0" y="2575409"/>
                </a:cubicBezTo>
                <a:cubicBezTo>
                  <a:pt x="327499" y="2159430"/>
                  <a:pt x="549601" y="1696414"/>
                  <a:pt x="726082" y="1388343"/>
                </a:cubicBezTo>
                <a:cubicBezTo>
                  <a:pt x="902564" y="1080272"/>
                  <a:pt x="942239" y="958372"/>
                  <a:pt x="1058889" y="726981"/>
                </a:cubicBezTo>
                <a:cubicBezTo>
                  <a:pt x="1175539" y="495590"/>
                  <a:pt x="1253461" y="311747"/>
                  <a:pt x="1425981" y="0"/>
                </a:cubicBezTo>
                <a:close/>
              </a:path>
            </a:pathLst>
          </a:custGeom>
          <a:solidFill>
            <a:srgbClr val="0000FF">
              <a:alpha val="66667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520678" y="1746152"/>
            <a:ext cx="235461" cy="322657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86914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90" y="6413500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71591" y="4953055"/>
            <a:ext cx="6300591" cy="171242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4830607"/>
              <a:gd name="connsiteY0" fmla="*/ 55390 h 1622757"/>
              <a:gd name="connsiteX1" fmla="*/ 4302690 w 4830607"/>
              <a:gd name="connsiteY1" fmla="*/ 662902 h 1622757"/>
              <a:gd name="connsiteX2" fmla="*/ 4759890 w 4830607"/>
              <a:gd name="connsiteY2" fmla="*/ 1120102 h 1622757"/>
              <a:gd name="connsiteX3" fmla="*/ 4302690 w 4830607"/>
              <a:gd name="connsiteY3" fmla="*/ 1577302 h 1622757"/>
              <a:gd name="connsiteX4" fmla="*/ 0 w 4830607"/>
              <a:gd name="connsiteY4" fmla="*/ 55390 h 1622757"/>
              <a:gd name="connsiteX0" fmla="*/ 0 w 4830607"/>
              <a:gd name="connsiteY0" fmla="*/ 55390 h 1622757"/>
              <a:gd name="connsiteX1" fmla="*/ 4302690 w 4830607"/>
              <a:gd name="connsiteY1" fmla="*/ 662902 h 1622757"/>
              <a:gd name="connsiteX2" fmla="*/ 4759890 w 4830607"/>
              <a:gd name="connsiteY2" fmla="*/ 1120102 h 1622757"/>
              <a:gd name="connsiteX3" fmla="*/ 4302690 w 4830607"/>
              <a:gd name="connsiteY3" fmla="*/ 1577302 h 1622757"/>
              <a:gd name="connsiteX4" fmla="*/ 0 w 4830607"/>
              <a:gd name="connsiteY4" fmla="*/ 55390 h 1622757"/>
              <a:gd name="connsiteX0" fmla="*/ 0 w 4830607"/>
              <a:gd name="connsiteY0" fmla="*/ 347 h 1567714"/>
              <a:gd name="connsiteX1" fmla="*/ 4302690 w 4830607"/>
              <a:gd name="connsiteY1" fmla="*/ 607859 h 1567714"/>
              <a:gd name="connsiteX2" fmla="*/ 4759890 w 4830607"/>
              <a:gd name="connsiteY2" fmla="*/ 1065059 h 1567714"/>
              <a:gd name="connsiteX3" fmla="*/ 4302690 w 4830607"/>
              <a:gd name="connsiteY3" fmla="*/ 1522259 h 1567714"/>
              <a:gd name="connsiteX4" fmla="*/ 0 w 4830607"/>
              <a:gd name="connsiteY4" fmla="*/ 347 h 1567714"/>
              <a:gd name="connsiteX0" fmla="*/ 0 w 4830607"/>
              <a:gd name="connsiteY0" fmla="*/ 347 h 1567714"/>
              <a:gd name="connsiteX1" fmla="*/ 4302690 w 4830607"/>
              <a:gd name="connsiteY1" fmla="*/ 607859 h 1567714"/>
              <a:gd name="connsiteX2" fmla="*/ 4759890 w 4830607"/>
              <a:gd name="connsiteY2" fmla="*/ 1065059 h 1567714"/>
              <a:gd name="connsiteX3" fmla="*/ 4302690 w 4830607"/>
              <a:gd name="connsiteY3" fmla="*/ 1522259 h 1567714"/>
              <a:gd name="connsiteX4" fmla="*/ 0 w 4830607"/>
              <a:gd name="connsiteY4" fmla="*/ 347 h 1567714"/>
              <a:gd name="connsiteX0" fmla="*/ 0 w 4830607"/>
              <a:gd name="connsiteY0" fmla="*/ 347 h 1308098"/>
              <a:gd name="connsiteX1" fmla="*/ 4302690 w 4830607"/>
              <a:gd name="connsiteY1" fmla="*/ 607859 h 1308098"/>
              <a:gd name="connsiteX2" fmla="*/ 4759890 w 4830607"/>
              <a:gd name="connsiteY2" fmla="*/ 1065059 h 1308098"/>
              <a:gd name="connsiteX3" fmla="*/ 1972849 w 4830607"/>
              <a:gd name="connsiteY3" fmla="*/ 1209109 h 1308098"/>
              <a:gd name="connsiteX4" fmla="*/ 0 w 4830607"/>
              <a:gd name="connsiteY4" fmla="*/ 347 h 1308098"/>
              <a:gd name="connsiteX0" fmla="*/ 0 w 4830607"/>
              <a:gd name="connsiteY0" fmla="*/ 347 h 1308098"/>
              <a:gd name="connsiteX1" fmla="*/ 4302690 w 4830607"/>
              <a:gd name="connsiteY1" fmla="*/ 607859 h 1308098"/>
              <a:gd name="connsiteX2" fmla="*/ 4759890 w 4830607"/>
              <a:gd name="connsiteY2" fmla="*/ 1065059 h 1308098"/>
              <a:gd name="connsiteX3" fmla="*/ 1972849 w 4830607"/>
              <a:gd name="connsiteY3" fmla="*/ 1209109 h 1308098"/>
              <a:gd name="connsiteX4" fmla="*/ 0 w 4830607"/>
              <a:gd name="connsiteY4" fmla="*/ 347 h 1308098"/>
              <a:gd name="connsiteX0" fmla="*/ 0 w 4830607"/>
              <a:gd name="connsiteY0" fmla="*/ 347 h 1379908"/>
              <a:gd name="connsiteX1" fmla="*/ 4302690 w 4830607"/>
              <a:gd name="connsiteY1" fmla="*/ 607859 h 1379908"/>
              <a:gd name="connsiteX2" fmla="*/ 4759890 w 4830607"/>
              <a:gd name="connsiteY2" fmla="*/ 1065059 h 1379908"/>
              <a:gd name="connsiteX3" fmla="*/ 1972849 w 4830607"/>
              <a:gd name="connsiteY3" fmla="*/ 1209109 h 1379908"/>
              <a:gd name="connsiteX4" fmla="*/ 0 w 4830607"/>
              <a:gd name="connsiteY4" fmla="*/ 347 h 1379908"/>
              <a:gd name="connsiteX0" fmla="*/ 0 w 4830607"/>
              <a:gd name="connsiteY0" fmla="*/ 347 h 1397826"/>
              <a:gd name="connsiteX1" fmla="*/ 4302690 w 4830607"/>
              <a:gd name="connsiteY1" fmla="*/ 607859 h 1397826"/>
              <a:gd name="connsiteX2" fmla="*/ 4759890 w 4830607"/>
              <a:gd name="connsiteY2" fmla="*/ 1065059 h 1397826"/>
              <a:gd name="connsiteX3" fmla="*/ 1935271 w 4830607"/>
              <a:gd name="connsiteY3" fmla="*/ 1234161 h 1397826"/>
              <a:gd name="connsiteX4" fmla="*/ 0 w 4830607"/>
              <a:gd name="connsiteY4" fmla="*/ 347 h 1397826"/>
              <a:gd name="connsiteX0" fmla="*/ 0 w 4896823"/>
              <a:gd name="connsiteY0" fmla="*/ 324 h 1365892"/>
              <a:gd name="connsiteX1" fmla="*/ 4365320 w 4896823"/>
              <a:gd name="connsiteY1" fmla="*/ 645414 h 1365892"/>
              <a:gd name="connsiteX2" fmla="*/ 4822520 w 4896823"/>
              <a:gd name="connsiteY2" fmla="*/ 1102614 h 1365892"/>
              <a:gd name="connsiteX3" fmla="*/ 1997901 w 4896823"/>
              <a:gd name="connsiteY3" fmla="*/ 1271716 h 1365892"/>
              <a:gd name="connsiteX4" fmla="*/ 0 w 4896823"/>
              <a:gd name="connsiteY4" fmla="*/ 324 h 1365892"/>
              <a:gd name="connsiteX0" fmla="*/ 0 w 4883577"/>
              <a:gd name="connsiteY0" fmla="*/ 340 h 1339005"/>
              <a:gd name="connsiteX1" fmla="*/ 4352794 w 4883577"/>
              <a:gd name="connsiteY1" fmla="*/ 620378 h 1339005"/>
              <a:gd name="connsiteX2" fmla="*/ 4809994 w 4883577"/>
              <a:gd name="connsiteY2" fmla="*/ 1077578 h 1339005"/>
              <a:gd name="connsiteX3" fmla="*/ 1985375 w 4883577"/>
              <a:gd name="connsiteY3" fmla="*/ 1246680 h 1339005"/>
              <a:gd name="connsiteX4" fmla="*/ 0 w 4883577"/>
              <a:gd name="connsiteY4" fmla="*/ 340 h 1339005"/>
              <a:gd name="connsiteX0" fmla="*/ 0 w 4883577"/>
              <a:gd name="connsiteY0" fmla="*/ 340 h 1339005"/>
              <a:gd name="connsiteX1" fmla="*/ 4352794 w 4883577"/>
              <a:gd name="connsiteY1" fmla="*/ 620378 h 1339005"/>
              <a:gd name="connsiteX2" fmla="*/ 4809994 w 4883577"/>
              <a:gd name="connsiteY2" fmla="*/ 1077578 h 1339005"/>
              <a:gd name="connsiteX3" fmla="*/ 1985375 w 4883577"/>
              <a:gd name="connsiteY3" fmla="*/ 1246680 h 1339005"/>
              <a:gd name="connsiteX4" fmla="*/ 0 w 4883577"/>
              <a:gd name="connsiteY4" fmla="*/ 340 h 1339005"/>
              <a:gd name="connsiteX0" fmla="*/ 0 w 4883577"/>
              <a:gd name="connsiteY0" fmla="*/ 340 h 1339005"/>
              <a:gd name="connsiteX1" fmla="*/ 4352794 w 4883577"/>
              <a:gd name="connsiteY1" fmla="*/ 620378 h 1339005"/>
              <a:gd name="connsiteX2" fmla="*/ 4809994 w 4883577"/>
              <a:gd name="connsiteY2" fmla="*/ 1077578 h 1339005"/>
              <a:gd name="connsiteX3" fmla="*/ 1985375 w 4883577"/>
              <a:gd name="connsiteY3" fmla="*/ 1246680 h 1339005"/>
              <a:gd name="connsiteX4" fmla="*/ 0 w 4883577"/>
              <a:gd name="connsiteY4" fmla="*/ 340 h 1339005"/>
              <a:gd name="connsiteX0" fmla="*/ 0 w 4883577"/>
              <a:gd name="connsiteY0" fmla="*/ 340 h 1416835"/>
              <a:gd name="connsiteX1" fmla="*/ 4352794 w 4883577"/>
              <a:gd name="connsiteY1" fmla="*/ 620378 h 1416835"/>
              <a:gd name="connsiteX2" fmla="*/ 4809994 w 4883577"/>
              <a:gd name="connsiteY2" fmla="*/ 1077578 h 1416835"/>
              <a:gd name="connsiteX3" fmla="*/ 1985375 w 4883577"/>
              <a:gd name="connsiteY3" fmla="*/ 1246680 h 1416835"/>
              <a:gd name="connsiteX4" fmla="*/ 0 w 4883577"/>
              <a:gd name="connsiteY4" fmla="*/ 340 h 1416835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85375 w 4854904"/>
              <a:gd name="connsiteY4" fmla="*/ 1246680 h 1713695"/>
              <a:gd name="connsiteX5" fmla="*/ 0 w 4854904"/>
              <a:gd name="connsiteY5" fmla="*/ 340 h 1713695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85375 w 4854904"/>
              <a:gd name="connsiteY4" fmla="*/ 1246680 h 1713695"/>
              <a:gd name="connsiteX5" fmla="*/ 0 w 4854904"/>
              <a:gd name="connsiteY5" fmla="*/ 340 h 1713695"/>
              <a:gd name="connsiteX0" fmla="*/ 0 w 4854904"/>
              <a:gd name="connsiteY0" fmla="*/ 340 h 1713762"/>
              <a:gd name="connsiteX1" fmla="*/ 4352794 w 4854904"/>
              <a:gd name="connsiteY1" fmla="*/ 620378 h 1713762"/>
              <a:gd name="connsiteX2" fmla="*/ 4809994 w 4854904"/>
              <a:gd name="connsiteY2" fmla="*/ 1077578 h 1713762"/>
              <a:gd name="connsiteX3" fmla="*/ 3675149 w 4854904"/>
              <a:gd name="connsiteY3" fmla="*/ 1711133 h 1713762"/>
              <a:gd name="connsiteX4" fmla="*/ 1985375 w 4854904"/>
              <a:gd name="connsiteY4" fmla="*/ 1246680 h 1713762"/>
              <a:gd name="connsiteX5" fmla="*/ 0 w 4854904"/>
              <a:gd name="connsiteY5" fmla="*/ 340 h 1713762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72849 w 4854904"/>
              <a:gd name="connsiteY4" fmla="*/ 1246680 h 1713695"/>
              <a:gd name="connsiteX5" fmla="*/ 0 w 4854904"/>
              <a:gd name="connsiteY5" fmla="*/ 340 h 1713695"/>
              <a:gd name="connsiteX0" fmla="*/ 0 w 4854904"/>
              <a:gd name="connsiteY0" fmla="*/ 340 h 1713695"/>
              <a:gd name="connsiteX1" fmla="*/ 4352794 w 4854904"/>
              <a:gd name="connsiteY1" fmla="*/ 620378 h 1713695"/>
              <a:gd name="connsiteX2" fmla="*/ 4809994 w 4854904"/>
              <a:gd name="connsiteY2" fmla="*/ 1077578 h 1713695"/>
              <a:gd name="connsiteX3" fmla="*/ 3675149 w 4854904"/>
              <a:gd name="connsiteY3" fmla="*/ 1711133 h 1713695"/>
              <a:gd name="connsiteX4" fmla="*/ 1972849 w 4854904"/>
              <a:gd name="connsiteY4" fmla="*/ 1246680 h 1713695"/>
              <a:gd name="connsiteX5" fmla="*/ 0 w 4854904"/>
              <a:gd name="connsiteY5" fmla="*/ 340 h 1713695"/>
              <a:gd name="connsiteX0" fmla="*/ 0 w 5415797"/>
              <a:gd name="connsiteY0" fmla="*/ 340 h 1714942"/>
              <a:gd name="connsiteX1" fmla="*/ 4352794 w 5415797"/>
              <a:gd name="connsiteY1" fmla="*/ 620378 h 1714942"/>
              <a:gd name="connsiteX2" fmla="*/ 4809994 w 5415797"/>
              <a:gd name="connsiteY2" fmla="*/ 1077578 h 1714942"/>
              <a:gd name="connsiteX3" fmla="*/ 5378688 w 5415797"/>
              <a:gd name="connsiteY3" fmla="*/ 1034727 h 1714942"/>
              <a:gd name="connsiteX4" fmla="*/ 3675149 w 5415797"/>
              <a:gd name="connsiteY4" fmla="*/ 1711133 h 1714942"/>
              <a:gd name="connsiteX5" fmla="*/ 1972849 w 5415797"/>
              <a:gd name="connsiteY5" fmla="*/ 1246680 h 1714942"/>
              <a:gd name="connsiteX6" fmla="*/ 0 w 5415797"/>
              <a:gd name="connsiteY6" fmla="*/ 340 h 1714942"/>
              <a:gd name="connsiteX0" fmla="*/ 0 w 5398179"/>
              <a:gd name="connsiteY0" fmla="*/ 340 h 1714942"/>
              <a:gd name="connsiteX1" fmla="*/ 4352794 w 5398179"/>
              <a:gd name="connsiteY1" fmla="*/ 620378 h 1714942"/>
              <a:gd name="connsiteX2" fmla="*/ 4809994 w 5398179"/>
              <a:gd name="connsiteY2" fmla="*/ 1077578 h 1714942"/>
              <a:gd name="connsiteX3" fmla="*/ 5378688 w 5398179"/>
              <a:gd name="connsiteY3" fmla="*/ 1034727 h 1714942"/>
              <a:gd name="connsiteX4" fmla="*/ 3675149 w 5398179"/>
              <a:gd name="connsiteY4" fmla="*/ 1711133 h 1714942"/>
              <a:gd name="connsiteX5" fmla="*/ 1972849 w 5398179"/>
              <a:gd name="connsiteY5" fmla="*/ 1246680 h 1714942"/>
              <a:gd name="connsiteX6" fmla="*/ 0 w 5398179"/>
              <a:gd name="connsiteY6" fmla="*/ 340 h 1714942"/>
              <a:gd name="connsiteX0" fmla="*/ 0 w 5415797"/>
              <a:gd name="connsiteY0" fmla="*/ 340 h 1714942"/>
              <a:gd name="connsiteX1" fmla="*/ 4352794 w 5415797"/>
              <a:gd name="connsiteY1" fmla="*/ 620378 h 1714942"/>
              <a:gd name="connsiteX2" fmla="*/ 4809994 w 5415797"/>
              <a:gd name="connsiteY2" fmla="*/ 1077578 h 1714942"/>
              <a:gd name="connsiteX3" fmla="*/ 5378688 w 5415797"/>
              <a:gd name="connsiteY3" fmla="*/ 1034727 h 1714942"/>
              <a:gd name="connsiteX4" fmla="*/ 3675149 w 5415797"/>
              <a:gd name="connsiteY4" fmla="*/ 1711133 h 1714942"/>
              <a:gd name="connsiteX5" fmla="*/ 1972849 w 5415797"/>
              <a:gd name="connsiteY5" fmla="*/ 1246680 h 1714942"/>
              <a:gd name="connsiteX6" fmla="*/ 0 w 5415797"/>
              <a:gd name="connsiteY6" fmla="*/ 340 h 1714942"/>
              <a:gd name="connsiteX0" fmla="*/ 0 w 5647401"/>
              <a:gd name="connsiteY0" fmla="*/ 340 h 1714942"/>
              <a:gd name="connsiteX1" fmla="*/ 4352794 w 5647401"/>
              <a:gd name="connsiteY1" fmla="*/ 620378 h 1714942"/>
              <a:gd name="connsiteX2" fmla="*/ 4809994 w 5647401"/>
              <a:gd name="connsiteY2" fmla="*/ 1077578 h 1714942"/>
              <a:gd name="connsiteX3" fmla="*/ 5378688 w 5647401"/>
              <a:gd name="connsiteY3" fmla="*/ 1034727 h 1714942"/>
              <a:gd name="connsiteX4" fmla="*/ 3675149 w 5647401"/>
              <a:gd name="connsiteY4" fmla="*/ 1711133 h 1714942"/>
              <a:gd name="connsiteX5" fmla="*/ 1972849 w 5647401"/>
              <a:gd name="connsiteY5" fmla="*/ 1246680 h 1714942"/>
              <a:gd name="connsiteX6" fmla="*/ 0 w 5647401"/>
              <a:gd name="connsiteY6" fmla="*/ 340 h 1714942"/>
              <a:gd name="connsiteX0" fmla="*/ 0 w 5539231"/>
              <a:gd name="connsiteY0" fmla="*/ 340 h 1712885"/>
              <a:gd name="connsiteX1" fmla="*/ 4352794 w 5539231"/>
              <a:gd name="connsiteY1" fmla="*/ 620378 h 1712885"/>
              <a:gd name="connsiteX2" fmla="*/ 4809994 w 5539231"/>
              <a:gd name="connsiteY2" fmla="*/ 1077578 h 1712885"/>
              <a:gd name="connsiteX3" fmla="*/ 5253427 w 5539231"/>
              <a:gd name="connsiteY3" fmla="*/ 1109883 h 1712885"/>
              <a:gd name="connsiteX4" fmla="*/ 3675149 w 5539231"/>
              <a:gd name="connsiteY4" fmla="*/ 1711133 h 1712885"/>
              <a:gd name="connsiteX5" fmla="*/ 1972849 w 5539231"/>
              <a:gd name="connsiteY5" fmla="*/ 1246680 h 1712885"/>
              <a:gd name="connsiteX6" fmla="*/ 0 w 5539231"/>
              <a:gd name="connsiteY6" fmla="*/ 340 h 1712885"/>
              <a:gd name="connsiteX0" fmla="*/ 0 w 6319921"/>
              <a:gd name="connsiteY0" fmla="*/ 19036 h 1731581"/>
              <a:gd name="connsiteX1" fmla="*/ 4352794 w 6319921"/>
              <a:gd name="connsiteY1" fmla="*/ 639074 h 1731581"/>
              <a:gd name="connsiteX2" fmla="*/ 6300591 w 6319921"/>
              <a:gd name="connsiteY2" fmla="*/ 6510 h 1731581"/>
              <a:gd name="connsiteX3" fmla="*/ 5253427 w 6319921"/>
              <a:gd name="connsiteY3" fmla="*/ 1128579 h 1731581"/>
              <a:gd name="connsiteX4" fmla="*/ 3675149 w 6319921"/>
              <a:gd name="connsiteY4" fmla="*/ 1729829 h 1731581"/>
              <a:gd name="connsiteX5" fmla="*/ 1972849 w 6319921"/>
              <a:gd name="connsiteY5" fmla="*/ 1265376 h 1731581"/>
              <a:gd name="connsiteX6" fmla="*/ 0 w 6319921"/>
              <a:gd name="connsiteY6" fmla="*/ 19036 h 1731581"/>
              <a:gd name="connsiteX0" fmla="*/ 0 w 6319921"/>
              <a:gd name="connsiteY0" fmla="*/ 19036 h 1731581"/>
              <a:gd name="connsiteX1" fmla="*/ 4352794 w 6319921"/>
              <a:gd name="connsiteY1" fmla="*/ 639074 h 1731581"/>
              <a:gd name="connsiteX2" fmla="*/ 6300591 w 6319921"/>
              <a:gd name="connsiteY2" fmla="*/ 6510 h 1731581"/>
              <a:gd name="connsiteX3" fmla="*/ 5253427 w 6319921"/>
              <a:gd name="connsiteY3" fmla="*/ 1128579 h 1731581"/>
              <a:gd name="connsiteX4" fmla="*/ 3675149 w 6319921"/>
              <a:gd name="connsiteY4" fmla="*/ 1729829 h 1731581"/>
              <a:gd name="connsiteX5" fmla="*/ 1972849 w 6319921"/>
              <a:gd name="connsiteY5" fmla="*/ 1265376 h 1731581"/>
              <a:gd name="connsiteX6" fmla="*/ 0 w 6319921"/>
              <a:gd name="connsiteY6" fmla="*/ 19036 h 1731581"/>
              <a:gd name="connsiteX0" fmla="*/ 0 w 6300591"/>
              <a:gd name="connsiteY0" fmla="*/ 19036 h 1731581"/>
              <a:gd name="connsiteX1" fmla="*/ 4352794 w 6300591"/>
              <a:gd name="connsiteY1" fmla="*/ 639074 h 1731581"/>
              <a:gd name="connsiteX2" fmla="*/ 6300591 w 6300591"/>
              <a:gd name="connsiteY2" fmla="*/ 6510 h 1731581"/>
              <a:gd name="connsiteX3" fmla="*/ 5253427 w 6300591"/>
              <a:gd name="connsiteY3" fmla="*/ 1128579 h 1731581"/>
              <a:gd name="connsiteX4" fmla="*/ 3675149 w 6300591"/>
              <a:gd name="connsiteY4" fmla="*/ 1729829 h 1731581"/>
              <a:gd name="connsiteX5" fmla="*/ 1972849 w 6300591"/>
              <a:gd name="connsiteY5" fmla="*/ 1265376 h 1731581"/>
              <a:gd name="connsiteX6" fmla="*/ 0 w 6300591"/>
              <a:gd name="connsiteY6" fmla="*/ 19036 h 1731581"/>
              <a:gd name="connsiteX0" fmla="*/ 0 w 6300591"/>
              <a:gd name="connsiteY0" fmla="*/ 12526 h 1725071"/>
              <a:gd name="connsiteX1" fmla="*/ 4352794 w 6300591"/>
              <a:gd name="connsiteY1" fmla="*/ 632564 h 1725071"/>
              <a:gd name="connsiteX2" fmla="*/ 6300591 w 6300591"/>
              <a:gd name="connsiteY2" fmla="*/ 0 h 1725071"/>
              <a:gd name="connsiteX3" fmla="*/ 5253427 w 6300591"/>
              <a:gd name="connsiteY3" fmla="*/ 1122069 h 1725071"/>
              <a:gd name="connsiteX4" fmla="*/ 3675149 w 6300591"/>
              <a:gd name="connsiteY4" fmla="*/ 1723319 h 1725071"/>
              <a:gd name="connsiteX5" fmla="*/ 1972849 w 6300591"/>
              <a:gd name="connsiteY5" fmla="*/ 1258866 h 1725071"/>
              <a:gd name="connsiteX6" fmla="*/ 0 w 6300591"/>
              <a:gd name="connsiteY6" fmla="*/ 12526 h 1725071"/>
              <a:gd name="connsiteX0" fmla="*/ 0 w 6300591"/>
              <a:gd name="connsiteY0" fmla="*/ 12526 h 1725225"/>
              <a:gd name="connsiteX1" fmla="*/ 4352794 w 6300591"/>
              <a:gd name="connsiteY1" fmla="*/ 632564 h 1725225"/>
              <a:gd name="connsiteX2" fmla="*/ 6300591 w 6300591"/>
              <a:gd name="connsiteY2" fmla="*/ 0 h 1725225"/>
              <a:gd name="connsiteX3" fmla="*/ 4977855 w 6300591"/>
              <a:gd name="connsiteY3" fmla="*/ 1360064 h 1725225"/>
              <a:gd name="connsiteX4" fmla="*/ 3675149 w 6300591"/>
              <a:gd name="connsiteY4" fmla="*/ 1723319 h 1725225"/>
              <a:gd name="connsiteX5" fmla="*/ 1972849 w 6300591"/>
              <a:gd name="connsiteY5" fmla="*/ 1258866 h 1725225"/>
              <a:gd name="connsiteX6" fmla="*/ 0 w 6300591"/>
              <a:gd name="connsiteY6" fmla="*/ 12526 h 1725225"/>
              <a:gd name="connsiteX0" fmla="*/ 0 w 6300591"/>
              <a:gd name="connsiteY0" fmla="*/ 12526 h 1728302"/>
              <a:gd name="connsiteX1" fmla="*/ 4352794 w 6300591"/>
              <a:gd name="connsiteY1" fmla="*/ 632564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2526 h 1728302"/>
              <a:gd name="connsiteX1" fmla="*/ 4352794 w 6300591"/>
              <a:gd name="connsiteY1" fmla="*/ 632564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8869 h 1734645"/>
              <a:gd name="connsiteX1" fmla="*/ 2974931 w 6300591"/>
              <a:gd name="connsiteY1" fmla="*/ 80 h 1734645"/>
              <a:gd name="connsiteX2" fmla="*/ 6300591 w 6300591"/>
              <a:gd name="connsiteY2" fmla="*/ 6343 h 1734645"/>
              <a:gd name="connsiteX3" fmla="*/ 4977855 w 6300591"/>
              <a:gd name="connsiteY3" fmla="*/ 1366407 h 1734645"/>
              <a:gd name="connsiteX4" fmla="*/ 3675149 w 6300591"/>
              <a:gd name="connsiteY4" fmla="*/ 1729662 h 1734645"/>
              <a:gd name="connsiteX5" fmla="*/ 1972849 w 6300591"/>
              <a:gd name="connsiteY5" fmla="*/ 1265209 h 1734645"/>
              <a:gd name="connsiteX6" fmla="*/ 0 w 6300591"/>
              <a:gd name="connsiteY6" fmla="*/ 18869 h 1734645"/>
              <a:gd name="connsiteX0" fmla="*/ 0 w 6300591"/>
              <a:gd name="connsiteY0" fmla="*/ 12526 h 1728302"/>
              <a:gd name="connsiteX1" fmla="*/ 2999983 w 6300591"/>
              <a:gd name="connsiteY1" fmla="*/ 18789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2526 h 1728302"/>
              <a:gd name="connsiteX1" fmla="*/ 2999983 w 6300591"/>
              <a:gd name="connsiteY1" fmla="*/ 18789 h 1728302"/>
              <a:gd name="connsiteX2" fmla="*/ 6300591 w 6300591"/>
              <a:gd name="connsiteY2" fmla="*/ 0 h 1728302"/>
              <a:gd name="connsiteX3" fmla="*/ 4977855 w 6300591"/>
              <a:gd name="connsiteY3" fmla="*/ 1360064 h 1728302"/>
              <a:gd name="connsiteX4" fmla="*/ 3675149 w 6300591"/>
              <a:gd name="connsiteY4" fmla="*/ 1723319 h 1728302"/>
              <a:gd name="connsiteX5" fmla="*/ 1972849 w 6300591"/>
              <a:gd name="connsiteY5" fmla="*/ 1258866 h 1728302"/>
              <a:gd name="connsiteX6" fmla="*/ 0 w 6300591"/>
              <a:gd name="connsiteY6" fmla="*/ 12526 h 1728302"/>
              <a:gd name="connsiteX0" fmla="*/ 0 w 6300591"/>
              <a:gd name="connsiteY0" fmla="*/ 12526 h 1712881"/>
              <a:gd name="connsiteX1" fmla="*/ 2999983 w 6300591"/>
              <a:gd name="connsiteY1" fmla="*/ 18789 h 1712881"/>
              <a:gd name="connsiteX2" fmla="*/ 6300591 w 6300591"/>
              <a:gd name="connsiteY2" fmla="*/ 0 h 1712881"/>
              <a:gd name="connsiteX3" fmla="*/ 4977855 w 6300591"/>
              <a:gd name="connsiteY3" fmla="*/ 1360064 h 1712881"/>
              <a:gd name="connsiteX4" fmla="*/ 3524836 w 6300591"/>
              <a:gd name="connsiteY4" fmla="*/ 1710793 h 1712881"/>
              <a:gd name="connsiteX5" fmla="*/ 1972849 w 6300591"/>
              <a:gd name="connsiteY5" fmla="*/ 1258866 h 1712881"/>
              <a:gd name="connsiteX6" fmla="*/ 0 w 6300591"/>
              <a:gd name="connsiteY6" fmla="*/ 12526 h 1712881"/>
              <a:gd name="connsiteX0" fmla="*/ 0 w 6300591"/>
              <a:gd name="connsiteY0" fmla="*/ 12526 h 1719535"/>
              <a:gd name="connsiteX1" fmla="*/ 2999983 w 6300591"/>
              <a:gd name="connsiteY1" fmla="*/ 18789 h 1719535"/>
              <a:gd name="connsiteX2" fmla="*/ 6300591 w 6300591"/>
              <a:gd name="connsiteY2" fmla="*/ 0 h 1719535"/>
              <a:gd name="connsiteX3" fmla="*/ 4977855 w 6300591"/>
              <a:gd name="connsiteY3" fmla="*/ 1360064 h 1719535"/>
              <a:gd name="connsiteX4" fmla="*/ 3524836 w 6300591"/>
              <a:gd name="connsiteY4" fmla="*/ 1710793 h 1719535"/>
              <a:gd name="connsiteX5" fmla="*/ 1972849 w 6300591"/>
              <a:gd name="connsiteY5" fmla="*/ 1258866 h 1719535"/>
              <a:gd name="connsiteX6" fmla="*/ 0 w 6300591"/>
              <a:gd name="connsiteY6" fmla="*/ 12526 h 1719535"/>
              <a:gd name="connsiteX0" fmla="*/ 0 w 6300591"/>
              <a:gd name="connsiteY0" fmla="*/ 12526 h 1725026"/>
              <a:gd name="connsiteX1" fmla="*/ 2999983 w 6300591"/>
              <a:gd name="connsiteY1" fmla="*/ 18789 h 1725026"/>
              <a:gd name="connsiteX2" fmla="*/ 6300591 w 6300591"/>
              <a:gd name="connsiteY2" fmla="*/ 0 h 1725026"/>
              <a:gd name="connsiteX3" fmla="*/ 4977855 w 6300591"/>
              <a:gd name="connsiteY3" fmla="*/ 1360064 h 1725026"/>
              <a:gd name="connsiteX4" fmla="*/ 3524836 w 6300591"/>
              <a:gd name="connsiteY4" fmla="*/ 1710793 h 1725026"/>
              <a:gd name="connsiteX5" fmla="*/ 1972849 w 6300591"/>
              <a:gd name="connsiteY5" fmla="*/ 1258866 h 1725026"/>
              <a:gd name="connsiteX6" fmla="*/ 0 w 6300591"/>
              <a:gd name="connsiteY6" fmla="*/ 12526 h 1725026"/>
              <a:gd name="connsiteX0" fmla="*/ 0 w 6300591"/>
              <a:gd name="connsiteY0" fmla="*/ 12526 h 1713109"/>
              <a:gd name="connsiteX1" fmla="*/ 2999983 w 6300591"/>
              <a:gd name="connsiteY1" fmla="*/ 18789 h 1713109"/>
              <a:gd name="connsiteX2" fmla="*/ 6300591 w 6300591"/>
              <a:gd name="connsiteY2" fmla="*/ 0 h 1713109"/>
              <a:gd name="connsiteX3" fmla="*/ 5002907 w 6300591"/>
              <a:gd name="connsiteY3" fmla="*/ 1335012 h 1713109"/>
              <a:gd name="connsiteX4" fmla="*/ 3524836 w 6300591"/>
              <a:gd name="connsiteY4" fmla="*/ 1710793 h 1713109"/>
              <a:gd name="connsiteX5" fmla="*/ 1972849 w 6300591"/>
              <a:gd name="connsiteY5" fmla="*/ 1258866 h 1713109"/>
              <a:gd name="connsiteX6" fmla="*/ 0 w 6300591"/>
              <a:gd name="connsiteY6" fmla="*/ 12526 h 1713109"/>
              <a:gd name="connsiteX0" fmla="*/ 0 w 6300591"/>
              <a:gd name="connsiteY0" fmla="*/ 12526 h 1725290"/>
              <a:gd name="connsiteX1" fmla="*/ 2999983 w 6300591"/>
              <a:gd name="connsiteY1" fmla="*/ 18789 h 1725290"/>
              <a:gd name="connsiteX2" fmla="*/ 6300591 w 6300591"/>
              <a:gd name="connsiteY2" fmla="*/ 0 h 1725290"/>
              <a:gd name="connsiteX3" fmla="*/ 4890172 w 6300591"/>
              <a:gd name="connsiteY3" fmla="*/ 1410168 h 1725290"/>
              <a:gd name="connsiteX4" fmla="*/ 3524836 w 6300591"/>
              <a:gd name="connsiteY4" fmla="*/ 1710793 h 1725290"/>
              <a:gd name="connsiteX5" fmla="*/ 1972849 w 6300591"/>
              <a:gd name="connsiteY5" fmla="*/ 1258866 h 1725290"/>
              <a:gd name="connsiteX6" fmla="*/ 0 w 6300591"/>
              <a:gd name="connsiteY6" fmla="*/ 12526 h 1725290"/>
              <a:gd name="connsiteX0" fmla="*/ 0 w 6300591"/>
              <a:gd name="connsiteY0" fmla="*/ 12526 h 1719694"/>
              <a:gd name="connsiteX1" fmla="*/ 2999983 w 6300591"/>
              <a:gd name="connsiteY1" fmla="*/ 18789 h 1719694"/>
              <a:gd name="connsiteX2" fmla="*/ 6300591 w 6300591"/>
              <a:gd name="connsiteY2" fmla="*/ 0 h 1719694"/>
              <a:gd name="connsiteX3" fmla="*/ 4927750 w 6300591"/>
              <a:gd name="connsiteY3" fmla="*/ 1385116 h 1719694"/>
              <a:gd name="connsiteX4" fmla="*/ 3524836 w 6300591"/>
              <a:gd name="connsiteY4" fmla="*/ 1710793 h 1719694"/>
              <a:gd name="connsiteX5" fmla="*/ 1972849 w 6300591"/>
              <a:gd name="connsiteY5" fmla="*/ 1258866 h 1719694"/>
              <a:gd name="connsiteX6" fmla="*/ 0 w 6300591"/>
              <a:gd name="connsiteY6" fmla="*/ 12526 h 1719694"/>
              <a:gd name="connsiteX0" fmla="*/ 0 w 6300591"/>
              <a:gd name="connsiteY0" fmla="*/ 12526 h 1732510"/>
              <a:gd name="connsiteX1" fmla="*/ 2999983 w 6300591"/>
              <a:gd name="connsiteY1" fmla="*/ 18789 h 1732510"/>
              <a:gd name="connsiteX2" fmla="*/ 6300591 w 6300591"/>
              <a:gd name="connsiteY2" fmla="*/ 0 h 1732510"/>
              <a:gd name="connsiteX3" fmla="*/ 4852594 w 6300591"/>
              <a:gd name="connsiteY3" fmla="*/ 1435220 h 1732510"/>
              <a:gd name="connsiteX4" fmla="*/ 3524836 w 6300591"/>
              <a:gd name="connsiteY4" fmla="*/ 1710793 h 1732510"/>
              <a:gd name="connsiteX5" fmla="*/ 1972849 w 6300591"/>
              <a:gd name="connsiteY5" fmla="*/ 1258866 h 1732510"/>
              <a:gd name="connsiteX6" fmla="*/ 0 w 6300591"/>
              <a:gd name="connsiteY6" fmla="*/ 12526 h 1732510"/>
              <a:gd name="connsiteX0" fmla="*/ 0 w 6471308"/>
              <a:gd name="connsiteY0" fmla="*/ 12526 h 1715897"/>
              <a:gd name="connsiteX1" fmla="*/ 2999983 w 6471308"/>
              <a:gd name="connsiteY1" fmla="*/ 18789 h 1715897"/>
              <a:gd name="connsiteX2" fmla="*/ 6300591 w 6471308"/>
              <a:gd name="connsiteY2" fmla="*/ 0 h 1715897"/>
              <a:gd name="connsiteX3" fmla="*/ 5879730 w 6471308"/>
              <a:gd name="connsiteY3" fmla="*/ 470715 h 1715897"/>
              <a:gd name="connsiteX4" fmla="*/ 4852594 w 6471308"/>
              <a:gd name="connsiteY4" fmla="*/ 1435220 h 1715897"/>
              <a:gd name="connsiteX5" fmla="*/ 3524836 w 6471308"/>
              <a:gd name="connsiteY5" fmla="*/ 1710793 h 1715897"/>
              <a:gd name="connsiteX6" fmla="*/ 1972849 w 6471308"/>
              <a:gd name="connsiteY6" fmla="*/ 1258866 h 1715897"/>
              <a:gd name="connsiteX7" fmla="*/ 0 w 6471308"/>
              <a:gd name="connsiteY7" fmla="*/ 12526 h 1715897"/>
              <a:gd name="connsiteX0" fmla="*/ 0 w 6300591"/>
              <a:gd name="connsiteY0" fmla="*/ 12526 h 1715897"/>
              <a:gd name="connsiteX1" fmla="*/ 2999983 w 6300591"/>
              <a:gd name="connsiteY1" fmla="*/ 18789 h 1715897"/>
              <a:gd name="connsiteX2" fmla="*/ 6300591 w 6300591"/>
              <a:gd name="connsiteY2" fmla="*/ 0 h 1715897"/>
              <a:gd name="connsiteX3" fmla="*/ 5879730 w 6300591"/>
              <a:gd name="connsiteY3" fmla="*/ 470715 h 1715897"/>
              <a:gd name="connsiteX4" fmla="*/ 4852594 w 6300591"/>
              <a:gd name="connsiteY4" fmla="*/ 1435220 h 1715897"/>
              <a:gd name="connsiteX5" fmla="*/ 3524836 w 6300591"/>
              <a:gd name="connsiteY5" fmla="*/ 1710793 h 1715897"/>
              <a:gd name="connsiteX6" fmla="*/ 1972849 w 6300591"/>
              <a:gd name="connsiteY6" fmla="*/ 1258866 h 1715897"/>
              <a:gd name="connsiteX7" fmla="*/ 0 w 6300591"/>
              <a:gd name="connsiteY7" fmla="*/ 12526 h 1715897"/>
              <a:gd name="connsiteX0" fmla="*/ 0 w 6300591"/>
              <a:gd name="connsiteY0" fmla="*/ 12526 h 1715481"/>
              <a:gd name="connsiteX1" fmla="*/ 2999983 w 6300591"/>
              <a:gd name="connsiteY1" fmla="*/ 18789 h 1715481"/>
              <a:gd name="connsiteX2" fmla="*/ 6300591 w 6300591"/>
              <a:gd name="connsiteY2" fmla="*/ 0 h 1715481"/>
              <a:gd name="connsiteX3" fmla="*/ 5829625 w 6300591"/>
              <a:gd name="connsiteY3" fmla="*/ 545871 h 1715481"/>
              <a:gd name="connsiteX4" fmla="*/ 4852594 w 6300591"/>
              <a:gd name="connsiteY4" fmla="*/ 1435220 h 1715481"/>
              <a:gd name="connsiteX5" fmla="*/ 3524836 w 6300591"/>
              <a:gd name="connsiteY5" fmla="*/ 1710793 h 1715481"/>
              <a:gd name="connsiteX6" fmla="*/ 1972849 w 6300591"/>
              <a:gd name="connsiteY6" fmla="*/ 1258866 h 1715481"/>
              <a:gd name="connsiteX7" fmla="*/ 0 w 6300591"/>
              <a:gd name="connsiteY7" fmla="*/ 12526 h 1715481"/>
              <a:gd name="connsiteX0" fmla="*/ 0 w 6300591"/>
              <a:gd name="connsiteY0" fmla="*/ 12526 h 1722588"/>
              <a:gd name="connsiteX1" fmla="*/ 2999983 w 6300591"/>
              <a:gd name="connsiteY1" fmla="*/ 18789 h 1722588"/>
              <a:gd name="connsiteX2" fmla="*/ 6300591 w 6300591"/>
              <a:gd name="connsiteY2" fmla="*/ 0 h 1722588"/>
              <a:gd name="connsiteX3" fmla="*/ 5829625 w 6300591"/>
              <a:gd name="connsiteY3" fmla="*/ 545871 h 1722588"/>
              <a:gd name="connsiteX4" fmla="*/ 4777438 w 6300591"/>
              <a:gd name="connsiteY4" fmla="*/ 1497850 h 1722588"/>
              <a:gd name="connsiteX5" fmla="*/ 3524836 w 6300591"/>
              <a:gd name="connsiteY5" fmla="*/ 1710793 h 1722588"/>
              <a:gd name="connsiteX6" fmla="*/ 1972849 w 6300591"/>
              <a:gd name="connsiteY6" fmla="*/ 1258866 h 1722588"/>
              <a:gd name="connsiteX7" fmla="*/ 0 w 6300591"/>
              <a:gd name="connsiteY7" fmla="*/ 12526 h 1722588"/>
              <a:gd name="connsiteX0" fmla="*/ 0 w 6300591"/>
              <a:gd name="connsiteY0" fmla="*/ 12526 h 1716496"/>
              <a:gd name="connsiteX1" fmla="*/ 2999983 w 6300591"/>
              <a:gd name="connsiteY1" fmla="*/ 18789 h 1716496"/>
              <a:gd name="connsiteX2" fmla="*/ 6300591 w 6300591"/>
              <a:gd name="connsiteY2" fmla="*/ 0 h 1716496"/>
              <a:gd name="connsiteX3" fmla="*/ 5829625 w 6300591"/>
              <a:gd name="connsiteY3" fmla="*/ 545871 h 1716496"/>
              <a:gd name="connsiteX4" fmla="*/ 4827542 w 6300591"/>
              <a:gd name="connsiteY4" fmla="*/ 1447746 h 1716496"/>
              <a:gd name="connsiteX5" fmla="*/ 3524836 w 6300591"/>
              <a:gd name="connsiteY5" fmla="*/ 1710793 h 1716496"/>
              <a:gd name="connsiteX6" fmla="*/ 1972849 w 6300591"/>
              <a:gd name="connsiteY6" fmla="*/ 1258866 h 1716496"/>
              <a:gd name="connsiteX7" fmla="*/ 0 w 6300591"/>
              <a:gd name="connsiteY7" fmla="*/ 12526 h 1716496"/>
              <a:gd name="connsiteX0" fmla="*/ 0 w 6300591"/>
              <a:gd name="connsiteY0" fmla="*/ 12526 h 1721391"/>
              <a:gd name="connsiteX1" fmla="*/ 2999983 w 6300591"/>
              <a:gd name="connsiteY1" fmla="*/ 18789 h 1721391"/>
              <a:gd name="connsiteX2" fmla="*/ 6300591 w 6300591"/>
              <a:gd name="connsiteY2" fmla="*/ 0 h 1721391"/>
              <a:gd name="connsiteX3" fmla="*/ 5829625 w 6300591"/>
              <a:gd name="connsiteY3" fmla="*/ 545871 h 1721391"/>
              <a:gd name="connsiteX4" fmla="*/ 4827542 w 6300591"/>
              <a:gd name="connsiteY4" fmla="*/ 1447746 h 1721391"/>
              <a:gd name="connsiteX5" fmla="*/ 3524836 w 6300591"/>
              <a:gd name="connsiteY5" fmla="*/ 1710793 h 1721391"/>
              <a:gd name="connsiteX6" fmla="*/ 1972849 w 6300591"/>
              <a:gd name="connsiteY6" fmla="*/ 1258866 h 1721391"/>
              <a:gd name="connsiteX7" fmla="*/ 0 w 6300591"/>
              <a:gd name="connsiteY7" fmla="*/ 12526 h 1721391"/>
              <a:gd name="connsiteX0" fmla="*/ 0 w 6300591"/>
              <a:gd name="connsiteY0" fmla="*/ 12526 h 1715095"/>
              <a:gd name="connsiteX1" fmla="*/ 2999983 w 6300591"/>
              <a:gd name="connsiteY1" fmla="*/ 18789 h 1715095"/>
              <a:gd name="connsiteX2" fmla="*/ 6300591 w 6300591"/>
              <a:gd name="connsiteY2" fmla="*/ 0 h 1715095"/>
              <a:gd name="connsiteX3" fmla="*/ 5829625 w 6300591"/>
              <a:gd name="connsiteY3" fmla="*/ 545871 h 1715095"/>
              <a:gd name="connsiteX4" fmla="*/ 4827542 w 6300591"/>
              <a:gd name="connsiteY4" fmla="*/ 1447746 h 1715095"/>
              <a:gd name="connsiteX5" fmla="*/ 3524836 w 6300591"/>
              <a:gd name="connsiteY5" fmla="*/ 1710793 h 1715095"/>
              <a:gd name="connsiteX6" fmla="*/ 2760749 w 6300591"/>
              <a:gd name="connsiteY6" fmla="*/ 1585531 h 1715095"/>
              <a:gd name="connsiteX7" fmla="*/ 1972849 w 6300591"/>
              <a:gd name="connsiteY7" fmla="*/ 1258866 h 1715095"/>
              <a:gd name="connsiteX8" fmla="*/ 0 w 6300591"/>
              <a:gd name="connsiteY8" fmla="*/ 12526 h 1715095"/>
              <a:gd name="connsiteX0" fmla="*/ 0 w 6300591"/>
              <a:gd name="connsiteY0" fmla="*/ 12526 h 1715095"/>
              <a:gd name="connsiteX1" fmla="*/ 2999983 w 6300591"/>
              <a:gd name="connsiteY1" fmla="*/ 18789 h 1715095"/>
              <a:gd name="connsiteX2" fmla="*/ 6300591 w 6300591"/>
              <a:gd name="connsiteY2" fmla="*/ 0 h 1715095"/>
              <a:gd name="connsiteX3" fmla="*/ 5829625 w 6300591"/>
              <a:gd name="connsiteY3" fmla="*/ 545871 h 1715095"/>
              <a:gd name="connsiteX4" fmla="*/ 4827542 w 6300591"/>
              <a:gd name="connsiteY4" fmla="*/ 1447746 h 1715095"/>
              <a:gd name="connsiteX5" fmla="*/ 3524836 w 6300591"/>
              <a:gd name="connsiteY5" fmla="*/ 1710793 h 1715095"/>
              <a:gd name="connsiteX6" fmla="*/ 2760749 w 6300591"/>
              <a:gd name="connsiteY6" fmla="*/ 1585531 h 1715095"/>
              <a:gd name="connsiteX7" fmla="*/ 1972849 w 6300591"/>
              <a:gd name="connsiteY7" fmla="*/ 1258866 h 1715095"/>
              <a:gd name="connsiteX8" fmla="*/ 0 w 6300591"/>
              <a:gd name="connsiteY8" fmla="*/ 12526 h 1715095"/>
              <a:gd name="connsiteX0" fmla="*/ 0 w 6300591"/>
              <a:gd name="connsiteY0" fmla="*/ 12526 h 1714498"/>
              <a:gd name="connsiteX1" fmla="*/ 2999983 w 6300591"/>
              <a:gd name="connsiteY1" fmla="*/ 18789 h 1714498"/>
              <a:gd name="connsiteX2" fmla="*/ 6300591 w 6300591"/>
              <a:gd name="connsiteY2" fmla="*/ 0 h 1714498"/>
              <a:gd name="connsiteX3" fmla="*/ 5829625 w 6300591"/>
              <a:gd name="connsiteY3" fmla="*/ 545871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14498"/>
              <a:gd name="connsiteX1" fmla="*/ 2999983 w 6300591"/>
              <a:gd name="connsiteY1" fmla="*/ 18789 h 1714498"/>
              <a:gd name="connsiteX2" fmla="*/ 6300591 w 6300591"/>
              <a:gd name="connsiteY2" fmla="*/ 0 h 1714498"/>
              <a:gd name="connsiteX3" fmla="*/ 5867203 w 6300591"/>
              <a:gd name="connsiteY3" fmla="*/ 520819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14498"/>
              <a:gd name="connsiteX1" fmla="*/ 2999983 w 6300591"/>
              <a:gd name="connsiteY1" fmla="*/ 18789 h 1714498"/>
              <a:gd name="connsiteX2" fmla="*/ 6300591 w 6300591"/>
              <a:gd name="connsiteY2" fmla="*/ 0 h 1714498"/>
              <a:gd name="connsiteX3" fmla="*/ 5867203 w 6300591"/>
              <a:gd name="connsiteY3" fmla="*/ 520819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13926"/>
              <a:gd name="connsiteX1" fmla="*/ 2999983 w 6300591"/>
              <a:gd name="connsiteY1" fmla="*/ 18789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99983 w 6300591"/>
              <a:gd name="connsiteY1" fmla="*/ 18789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02490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23007"/>
              <a:gd name="connsiteX1" fmla="*/ 2974931 w 6300591"/>
              <a:gd name="connsiteY1" fmla="*/ 6263 h 1723007"/>
              <a:gd name="connsiteX2" fmla="*/ 6300591 w 6300591"/>
              <a:gd name="connsiteY2" fmla="*/ 0 h 1723007"/>
              <a:gd name="connsiteX3" fmla="*/ 5867203 w 6300591"/>
              <a:gd name="connsiteY3" fmla="*/ 520819 h 1723007"/>
              <a:gd name="connsiteX4" fmla="*/ 4815016 w 6300591"/>
              <a:gd name="connsiteY4" fmla="*/ 1472798 h 1723007"/>
              <a:gd name="connsiteX5" fmla="*/ 3524836 w 6300591"/>
              <a:gd name="connsiteY5" fmla="*/ 1710793 h 1723007"/>
              <a:gd name="connsiteX6" fmla="*/ 2760749 w 6300591"/>
              <a:gd name="connsiteY6" fmla="*/ 1585531 h 1723007"/>
              <a:gd name="connsiteX7" fmla="*/ 1972849 w 6300591"/>
              <a:gd name="connsiteY7" fmla="*/ 1258866 h 1723007"/>
              <a:gd name="connsiteX8" fmla="*/ 0 w 6300591"/>
              <a:gd name="connsiteY8" fmla="*/ 12526 h 1723007"/>
              <a:gd name="connsiteX0" fmla="*/ 0 w 6300591"/>
              <a:gd name="connsiteY0" fmla="*/ 12526 h 1715857"/>
              <a:gd name="connsiteX1" fmla="*/ 2974931 w 6300591"/>
              <a:gd name="connsiteY1" fmla="*/ 6263 h 1715857"/>
              <a:gd name="connsiteX2" fmla="*/ 6300591 w 6300591"/>
              <a:gd name="connsiteY2" fmla="*/ 0 h 1715857"/>
              <a:gd name="connsiteX3" fmla="*/ 5867203 w 6300591"/>
              <a:gd name="connsiteY3" fmla="*/ 520819 h 1715857"/>
              <a:gd name="connsiteX4" fmla="*/ 4815016 w 6300591"/>
              <a:gd name="connsiteY4" fmla="*/ 1472798 h 1715857"/>
              <a:gd name="connsiteX5" fmla="*/ 3524836 w 6300591"/>
              <a:gd name="connsiteY5" fmla="*/ 1710793 h 1715857"/>
              <a:gd name="connsiteX6" fmla="*/ 2760749 w 6300591"/>
              <a:gd name="connsiteY6" fmla="*/ 1585531 h 1715857"/>
              <a:gd name="connsiteX7" fmla="*/ 1972849 w 6300591"/>
              <a:gd name="connsiteY7" fmla="*/ 1258866 h 1715857"/>
              <a:gd name="connsiteX8" fmla="*/ 0 w 6300591"/>
              <a:gd name="connsiteY8" fmla="*/ 12526 h 1715857"/>
              <a:gd name="connsiteX0" fmla="*/ 0 w 6300591"/>
              <a:gd name="connsiteY0" fmla="*/ 12526 h 1715857"/>
              <a:gd name="connsiteX1" fmla="*/ 2974931 w 6300591"/>
              <a:gd name="connsiteY1" fmla="*/ 6263 h 1715857"/>
              <a:gd name="connsiteX2" fmla="*/ 6300591 w 6300591"/>
              <a:gd name="connsiteY2" fmla="*/ 0 h 1715857"/>
              <a:gd name="connsiteX3" fmla="*/ 5867203 w 6300591"/>
              <a:gd name="connsiteY3" fmla="*/ 520819 h 1715857"/>
              <a:gd name="connsiteX4" fmla="*/ 4815016 w 6300591"/>
              <a:gd name="connsiteY4" fmla="*/ 1472798 h 1715857"/>
              <a:gd name="connsiteX5" fmla="*/ 3524836 w 6300591"/>
              <a:gd name="connsiteY5" fmla="*/ 1710793 h 1715857"/>
              <a:gd name="connsiteX6" fmla="*/ 2760749 w 6300591"/>
              <a:gd name="connsiteY6" fmla="*/ 1585531 h 1715857"/>
              <a:gd name="connsiteX7" fmla="*/ 1972849 w 6300591"/>
              <a:gd name="connsiteY7" fmla="*/ 1258866 h 1715857"/>
              <a:gd name="connsiteX8" fmla="*/ 0 w 6300591"/>
              <a:gd name="connsiteY8" fmla="*/ 12526 h 1715857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3926"/>
              <a:gd name="connsiteX1" fmla="*/ 2974931 w 6300591"/>
              <a:gd name="connsiteY1" fmla="*/ 6263 h 1713926"/>
              <a:gd name="connsiteX2" fmla="*/ 6300591 w 6300591"/>
              <a:gd name="connsiteY2" fmla="*/ 0 h 1713926"/>
              <a:gd name="connsiteX3" fmla="*/ 5867203 w 6300591"/>
              <a:gd name="connsiteY3" fmla="*/ 520819 h 1713926"/>
              <a:gd name="connsiteX4" fmla="*/ 4815016 w 6300591"/>
              <a:gd name="connsiteY4" fmla="*/ 1472798 h 1713926"/>
              <a:gd name="connsiteX5" fmla="*/ 3524836 w 6300591"/>
              <a:gd name="connsiteY5" fmla="*/ 1710793 h 1713926"/>
              <a:gd name="connsiteX6" fmla="*/ 2760749 w 6300591"/>
              <a:gd name="connsiteY6" fmla="*/ 1585531 h 1713926"/>
              <a:gd name="connsiteX7" fmla="*/ 1972849 w 6300591"/>
              <a:gd name="connsiteY7" fmla="*/ 1258866 h 1713926"/>
              <a:gd name="connsiteX8" fmla="*/ 0 w 6300591"/>
              <a:gd name="connsiteY8" fmla="*/ 12526 h 1713926"/>
              <a:gd name="connsiteX0" fmla="*/ 0 w 6300591"/>
              <a:gd name="connsiteY0" fmla="*/ 12526 h 1717723"/>
              <a:gd name="connsiteX1" fmla="*/ 2974931 w 6300591"/>
              <a:gd name="connsiteY1" fmla="*/ 6263 h 1717723"/>
              <a:gd name="connsiteX2" fmla="*/ 6300591 w 6300591"/>
              <a:gd name="connsiteY2" fmla="*/ 0 h 1717723"/>
              <a:gd name="connsiteX3" fmla="*/ 5867203 w 6300591"/>
              <a:gd name="connsiteY3" fmla="*/ 520819 h 1717723"/>
              <a:gd name="connsiteX4" fmla="*/ 4815016 w 6300591"/>
              <a:gd name="connsiteY4" fmla="*/ 1472798 h 1717723"/>
              <a:gd name="connsiteX5" fmla="*/ 3524836 w 6300591"/>
              <a:gd name="connsiteY5" fmla="*/ 1710793 h 1717723"/>
              <a:gd name="connsiteX6" fmla="*/ 2760749 w 6300591"/>
              <a:gd name="connsiteY6" fmla="*/ 1585531 h 1717723"/>
              <a:gd name="connsiteX7" fmla="*/ 1972849 w 6300591"/>
              <a:gd name="connsiteY7" fmla="*/ 1258866 h 1717723"/>
              <a:gd name="connsiteX8" fmla="*/ 0 w 6300591"/>
              <a:gd name="connsiteY8" fmla="*/ 12526 h 1717723"/>
              <a:gd name="connsiteX0" fmla="*/ 0 w 6300591"/>
              <a:gd name="connsiteY0" fmla="*/ 12526 h 1714498"/>
              <a:gd name="connsiteX1" fmla="*/ 2974931 w 6300591"/>
              <a:gd name="connsiteY1" fmla="*/ 6263 h 1714498"/>
              <a:gd name="connsiteX2" fmla="*/ 6300591 w 6300591"/>
              <a:gd name="connsiteY2" fmla="*/ 0 h 1714498"/>
              <a:gd name="connsiteX3" fmla="*/ 5867203 w 6300591"/>
              <a:gd name="connsiteY3" fmla="*/ 520819 h 1714498"/>
              <a:gd name="connsiteX4" fmla="*/ 4815016 w 6300591"/>
              <a:gd name="connsiteY4" fmla="*/ 1460272 h 1714498"/>
              <a:gd name="connsiteX5" fmla="*/ 3524836 w 6300591"/>
              <a:gd name="connsiteY5" fmla="*/ 1710793 h 1714498"/>
              <a:gd name="connsiteX6" fmla="*/ 2760749 w 6300591"/>
              <a:gd name="connsiteY6" fmla="*/ 1585531 h 1714498"/>
              <a:gd name="connsiteX7" fmla="*/ 1972849 w 6300591"/>
              <a:gd name="connsiteY7" fmla="*/ 1258866 h 1714498"/>
              <a:gd name="connsiteX8" fmla="*/ 0 w 6300591"/>
              <a:gd name="connsiteY8" fmla="*/ 12526 h 1714498"/>
              <a:gd name="connsiteX0" fmla="*/ 0 w 6300591"/>
              <a:gd name="connsiteY0" fmla="*/ 12526 h 1728906"/>
              <a:gd name="connsiteX1" fmla="*/ 2974931 w 6300591"/>
              <a:gd name="connsiteY1" fmla="*/ 6263 h 1728906"/>
              <a:gd name="connsiteX2" fmla="*/ 6300591 w 6300591"/>
              <a:gd name="connsiteY2" fmla="*/ 0 h 1728906"/>
              <a:gd name="connsiteX3" fmla="*/ 5867203 w 6300591"/>
              <a:gd name="connsiteY3" fmla="*/ 520819 h 1728906"/>
              <a:gd name="connsiteX4" fmla="*/ 4752386 w 6300591"/>
              <a:gd name="connsiteY4" fmla="*/ 1497850 h 1728906"/>
              <a:gd name="connsiteX5" fmla="*/ 3524836 w 6300591"/>
              <a:gd name="connsiteY5" fmla="*/ 1710793 h 1728906"/>
              <a:gd name="connsiteX6" fmla="*/ 2760749 w 6300591"/>
              <a:gd name="connsiteY6" fmla="*/ 1585531 h 1728906"/>
              <a:gd name="connsiteX7" fmla="*/ 1972849 w 6300591"/>
              <a:gd name="connsiteY7" fmla="*/ 1258866 h 1728906"/>
              <a:gd name="connsiteX8" fmla="*/ 0 w 6300591"/>
              <a:gd name="connsiteY8" fmla="*/ 12526 h 1728906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20519"/>
              <a:gd name="connsiteX1" fmla="*/ 2974931 w 6300591"/>
              <a:gd name="connsiteY1" fmla="*/ 6263 h 1720519"/>
              <a:gd name="connsiteX2" fmla="*/ 6300591 w 6300591"/>
              <a:gd name="connsiteY2" fmla="*/ 0 h 1720519"/>
              <a:gd name="connsiteX3" fmla="*/ 5867203 w 6300591"/>
              <a:gd name="connsiteY3" fmla="*/ 520819 h 1720519"/>
              <a:gd name="connsiteX4" fmla="*/ 4877646 w 6300591"/>
              <a:gd name="connsiteY4" fmla="*/ 1435220 h 1720519"/>
              <a:gd name="connsiteX5" fmla="*/ 3524836 w 6300591"/>
              <a:gd name="connsiteY5" fmla="*/ 1710793 h 1720519"/>
              <a:gd name="connsiteX6" fmla="*/ 2760749 w 6300591"/>
              <a:gd name="connsiteY6" fmla="*/ 1585531 h 1720519"/>
              <a:gd name="connsiteX7" fmla="*/ 1972849 w 6300591"/>
              <a:gd name="connsiteY7" fmla="*/ 1258866 h 1720519"/>
              <a:gd name="connsiteX8" fmla="*/ 0 w 6300591"/>
              <a:gd name="connsiteY8" fmla="*/ 12526 h 1720519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15714"/>
              <a:gd name="connsiteX1" fmla="*/ 2974931 w 6300591"/>
              <a:gd name="connsiteY1" fmla="*/ 6263 h 1715714"/>
              <a:gd name="connsiteX2" fmla="*/ 6300591 w 6300591"/>
              <a:gd name="connsiteY2" fmla="*/ 0 h 1715714"/>
              <a:gd name="connsiteX3" fmla="*/ 5867203 w 6300591"/>
              <a:gd name="connsiteY3" fmla="*/ 520819 h 1715714"/>
              <a:gd name="connsiteX4" fmla="*/ 4877646 w 6300591"/>
              <a:gd name="connsiteY4" fmla="*/ 1435220 h 1715714"/>
              <a:gd name="connsiteX5" fmla="*/ 3524836 w 6300591"/>
              <a:gd name="connsiteY5" fmla="*/ 1710793 h 1715714"/>
              <a:gd name="connsiteX6" fmla="*/ 2760749 w 6300591"/>
              <a:gd name="connsiteY6" fmla="*/ 1585531 h 1715714"/>
              <a:gd name="connsiteX7" fmla="*/ 1972849 w 6300591"/>
              <a:gd name="connsiteY7" fmla="*/ 1258866 h 1715714"/>
              <a:gd name="connsiteX8" fmla="*/ 0 w 6300591"/>
              <a:gd name="connsiteY8" fmla="*/ 12526 h 1715714"/>
              <a:gd name="connsiteX0" fmla="*/ 0 w 6300591"/>
              <a:gd name="connsiteY0" fmla="*/ 12526 h 1734820"/>
              <a:gd name="connsiteX1" fmla="*/ 2974931 w 6300591"/>
              <a:gd name="connsiteY1" fmla="*/ 6263 h 1734820"/>
              <a:gd name="connsiteX2" fmla="*/ 6300591 w 6300591"/>
              <a:gd name="connsiteY2" fmla="*/ 0 h 1734820"/>
              <a:gd name="connsiteX3" fmla="*/ 5867203 w 6300591"/>
              <a:gd name="connsiteY3" fmla="*/ 520819 h 1734820"/>
              <a:gd name="connsiteX4" fmla="*/ 5265953 w 6300591"/>
              <a:gd name="connsiteY4" fmla="*/ 1122069 h 1734820"/>
              <a:gd name="connsiteX5" fmla="*/ 3524836 w 6300591"/>
              <a:gd name="connsiteY5" fmla="*/ 1710793 h 1734820"/>
              <a:gd name="connsiteX6" fmla="*/ 2760749 w 6300591"/>
              <a:gd name="connsiteY6" fmla="*/ 1585531 h 1734820"/>
              <a:gd name="connsiteX7" fmla="*/ 1972849 w 6300591"/>
              <a:gd name="connsiteY7" fmla="*/ 1258866 h 1734820"/>
              <a:gd name="connsiteX8" fmla="*/ 0 w 6300591"/>
              <a:gd name="connsiteY8" fmla="*/ 12526 h 1734820"/>
              <a:gd name="connsiteX0" fmla="*/ 0 w 6300591"/>
              <a:gd name="connsiteY0" fmla="*/ 12526 h 1734820"/>
              <a:gd name="connsiteX1" fmla="*/ 2974931 w 6300591"/>
              <a:gd name="connsiteY1" fmla="*/ 6263 h 1734820"/>
              <a:gd name="connsiteX2" fmla="*/ 6300591 w 6300591"/>
              <a:gd name="connsiteY2" fmla="*/ 0 h 1734820"/>
              <a:gd name="connsiteX3" fmla="*/ 5867203 w 6300591"/>
              <a:gd name="connsiteY3" fmla="*/ 520819 h 1734820"/>
              <a:gd name="connsiteX4" fmla="*/ 5265953 w 6300591"/>
              <a:gd name="connsiteY4" fmla="*/ 1122069 h 1734820"/>
              <a:gd name="connsiteX5" fmla="*/ 3524836 w 6300591"/>
              <a:gd name="connsiteY5" fmla="*/ 1710793 h 1734820"/>
              <a:gd name="connsiteX6" fmla="*/ 2760749 w 6300591"/>
              <a:gd name="connsiteY6" fmla="*/ 1585531 h 1734820"/>
              <a:gd name="connsiteX7" fmla="*/ 1972849 w 6300591"/>
              <a:gd name="connsiteY7" fmla="*/ 1258866 h 1734820"/>
              <a:gd name="connsiteX8" fmla="*/ 0 w 6300591"/>
              <a:gd name="connsiteY8" fmla="*/ 12526 h 1734820"/>
              <a:gd name="connsiteX0" fmla="*/ 0 w 6300591"/>
              <a:gd name="connsiteY0" fmla="*/ 12526 h 1734820"/>
              <a:gd name="connsiteX1" fmla="*/ 2974931 w 6300591"/>
              <a:gd name="connsiteY1" fmla="*/ 6263 h 1734820"/>
              <a:gd name="connsiteX2" fmla="*/ 6300591 w 6300591"/>
              <a:gd name="connsiteY2" fmla="*/ 0 h 1734820"/>
              <a:gd name="connsiteX3" fmla="*/ 5867203 w 6300591"/>
              <a:gd name="connsiteY3" fmla="*/ 520819 h 1734820"/>
              <a:gd name="connsiteX4" fmla="*/ 5265953 w 6300591"/>
              <a:gd name="connsiteY4" fmla="*/ 1122069 h 1734820"/>
              <a:gd name="connsiteX5" fmla="*/ 3524836 w 6300591"/>
              <a:gd name="connsiteY5" fmla="*/ 1710793 h 1734820"/>
              <a:gd name="connsiteX6" fmla="*/ 2760749 w 6300591"/>
              <a:gd name="connsiteY6" fmla="*/ 1585531 h 1734820"/>
              <a:gd name="connsiteX7" fmla="*/ 1972849 w 6300591"/>
              <a:gd name="connsiteY7" fmla="*/ 1258866 h 1734820"/>
              <a:gd name="connsiteX8" fmla="*/ 0 w 6300591"/>
              <a:gd name="connsiteY8" fmla="*/ 12526 h 1734820"/>
              <a:gd name="connsiteX0" fmla="*/ 0 w 6300591"/>
              <a:gd name="connsiteY0" fmla="*/ 12526 h 1711970"/>
              <a:gd name="connsiteX1" fmla="*/ 2974931 w 6300591"/>
              <a:gd name="connsiteY1" fmla="*/ 6263 h 1711970"/>
              <a:gd name="connsiteX2" fmla="*/ 6300591 w 6300591"/>
              <a:gd name="connsiteY2" fmla="*/ 0 h 1711970"/>
              <a:gd name="connsiteX3" fmla="*/ 5867203 w 6300591"/>
              <a:gd name="connsiteY3" fmla="*/ 520819 h 1711970"/>
              <a:gd name="connsiteX4" fmla="*/ 5265953 w 6300591"/>
              <a:gd name="connsiteY4" fmla="*/ 1122069 h 1711970"/>
              <a:gd name="connsiteX5" fmla="*/ 4401658 w 6300591"/>
              <a:gd name="connsiteY5" fmla="*/ 1522901 h 1711970"/>
              <a:gd name="connsiteX6" fmla="*/ 3524836 w 6300591"/>
              <a:gd name="connsiteY6" fmla="*/ 1710793 h 1711970"/>
              <a:gd name="connsiteX7" fmla="*/ 2760749 w 6300591"/>
              <a:gd name="connsiteY7" fmla="*/ 1585531 h 1711970"/>
              <a:gd name="connsiteX8" fmla="*/ 1972849 w 6300591"/>
              <a:gd name="connsiteY8" fmla="*/ 1258866 h 1711970"/>
              <a:gd name="connsiteX9" fmla="*/ 0 w 6300591"/>
              <a:gd name="connsiteY9" fmla="*/ 12526 h 1711970"/>
              <a:gd name="connsiteX0" fmla="*/ 0 w 6300591"/>
              <a:gd name="connsiteY0" fmla="*/ 12526 h 1713563"/>
              <a:gd name="connsiteX1" fmla="*/ 2974931 w 6300591"/>
              <a:gd name="connsiteY1" fmla="*/ 6263 h 1713563"/>
              <a:gd name="connsiteX2" fmla="*/ 6300591 w 6300591"/>
              <a:gd name="connsiteY2" fmla="*/ 0 h 1713563"/>
              <a:gd name="connsiteX3" fmla="*/ 5867203 w 6300591"/>
              <a:gd name="connsiteY3" fmla="*/ 520819 h 1713563"/>
              <a:gd name="connsiteX4" fmla="*/ 5265953 w 6300591"/>
              <a:gd name="connsiteY4" fmla="*/ 1122069 h 1713563"/>
              <a:gd name="connsiteX5" fmla="*/ 4551971 w 6300591"/>
              <a:gd name="connsiteY5" fmla="*/ 1623109 h 1713563"/>
              <a:gd name="connsiteX6" fmla="*/ 3524836 w 6300591"/>
              <a:gd name="connsiteY6" fmla="*/ 1710793 h 1713563"/>
              <a:gd name="connsiteX7" fmla="*/ 2760749 w 6300591"/>
              <a:gd name="connsiteY7" fmla="*/ 1585531 h 1713563"/>
              <a:gd name="connsiteX8" fmla="*/ 1972849 w 6300591"/>
              <a:gd name="connsiteY8" fmla="*/ 1258866 h 1713563"/>
              <a:gd name="connsiteX9" fmla="*/ 0 w 6300591"/>
              <a:gd name="connsiteY9" fmla="*/ 12526 h 1713563"/>
              <a:gd name="connsiteX0" fmla="*/ 0 w 6300591"/>
              <a:gd name="connsiteY0" fmla="*/ 12526 h 1713563"/>
              <a:gd name="connsiteX1" fmla="*/ 2974931 w 6300591"/>
              <a:gd name="connsiteY1" fmla="*/ 6263 h 1713563"/>
              <a:gd name="connsiteX2" fmla="*/ 6300591 w 6300591"/>
              <a:gd name="connsiteY2" fmla="*/ 0 h 1713563"/>
              <a:gd name="connsiteX3" fmla="*/ 5867203 w 6300591"/>
              <a:gd name="connsiteY3" fmla="*/ 520819 h 1713563"/>
              <a:gd name="connsiteX4" fmla="*/ 5265953 w 6300591"/>
              <a:gd name="connsiteY4" fmla="*/ 1122069 h 1713563"/>
              <a:gd name="connsiteX5" fmla="*/ 4551971 w 6300591"/>
              <a:gd name="connsiteY5" fmla="*/ 1623109 h 1713563"/>
              <a:gd name="connsiteX6" fmla="*/ 3524836 w 6300591"/>
              <a:gd name="connsiteY6" fmla="*/ 1710793 h 1713563"/>
              <a:gd name="connsiteX7" fmla="*/ 2760749 w 6300591"/>
              <a:gd name="connsiteY7" fmla="*/ 1585531 h 1713563"/>
              <a:gd name="connsiteX8" fmla="*/ 1972849 w 6300591"/>
              <a:gd name="connsiteY8" fmla="*/ 1258866 h 1713563"/>
              <a:gd name="connsiteX9" fmla="*/ 0 w 6300591"/>
              <a:gd name="connsiteY9" fmla="*/ 12526 h 1713563"/>
              <a:gd name="connsiteX0" fmla="*/ 0 w 6300591"/>
              <a:gd name="connsiteY0" fmla="*/ 12526 h 1713563"/>
              <a:gd name="connsiteX1" fmla="*/ 2974931 w 6300591"/>
              <a:gd name="connsiteY1" fmla="*/ 6263 h 1713563"/>
              <a:gd name="connsiteX2" fmla="*/ 6300591 w 6300591"/>
              <a:gd name="connsiteY2" fmla="*/ 0 h 1713563"/>
              <a:gd name="connsiteX3" fmla="*/ 5867203 w 6300591"/>
              <a:gd name="connsiteY3" fmla="*/ 520819 h 1713563"/>
              <a:gd name="connsiteX4" fmla="*/ 5265953 w 6300591"/>
              <a:gd name="connsiteY4" fmla="*/ 1122069 h 1713563"/>
              <a:gd name="connsiteX5" fmla="*/ 4551971 w 6300591"/>
              <a:gd name="connsiteY5" fmla="*/ 1623109 h 1713563"/>
              <a:gd name="connsiteX6" fmla="*/ 3524836 w 6300591"/>
              <a:gd name="connsiteY6" fmla="*/ 1710793 h 1713563"/>
              <a:gd name="connsiteX7" fmla="*/ 2760749 w 6300591"/>
              <a:gd name="connsiteY7" fmla="*/ 1585531 h 1713563"/>
              <a:gd name="connsiteX8" fmla="*/ 1972849 w 6300591"/>
              <a:gd name="connsiteY8" fmla="*/ 1258866 h 1713563"/>
              <a:gd name="connsiteX9" fmla="*/ 0 w 6300591"/>
              <a:gd name="connsiteY9" fmla="*/ 12526 h 1713563"/>
              <a:gd name="connsiteX0" fmla="*/ 0 w 6300591"/>
              <a:gd name="connsiteY0" fmla="*/ 12526 h 1712420"/>
              <a:gd name="connsiteX1" fmla="*/ 2974931 w 6300591"/>
              <a:gd name="connsiteY1" fmla="*/ 6263 h 1712420"/>
              <a:gd name="connsiteX2" fmla="*/ 6300591 w 6300591"/>
              <a:gd name="connsiteY2" fmla="*/ 0 h 1712420"/>
              <a:gd name="connsiteX3" fmla="*/ 5867203 w 6300591"/>
              <a:gd name="connsiteY3" fmla="*/ 520819 h 1712420"/>
              <a:gd name="connsiteX4" fmla="*/ 5265953 w 6300591"/>
              <a:gd name="connsiteY4" fmla="*/ 1122069 h 1712420"/>
              <a:gd name="connsiteX5" fmla="*/ 4551971 w 6300591"/>
              <a:gd name="connsiteY5" fmla="*/ 1623109 h 1712420"/>
              <a:gd name="connsiteX6" fmla="*/ 3524836 w 6300591"/>
              <a:gd name="connsiteY6" fmla="*/ 1710793 h 1712420"/>
              <a:gd name="connsiteX7" fmla="*/ 2760749 w 6300591"/>
              <a:gd name="connsiteY7" fmla="*/ 1585531 h 1712420"/>
              <a:gd name="connsiteX8" fmla="*/ 1972849 w 6300591"/>
              <a:gd name="connsiteY8" fmla="*/ 1258866 h 1712420"/>
              <a:gd name="connsiteX9" fmla="*/ 0 w 6300591"/>
              <a:gd name="connsiteY9" fmla="*/ 12526 h 171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0591" h="1712420">
                <a:moveTo>
                  <a:pt x="0" y="12526"/>
                </a:moveTo>
                <a:lnTo>
                  <a:pt x="2974931" y="6263"/>
                </a:lnTo>
                <a:lnTo>
                  <a:pt x="6300591" y="0"/>
                </a:lnTo>
                <a:cubicBezTo>
                  <a:pt x="6066566" y="263211"/>
                  <a:pt x="6108536" y="281616"/>
                  <a:pt x="5867203" y="520819"/>
                </a:cubicBezTo>
                <a:cubicBezTo>
                  <a:pt x="5625870" y="760022"/>
                  <a:pt x="5485158" y="938354"/>
                  <a:pt x="5265953" y="1122069"/>
                </a:cubicBezTo>
                <a:cubicBezTo>
                  <a:pt x="5046748" y="1305784"/>
                  <a:pt x="4854683" y="1537514"/>
                  <a:pt x="4551971" y="1623109"/>
                </a:cubicBezTo>
                <a:cubicBezTo>
                  <a:pt x="4249259" y="1708704"/>
                  <a:pt x="3823373" y="1717056"/>
                  <a:pt x="3524836" y="1710793"/>
                </a:cubicBezTo>
                <a:cubicBezTo>
                  <a:pt x="3226299" y="1704530"/>
                  <a:pt x="3019413" y="1660852"/>
                  <a:pt x="2760749" y="1585531"/>
                </a:cubicBezTo>
                <a:cubicBezTo>
                  <a:pt x="2502085" y="1510210"/>
                  <a:pt x="2432974" y="1521033"/>
                  <a:pt x="1972849" y="1258866"/>
                </a:cubicBezTo>
                <a:cubicBezTo>
                  <a:pt x="1385376" y="975822"/>
                  <a:pt x="726509" y="578182"/>
                  <a:pt x="0" y="12526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44500"/>
          </a:xfrm>
        </p:spPr>
        <p:txBody>
          <a:bodyPr/>
          <a:lstStyle/>
          <a:p>
            <a:fld id="{CB8B47EA-E1E2-4058-BD6A-F3BE5B410C37}" type="slidenum">
              <a:rPr lang="en-US"/>
              <a:pPr/>
              <a:t>39</a:t>
            </a:fld>
            <a:endParaRPr lang="en-US"/>
          </a:p>
        </p:txBody>
      </p:sp>
      <p:pic>
        <p:nvPicPr>
          <p:cNvPr id="1786945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8342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88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8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88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9618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88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50145"/>
            <a:ext cx="23812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89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935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89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94570"/>
            <a:ext cx="36369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6892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689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53" y="504666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6896" name="Line 16"/>
          <p:cNvSpPr>
            <a:spLocks noChangeShapeType="1"/>
          </p:cNvSpPr>
          <p:nvPr/>
        </p:nvSpPr>
        <p:spPr bwMode="auto">
          <a:xfrm>
            <a:off x="3337490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897" name="Line 17"/>
          <p:cNvSpPr>
            <a:spLocks noChangeShapeType="1"/>
          </p:cNvSpPr>
          <p:nvPr/>
        </p:nvSpPr>
        <p:spPr bwMode="auto">
          <a:xfrm>
            <a:off x="4628128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898" name="Line 18"/>
          <p:cNvSpPr>
            <a:spLocks noChangeShapeType="1"/>
          </p:cNvSpPr>
          <p:nvPr/>
        </p:nvSpPr>
        <p:spPr bwMode="auto">
          <a:xfrm>
            <a:off x="5918765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899" name="Line 19"/>
          <p:cNvSpPr>
            <a:spLocks noChangeShapeType="1"/>
          </p:cNvSpPr>
          <p:nvPr/>
        </p:nvSpPr>
        <p:spPr bwMode="auto">
          <a:xfrm>
            <a:off x="8500040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900" name="Line 20"/>
          <p:cNvSpPr>
            <a:spLocks noChangeShapeType="1"/>
          </p:cNvSpPr>
          <p:nvPr/>
        </p:nvSpPr>
        <p:spPr bwMode="auto">
          <a:xfrm>
            <a:off x="2046853" y="48768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921" name="Line 41"/>
          <p:cNvSpPr>
            <a:spLocks noChangeShapeType="1"/>
          </p:cNvSpPr>
          <p:nvPr/>
        </p:nvSpPr>
        <p:spPr bwMode="auto">
          <a:xfrm>
            <a:off x="495865" y="4956175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922" name="Line 42"/>
          <p:cNvSpPr>
            <a:spLocks noChangeShapeType="1"/>
          </p:cNvSpPr>
          <p:nvPr/>
        </p:nvSpPr>
        <p:spPr bwMode="auto">
          <a:xfrm flipV="1">
            <a:off x="756215" y="1912938"/>
            <a:ext cx="0" cy="4891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6925" name="Freeform 45"/>
          <p:cNvSpPr>
            <a:spLocks/>
          </p:cNvSpPr>
          <p:nvPr/>
        </p:nvSpPr>
        <p:spPr bwMode="auto">
          <a:xfrm>
            <a:off x="756215" y="2205038"/>
            <a:ext cx="7764463" cy="4464057"/>
          </a:xfrm>
          <a:custGeom>
            <a:avLst/>
            <a:gdLst>
              <a:gd name="T0" fmla="*/ 0 w 3465"/>
              <a:gd name="T1" fmla="*/ 868 h 1415"/>
              <a:gd name="T2" fmla="*/ 567 w 3465"/>
              <a:gd name="T3" fmla="*/ 1143 h 1415"/>
              <a:gd name="T4" fmla="*/ 1213 w 3465"/>
              <a:gd name="T5" fmla="*/ 1361 h 1415"/>
              <a:gd name="T6" fmla="*/ 1780 w 3465"/>
              <a:gd name="T7" fmla="*/ 1405 h 1415"/>
              <a:gd name="T8" fmla="*/ 2225 w 3465"/>
              <a:gd name="T9" fmla="*/ 1300 h 1415"/>
              <a:gd name="T10" fmla="*/ 2880 w 3465"/>
              <a:gd name="T11" fmla="*/ 803 h 1415"/>
              <a:gd name="T12" fmla="*/ 3465 w 3465"/>
              <a:gd name="T13" fmla="*/ 0 h 1415"/>
              <a:gd name="connsiteX0" fmla="*/ 0 w 10000"/>
              <a:gd name="connsiteY0" fmla="*/ 6134 h 9954"/>
              <a:gd name="connsiteX1" fmla="*/ 1636 w 10000"/>
              <a:gd name="connsiteY1" fmla="*/ 8078 h 9954"/>
              <a:gd name="connsiteX2" fmla="*/ 3485 w 10000"/>
              <a:gd name="connsiteY2" fmla="*/ 9618 h 9954"/>
              <a:gd name="connsiteX3" fmla="*/ 5137 w 10000"/>
              <a:gd name="connsiteY3" fmla="*/ 9929 h 9954"/>
              <a:gd name="connsiteX4" fmla="*/ 6421 w 10000"/>
              <a:gd name="connsiteY4" fmla="*/ 9187 h 9954"/>
              <a:gd name="connsiteX5" fmla="*/ 8312 w 10000"/>
              <a:gd name="connsiteY5" fmla="*/ 5675 h 9954"/>
              <a:gd name="connsiteX6" fmla="*/ 10000 w 10000"/>
              <a:gd name="connsiteY6" fmla="*/ 0 h 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54">
                <a:moveTo>
                  <a:pt x="0" y="6134"/>
                </a:moveTo>
                <a:cubicBezTo>
                  <a:pt x="274" y="6459"/>
                  <a:pt x="1055" y="7497"/>
                  <a:pt x="1636" y="8078"/>
                </a:cubicBezTo>
                <a:cubicBezTo>
                  <a:pt x="2217" y="8659"/>
                  <a:pt x="2902" y="9307"/>
                  <a:pt x="3485" y="9618"/>
                </a:cubicBezTo>
                <a:cubicBezTo>
                  <a:pt x="4068" y="9929"/>
                  <a:pt x="4648" y="10001"/>
                  <a:pt x="5137" y="9929"/>
                </a:cubicBezTo>
                <a:cubicBezTo>
                  <a:pt x="5626" y="9857"/>
                  <a:pt x="5893" y="9894"/>
                  <a:pt x="6421" y="9187"/>
                </a:cubicBezTo>
                <a:cubicBezTo>
                  <a:pt x="6949" y="8481"/>
                  <a:pt x="7714" y="7208"/>
                  <a:pt x="8312" y="5675"/>
                </a:cubicBezTo>
                <a:cubicBezTo>
                  <a:pt x="8909" y="4141"/>
                  <a:pt x="9648" y="1180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12090" y="4168079"/>
            <a:ext cx="2016582" cy="683037"/>
            <a:chOff x="3312090" y="4168079"/>
            <a:chExt cx="2016582" cy="683037"/>
          </a:xfrm>
        </p:grpSpPr>
        <p:pic>
          <p:nvPicPr>
            <p:cNvPr id="1786927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090" y="4168079"/>
              <a:ext cx="1385888" cy="18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6928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090" y="4387154"/>
              <a:ext cx="1223963" cy="18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2090" y="4628454"/>
              <a:ext cx="2016582" cy="2226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153758" y="5273675"/>
            <a:ext cx="1928978" cy="670336"/>
            <a:chOff x="7153758" y="5273675"/>
            <a:chExt cx="1928978" cy="670336"/>
          </a:xfrm>
        </p:grpSpPr>
        <p:pic>
          <p:nvPicPr>
            <p:cNvPr id="1786931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758" y="5273675"/>
              <a:ext cx="1411287" cy="18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6932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758" y="5492750"/>
              <a:ext cx="1223962" cy="18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3758" y="5734050"/>
              <a:ext cx="1928978" cy="2099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8694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6947" name="Picture 6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1821"/>
            <a:ext cx="6237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948" name="Picture 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6146"/>
            <a:ext cx="67802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949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03" y="2123184"/>
            <a:ext cx="175418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6950" name="Picture 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90" y="1970784"/>
            <a:ext cx="25431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001" y="2643166"/>
            <a:ext cx="2191275" cy="219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0" y="2943399"/>
            <a:ext cx="5346700" cy="530225"/>
            <a:chOff x="914400" y="2854499"/>
            <a:chExt cx="5346700" cy="530225"/>
          </a:xfrm>
        </p:grpSpPr>
        <p:pic>
          <p:nvPicPr>
            <p:cNvPr id="1786951" name="Picture 7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854499"/>
              <a:ext cx="53467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6952" name="Picture 7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151362"/>
              <a:ext cx="5186363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14400" y="3548237"/>
            <a:ext cx="6558418" cy="541685"/>
            <a:chOff x="914400" y="3459337"/>
            <a:chExt cx="6558418" cy="541685"/>
          </a:xfrm>
        </p:grpSpPr>
        <p:pic>
          <p:nvPicPr>
            <p:cNvPr id="1786953" name="Picture 7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459337"/>
              <a:ext cx="416401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6954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631" y="3723210"/>
              <a:ext cx="3024187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86934" name="Rectangle 54"/>
          <p:cNvSpPr>
            <a:spLocks noChangeArrowheads="1"/>
          </p:cNvSpPr>
          <p:nvPr/>
        </p:nvSpPr>
        <p:spPr bwMode="auto">
          <a:xfrm>
            <a:off x="4779963" y="375520"/>
            <a:ext cx="4232275" cy="70326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8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8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69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67" name="Picture 1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9563"/>
            <a:ext cx="30162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0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3"/>
            <a:ext cx="29352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40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100A-CBCA-40DA-8CB4-95A05116CCBA}" type="slidenum">
              <a:rPr lang="en-US"/>
              <a:pPr/>
              <a:t>4</a:t>
            </a:fld>
            <a:endParaRPr lang="en-US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202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3337" name="Picture 1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527300"/>
            <a:ext cx="1431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260" name="Picture 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486400"/>
            <a:ext cx="4102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59" name="Picture 19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04" name="Picture 1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5791200"/>
            <a:ext cx="19129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3334" name="Group 166"/>
          <p:cNvGrpSpPr>
            <a:grpSpLocks/>
          </p:cNvGrpSpPr>
          <p:nvPr/>
        </p:nvGrpSpPr>
        <p:grpSpPr bwMode="auto">
          <a:xfrm>
            <a:off x="3475038" y="3124200"/>
            <a:ext cx="5516562" cy="914400"/>
            <a:chOff x="2189" y="1968"/>
            <a:chExt cx="3475" cy="576"/>
          </a:xfrm>
        </p:grpSpPr>
        <p:pic>
          <p:nvPicPr>
            <p:cNvPr id="263279" name="Picture 1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" y="1968"/>
              <a:ext cx="13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280" name="Picture 1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" y="2360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18" name="Picture 1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" y="1976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19" name="Picture 15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" y="1976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1" name="Picture 1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2360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2" name="Picture 15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2360"/>
              <a:ext cx="31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300" y="2527300"/>
            <a:ext cx="4128658" cy="291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3333" name="Group 165"/>
          <p:cNvGrpSpPr>
            <a:grpSpLocks/>
          </p:cNvGrpSpPr>
          <p:nvPr/>
        </p:nvGrpSpPr>
        <p:grpSpPr bwMode="auto">
          <a:xfrm>
            <a:off x="1863725" y="4343400"/>
            <a:ext cx="3317875" cy="292100"/>
            <a:chOff x="1174" y="2736"/>
            <a:chExt cx="2090" cy="184"/>
          </a:xfrm>
        </p:grpSpPr>
        <p:pic>
          <p:nvPicPr>
            <p:cNvPr id="263277" name="Picture 10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2736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4" name="Picture 1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2736"/>
              <a:ext cx="42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3325" name="Picture 1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2736"/>
              <a:ext cx="3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3303" name="Line 135"/>
          <p:cNvSpPr>
            <a:spLocks noChangeShapeType="1"/>
          </p:cNvSpPr>
          <p:nvPr/>
        </p:nvSpPr>
        <p:spPr bwMode="auto">
          <a:xfrm>
            <a:off x="3730752" y="2759075"/>
            <a:ext cx="1196975" cy="30266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327" name="Line 159"/>
          <p:cNvSpPr>
            <a:spLocks noChangeShapeType="1"/>
          </p:cNvSpPr>
          <p:nvPr/>
        </p:nvSpPr>
        <p:spPr bwMode="auto">
          <a:xfrm>
            <a:off x="5660135" y="2759075"/>
            <a:ext cx="804672" cy="101498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328" name="Line 160"/>
          <p:cNvSpPr>
            <a:spLocks noChangeShapeType="1"/>
          </p:cNvSpPr>
          <p:nvPr/>
        </p:nvSpPr>
        <p:spPr bwMode="auto">
          <a:xfrm>
            <a:off x="8034528" y="2743200"/>
            <a:ext cx="411480" cy="42976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330" name="Line 162"/>
          <p:cNvSpPr>
            <a:spLocks noChangeShapeType="1"/>
          </p:cNvSpPr>
          <p:nvPr/>
        </p:nvSpPr>
        <p:spPr bwMode="auto">
          <a:xfrm flipV="1">
            <a:off x="4935538" y="4572000"/>
            <a:ext cx="0" cy="1206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3339" name="Picture 1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6172200"/>
            <a:ext cx="59944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2" name="Picture 1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4" name="Picture 17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6" name="Picture 17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48" name="Picture 1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350" name="Picture 18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3358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263356" name="Picture 18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3357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3486" y="4719322"/>
            <a:ext cx="3758114" cy="462260"/>
            <a:chOff x="5233486" y="4719322"/>
            <a:chExt cx="3758114" cy="462260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3486" y="4719322"/>
              <a:ext cx="3758114" cy="2295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5258" y="4978824"/>
              <a:ext cx="3406342" cy="2027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26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6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03" grpId="0" animBg="1"/>
      <p:bldP spid="263303" grpId="1" animBg="1"/>
      <p:bldP spid="263327" grpId="0" animBg="1"/>
      <p:bldP spid="263328" grpId="0" animBg="1"/>
      <p:bldP spid="263330" grpId="0" animBg="1"/>
      <p:bldP spid="26333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E58-11A1-46AB-8C90-EB28F91F7CD2}" type="slidenum">
              <a:rPr lang="en-US"/>
              <a:pPr/>
              <a:t>40</a:t>
            </a:fld>
            <a:endParaRPr lang="en-US"/>
          </a:p>
        </p:txBody>
      </p:sp>
      <p:sp>
        <p:nvSpPr>
          <p:cNvPr id="1787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79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" y="228600"/>
            <a:ext cx="36369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79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94570"/>
            <a:ext cx="363696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7911" name="Line 7"/>
          <p:cNvSpPr>
            <a:spLocks noChangeShapeType="1"/>
          </p:cNvSpPr>
          <p:nvPr/>
        </p:nvSpPr>
        <p:spPr bwMode="auto">
          <a:xfrm>
            <a:off x="0" y="471083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79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7929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6595269"/>
            <a:ext cx="4302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038" y="4791771"/>
            <a:ext cx="9004300" cy="2016125"/>
            <a:chOff x="46038" y="1565275"/>
            <a:chExt cx="9004300" cy="201612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46038" y="1565275"/>
              <a:ext cx="9004300" cy="549275"/>
              <a:chOff x="29" y="927"/>
              <a:chExt cx="5672" cy="346"/>
            </a:xfrm>
          </p:grpSpPr>
          <p:pic>
            <p:nvPicPr>
              <p:cNvPr id="18" name="Picture 61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937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2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107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63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927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555875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154" y="2909887"/>
              <a:ext cx="1474787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1" y="3148012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4875"/>
              <a:ext cx="57546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04" y="3122612"/>
              <a:ext cx="2541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16" y="3068637"/>
              <a:ext cx="1868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69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37 L -0.55938 -0.0212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87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79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6595269"/>
            <a:ext cx="4302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FBF4E58-11A1-46AB-8C90-EB28F91F7CD2}" type="slidenum">
              <a:rPr lang="en-US"/>
              <a:pPr/>
              <a:t>41</a:t>
            </a:fld>
            <a:endParaRPr lang="en-US"/>
          </a:p>
        </p:txBody>
      </p:sp>
      <p:sp>
        <p:nvSpPr>
          <p:cNvPr id="1787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7911" name="Line 7"/>
          <p:cNvSpPr>
            <a:spLocks noChangeShapeType="1"/>
          </p:cNvSpPr>
          <p:nvPr/>
        </p:nvSpPr>
        <p:spPr bwMode="auto">
          <a:xfrm>
            <a:off x="0" y="471083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79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38" y="4791771"/>
            <a:ext cx="9004300" cy="2016125"/>
            <a:chOff x="46038" y="1565275"/>
            <a:chExt cx="9004300" cy="201612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46038" y="1565275"/>
              <a:ext cx="9004300" cy="549275"/>
              <a:chOff x="29" y="927"/>
              <a:chExt cx="5672" cy="346"/>
            </a:xfrm>
          </p:grpSpPr>
          <p:pic>
            <p:nvPicPr>
              <p:cNvPr id="18" name="Picture 61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937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2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107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63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927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555875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154" y="2909887"/>
              <a:ext cx="1474787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1" y="3148012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4875"/>
              <a:ext cx="57546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04" y="3122612"/>
              <a:ext cx="2541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16" y="3068637"/>
              <a:ext cx="1868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879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" y="228600"/>
            <a:ext cx="36369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666" y="885284"/>
            <a:ext cx="1592383" cy="219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366" y="885284"/>
            <a:ext cx="2162944" cy="234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697837" y="865472"/>
            <a:ext cx="2995236" cy="1181238"/>
            <a:chOff x="1697837" y="865472"/>
            <a:chExt cx="2995236" cy="1181238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7837" y="1170140"/>
              <a:ext cx="2995236" cy="8765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608491" y="945661"/>
              <a:ext cx="262913" cy="102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47384"/>
            <a:ext cx="2045036" cy="774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248" y="1234858"/>
            <a:ext cx="350628" cy="70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646" y="1234858"/>
            <a:ext cx="350629" cy="701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Arrow Connector 42"/>
          <p:cNvCxnSpPr/>
          <p:nvPr/>
        </p:nvCxnSpPr>
        <p:spPr bwMode="auto">
          <a:xfrm flipH="1">
            <a:off x="2159562" y="673274"/>
            <a:ext cx="121676" cy="54905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224554" y="673274"/>
            <a:ext cx="237113" cy="54905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754" y="3871814"/>
            <a:ext cx="3740320" cy="788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40" y="2464496"/>
            <a:ext cx="3974125" cy="920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608491" y="2191881"/>
            <a:ext cx="262913" cy="102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608491" y="3598971"/>
            <a:ext cx="262913" cy="102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6" y="2060424"/>
            <a:ext cx="3505513" cy="365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6" y="3467514"/>
            <a:ext cx="3505513" cy="365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520" y="3872630"/>
            <a:ext cx="4048135" cy="789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221992" y="673274"/>
            <a:ext cx="1042416" cy="549058"/>
            <a:chOff x="2221992" y="673274"/>
            <a:chExt cx="1042416" cy="549058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 flipH="1">
              <a:off x="2743200" y="673274"/>
              <a:ext cx="0" cy="54905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221992" y="710852"/>
              <a:ext cx="1042416" cy="0"/>
            </a:xfrm>
            <a:prstGeom prst="line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7239000" y="3149252"/>
            <a:ext cx="832723" cy="627651"/>
            <a:chOff x="7239000" y="3149252"/>
            <a:chExt cx="832723" cy="627651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9000" y="3149252"/>
              <a:ext cx="832723" cy="2191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700000">
              <a:off x="7279815" y="3594179"/>
              <a:ext cx="262913" cy="102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Rectangle 182"/>
          <p:cNvSpPr>
            <a:spLocks noChangeArrowheads="1"/>
          </p:cNvSpPr>
          <p:nvPr/>
        </p:nvSpPr>
        <p:spPr bwMode="auto">
          <a:xfrm>
            <a:off x="7645400" y="284340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6716212" y="2247378"/>
            <a:ext cx="2349500" cy="527050"/>
            <a:chOff x="655" y="3984"/>
            <a:chExt cx="1480" cy="332"/>
          </a:xfrm>
        </p:grpSpPr>
        <p:pic>
          <p:nvPicPr>
            <p:cNvPr id="44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4171"/>
              <a:ext cx="148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87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6595269"/>
            <a:ext cx="4302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666" y="885284"/>
            <a:ext cx="1592383" cy="219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366" y="885284"/>
            <a:ext cx="2162944" cy="234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FBF4E58-11A1-46AB-8C90-EB28F91F7CD2}" type="slidenum">
              <a:rPr lang="en-US"/>
              <a:pPr/>
              <a:t>42</a:t>
            </a:fld>
            <a:endParaRPr lang="en-US"/>
          </a:p>
        </p:txBody>
      </p:sp>
      <p:sp>
        <p:nvSpPr>
          <p:cNvPr id="1787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7911" name="Line 7"/>
          <p:cNvSpPr>
            <a:spLocks noChangeShapeType="1"/>
          </p:cNvSpPr>
          <p:nvPr/>
        </p:nvSpPr>
        <p:spPr bwMode="auto">
          <a:xfrm>
            <a:off x="0" y="471083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79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38" y="4791771"/>
            <a:ext cx="9004300" cy="2016125"/>
            <a:chOff x="46038" y="1565275"/>
            <a:chExt cx="9004300" cy="201612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46038" y="1565275"/>
              <a:ext cx="9004300" cy="549275"/>
              <a:chOff x="29" y="927"/>
              <a:chExt cx="5672" cy="346"/>
            </a:xfrm>
          </p:grpSpPr>
          <p:pic>
            <p:nvPicPr>
              <p:cNvPr id="18" name="Picture 6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937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2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107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6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927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555875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154" y="2909887"/>
              <a:ext cx="1474787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1" y="3148012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4875"/>
              <a:ext cx="57546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04" y="3122612"/>
              <a:ext cx="2541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16" y="3068637"/>
              <a:ext cx="1868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879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" y="228600"/>
            <a:ext cx="36369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40" y="2464496"/>
            <a:ext cx="3974125" cy="920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608491" y="2191881"/>
            <a:ext cx="262913" cy="102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697837" y="877998"/>
            <a:ext cx="2995236" cy="1168712"/>
            <a:chOff x="1697837" y="877998"/>
            <a:chExt cx="2995236" cy="1168712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7837" y="1170140"/>
              <a:ext cx="2995236" cy="8765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608491" y="958187"/>
              <a:ext cx="262913" cy="102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47384"/>
            <a:ext cx="2045036" cy="774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248" y="1234858"/>
            <a:ext cx="350628" cy="70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646" y="1234858"/>
            <a:ext cx="350629" cy="701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6" y="2060424"/>
            <a:ext cx="3505513" cy="365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84754" y="2247378"/>
            <a:ext cx="8113901" cy="2414362"/>
            <a:chOff x="984754" y="2247378"/>
            <a:chExt cx="8113901" cy="2414362"/>
          </a:xfrm>
        </p:grpSpPr>
        <p:grpSp>
          <p:nvGrpSpPr>
            <p:cNvPr id="43" name="Group 20"/>
            <p:cNvGrpSpPr>
              <a:grpSpLocks/>
            </p:cNvGrpSpPr>
            <p:nvPr/>
          </p:nvGrpSpPr>
          <p:grpSpPr bwMode="auto">
            <a:xfrm>
              <a:off x="6716212" y="2247378"/>
              <a:ext cx="2349500" cy="527050"/>
              <a:chOff x="655" y="3984"/>
              <a:chExt cx="1480" cy="332"/>
            </a:xfrm>
          </p:grpSpPr>
          <p:pic>
            <p:nvPicPr>
              <p:cNvPr id="44" name="Picture 21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6" y="3984"/>
                <a:ext cx="594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2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" y="4171"/>
                <a:ext cx="1480" cy="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4754" y="3871814"/>
              <a:ext cx="3740320" cy="7889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608491" y="3598971"/>
              <a:ext cx="262913" cy="102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9000" y="3149252"/>
              <a:ext cx="832723" cy="2191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700000">
              <a:off x="7279815" y="3594179"/>
              <a:ext cx="262913" cy="102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0276" y="3467514"/>
              <a:ext cx="3505513" cy="365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0520" y="3872630"/>
              <a:ext cx="4048135" cy="789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Rectangle 182"/>
            <p:cNvSpPr>
              <a:spLocks noChangeArrowheads="1"/>
            </p:cNvSpPr>
            <p:nvPr/>
          </p:nvSpPr>
          <p:spPr bwMode="auto">
            <a:xfrm>
              <a:off x="7644384" y="2843408"/>
              <a:ext cx="228600" cy="228600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52710" y="1712934"/>
            <a:ext cx="1443655" cy="429753"/>
            <a:chOff x="7152710" y="1712934"/>
            <a:chExt cx="1443655" cy="429753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2240" y="1712934"/>
              <a:ext cx="1204594" cy="202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2710" y="1927964"/>
              <a:ext cx="1443655" cy="214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89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6595269"/>
            <a:ext cx="4302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666" y="885284"/>
            <a:ext cx="1592383" cy="219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366" y="885284"/>
            <a:ext cx="2162944" cy="234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879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" y="228600"/>
            <a:ext cx="36369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697837" y="877998"/>
            <a:ext cx="2995236" cy="1168712"/>
            <a:chOff x="1697837" y="877998"/>
            <a:chExt cx="2995236" cy="1168712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7837" y="1170140"/>
              <a:ext cx="2995236" cy="8765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608491" y="958187"/>
              <a:ext cx="262913" cy="102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47384"/>
            <a:ext cx="2045036" cy="774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248" y="1234858"/>
            <a:ext cx="350628" cy="701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646" y="1234858"/>
            <a:ext cx="350629" cy="701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E58-11A1-46AB-8C90-EB28F91F7CD2}" type="slidenum">
              <a:rPr lang="en-US"/>
              <a:pPr/>
              <a:t>43</a:t>
            </a:fld>
            <a:endParaRPr lang="en-US"/>
          </a:p>
        </p:txBody>
      </p:sp>
      <p:sp>
        <p:nvSpPr>
          <p:cNvPr id="1787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7911" name="Line 7"/>
          <p:cNvSpPr>
            <a:spLocks noChangeShapeType="1"/>
          </p:cNvSpPr>
          <p:nvPr/>
        </p:nvSpPr>
        <p:spPr bwMode="auto">
          <a:xfrm>
            <a:off x="0" y="471083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79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38" y="4791771"/>
            <a:ext cx="9004300" cy="2016125"/>
            <a:chOff x="46038" y="1565275"/>
            <a:chExt cx="9004300" cy="201612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46038" y="1565275"/>
              <a:ext cx="9004300" cy="549275"/>
              <a:chOff x="29" y="927"/>
              <a:chExt cx="5672" cy="346"/>
            </a:xfrm>
          </p:grpSpPr>
          <p:pic>
            <p:nvPicPr>
              <p:cNvPr id="18" name="Picture 61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937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2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107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63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927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555875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154" y="2909887"/>
              <a:ext cx="1474787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1" y="3148012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4875"/>
              <a:ext cx="57546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04" y="3122612"/>
              <a:ext cx="2541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16" y="3068637"/>
              <a:ext cx="1868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40" y="2464496"/>
            <a:ext cx="3974125" cy="920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276" y="2060424"/>
            <a:ext cx="3505513" cy="365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608491" y="2191881"/>
            <a:ext cx="262913" cy="102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025204" y="3470886"/>
            <a:ext cx="3506350" cy="1123123"/>
            <a:chOff x="1025204" y="3470886"/>
            <a:chExt cx="3506350" cy="112312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5204" y="3834008"/>
              <a:ext cx="3506350" cy="7600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608491" y="3551075"/>
              <a:ext cx="262913" cy="102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8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6595269"/>
            <a:ext cx="4302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79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" y="228600"/>
            <a:ext cx="36369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E58-11A1-46AB-8C90-EB28F91F7CD2}" type="slidenum">
              <a:rPr lang="en-US"/>
              <a:pPr/>
              <a:t>44</a:t>
            </a:fld>
            <a:endParaRPr lang="en-US"/>
          </a:p>
        </p:txBody>
      </p:sp>
      <p:sp>
        <p:nvSpPr>
          <p:cNvPr id="1787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7911" name="Line 7"/>
          <p:cNvSpPr>
            <a:spLocks noChangeShapeType="1"/>
          </p:cNvSpPr>
          <p:nvPr/>
        </p:nvSpPr>
        <p:spPr bwMode="auto">
          <a:xfrm>
            <a:off x="0" y="471083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79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38" y="4791771"/>
            <a:ext cx="9004300" cy="2016125"/>
            <a:chOff x="46038" y="1565275"/>
            <a:chExt cx="9004300" cy="201612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46038" y="1565275"/>
              <a:ext cx="9004300" cy="549275"/>
              <a:chOff x="29" y="927"/>
              <a:chExt cx="5672" cy="346"/>
            </a:xfrm>
          </p:grpSpPr>
          <p:pic>
            <p:nvPicPr>
              <p:cNvPr id="18" name="Picture 61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937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2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107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63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927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555875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154" y="2909887"/>
              <a:ext cx="1474787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1" y="3148012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4875"/>
              <a:ext cx="57546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04" y="3122612"/>
              <a:ext cx="2541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16" y="3068637"/>
              <a:ext cx="1868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608491" y="958187"/>
            <a:ext cx="262913" cy="102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204" y="1331934"/>
            <a:ext cx="3506350" cy="760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204" y="3834008"/>
            <a:ext cx="3506350" cy="760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37748" y="2209800"/>
            <a:ext cx="4031156" cy="474064"/>
            <a:chOff x="737748" y="2509207"/>
            <a:chExt cx="4031156" cy="474064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748" y="2509207"/>
              <a:ext cx="4031156" cy="233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1448" y="2749289"/>
              <a:ext cx="1723757" cy="233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TextBox 3"/>
          <p:cNvSpPr txBox="1"/>
          <p:nvPr/>
        </p:nvSpPr>
        <p:spPr bwMode="auto">
          <a:xfrm>
            <a:off x="890148" y="2878736"/>
            <a:ext cx="4031156" cy="47406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693 L 0.00035 -0.362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6595269"/>
            <a:ext cx="4302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79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" y="228600"/>
            <a:ext cx="36369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4E58-11A1-46AB-8C90-EB28F91F7CD2}" type="slidenum">
              <a:rPr lang="en-US"/>
              <a:pPr/>
              <a:t>45</a:t>
            </a:fld>
            <a:endParaRPr lang="en-US"/>
          </a:p>
        </p:txBody>
      </p:sp>
      <p:sp>
        <p:nvSpPr>
          <p:cNvPr id="1787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7911" name="Line 7"/>
          <p:cNvSpPr>
            <a:spLocks noChangeShapeType="1"/>
          </p:cNvSpPr>
          <p:nvPr/>
        </p:nvSpPr>
        <p:spPr bwMode="auto">
          <a:xfrm>
            <a:off x="0" y="471083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7919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038" y="4791771"/>
            <a:ext cx="9004300" cy="2016125"/>
            <a:chOff x="46038" y="1565275"/>
            <a:chExt cx="9004300" cy="201612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46038" y="1565275"/>
              <a:ext cx="9004300" cy="549275"/>
              <a:chOff x="29" y="927"/>
              <a:chExt cx="5672" cy="346"/>
            </a:xfrm>
          </p:grpSpPr>
          <p:pic>
            <p:nvPicPr>
              <p:cNvPr id="18" name="Picture 61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" y="937"/>
                <a:ext cx="3321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107"/>
                <a:ext cx="310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63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" y="927"/>
                <a:ext cx="140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2555875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154" y="2909887"/>
              <a:ext cx="1474787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1" y="3148012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174875"/>
              <a:ext cx="57546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04" y="3122612"/>
              <a:ext cx="25415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16" y="3068637"/>
              <a:ext cx="18684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608491" y="958187"/>
            <a:ext cx="262913" cy="102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204" y="1331934"/>
            <a:ext cx="3506350" cy="760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37748" y="2209800"/>
            <a:ext cx="4031156" cy="474064"/>
            <a:chOff x="737748" y="2509207"/>
            <a:chExt cx="4031156" cy="474064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748" y="2509207"/>
              <a:ext cx="4031156" cy="233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1448" y="2749289"/>
              <a:ext cx="1723757" cy="233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263548" y="2878736"/>
            <a:ext cx="3367388" cy="474122"/>
            <a:chOff x="1263548" y="2878736"/>
            <a:chExt cx="3367388" cy="474122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3548" y="2878736"/>
              <a:ext cx="2979556" cy="233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1510" y="3118818"/>
              <a:ext cx="3199426" cy="2340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2296126" y="3505200"/>
            <a:ext cx="914400" cy="914400"/>
            <a:chOff x="4853" y="1680"/>
            <a:chExt cx="576" cy="576"/>
          </a:xfrm>
        </p:grpSpPr>
        <p:sp>
          <p:nvSpPr>
            <p:cNvPr id="30" name="AutoShape 3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7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58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8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49" name="Picture 18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CF25-CB10-4B3C-9040-8EF4C39E775A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335979" name="Group 107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35977" name="Picture 10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78" name="Picture 10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5975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7" name="Picture 9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8" name="Picture 9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9" name="Picture 9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70" name="Picture 9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71" name="Picture 9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951" name="Group 79"/>
          <p:cNvGrpSpPr>
            <a:grpSpLocks/>
          </p:cNvGrpSpPr>
          <p:nvPr/>
        </p:nvGrpSpPr>
        <p:grpSpPr bwMode="auto">
          <a:xfrm>
            <a:off x="2819400" y="1916113"/>
            <a:ext cx="6143625" cy="1054100"/>
            <a:chOff x="1776" y="1207"/>
            <a:chExt cx="3870" cy="664"/>
          </a:xfrm>
        </p:grpSpPr>
        <p:pic>
          <p:nvPicPr>
            <p:cNvPr id="335900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07"/>
              <a:ext cx="13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1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1455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2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" y="1687"/>
              <a:ext cx="123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3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207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34" name="Picture 6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" y="1207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5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687"/>
              <a:ext cx="42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36" name="Picture 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" y="1687"/>
              <a:ext cx="31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04" name="Picture 3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455"/>
              <a:ext cx="42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35" name="Picture 6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" y="1455"/>
              <a:ext cx="31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5910" name="Line 38"/>
          <p:cNvSpPr>
            <a:spLocks noChangeShapeType="1"/>
          </p:cNvSpPr>
          <p:nvPr/>
        </p:nvSpPr>
        <p:spPr bwMode="auto">
          <a:xfrm>
            <a:off x="2787650" y="3048000"/>
            <a:ext cx="6207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5911" name="Group 39"/>
          <p:cNvGrpSpPr>
            <a:grpSpLocks/>
          </p:cNvGrpSpPr>
          <p:nvPr/>
        </p:nvGrpSpPr>
        <p:grpSpPr bwMode="auto">
          <a:xfrm>
            <a:off x="1752600" y="1905000"/>
            <a:ext cx="958850" cy="1096963"/>
            <a:chOff x="1104" y="1200"/>
            <a:chExt cx="604" cy="691"/>
          </a:xfrm>
        </p:grpSpPr>
        <p:pic>
          <p:nvPicPr>
            <p:cNvPr id="335912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76"/>
              <a:ext cx="4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5913" name="AutoShape 41"/>
            <p:cNvSpPr>
              <a:spLocks/>
            </p:cNvSpPr>
            <p:nvPr/>
          </p:nvSpPr>
          <p:spPr bwMode="auto">
            <a:xfrm>
              <a:off x="1610" y="1200"/>
              <a:ext cx="98" cy="691"/>
            </a:xfrm>
            <a:prstGeom prst="leftBrace">
              <a:avLst>
                <a:gd name="adj1" fmla="val 587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35953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124200"/>
            <a:ext cx="21320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4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3746500"/>
            <a:ext cx="195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5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136900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6" name="Picture 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3136900"/>
            <a:ext cx="6715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57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746500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2" name="Picture 9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343400"/>
            <a:ext cx="495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4" name="Picture 9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746500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5" name="Picture 9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343400"/>
            <a:ext cx="1957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66" name="Picture 9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343400"/>
            <a:ext cx="6699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27014 -0.176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5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-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92593E-6 L 8.33333E-7 -0.17777 " pathEditMode="relative" ptsTypes="AA">
                                      <p:cBhvr>
                                        <p:cTn id="8" dur="500" fill="hold"/>
                                        <p:tgtEl>
                                          <p:spTgt spid="335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92593E-6 L -5.55556E-6 -0.17777 " pathEditMode="relative" ptsTypes="AA">
                                      <p:cBhvr>
                                        <p:cTn id="10" dur="500" fill="hold"/>
                                        <p:tgtEl>
                                          <p:spTgt spid="33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7135 -0.2009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5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0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0989 -0.2009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1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41042 -0.232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11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23021 -0.2009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35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1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38091 -0.2324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3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-116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3908 -0.2321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8934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50" name="Picture 18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096E-F3DA-497D-903C-06487291F554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378985" name="Group 105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78986" name="Picture 10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87" name="Picture 10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8983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6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16113"/>
            <a:ext cx="6715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2678113"/>
            <a:ext cx="495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309813"/>
            <a:ext cx="496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Line 18"/>
          <p:cNvSpPr>
            <a:spLocks noChangeShapeType="1"/>
          </p:cNvSpPr>
          <p:nvPr/>
        </p:nvSpPr>
        <p:spPr bwMode="auto">
          <a:xfrm>
            <a:off x="2787650" y="3048000"/>
            <a:ext cx="6207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899" name="Group 19"/>
          <p:cNvGrpSpPr>
            <a:grpSpLocks/>
          </p:cNvGrpSpPr>
          <p:nvPr/>
        </p:nvGrpSpPr>
        <p:grpSpPr bwMode="auto">
          <a:xfrm>
            <a:off x="1752600" y="1905000"/>
            <a:ext cx="958850" cy="1096963"/>
            <a:chOff x="1104" y="1200"/>
            <a:chExt cx="604" cy="691"/>
          </a:xfrm>
        </p:grpSpPr>
        <p:pic>
          <p:nvPicPr>
            <p:cNvPr id="378900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476"/>
              <a:ext cx="4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01" name="AutoShape 21"/>
            <p:cNvSpPr>
              <a:spLocks/>
            </p:cNvSpPr>
            <p:nvPr/>
          </p:nvSpPr>
          <p:spPr bwMode="auto">
            <a:xfrm>
              <a:off x="1610" y="1200"/>
              <a:ext cx="98" cy="691"/>
            </a:xfrm>
            <a:prstGeom prst="leftBrace">
              <a:avLst>
                <a:gd name="adj1" fmla="val 5875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890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16113"/>
            <a:ext cx="21320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2309813"/>
            <a:ext cx="195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678113"/>
            <a:ext cx="1957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1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916113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2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309813"/>
            <a:ext cx="671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3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678113"/>
            <a:ext cx="6699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5" name="Line 35"/>
          <p:cNvSpPr>
            <a:spLocks noChangeShapeType="1"/>
          </p:cNvSpPr>
          <p:nvPr/>
        </p:nvSpPr>
        <p:spPr bwMode="auto">
          <a:xfrm>
            <a:off x="4114800" y="1905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6" name="Line 36"/>
          <p:cNvSpPr>
            <a:spLocks noChangeShapeType="1"/>
          </p:cNvSpPr>
          <p:nvPr/>
        </p:nvSpPr>
        <p:spPr bwMode="auto">
          <a:xfrm>
            <a:off x="4114800" y="2286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7" name="Line 37"/>
          <p:cNvSpPr>
            <a:spLocks noChangeShapeType="1"/>
          </p:cNvSpPr>
          <p:nvPr/>
        </p:nvSpPr>
        <p:spPr bwMode="auto">
          <a:xfrm flipV="1">
            <a:off x="5334000" y="2286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9" name="Line 39"/>
          <p:cNvSpPr>
            <a:spLocks noChangeShapeType="1"/>
          </p:cNvSpPr>
          <p:nvPr/>
        </p:nvSpPr>
        <p:spPr bwMode="auto">
          <a:xfrm flipV="1">
            <a:off x="5334000" y="2667000"/>
            <a:ext cx="838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20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35313"/>
            <a:ext cx="936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1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135313"/>
            <a:ext cx="1008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6" name="Picture 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3148013"/>
            <a:ext cx="1416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28686" y="3841640"/>
            <a:ext cx="3758114" cy="462278"/>
            <a:chOff x="4319086" y="3841640"/>
            <a:chExt cx="3758114" cy="46227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9086" y="3841640"/>
              <a:ext cx="3758114" cy="2295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9899" y="4101142"/>
              <a:ext cx="2987301" cy="2027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Oval 4"/>
          <p:cNvSpPr/>
          <p:nvPr/>
        </p:nvSpPr>
        <p:spPr bwMode="auto">
          <a:xfrm>
            <a:off x="8890000" y="905256"/>
            <a:ext cx="190500" cy="398462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5" grpId="0" animBg="1"/>
      <p:bldP spid="378916" grpId="0" animBg="1"/>
      <p:bldP spid="378917" grpId="0" animBg="1"/>
      <p:bldP spid="378919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9155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43" name="Picture 18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812F-01E0-4239-AAE5-D84F12B528C7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389182" name="Group 62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89183" name="Picture 6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84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912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6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7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3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5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35313"/>
            <a:ext cx="936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135313"/>
            <a:ext cx="10080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135313"/>
            <a:ext cx="1008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9174" name="Group 54"/>
          <p:cNvGrpSpPr>
            <a:grpSpLocks/>
          </p:cNvGrpSpPr>
          <p:nvPr/>
        </p:nvGrpSpPr>
        <p:grpSpPr bwMode="auto">
          <a:xfrm>
            <a:off x="4962525" y="1927225"/>
            <a:ext cx="1416050" cy="1503363"/>
            <a:chOff x="4754" y="1220"/>
            <a:chExt cx="892" cy="947"/>
          </a:xfrm>
        </p:grpSpPr>
        <p:pic>
          <p:nvPicPr>
            <p:cNvPr id="389175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983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220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7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1704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8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" y="1474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179" name="Line 59"/>
            <p:cNvSpPr>
              <a:spLocks noChangeShapeType="1"/>
            </p:cNvSpPr>
            <p:nvPr/>
          </p:nvSpPr>
          <p:spPr bwMode="auto">
            <a:xfrm>
              <a:off x="5268" y="1920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173" name="Group 53"/>
          <p:cNvGrpSpPr>
            <a:grpSpLocks/>
          </p:cNvGrpSpPr>
          <p:nvPr/>
        </p:nvGrpSpPr>
        <p:grpSpPr bwMode="auto">
          <a:xfrm>
            <a:off x="7546975" y="1936750"/>
            <a:ext cx="1416050" cy="1503363"/>
            <a:chOff x="4754" y="1220"/>
            <a:chExt cx="892" cy="947"/>
          </a:xfrm>
        </p:grpSpPr>
        <p:pic>
          <p:nvPicPr>
            <p:cNvPr id="389154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1983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68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220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71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1704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69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" y="1474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172" name="Line 52"/>
            <p:cNvSpPr>
              <a:spLocks noChangeShapeType="1"/>
            </p:cNvSpPr>
            <p:nvPr/>
          </p:nvSpPr>
          <p:spPr bwMode="auto">
            <a:xfrm>
              <a:off x="5268" y="1920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275 4.44444E-6 " pathEditMode="relative" ptsTypes="AA">
                                      <p:cBhvr>
                                        <p:cTn id="6" dur="500" fill="hold"/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275 1.48148E-6 " pathEditMode="relative" ptsTypes="AA">
                                      <p:cBhvr>
                                        <p:cTn id="8" dur="500" fill="hold"/>
                                        <p:tgtEl>
                                          <p:spTgt spid="38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711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44" name="Picture 18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6443-B84A-4710-BB44-F6456A1A2B0A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387141" name="Group 69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87142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43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7139" name="Group 67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87122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23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4" name="Picture 6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5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6" name="Picture 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37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7138" name="Line 66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707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6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8" name="Picture 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09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6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112" name="Line 40"/>
          <p:cNvSpPr>
            <a:spLocks noChangeShapeType="1"/>
          </p:cNvSpPr>
          <p:nvPr/>
        </p:nvSpPr>
        <p:spPr bwMode="auto">
          <a:xfrm flipV="1">
            <a:off x="4114800" y="4038600"/>
            <a:ext cx="19050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3" name="Line 41"/>
          <p:cNvSpPr>
            <a:spLocks noChangeShapeType="1"/>
          </p:cNvSpPr>
          <p:nvPr/>
        </p:nvSpPr>
        <p:spPr bwMode="auto">
          <a:xfrm flipV="1">
            <a:off x="3962400" y="4038600"/>
            <a:ext cx="2971800" cy="87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4" name="Line 42"/>
          <p:cNvSpPr>
            <a:spLocks noChangeShapeType="1"/>
          </p:cNvSpPr>
          <p:nvPr/>
        </p:nvSpPr>
        <p:spPr bwMode="auto">
          <a:xfrm>
            <a:off x="3629025" y="4972050"/>
            <a:ext cx="2009775" cy="895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5" name="Line 43"/>
          <p:cNvSpPr>
            <a:spLocks noChangeShapeType="1"/>
          </p:cNvSpPr>
          <p:nvPr/>
        </p:nvSpPr>
        <p:spPr bwMode="auto">
          <a:xfrm>
            <a:off x="6013450" y="4038600"/>
            <a:ext cx="630238" cy="46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6" name="Line 44"/>
          <p:cNvSpPr>
            <a:spLocks noChangeShapeType="1"/>
          </p:cNvSpPr>
          <p:nvPr/>
        </p:nvSpPr>
        <p:spPr bwMode="auto">
          <a:xfrm>
            <a:off x="6927850" y="4038600"/>
            <a:ext cx="430213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7" name="Line 45"/>
          <p:cNvSpPr>
            <a:spLocks noChangeShapeType="1"/>
          </p:cNvSpPr>
          <p:nvPr/>
        </p:nvSpPr>
        <p:spPr bwMode="auto">
          <a:xfrm flipV="1">
            <a:off x="5630863" y="5105400"/>
            <a:ext cx="135255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12" grpId="0" animBg="1"/>
      <p:bldP spid="387112" grpId="1" animBg="1"/>
      <p:bldP spid="387113" grpId="0" animBg="1"/>
      <p:bldP spid="387113" grpId="1" animBg="1"/>
      <p:bldP spid="387114" grpId="0" animBg="1"/>
      <p:bldP spid="387114" grpId="1" animBg="1"/>
      <p:bldP spid="387115" grpId="0" animBg="1"/>
      <p:bldP spid="387115" grpId="1" animBg="1"/>
      <p:bldP spid="387116" grpId="0" animBg="1"/>
      <p:bldP spid="387116" grpId="1" animBg="1"/>
      <p:bldP spid="387117" grpId="0" animBg="1"/>
      <p:bldP spid="3871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628606"/>
            <a:ext cx="3302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934" y="927100"/>
            <a:ext cx="6746566" cy="291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2445" name="Picture 1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04838"/>
            <a:ext cx="5957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" name="Group 190"/>
          <p:cNvGrpSpPr>
            <a:grpSpLocks/>
          </p:cNvGrpSpPr>
          <p:nvPr/>
        </p:nvGrpSpPr>
        <p:grpSpPr bwMode="auto">
          <a:xfrm>
            <a:off x="7835900" y="882650"/>
            <a:ext cx="1282700" cy="341313"/>
            <a:chOff x="4856" y="544"/>
            <a:chExt cx="808" cy="215"/>
          </a:xfrm>
        </p:grpSpPr>
        <p:pic>
          <p:nvPicPr>
            <p:cNvPr id="59" name="Picture 18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624"/>
              <a:ext cx="7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" name="Line 189"/>
            <p:cNvSpPr>
              <a:spLocks noChangeShapeType="1"/>
            </p:cNvSpPr>
            <p:nvPr/>
          </p:nvSpPr>
          <p:spPr bwMode="auto">
            <a:xfrm flipH="1" flipV="1">
              <a:off x="4856" y="544"/>
              <a:ext cx="86" cy="8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7A2F-1497-41BB-9DE0-AB4DF6396C7A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312567" name="Group 247"/>
          <p:cNvGrpSpPr>
            <a:grpSpLocks/>
          </p:cNvGrpSpPr>
          <p:nvPr/>
        </p:nvGrpSpPr>
        <p:grpSpPr bwMode="auto">
          <a:xfrm>
            <a:off x="36513" y="36513"/>
            <a:ext cx="3279775" cy="514350"/>
            <a:chOff x="23" y="23"/>
            <a:chExt cx="2066" cy="324"/>
          </a:xfrm>
        </p:grpSpPr>
        <p:pic>
          <p:nvPicPr>
            <p:cNvPr id="312568" name="Picture 2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95"/>
              <a:ext cx="190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9" name="Picture 2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"/>
              <a:ext cx="184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2558" name="Group 238"/>
          <p:cNvGrpSpPr>
            <a:grpSpLocks/>
          </p:cNvGrpSpPr>
          <p:nvPr/>
        </p:nvGrpSpPr>
        <p:grpSpPr bwMode="auto">
          <a:xfrm>
            <a:off x="2819400" y="1927225"/>
            <a:ext cx="3559175" cy="1503363"/>
            <a:chOff x="1776" y="1214"/>
            <a:chExt cx="2242" cy="947"/>
          </a:xfrm>
        </p:grpSpPr>
        <p:pic>
          <p:nvPicPr>
            <p:cNvPr id="312559" name="Picture 2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75"/>
              <a:ext cx="5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0" name="Picture 2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1975"/>
              <a:ext cx="63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1" name="Picture 2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1977"/>
              <a:ext cx="89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2" name="Picture 2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121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3" name="Picture 2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1698"/>
              <a:ext cx="2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2564" name="Picture 2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468"/>
              <a:ext cx="22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565" name="Line 245"/>
            <p:cNvSpPr>
              <a:spLocks noChangeShapeType="1"/>
            </p:cNvSpPr>
            <p:nvPr/>
          </p:nvSpPr>
          <p:spPr bwMode="auto">
            <a:xfrm>
              <a:off x="3640" y="1914"/>
              <a:ext cx="3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545" name="Picture 2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295400"/>
            <a:ext cx="675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0" name="Picture 1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36513"/>
            <a:ext cx="497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1" name="Picture 1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50"/>
            <a:ext cx="148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2" name="Picture 1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556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3" name="Picture 19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56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14" name="Picture 1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556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62" name="Picture 1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667250"/>
            <a:ext cx="26447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61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722813"/>
            <a:ext cx="15636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1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3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22813"/>
            <a:ext cx="5254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5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86375"/>
            <a:ext cx="773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7" name="Picture 7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76850"/>
            <a:ext cx="1531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99" name="Picture 7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76850"/>
            <a:ext cx="1706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97" name="Picture 1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98" name="Picture 17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38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499" name="Picture 17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5638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500" name="Picture 18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5638800"/>
            <a:ext cx="320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447" name="Line 127"/>
          <p:cNvSpPr>
            <a:spLocks noChangeShapeType="1"/>
          </p:cNvSpPr>
          <p:nvPr/>
        </p:nvSpPr>
        <p:spPr bwMode="auto">
          <a:xfrm>
            <a:off x="2068513" y="5378450"/>
            <a:ext cx="666750" cy="36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48" name="Line 128"/>
          <p:cNvSpPr>
            <a:spLocks noChangeShapeType="1"/>
          </p:cNvSpPr>
          <p:nvPr/>
        </p:nvSpPr>
        <p:spPr bwMode="auto">
          <a:xfrm flipH="1">
            <a:off x="3481388" y="4819650"/>
            <a:ext cx="4516437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49" name="Line 129"/>
          <p:cNvSpPr>
            <a:spLocks noChangeShapeType="1"/>
          </p:cNvSpPr>
          <p:nvPr/>
        </p:nvSpPr>
        <p:spPr bwMode="auto">
          <a:xfrm>
            <a:off x="2068513" y="5378450"/>
            <a:ext cx="2843212" cy="36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50" name="Line 130"/>
          <p:cNvSpPr>
            <a:spLocks noChangeShapeType="1"/>
          </p:cNvSpPr>
          <p:nvPr/>
        </p:nvSpPr>
        <p:spPr bwMode="auto">
          <a:xfrm flipH="1">
            <a:off x="5840413" y="4819650"/>
            <a:ext cx="2166937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2486" name="Picture 1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276850"/>
            <a:ext cx="18811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487" name="Line 167"/>
          <p:cNvSpPr>
            <a:spLocks noChangeShapeType="1"/>
          </p:cNvSpPr>
          <p:nvPr/>
        </p:nvSpPr>
        <p:spPr bwMode="auto">
          <a:xfrm>
            <a:off x="2068513" y="5378450"/>
            <a:ext cx="5146675" cy="5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88" name="Line 168"/>
          <p:cNvSpPr>
            <a:spLocks noChangeShapeType="1"/>
          </p:cNvSpPr>
          <p:nvPr/>
        </p:nvSpPr>
        <p:spPr bwMode="auto">
          <a:xfrm>
            <a:off x="8077200" y="4938713"/>
            <a:ext cx="0" cy="338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446" name="Line 126"/>
          <p:cNvSpPr>
            <a:spLocks noChangeShapeType="1"/>
          </p:cNvSpPr>
          <p:nvPr/>
        </p:nvSpPr>
        <p:spPr bwMode="auto">
          <a:xfrm flipH="1">
            <a:off x="2065338" y="839788"/>
            <a:ext cx="5046662" cy="4451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5" name="Line 215"/>
          <p:cNvSpPr>
            <a:spLocks noChangeShapeType="1"/>
          </p:cNvSpPr>
          <p:nvPr/>
        </p:nvSpPr>
        <p:spPr bwMode="auto">
          <a:xfrm>
            <a:off x="2082800" y="5456238"/>
            <a:ext cx="850900" cy="2460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6" name="Line 216"/>
          <p:cNvSpPr>
            <a:spLocks noChangeShapeType="1"/>
          </p:cNvSpPr>
          <p:nvPr/>
        </p:nvSpPr>
        <p:spPr bwMode="auto">
          <a:xfrm flipH="1">
            <a:off x="3089275" y="5419725"/>
            <a:ext cx="1060450" cy="28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7" name="Line 217"/>
          <p:cNvSpPr>
            <a:spLocks noChangeShapeType="1"/>
          </p:cNvSpPr>
          <p:nvPr/>
        </p:nvSpPr>
        <p:spPr bwMode="auto">
          <a:xfrm>
            <a:off x="4213225" y="5419725"/>
            <a:ext cx="931863" cy="28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8" name="Line 218"/>
          <p:cNvSpPr>
            <a:spLocks noChangeShapeType="1"/>
          </p:cNvSpPr>
          <p:nvPr/>
        </p:nvSpPr>
        <p:spPr bwMode="auto">
          <a:xfrm flipH="1">
            <a:off x="5300663" y="5429250"/>
            <a:ext cx="1179512" cy="274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39" name="Line 219"/>
          <p:cNvSpPr>
            <a:spLocks noChangeShapeType="1"/>
          </p:cNvSpPr>
          <p:nvPr/>
        </p:nvSpPr>
        <p:spPr bwMode="auto">
          <a:xfrm>
            <a:off x="6629400" y="5429250"/>
            <a:ext cx="795338" cy="255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40" name="Line 220"/>
          <p:cNvSpPr>
            <a:spLocks noChangeShapeType="1"/>
          </p:cNvSpPr>
          <p:nvPr/>
        </p:nvSpPr>
        <p:spPr bwMode="auto">
          <a:xfrm flipH="1">
            <a:off x="7742238" y="5429250"/>
            <a:ext cx="1050925" cy="255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1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1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1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1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1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1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1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47" grpId="0" animBg="1"/>
      <p:bldP spid="312447" grpId="1" animBg="1"/>
      <p:bldP spid="312448" grpId="0" animBg="1"/>
      <p:bldP spid="312448" grpId="1" animBg="1"/>
      <p:bldP spid="312449" grpId="0" animBg="1"/>
      <p:bldP spid="312449" grpId="1" animBg="1"/>
      <p:bldP spid="312450" grpId="0" animBg="1"/>
      <p:bldP spid="312450" grpId="1" animBg="1"/>
      <p:bldP spid="312487" grpId="0" animBg="1"/>
      <p:bldP spid="312487" grpId="1" animBg="1"/>
      <p:bldP spid="312488" grpId="0" animBg="1"/>
      <p:bldP spid="312488" grpId="1" animBg="1"/>
      <p:bldP spid="312446" grpId="0" animBg="1"/>
      <p:bldP spid="312446" grpId="1" animBg="1"/>
      <p:bldP spid="312535" grpId="0" animBg="1"/>
      <p:bldP spid="312536" grpId="0" animBg="1"/>
      <p:bldP spid="312537" grpId="0" animBg="1"/>
      <p:bldP spid="312538" grpId="0" animBg="1"/>
      <p:bldP spid="312539" grpId="0" animBg="1"/>
      <p:bldP spid="3125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981&quot;&gt;&lt;property id=&quot;20148&quot; value=&quot;5&quot;/&gt;&lt;property id=&quot;20300&quot; value=&quot;Slide 3&quot;/&gt;&lt;property id=&quot;20307&quot; value=&quot;479&quot;/&gt;&lt;/object&gt;&lt;object type=&quot;3&quot; unique_id=&quot;14010&quot;&gt;&lt;property id=&quot;20148&quot; value=&quot;5&quot;/&gt;&lt;property id=&quot;20300&quot; value=&quot;Slide 8&quot;/&gt;&lt;property id=&quot;20307&quot; value=&quot;510&quot;/&gt;&lt;/object&gt;&lt;object type=&quot;3&quot; unique_id=&quot;14468&quot;&gt;&lt;property id=&quot;20148&quot; value=&quot;5&quot;/&gt;&lt;property id=&quot;20300&quot; value=&quot;Slide 11&quot;/&gt;&lt;property id=&quot;20307&quot; value=&quot;511&quot;/&gt;&lt;/object&gt;&lt;object type=&quot;3&quot; unique_id=&quot;14469&quot;&gt;&lt;property id=&quot;20148&quot; value=&quot;5&quot;/&gt;&lt;property id=&quot;20300&quot; value=&quot;Slide 12&quot;/&gt;&lt;property id=&quot;20307&quot; value=&quot;512&quot;/&gt;&lt;/object&gt;&lt;object type=&quot;3&quot; unique_id=&quot;15214&quot;&gt;&lt;property id=&quot;20148&quot; value=&quot;5&quot;/&gt;&lt;property id=&quot;20300&quot; value=&quot;Slide 15&quot;/&gt;&lt;property id=&quot;20307&quot; value=&quot;514&quot;/&gt;&lt;/object&gt;&lt;object type=&quot;3&quot; unique_id=&quot;15491&quot;&gt;&lt;property id=&quot;20148&quot; value=&quot;5&quot;/&gt;&lt;property id=&quot;20300&quot; value=&quot;Slide 17&quot;/&gt;&lt;property id=&quot;20307&quot; value=&quot;515&quot;/&gt;&lt;/object&gt;&lt;object type=&quot;3&quot; unique_id=&quot;15702&quot;&gt;&lt;property id=&quot;20148&quot; value=&quot;5&quot;/&gt;&lt;property id=&quot;20300&quot; value=&quot;Slide 18&quot;/&gt;&lt;property id=&quot;20307&quot; value=&quot;516&quot;/&gt;&lt;/object&gt;&lt;object type=&quot;3&quot; unique_id=&quot;15774&quot;&gt;&lt;property id=&quot;20148&quot; value=&quot;5&quot;/&gt;&lt;property id=&quot;20300&quot; value=&quot;Slide 19&quot;/&gt;&lt;property id=&quot;20307&quot; value=&quot;517&quot;/&gt;&lt;/object&gt;&lt;object type=&quot;3&quot; unique_id=&quot;16426&quot;&gt;&lt;property id=&quot;20148&quot; value=&quot;5&quot;/&gt;&lt;property id=&quot;20300&quot; value=&quot;Slide 4&quot;/&gt;&lt;property id=&quot;20307&quot; value=&quot;518&quot;/&gt;&lt;/object&gt;&lt;object type=&quot;3&quot; unique_id=&quot;17084&quot;&gt;&lt;property id=&quot;20148&quot; value=&quot;5&quot;/&gt;&lt;property id=&quot;20300&quot; value=&quot;Slide 13&quot;/&gt;&lt;property id=&quot;20307&quot; value=&quot;519&quot;/&gt;&lt;/object&gt;&lt;object type=&quot;3&quot; unique_id=&quot;17455&quot;&gt;&lt;property id=&quot;20148&quot; value=&quot;5&quot;/&gt;&lt;property id=&quot;20300&quot; value=&quot;Slide 14&quot;/&gt;&lt;property id=&quot;20307&quot; value=&quot;520&quot;/&gt;&lt;/object&gt;&lt;object type=&quot;3&quot; unique_id=&quot;17681&quot;&gt;&lt;property id=&quot;20148&quot; value=&quot;5&quot;/&gt;&lt;property id=&quot;20300&quot; value=&quot;Slide 16&quot;/&gt;&lt;property id=&quot;20307&quot; value=&quot;521&quot;/&gt;&lt;/object&gt;&lt;object type=&quot;3&quot; unique_id=&quot;17712&quot;&gt;&lt;property id=&quot;20148&quot; value=&quot;5&quot;/&gt;&lt;property id=&quot;20300&quot; value=&quot;Slide 5&quot;/&gt;&lt;property id=&quot;20307&quot; value=&quot;522&quot;/&gt;&lt;/object&gt;&lt;object type=&quot;3&quot; unique_id=&quot;17777&quot;&gt;&lt;property id=&quot;20148&quot; value=&quot;5&quot;/&gt;&lt;property id=&quot;20300&quot; value=&quot;Slide 9&quot;/&gt;&lt;property id=&quot;20307&quot; value=&quot;523&quot;/&gt;&lt;/object&gt;&lt;object type=&quot;3&quot; unique_id=&quot;17795&quot;&gt;&lt;property id=&quot;20148&quot; value=&quot;5&quot;/&gt;&lt;property id=&quot;20300&quot; value=&quot;Slide 2&quot;/&gt;&lt;property id=&quot;20307&quot; value=&quot;524&quot;/&gt;&lt;/object&gt;&lt;object type=&quot;3&quot; unique_id=&quot;17814&quot;&gt;&lt;property id=&quot;20148&quot; value=&quot;5&quot;/&gt;&lt;property id=&quot;20300&quot; value=&quot;Slide 7&quot;/&gt;&lt;property id=&quot;20307&quot; value=&quot;525&quot;/&gt;&lt;/object&gt;&lt;object type=&quot;3&quot; unique_id=&quot;17891&quot;&gt;&lt;property id=&quot;20148&quot; value=&quot;5&quot;/&gt;&lt;property id=&quot;20300&quot; value=&quot;Slide 6&quot;/&gt;&lt;property id=&quot;20307&quot; value=&quot;526&quot;/&gt;&lt;/object&gt;&lt;object type=&quot;3&quot; unique_id=&quot;18112&quot;&gt;&lt;property id=&quot;20148&quot; value=&quot;5&quot;/&gt;&lt;property id=&quot;20300&quot; value=&quot;Slide 10&quot;/&gt;&lt;property id=&quot;20307&quot; value=&quot;527&quot;/&gt;&lt;/object&gt;&lt;object type=&quot;3&quot; unique_id=&quot;140975&quot;&gt;&lt;property id=&quot;20148&quot; value=&quot;5&quot;/&gt;&lt;property id=&quot;20300&quot; value=&quot;Slide 20&quot;/&gt;&lt;property id=&quot;20307&quot; value=&quot;528&quot;/&gt;&lt;/object&gt;&lt;object type=&quot;3&quot; unique_id=&quot;143873&quot;&gt;&lt;property id=&quot;20148&quot; value=&quot;5&quot;/&gt;&lt;property id=&quot;20300&quot; value=&quot;Slide 1&quot;/&gt;&lt;property id=&quot;20307&quot; value=&quot;52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position is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758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&#10;\phantom{\left(\frac{x^4}{4}\right)-6\left(\frac{x^2}{2}\right)}&#10;\right]_{x:\to0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344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&amp; EVALU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4683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phantom{\frac{x^4}{4}}\right)-6\left(\phantom{\frac{x^2}{2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844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546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25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left[\frac{x^4}{4}\right]_{x:\to0}^{x:\to3}\right)-&#10;6\left(\left[\frac{x^2}{2}\right]_{x:\to0}^{x:\to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46574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 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29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int_0^3x^3\,dx\right)-&#10;6\left(\int_0^3x\,d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9417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&#10;\phantom{\left(\frac{x^4}{4}\right)-6\left(\frac{x^2}{2}\right)}&#10;\right]_{x:\to0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344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int_0^3x^3\,dx\right)-&#10;6\left(\int_0^3x\,d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9417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int_0^3x^3\,dx\right)-&#10;6\left(\int_0^3x\,d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9417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83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98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int_0^3x^3\,dx\right)-&#10;6\left(\int_0^3x\,d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9417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ORE ON THIS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085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 LATER TOPIC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559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83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LIN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98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, position is an antiderivative of veloc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17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erivative of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575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 a better approxim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66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more sub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17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7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connect change in 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0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area under the graph of velocit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22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0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3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4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3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3=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05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necting antidifferentiation to area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47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damental Theorem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875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0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3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4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3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8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3=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05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9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 position is veloc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758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6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94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8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905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v({\color{blue}10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75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, position is an antiderivative of velocit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1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erivative of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575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0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3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4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3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4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8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3=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05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34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2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9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9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24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_3S_5^{11}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774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lated Q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41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11-5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3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4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3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54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8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3=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05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2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8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77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][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34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5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5)]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65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n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42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rror$\to0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8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p(11)]-[p(5)]=\lim_{n\to\infty}M_nS_5^{11}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899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1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t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04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BU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3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connect change in positio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4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rea under the graph of velocit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20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KINDA HARD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87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5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0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4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[2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67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{\color{blue}6})=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2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9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_3S_5^{11}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35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 a better approxim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667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more sub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17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$v({\color{blue}8})=64$,\quad $v({\color{blue}10})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817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BU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93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p(11)]-[p(5)]=\lim_{n\to\infty}M_nS_5^{11}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899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(t)=v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78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some}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74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v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13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5^{11}\,t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104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&#10;$p(t)$ is an antiderivative of $t^2$ w.r.t.~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1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t)=(t^3/3)+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81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79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11^3/3)+C]-[(5^3/3)+C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74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KINDA HARD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87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85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connect change in 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0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(t)=v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78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&#10;$p(t)$ is an antiderivative of $t^2$ w.r.t.~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12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79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9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re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0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area under the graph of velocit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22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3/3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86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'(t)=v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78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&#10;$p(t)$ is an antiderivative of $t^2$ w.r.t.~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12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3/3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86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t^3/3)+C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57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t^3/3)+C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57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 t^2\,dt=(t^3/3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99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{\hbox{antiderivatives of }t^2\hbox{ w.r.t.}~t\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68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3/3]_{t:\to5}^{t:\to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86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18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b)]-[p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19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48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18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b)]-[p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19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re's another version of this th'm, i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68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integrate to a variable, then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39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.r.t.~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4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({\color{blue}6})=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9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1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b)]-[p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19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a definite integr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1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anti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89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evaluate} at limits of integr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85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subtrac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7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5^{11}\,t^2\,dt=[11^3/3]-[5^3/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47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ime $5$ and time $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052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5^x\,t^2\,dt=[x^3/3]-[5^3/3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36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\int_5^x\,t^2\,dt=\frac{d}{dx}\left([x^3/3]-[5^3/3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487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4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2]_{t:\to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53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re's another version of this th'm, i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68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integrate to a variable, then differ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39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.r.t.~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9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48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18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b)]-[p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19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\int_5^x\,t^2\,dt=\frac{d}{dx}\left([x^3/3]-[5^3/3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487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4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t^2]_{t:\to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5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$\approx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51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44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v(t)\,dt=[v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74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v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5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nd now, for something completely differen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42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$v({\color{blue}8})=64$,\quad $v({\color{blue}10})=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817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48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1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b)]-[p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19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44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v(t)\,dt=[v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74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v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Estimate velocity using the {\color{blue}midpoint time}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905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9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53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&lt;x&lt;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9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mai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81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\le x\le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0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48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be an antiderivative of $v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18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b)]-[p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19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37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44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v(t)\,dt=[v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7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v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5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9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v:\to 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01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v:\to f$},&#10;{\color{blue}$p:\to F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848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t:\to 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42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v(t)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231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p(t)]_{t:\to a}^{t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48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x\,f}$ is accepta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913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&#10;$\displaystyle{\int_a^x\,f(x)\,dx}$ is {\color{red}no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148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use the same variable&#10;{\color[rgb]{1,0,1}here} and {\color[rgb]{1,0,1}her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065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OU}: Rigorous 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6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75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, as usu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38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compac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5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change $t$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27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 a better approxima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667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a shorter sub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392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=F|_a^b=[F(b)]-[F(a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731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'=F|_a^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09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 n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75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, as usu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38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compac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05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and differentiation are invers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31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F'=F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0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ometimes slopp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00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(\int_a^\bullet\,f\right)'=f}$ on 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167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r is i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7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a&lt;x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12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ntinuou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12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\le x\le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05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x\,f(t)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829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61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ntinuou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12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a\le x\le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05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x\,f(t)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829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2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on $[a,b]$\,\,\,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0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an antiderivative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31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61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n replace $a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05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any} $c\in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01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IST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147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x\,f(t)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829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2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uous 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65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displaystyle{\frac{d}{dx}\int_a^x\,f(t)\,dt=[f(t)]_{t:\to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14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, for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02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on $[a,b]$\,\,\,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0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an antiderivative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31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c^x\,f(t)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805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2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61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967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Loose ends from previous top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5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Loose ends from previous top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51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96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c^x\,f(t)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80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09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2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61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on $[a,b]$\,\,\,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0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an antiderivative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31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necting antidifferentiation to area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47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change in position $p(t)$ over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534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\,e^{t^2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008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(-100,10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61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x\,e^{t^2}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44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e^{x^2}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67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-100\le x\le1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223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:&#10;{\color{blue}Fun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474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'm of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80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ives an answ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7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\int_0^x\,e^{t^2}\,dt}\right]=e^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60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now}: velocity $v(t)$ at time $t$, $t\in[5,11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03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re is 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70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``elementar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07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eriv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93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Loose ends from previous top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51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9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{\color[rgb]{0,.8,0}Assuming} $v(t)=t^2$,&#10;{\color[rgb]{1,0,1}find} $[p(11)]-[p(5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680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c^x\,f(t)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805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2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61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on $[a,b]$\,\,\,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0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an antiderivative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31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3 subintervals}: $[5,7]$, $[7,9]$, $[9,1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15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x\,e^{t^2}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44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e^{x^2}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6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\,e^{t^2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008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(-1000000,100000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662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-1000000\le x\le1000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1539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:&#10;{\color{blue}Fun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474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'm of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80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ives an answ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midpoin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57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\int_0^x\,e^{t^2}\,dt}\right]=e^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60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re is 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70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``elementar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07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eriv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93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Loose ends from previous top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51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c\in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96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c^x\,f(t)\,dt}$ is an anti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805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12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61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on $[a,b]$\,\,\,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0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an antiderivative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31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\,e^{t^2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008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 ``elementar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750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uite important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22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robability theor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11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 variant of $H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782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OU}:&#10;{\color{blue}Fund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474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'm of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80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ives an answ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7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(x)=\int_0^x\,e^{t^2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6155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s a NEW f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54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phantom{\int_0^x\,e^{t^2}\,dt}\right]=e^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60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re is 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70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``elementary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07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tideriv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693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 easier way&#10;to show $\displaystyle{\int_0^1x^2\,dx=\frac{1}{3}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32897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IOU from previous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94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1\,x^2\,dx=\left[\frac{x^3}{3}\right]_{x:\to0}^{x:\to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627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^3}{3}-\frac{0^3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043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33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1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 AND EVALU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796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damental Theorem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87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 easier way&#10;to show $\displaystyle{\int_2^73x^2+4x^3\,dx=2720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089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IOU from previous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942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2^7\,3x^2+4x^3\,dx=\left[x^3+x^4\right]_{x:\to2}^{x:\to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920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7^3+7^4]-[2^3+2^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24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7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459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An example comparing a Riemann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318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o a definit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364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1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 AND EVALU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7962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4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 easier way&#10;to show $\displaystyle{\int_2^73x^2+4x^3\,dx=2720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089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IOU from previous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94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2^7\,3x^2+4x^3\,dx=\left[x^3+x^4\right]_{x:\to2}^{x:\to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920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7^3+7^4]-[2^3+2^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24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7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459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3-6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13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R_6S_0^3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4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-0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82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0$, $b=3$, 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59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6=\frac{b-a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96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5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An example comparing a Riemann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3183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o a definit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36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1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 AND EVALU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79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3-6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132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R_6S_0^3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4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-0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82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0$, $b=3$, $n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059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6=\frac{b-a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96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5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6S_0^3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8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sum_{j=1}^6\,f\left(0+j\left(\frac{1}{2}\right)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7928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f\left(0+1\left(\frac{1}{2}\right)\right)+\cdots+&#10;f\left(0+6\left(\frac{1}{2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4500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left(f\left(\frac{1}{2}\right)\right)+\cdots+&#10;\left(f\left(\frac{6}{2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652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h_6\sum_{j=1}^6\,f(a+jh_6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1717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,\ldots,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988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-0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8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6=\frac{b-a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9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5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3-6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132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0$, $b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27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6S_0^3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87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left(f\left(\frac{1}{2}\right)\right)+\cdots+&#10;\left(f\left(\frac{6}{2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6528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left(f\left(\frac{1}{2}\right)\right)+\cdots+&#10;\left(f\left(\frac{6}{2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6528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color{red}-2.875-5-5.625-4\color{blue}+0.625+9&#10;\color{black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948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lor{red}-3.93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89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76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949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iemann su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81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R_6S_0^3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4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949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11)]-[p(9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432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3-6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132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6S_0^3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87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lor{red}-3.93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896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color{red}-2.875-5-5.625-4\color{blue}+0.625+9&#10;\color{black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948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6S_0^3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87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color{red}-2.875-5-5.625-4\color{blue}+0.625+9&#10;\color{black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948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lor{red}-3.93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89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R_6S_0^3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4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9)]-[p(7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76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949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3-6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13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_6S_0^3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287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lor{red}-3.93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89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\left[\color{red}-2.875-5-5.625-4\color{blue}+0.625+9&#10;\color{black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9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p(7)]-[p(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564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R_6S_0^3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49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 OF (b)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634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ctangles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59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19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unt posi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99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ectangles bel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82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20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unt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597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 OF (b)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634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9493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3-6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132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0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69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R_6S_0^3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649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solve {\color{blue}(b)} as a limit of Riemann su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32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.g.}, a limit of right-endpt Riemann sums, {\it viz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93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R_nS_0^3f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477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3\,(x^3-5x)\,dx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6377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INDA H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483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 you expect answer 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44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ositive} or {\color{red}negative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56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compute the answer using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618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567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423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1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unts posi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740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bel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91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20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unts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06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3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7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[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69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&amp; EVALU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4683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phantom{\frac{x^4}{4}}\right)-6\left(\phantom{\frac{x^2}{2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844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546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2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[x^4]_{x:\to0}^{x:\to3}}{4}\right)-&#10;6\left(\frac{[x^2]_{x:\to0}^{x:\to3}}{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36161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left[\frac{x^4}{4}\right]_{x:\to0}^{x:\to3}\right)-&#10;6\left(\left[\frac{x^2}{2}\right]_{x:\to0}^{x:\to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4657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6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34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 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29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 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29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,\left(\frac{3^4-0^4}{4}\right)-&#10;6\left(\frac{3^2-0^2}{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9242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14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.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583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&#10;\phantom{\left(\frac{x^4}{4}\right)-6\left(\frac{x^2}{2}\right)}&#10;\right]_{x:\to0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3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f.~{\color[rgb]{0,.8,0}\S7.1, p.~139}&#10;{\color{red}EX 7.1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987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b)]-[F(a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753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314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tion along a lin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53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TI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333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&amp; EVALU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4683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3\,(x^3-6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4270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left[\frac{x^4}{4}\right]_{x:\to0}^{x:\to3}\right)-&#10;6\left(\left[\frac{x^2}{2}\right]_{x:\to0}^{x:\to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46574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phantom{\frac{x^4}{4}}\right)-6\left(\phantom{\frac{x^2}{2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844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546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2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 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29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plit} in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312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ack up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408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ew step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645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[x^4]_{x:\to0}^{x:\to3}}{4}\right)-&#10;6\left(\frac{[x^2]_{x:\to0}^{x:\to3}}{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36161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.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58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  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291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,\left(\frac{3^4-0^4}{4}\right)-&#10;6\left(\frac{3^2-0^2}{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9242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61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101</Words>
  <Application>Microsoft Office PowerPoint</Application>
  <PresentationFormat>On-screen Show (4:3)</PresentationFormat>
  <Paragraphs>94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462</cp:revision>
  <dcterms:created xsi:type="dcterms:W3CDTF">2008-08-29T11:36:52Z</dcterms:created>
  <dcterms:modified xsi:type="dcterms:W3CDTF">2011-08-29T20:36:53Z</dcterms:modified>
</cp:coreProperties>
</file>