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8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4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6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7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8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9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0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1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22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3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4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25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6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27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28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9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30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31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32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721" r:id="rId2"/>
    <p:sldId id="695" r:id="rId3"/>
    <p:sldId id="696" r:id="rId4"/>
    <p:sldId id="697" r:id="rId5"/>
    <p:sldId id="698" r:id="rId6"/>
    <p:sldId id="701" r:id="rId7"/>
    <p:sldId id="723" r:id="rId8"/>
    <p:sldId id="702" r:id="rId9"/>
    <p:sldId id="712" r:id="rId10"/>
    <p:sldId id="703" r:id="rId11"/>
    <p:sldId id="727" r:id="rId12"/>
    <p:sldId id="704" r:id="rId13"/>
    <p:sldId id="728" r:id="rId14"/>
    <p:sldId id="705" r:id="rId15"/>
    <p:sldId id="729" r:id="rId16"/>
    <p:sldId id="711" r:id="rId17"/>
    <p:sldId id="730" r:id="rId18"/>
    <p:sldId id="731" r:id="rId19"/>
    <p:sldId id="732" r:id="rId20"/>
    <p:sldId id="733" r:id="rId21"/>
    <p:sldId id="734" r:id="rId22"/>
    <p:sldId id="735" r:id="rId23"/>
    <p:sldId id="741" r:id="rId24"/>
    <p:sldId id="742" r:id="rId25"/>
    <p:sldId id="736" r:id="rId26"/>
    <p:sldId id="737" r:id="rId27"/>
    <p:sldId id="738" r:id="rId28"/>
    <p:sldId id="739" r:id="rId29"/>
    <p:sldId id="740" r:id="rId30"/>
    <p:sldId id="722" r:id="rId31"/>
    <p:sldId id="726" r:id="rId32"/>
    <p:sldId id="725" r:id="rId33"/>
    <p:sldId id="713" r:id="rId34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065" autoAdjust="0"/>
  </p:normalViewPr>
  <p:slideViewPr>
    <p:cSldViewPr>
      <p:cViewPr varScale="1">
        <p:scale>
          <a:sx n="89" d="100"/>
          <a:sy n="8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6D93C9E7-7C51-41F4-89DF-9ED6EA992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8353D-9D9C-41CE-877E-131F8A9C247E}" type="slidenum">
              <a:rPr lang="en-US"/>
              <a:pPr/>
              <a:t>1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1F587-4CDF-46EC-8577-A4FFEC401660}" type="slidenum">
              <a:rPr lang="en-US"/>
              <a:pPr/>
              <a:t>10</a:t>
            </a:fld>
            <a:endParaRPr lang="en-US"/>
          </a:p>
        </p:txBody>
      </p:sp>
      <p:sp>
        <p:nvSpPr>
          <p:cNvPr id="176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1F587-4CDF-46EC-8577-A4FFEC401660}" type="slidenum">
              <a:rPr lang="en-US"/>
              <a:pPr/>
              <a:t>11</a:t>
            </a:fld>
            <a:endParaRPr lang="en-US"/>
          </a:p>
        </p:txBody>
      </p:sp>
      <p:sp>
        <p:nvSpPr>
          <p:cNvPr id="176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F2E59-7A83-45ED-B697-BCA8C41B54D6}" type="slidenum">
              <a:rPr lang="en-US"/>
              <a:pPr/>
              <a:t>12</a:t>
            </a:fld>
            <a:endParaRPr lang="en-US"/>
          </a:p>
        </p:txBody>
      </p:sp>
      <p:sp>
        <p:nvSpPr>
          <p:cNvPr id="176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F2E59-7A83-45ED-B697-BCA8C41B54D6}" type="slidenum">
              <a:rPr lang="en-US"/>
              <a:pPr/>
              <a:t>13</a:t>
            </a:fld>
            <a:endParaRPr lang="en-US"/>
          </a:p>
        </p:txBody>
      </p:sp>
      <p:sp>
        <p:nvSpPr>
          <p:cNvPr id="176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DABC9-7C52-4B37-8CB6-5F03E3F0F9AE}" type="slidenum">
              <a:rPr lang="en-US"/>
              <a:pPr/>
              <a:t>14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DABC9-7C52-4B37-8CB6-5F03E3F0F9AE}" type="slidenum">
              <a:rPr lang="en-US"/>
              <a:pPr/>
              <a:t>15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2EE8-F1B5-4F01-AECF-17ABE57BEC02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3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795EB-57B7-4F92-9C45-E27C14D348D2}" type="slidenum">
              <a:rPr lang="en-US"/>
              <a:pPr/>
              <a:t>2</a:t>
            </a:fld>
            <a:endParaRPr lang="en-US"/>
          </a:p>
        </p:txBody>
      </p:sp>
      <p:sp>
        <p:nvSpPr>
          <p:cNvPr id="175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9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3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22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23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24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25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26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27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28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EC38-752C-4D39-AD35-BDF06B594209}" type="slidenum">
              <a:rPr lang="en-US"/>
              <a:pPr/>
              <a:t>29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10E24-5028-4971-A161-B5E0AE64F261}" type="slidenum">
              <a:rPr lang="en-US"/>
              <a:pPr/>
              <a:t>3</a:t>
            </a:fld>
            <a:endParaRPr lang="en-US"/>
          </a:p>
        </p:txBody>
      </p:sp>
      <p:sp>
        <p:nvSpPr>
          <p:cNvPr id="175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EC7C-1D12-4A86-8E3C-87F75310334D}" type="slidenum">
              <a:rPr lang="en-US"/>
              <a:pPr/>
              <a:t>30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EC7C-1D12-4A86-8E3C-87F75310334D}" type="slidenum">
              <a:rPr lang="en-US"/>
              <a:pPr/>
              <a:t>31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EC7C-1D12-4A86-8E3C-87F75310334D}" type="slidenum">
              <a:rPr lang="en-US"/>
              <a:pPr/>
              <a:t>32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C9E7-7C51-41F4-89DF-9ED6EA9926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C1310-71F1-4D36-B063-0DCC71A6DAAA}" type="slidenum">
              <a:rPr lang="en-US"/>
              <a:pPr/>
              <a:t>4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B069D-B83C-4038-927C-F454CD1FDF4A}" type="slidenum">
              <a:rPr lang="en-US"/>
              <a:pPr/>
              <a:t>5</a:t>
            </a:fld>
            <a:endParaRPr lang="en-US"/>
          </a:p>
        </p:txBody>
      </p:sp>
      <p:sp>
        <p:nvSpPr>
          <p:cNvPr id="175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DD5FE-8D3C-46EA-A467-C7FEB2ABFB3E}" type="slidenum">
              <a:rPr lang="en-US"/>
              <a:pPr/>
              <a:t>6</a:t>
            </a:fld>
            <a:endParaRPr lang="en-US"/>
          </a:p>
        </p:txBody>
      </p:sp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DD5FE-8D3C-46EA-A467-C7FEB2ABFB3E}" type="slidenum">
              <a:rPr lang="en-US"/>
              <a:pPr/>
              <a:t>7</a:t>
            </a:fld>
            <a:endParaRPr lang="en-US"/>
          </a:p>
        </p:txBody>
      </p:sp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1AA11-2DC6-4D9C-8D39-B4660D4A1964}" type="slidenum">
              <a:rPr lang="en-US"/>
              <a:pPr/>
              <a:t>8</a:t>
            </a:fld>
            <a:endParaRPr lang="en-US"/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D637F-D3E1-43ED-BE7E-F5303DF79730}" type="slidenum">
              <a:rPr lang="en-US"/>
              <a:pPr/>
              <a:t>9</a:t>
            </a:fld>
            <a:endParaRPr lang="en-US"/>
          </a:p>
        </p:txBody>
      </p:sp>
      <p:sp>
        <p:nvSpPr>
          <p:cNvPr id="176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D09B-B88C-48D3-ACAF-061527C6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AA8E-CB00-4AC0-AD6F-77D8FA3A4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05A-70D4-4EA6-AE63-14F2FDC48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5C05-EFC4-4602-8F6C-067A3E4DE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2DF5-EC4F-40B2-8A49-9109EF5A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6993-1AF1-49E0-BC78-D820BAAE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F895-7463-4F82-9B0E-FCE7A930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FFE0-6EA3-489A-85B3-55EEAC8CE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DECF-E734-46AC-B75E-1017DC56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530-00A0-4D8A-9674-667AADD6F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C2E0-DF20-4DF2-A141-B3958B3D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7FABEE-2DD1-4768-9EF9-9CA1A63F2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image" Target="../media/image12.png"/><Relationship Id="rId26" Type="http://schemas.openxmlformats.org/officeDocument/2006/relationships/image" Target="../media/image68.png"/><Relationship Id="rId3" Type="http://schemas.openxmlformats.org/officeDocument/2006/relationships/tags" Target="../tags/tag148.xml"/><Relationship Id="rId21" Type="http://schemas.openxmlformats.org/officeDocument/2006/relationships/image" Target="../media/image27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67.png"/><Relationship Id="rId2" Type="http://schemas.openxmlformats.org/officeDocument/2006/relationships/tags" Target="../tags/tag1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71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66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tags" Target="../tags/tag155.xml"/><Relationship Id="rId19" Type="http://schemas.openxmlformats.org/officeDocument/2006/relationships/image" Target="../media/image1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1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10.png"/><Relationship Id="rId18" Type="http://schemas.openxmlformats.org/officeDocument/2006/relationships/image" Target="../media/image29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13.png"/><Relationship Id="rId17" Type="http://schemas.openxmlformats.org/officeDocument/2006/relationships/image" Target="../media/image66.png"/><Relationship Id="rId2" Type="http://schemas.openxmlformats.org/officeDocument/2006/relationships/tags" Target="../tags/tag162.xml"/><Relationship Id="rId16" Type="http://schemas.openxmlformats.org/officeDocument/2006/relationships/image" Target="../media/image1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12.png"/><Relationship Id="rId5" Type="http://schemas.openxmlformats.org/officeDocument/2006/relationships/tags" Target="../tags/tag165.xml"/><Relationship Id="rId15" Type="http://schemas.openxmlformats.org/officeDocument/2006/relationships/image" Target="../media/image27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image" Target="../media/image73.png"/><Relationship Id="rId21" Type="http://schemas.openxmlformats.org/officeDocument/2006/relationships/tags" Target="../tags/tag18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86.png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41" Type="http://schemas.openxmlformats.org/officeDocument/2006/relationships/image" Target="../media/image27.png"/><Relationship Id="rId54" Type="http://schemas.openxmlformats.org/officeDocument/2006/relationships/image" Target="../media/image85.png"/><Relationship Id="rId62" Type="http://schemas.openxmlformats.org/officeDocument/2006/relationships/image" Target="../media/image93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image" Target="../media/image13.png"/><Relationship Id="rId40" Type="http://schemas.openxmlformats.org/officeDocument/2006/relationships/image" Target="../media/image74.png"/><Relationship Id="rId45" Type="http://schemas.openxmlformats.org/officeDocument/2006/relationships/image" Target="../media/image76.png"/><Relationship Id="rId53" Type="http://schemas.openxmlformats.org/officeDocument/2006/relationships/image" Target="../media/image84.png"/><Relationship Id="rId58" Type="http://schemas.openxmlformats.org/officeDocument/2006/relationships/image" Target="../media/image89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image" Target="../media/image12.png"/><Relationship Id="rId49" Type="http://schemas.openxmlformats.org/officeDocument/2006/relationships/image" Target="../media/image80.png"/><Relationship Id="rId57" Type="http://schemas.openxmlformats.org/officeDocument/2006/relationships/image" Target="../media/image88.png"/><Relationship Id="rId61" Type="http://schemas.openxmlformats.org/officeDocument/2006/relationships/image" Target="../media/image92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60" Type="http://schemas.openxmlformats.org/officeDocument/2006/relationships/image" Target="../media/image91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notesSlide" Target="../notesSlides/notesSlide12.xml"/><Relationship Id="rId43" Type="http://schemas.openxmlformats.org/officeDocument/2006/relationships/image" Target="../media/image29.png"/><Relationship Id="rId48" Type="http://schemas.openxmlformats.org/officeDocument/2006/relationships/image" Target="../media/image79.png"/><Relationship Id="rId56" Type="http://schemas.openxmlformats.org/officeDocument/2006/relationships/image" Target="../media/image87.png"/><Relationship Id="rId8" Type="http://schemas.openxmlformats.org/officeDocument/2006/relationships/tags" Target="../tags/tag176.xml"/><Relationship Id="rId51" Type="http://schemas.openxmlformats.org/officeDocument/2006/relationships/image" Target="../media/image82.png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image" Target="../media/image10.png"/><Relationship Id="rId46" Type="http://schemas.openxmlformats.org/officeDocument/2006/relationships/image" Target="../media/image77.png"/><Relationship Id="rId5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image" Target="../media/image77.png"/><Relationship Id="rId21" Type="http://schemas.openxmlformats.org/officeDocument/2006/relationships/tags" Target="../tags/tag22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3.png"/><Relationship Id="rId47" Type="http://schemas.openxmlformats.org/officeDocument/2006/relationships/image" Target="../media/image84.png"/><Relationship Id="rId50" Type="http://schemas.openxmlformats.org/officeDocument/2006/relationships/image" Target="../media/image89.png"/><Relationship Id="rId55" Type="http://schemas.openxmlformats.org/officeDocument/2006/relationships/image" Target="../media/image91.png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tags" Target="../tags/tag230.xml"/><Relationship Id="rId41" Type="http://schemas.openxmlformats.org/officeDocument/2006/relationships/image" Target="../media/image79.png"/><Relationship Id="rId54" Type="http://schemas.openxmlformats.org/officeDocument/2006/relationships/image" Target="../media/image88.png"/><Relationship Id="rId62" Type="http://schemas.openxmlformats.org/officeDocument/2006/relationships/image" Target="../media/image98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2.png"/><Relationship Id="rId53" Type="http://schemas.openxmlformats.org/officeDocument/2006/relationships/image" Target="../media/image87.png"/><Relationship Id="rId58" Type="http://schemas.openxmlformats.org/officeDocument/2006/relationships/image" Target="../media/image94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image" Target="../media/image10.png"/><Relationship Id="rId49" Type="http://schemas.openxmlformats.org/officeDocument/2006/relationships/image" Target="../media/image85.png"/><Relationship Id="rId57" Type="http://schemas.openxmlformats.org/officeDocument/2006/relationships/image" Target="../media/image93.png"/><Relationship Id="rId61" Type="http://schemas.openxmlformats.org/officeDocument/2006/relationships/image" Target="../media/image97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tags" Target="../tags/tag232.xml"/><Relationship Id="rId44" Type="http://schemas.openxmlformats.org/officeDocument/2006/relationships/image" Target="../media/image81.png"/><Relationship Id="rId52" Type="http://schemas.openxmlformats.org/officeDocument/2006/relationships/image" Target="../media/image86.png"/><Relationship Id="rId60" Type="http://schemas.openxmlformats.org/officeDocument/2006/relationships/image" Target="../media/image96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notesSlide" Target="../notesSlides/notesSlide13.xml"/><Relationship Id="rId43" Type="http://schemas.openxmlformats.org/officeDocument/2006/relationships/image" Target="../media/image80.png"/><Relationship Id="rId48" Type="http://schemas.openxmlformats.org/officeDocument/2006/relationships/image" Target="../media/image74.png"/><Relationship Id="rId56" Type="http://schemas.openxmlformats.org/officeDocument/2006/relationships/image" Target="../media/image92.png"/><Relationship Id="rId8" Type="http://schemas.openxmlformats.org/officeDocument/2006/relationships/tags" Target="../tags/tag209.xml"/><Relationship Id="rId51" Type="http://schemas.openxmlformats.org/officeDocument/2006/relationships/image" Target="../media/image90.png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image" Target="../media/image76.png"/><Relationship Id="rId46" Type="http://schemas.openxmlformats.org/officeDocument/2006/relationships/image" Target="../media/image83.png"/><Relationship Id="rId5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image" Target="../media/image10.png"/><Relationship Id="rId18" Type="http://schemas.openxmlformats.org/officeDocument/2006/relationships/image" Target="../media/image103.png"/><Relationship Id="rId3" Type="http://schemas.openxmlformats.org/officeDocument/2006/relationships/tags" Target="../tags/tag237.xml"/><Relationship Id="rId21" Type="http://schemas.openxmlformats.org/officeDocument/2006/relationships/image" Target="../media/image106.png"/><Relationship Id="rId7" Type="http://schemas.openxmlformats.org/officeDocument/2006/relationships/tags" Target="../tags/tag241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102.png"/><Relationship Id="rId2" Type="http://schemas.openxmlformats.org/officeDocument/2006/relationships/tags" Target="../tags/tag236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9.xml"/><Relationship Id="rId15" Type="http://schemas.openxmlformats.org/officeDocument/2006/relationships/image" Target="../media/image100.png"/><Relationship Id="rId10" Type="http://schemas.openxmlformats.org/officeDocument/2006/relationships/tags" Target="../tags/tag244.xml"/><Relationship Id="rId19" Type="http://schemas.openxmlformats.org/officeDocument/2006/relationships/image" Target="../media/image104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109.png"/><Relationship Id="rId3" Type="http://schemas.openxmlformats.org/officeDocument/2006/relationships/tags" Target="../tags/tag247.xml"/><Relationship Id="rId21" Type="http://schemas.openxmlformats.org/officeDocument/2006/relationships/image" Target="../media/image100.png"/><Relationship Id="rId34" Type="http://schemas.openxmlformats.org/officeDocument/2006/relationships/image" Target="../media/image107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8.png"/><Relationship Id="rId33" Type="http://schemas.openxmlformats.org/officeDocument/2006/relationships/image" Target="../media/image115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image" Target="../media/image99.png"/><Relationship Id="rId29" Type="http://schemas.openxmlformats.org/officeDocument/2006/relationships/image" Target="../media/image111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03.png"/><Relationship Id="rId32" Type="http://schemas.openxmlformats.org/officeDocument/2006/relationships/image" Target="../media/image114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102.png"/><Relationship Id="rId28" Type="http://schemas.openxmlformats.org/officeDocument/2006/relationships/image" Target="../media/image110.png"/><Relationship Id="rId10" Type="http://schemas.openxmlformats.org/officeDocument/2006/relationships/tags" Target="../tags/tag254.xml"/><Relationship Id="rId19" Type="http://schemas.openxmlformats.org/officeDocument/2006/relationships/image" Target="../media/image10.png"/><Relationship Id="rId31" Type="http://schemas.openxmlformats.org/officeDocument/2006/relationships/image" Target="../media/image113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101.png"/><Relationship Id="rId27" Type="http://schemas.openxmlformats.org/officeDocument/2006/relationships/image" Target="../media/image105.png"/><Relationship Id="rId30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118.png"/><Relationship Id="rId39" Type="http://schemas.openxmlformats.org/officeDocument/2006/relationships/image" Target="../media/image129.png"/><Relationship Id="rId3" Type="http://schemas.openxmlformats.org/officeDocument/2006/relationships/tags" Target="../tags/tag263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125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image" Target="../media/image117.png"/><Relationship Id="rId33" Type="http://schemas.openxmlformats.org/officeDocument/2006/relationships/image" Target="../media/image124.png"/><Relationship Id="rId38" Type="http://schemas.openxmlformats.org/officeDocument/2006/relationships/image" Target="../media/image113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1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116.png"/><Relationship Id="rId32" Type="http://schemas.openxmlformats.org/officeDocument/2006/relationships/image" Target="../media/image66.png"/><Relationship Id="rId37" Type="http://schemas.openxmlformats.org/officeDocument/2006/relationships/image" Target="../media/image128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image" Target="../media/image99.png"/><Relationship Id="rId28" Type="http://schemas.openxmlformats.org/officeDocument/2006/relationships/image" Target="../media/image120.png"/><Relationship Id="rId36" Type="http://schemas.openxmlformats.org/officeDocument/2006/relationships/image" Target="../media/image127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123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image" Target="../media/image10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notesSlide" Target="../notesSlides/notesSlide17.xml"/><Relationship Id="rId26" Type="http://schemas.openxmlformats.org/officeDocument/2006/relationships/image" Target="../media/image136.png"/><Relationship Id="rId3" Type="http://schemas.openxmlformats.org/officeDocument/2006/relationships/tags" Target="../tags/tag282.xml"/><Relationship Id="rId21" Type="http://schemas.openxmlformats.org/officeDocument/2006/relationships/image" Target="../media/image131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image" Target="../media/image99.png"/><Relationship Id="rId29" Type="http://schemas.openxmlformats.org/officeDocument/2006/relationships/image" Target="../media/image139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tags" Target="../tags/tag289.xml"/><Relationship Id="rId19" Type="http://schemas.openxmlformats.org/officeDocument/2006/relationships/image" Target="../media/image130.png"/><Relationship Id="rId31" Type="http://schemas.openxmlformats.org/officeDocument/2006/relationships/image" Target="../media/image141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image" Target="../media/image131.png"/><Relationship Id="rId39" Type="http://schemas.openxmlformats.org/officeDocument/2006/relationships/image" Target="../media/image69.png"/><Relationship Id="rId3" Type="http://schemas.openxmlformats.org/officeDocument/2006/relationships/tags" Target="../tags/tag298.xml"/><Relationship Id="rId21" Type="http://schemas.openxmlformats.org/officeDocument/2006/relationships/tags" Target="../tags/tag316.xml"/><Relationship Id="rId34" Type="http://schemas.openxmlformats.org/officeDocument/2006/relationships/image" Target="../media/image137.png"/><Relationship Id="rId42" Type="http://schemas.openxmlformats.org/officeDocument/2006/relationships/image" Target="../media/image146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image" Target="../media/image142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29" Type="http://schemas.openxmlformats.org/officeDocument/2006/relationships/image" Target="../media/image132.png"/><Relationship Id="rId41" Type="http://schemas.openxmlformats.org/officeDocument/2006/relationships/image" Target="../media/image145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143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4.png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99.png"/><Relationship Id="rId36" Type="http://schemas.openxmlformats.org/officeDocument/2006/relationships/image" Target="../media/image139.png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31" Type="http://schemas.openxmlformats.org/officeDocument/2006/relationships/image" Target="../media/image134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143.png"/><Relationship Id="rId39" Type="http://schemas.openxmlformats.org/officeDocument/2006/relationships/image" Target="../media/image141.png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34" Type="http://schemas.openxmlformats.org/officeDocument/2006/relationships/image" Target="../media/image136.png"/><Relationship Id="rId42" Type="http://schemas.openxmlformats.org/officeDocument/2006/relationships/image" Target="../media/image145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notesSlide" Target="../notesSlides/notesSlide19.xml"/><Relationship Id="rId33" Type="http://schemas.openxmlformats.org/officeDocument/2006/relationships/image" Target="../media/image135.png"/><Relationship Id="rId38" Type="http://schemas.openxmlformats.org/officeDocument/2006/relationships/image" Target="../media/image140.png"/><Relationship Id="rId46" Type="http://schemas.openxmlformats.org/officeDocument/2006/relationships/image" Target="../media/image149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image" Target="../media/image131.png"/><Relationship Id="rId41" Type="http://schemas.openxmlformats.org/officeDocument/2006/relationships/image" Target="../media/image144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4.png"/><Relationship Id="rId37" Type="http://schemas.openxmlformats.org/officeDocument/2006/relationships/image" Target="../media/image139.png"/><Relationship Id="rId40" Type="http://schemas.openxmlformats.org/officeDocument/2006/relationships/image" Target="../media/image69.png"/><Relationship Id="rId45" Type="http://schemas.openxmlformats.org/officeDocument/2006/relationships/image" Target="../media/image148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image" Target="../media/image147.png"/><Relationship Id="rId36" Type="http://schemas.openxmlformats.org/officeDocument/2006/relationships/image" Target="../media/image138.png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image" Target="../media/image133.png"/><Relationship Id="rId44" Type="http://schemas.openxmlformats.org/officeDocument/2006/relationships/image" Target="../media/image99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image" Target="../media/image146.png"/><Relationship Id="rId30" Type="http://schemas.openxmlformats.org/officeDocument/2006/relationships/image" Target="../media/image132.png"/><Relationship Id="rId35" Type="http://schemas.openxmlformats.org/officeDocument/2006/relationships/image" Target="../media/image137.png"/><Relationship Id="rId43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8.png"/><Relationship Id="rId21" Type="http://schemas.openxmlformats.org/officeDocument/2006/relationships/tags" Target="../tags/tag23.xml"/><Relationship Id="rId34" Type="http://schemas.openxmlformats.org/officeDocument/2006/relationships/image" Target="../media/image3.png"/><Relationship Id="rId42" Type="http://schemas.openxmlformats.org/officeDocument/2006/relationships/image" Target="../media/image11.png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55" Type="http://schemas.openxmlformats.org/officeDocument/2006/relationships/image" Target="../media/image2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2.png"/><Relationship Id="rId38" Type="http://schemas.openxmlformats.org/officeDocument/2006/relationships/image" Target="../media/image7.png"/><Relationship Id="rId46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0.png"/><Relationship Id="rId54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.png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14.png"/><Relationship Id="rId53" Type="http://schemas.openxmlformats.org/officeDocument/2006/relationships/image" Target="../media/image2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5.png"/><Relationship Id="rId49" Type="http://schemas.openxmlformats.org/officeDocument/2006/relationships/image" Target="../media/image18.png"/><Relationship Id="rId57" Type="http://schemas.openxmlformats.org/officeDocument/2006/relationships/image" Target="../media/image26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notesSlide" Target="../notesSlides/notesSlide2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png"/><Relationship Id="rId56" Type="http://schemas.openxmlformats.org/officeDocument/2006/relationships/image" Target="../media/image25.png"/><Relationship Id="rId8" Type="http://schemas.openxmlformats.org/officeDocument/2006/relationships/tags" Target="../tags/tag10.xml"/><Relationship Id="rId51" Type="http://schemas.openxmlformats.org/officeDocument/2006/relationships/image" Target="../media/image20.png"/><Relationship Id="rId3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image" Target="../media/image143.png"/><Relationship Id="rId18" Type="http://schemas.openxmlformats.org/officeDocument/2006/relationships/image" Target="../media/image151.png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150.png"/><Relationship Id="rId2" Type="http://schemas.openxmlformats.org/officeDocument/2006/relationships/tags" Target="../tags/tag341.xml"/><Relationship Id="rId16" Type="http://schemas.openxmlformats.org/officeDocument/2006/relationships/image" Target="../media/image69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4.xml"/><Relationship Id="rId15" Type="http://schemas.openxmlformats.org/officeDocument/2006/relationships/image" Target="../media/image99.png"/><Relationship Id="rId10" Type="http://schemas.openxmlformats.org/officeDocument/2006/relationships/tags" Target="../tags/tag349.xml"/><Relationship Id="rId19" Type="http://schemas.openxmlformats.org/officeDocument/2006/relationships/image" Target="../media/image152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image" Target="../media/image130.png"/><Relationship Id="rId21" Type="http://schemas.openxmlformats.org/officeDocument/2006/relationships/tags" Target="../tags/tag370.xml"/><Relationship Id="rId34" Type="http://schemas.openxmlformats.org/officeDocument/2006/relationships/tags" Target="../tags/tag383.xml"/><Relationship Id="rId42" Type="http://schemas.openxmlformats.org/officeDocument/2006/relationships/image" Target="../media/image151.png"/><Relationship Id="rId47" Type="http://schemas.openxmlformats.org/officeDocument/2006/relationships/image" Target="../media/image155.png"/><Relationship Id="rId50" Type="http://schemas.openxmlformats.org/officeDocument/2006/relationships/image" Target="../media/image158.png"/><Relationship Id="rId55" Type="http://schemas.openxmlformats.org/officeDocument/2006/relationships/image" Target="../media/image163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image" Target="../media/image143.png"/><Relationship Id="rId46" Type="http://schemas.openxmlformats.org/officeDocument/2006/relationships/image" Target="../media/image154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tags" Target="../tags/tag378.xml"/><Relationship Id="rId41" Type="http://schemas.openxmlformats.org/officeDocument/2006/relationships/image" Target="../media/image150.png"/><Relationship Id="rId54" Type="http://schemas.openxmlformats.org/officeDocument/2006/relationships/image" Target="../media/image162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notesSlide" Target="../notesSlides/notesSlide21.xml"/><Relationship Id="rId40" Type="http://schemas.openxmlformats.org/officeDocument/2006/relationships/image" Target="../media/image99.png"/><Relationship Id="rId45" Type="http://schemas.openxmlformats.org/officeDocument/2006/relationships/image" Target="../media/image153.png"/><Relationship Id="rId53" Type="http://schemas.openxmlformats.org/officeDocument/2006/relationships/image" Target="../media/image161.png"/><Relationship Id="rId58" Type="http://schemas.openxmlformats.org/officeDocument/2006/relationships/image" Target="../media/image165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57.png"/><Relationship Id="rId57" Type="http://schemas.openxmlformats.org/officeDocument/2006/relationships/image" Target="../media/image113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4" Type="http://schemas.openxmlformats.org/officeDocument/2006/relationships/image" Target="../media/image152.png"/><Relationship Id="rId52" Type="http://schemas.openxmlformats.org/officeDocument/2006/relationships/image" Target="../media/image160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tags" Target="../tags/tag384.xml"/><Relationship Id="rId43" Type="http://schemas.openxmlformats.org/officeDocument/2006/relationships/image" Target="../media/image69.png"/><Relationship Id="rId48" Type="http://schemas.openxmlformats.org/officeDocument/2006/relationships/image" Target="../media/image156.png"/><Relationship Id="rId56" Type="http://schemas.openxmlformats.org/officeDocument/2006/relationships/image" Target="../media/image164.png"/><Relationship Id="rId8" Type="http://schemas.openxmlformats.org/officeDocument/2006/relationships/tags" Target="../tags/tag357.xml"/><Relationship Id="rId51" Type="http://schemas.openxmlformats.org/officeDocument/2006/relationships/image" Target="../media/image159.png"/><Relationship Id="rId3" Type="http://schemas.openxmlformats.org/officeDocument/2006/relationships/tags" Target="../tags/tag3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notesSlide" Target="../notesSlides/notesSlide22.xml"/><Relationship Id="rId39" Type="http://schemas.openxmlformats.org/officeDocument/2006/relationships/image" Target="../media/image176.png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34" Type="http://schemas.openxmlformats.org/officeDocument/2006/relationships/image" Target="../media/image171.png"/><Relationship Id="rId42" Type="http://schemas.openxmlformats.org/officeDocument/2006/relationships/image" Target="../media/image179.png"/><Relationship Id="rId47" Type="http://schemas.openxmlformats.org/officeDocument/2006/relationships/image" Target="../media/image184.pn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70.png"/><Relationship Id="rId38" Type="http://schemas.openxmlformats.org/officeDocument/2006/relationships/image" Target="../media/image175.png"/><Relationship Id="rId46" Type="http://schemas.openxmlformats.org/officeDocument/2006/relationships/image" Target="../media/image183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image" Target="../media/image166.png"/><Relationship Id="rId41" Type="http://schemas.openxmlformats.org/officeDocument/2006/relationships/image" Target="../media/image178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32" Type="http://schemas.openxmlformats.org/officeDocument/2006/relationships/image" Target="../media/image169.png"/><Relationship Id="rId37" Type="http://schemas.openxmlformats.org/officeDocument/2006/relationships/image" Target="../media/image174.png"/><Relationship Id="rId40" Type="http://schemas.openxmlformats.org/officeDocument/2006/relationships/image" Target="../media/image177.png"/><Relationship Id="rId45" Type="http://schemas.openxmlformats.org/officeDocument/2006/relationships/image" Target="../media/image182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28" Type="http://schemas.openxmlformats.org/officeDocument/2006/relationships/image" Target="../media/image99.png"/><Relationship Id="rId36" Type="http://schemas.openxmlformats.org/officeDocument/2006/relationships/image" Target="../media/image173.png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image" Target="../media/image168.png"/><Relationship Id="rId44" Type="http://schemas.openxmlformats.org/officeDocument/2006/relationships/image" Target="../media/image181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image" Target="../media/image143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Relationship Id="rId43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tags" Target="../tags/tag426.xml"/><Relationship Id="rId26" Type="http://schemas.openxmlformats.org/officeDocument/2006/relationships/image" Target="../media/image99.png"/><Relationship Id="rId39" Type="http://schemas.openxmlformats.org/officeDocument/2006/relationships/image" Target="../media/image188.png"/><Relationship Id="rId3" Type="http://schemas.openxmlformats.org/officeDocument/2006/relationships/tags" Target="../tags/tag411.xml"/><Relationship Id="rId21" Type="http://schemas.openxmlformats.org/officeDocument/2006/relationships/tags" Target="../tags/tag429.xml"/><Relationship Id="rId34" Type="http://schemas.openxmlformats.org/officeDocument/2006/relationships/image" Target="../media/image173.png"/><Relationship Id="rId42" Type="http://schemas.openxmlformats.org/officeDocument/2006/relationships/image" Target="../media/image191.png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image" Target="../media/image143.png"/><Relationship Id="rId33" Type="http://schemas.openxmlformats.org/officeDocument/2006/relationships/image" Target="../media/image172.png"/><Relationship Id="rId38" Type="http://schemas.openxmlformats.org/officeDocument/2006/relationships/image" Target="../media/image187.png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0" Type="http://schemas.openxmlformats.org/officeDocument/2006/relationships/tags" Target="../tags/tag428.xml"/><Relationship Id="rId29" Type="http://schemas.openxmlformats.org/officeDocument/2006/relationships/image" Target="../media/image168.png"/><Relationship Id="rId41" Type="http://schemas.openxmlformats.org/officeDocument/2006/relationships/image" Target="../media/image190.png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notesSlide" Target="../notesSlides/notesSlide23.xml"/><Relationship Id="rId32" Type="http://schemas.openxmlformats.org/officeDocument/2006/relationships/image" Target="../media/image171.png"/><Relationship Id="rId37" Type="http://schemas.openxmlformats.org/officeDocument/2006/relationships/image" Target="../media/image186.png"/><Relationship Id="rId40" Type="http://schemas.openxmlformats.org/officeDocument/2006/relationships/image" Target="../media/image189.png"/><Relationship Id="rId5" Type="http://schemas.openxmlformats.org/officeDocument/2006/relationships/tags" Target="../tags/tag413.xml"/><Relationship Id="rId15" Type="http://schemas.openxmlformats.org/officeDocument/2006/relationships/tags" Target="../tags/tag42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7.png"/><Relationship Id="rId36" Type="http://schemas.openxmlformats.org/officeDocument/2006/relationships/image" Target="../media/image185.png"/><Relationship Id="rId10" Type="http://schemas.openxmlformats.org/officeDocument/2006/relationships/tags" Target="../tags/tag418.xml"/><Relationship Id="rId19" Type="http://schemas.openxmlformats.org/officeDocument/2006/relationships/tags" Target="../tags/tag427.xml"/><Relationship Id="rId31" Type="http://schemas.openxmlformats.org/officeDocument/2006/relationships/image" Target="../media/image170.png"/><Relationship Id="rId44" Type="http://schemas.openxmlformats.org/officeDocument/2006/relationships/image" Target="../media/image193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tags" Target="../tags/tag430.xml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Relationship Id="rId35" Type="http://schemas.openxmlformats.org/officeDocument/2006/relationships/image" Target="../media/image182.png"/><Relationship Id="rId43" Type="http://schemas.openxmlformats.org/officeDocument/2006/relationships/image" Target="../media/image1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image" Target="../media/image169.png"/><Relationship Id="rId3" Type="http://schemas.openxmlformats.org/officeDocument/2006/relationships/tags" Target="../tags/tag433.xml"/><Relationship Id="rId21" Type="http://schemas.openxmlformats.org/officeDocument/2006/relationships/image" Target="../media/image143.png"/><Relationship Id="rId34" Type="http://schemas.openxmlformats.org/officeDocument/2006/relationships/image" Target="../media/image195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image" Target="../media/image168.png"/><Relationship Id="rId33" Type="http://schemas.openxmlformats.org/officeDocument/2006/relationships/image" Target="../media/image194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72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image" Target="../media/image167.png"/><Relationship Id="rId32" Type="http://schemas.openxmlformats.org/officeDocument/2006/relationships/image" Target="../media/image193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image" Target="../media/image166.png"/><Relationship Id="rId28" Type="http://schemas.openxmlformats.org/officeDocument/2006/relationships/image" Target="../media/image171.png"/><Relationship Id="rId10" Type="http://schemas.openxmlformats.org/officeDocument/2006/relationships/tags" Target="../tags/tag44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2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image" Target="../media/image99.png"/><Relationship Id="rId27" Type="http://schemas.openxmlformats.org/officeDocument/2006/relationships/image" Target="../media/image170.png"/><Relationship Id="rId30" Type="http://schemas.openxmlformats.org/officeDocument/2006/relationships/image" Target="../media/image173.png"/><Relationship Id="rId35" Type="http://schemas.openxmlformats.org/officeDocument/2006/relationships/image" Target="../media/image19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69.xml"/><Relationship Id="rId34" Type="http://schemas.openxmlformats.org/officeDocument/2006/relationships/tags" Target="../tags/tag482.xml"/><Relationship Id="rId42" Type="http://schemas.openxmlformats.org/officeDocument/2006/relationships/image" Target="../media/image166.png"/><Relationship Id="rId47" Type="http://schemas.openxmlformats.org/officeDocument/2006/relationships/image" Target="../media/image171.png"/><Relationship Id="rId50" Type="http://schemas.openxmlformats.org/officeDocument/2006/relationships/image" Target="../media/image182.png"/><Relationship Id="rId55" Type="http://schemas.openxmlformats.org/officeDocument/2006/relationships/image" Target="../media/image197.png"/><Relationship Id="rId63" Type="http://schemas.openxmlformats.org/officeDocument/2006/relationships/image" Target="../media/image204.png"/><Relationship Id="rId68" Type="http://schemas.openxmlformats.org/officeDocument/2006/relationships/image" Target="../media/image209.png"/><Relationship Id="rId7" Type="http://schemas.openxmlformats.org/officeDocument/2006/relationships/tags" Target="../tags/tag455.xml"/><Relationship Id="rId71" Type="http://schemas.openxmlformats.org/officeDocument/2006/relationships/image" Target="../media/image212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9" Type="http://schemas.openxmlformats.org/officeDocument/2006/relationships/tags" Target="../tags/tag477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32" Type="http://schemas.openxmlformats.org/officeDocument/2006/relationships/tags" Target="../tags/tag480.xml"/><Relationship Id="rId37" Type="http://schemas.openxmlformats.org/officeDocument/2006/relationships/tags" Target="../tags/tag485.xml"/><Relationship Id="rId40" Type="http://schemas.openxmlformats.org/officeDocument/2006/relationships/image" Target="../media/image143.png"/><Relationship Id="rId45" Type="http://schemas.openxmlformats.org/officeDocument/2006/relationships/image" Target="../media/image169.png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66" Type="http://schemas.openxmlformats.org/officeDocument/2006/relationships/image" Target="../media/image207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tags" Target="../tags/tag476.xml"/><Relationship Id="rId36" Type="http://schemas.openxmlformats.org/officeDocument/2006/relationships/tags" Target="../tags/tag484.xml"/><Relationship Id="rId49" Type="http://schemas.openxmlformats.org/officeDocument/2006/relationships/image" Target="../media/image173.png"/><Relationship Id="rId57" Type="http://schemas.openxmlformats.org/officeDocument/2006/relationships/image" Target="../media/image199.png"/><Relationship Id="rId61" Type="http://schemas.openxmlformats.org/officeDocument/2006/relationships/image" Target="../media/image202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tags" Target="../tags/tag479.xml"/><Relationship Id="rId44" Type="http://schemas.openxmlformats.org/officeDocument/2006/relationships/image" Target="../media/image168.png"/><Relationship Id="rId52" Type="http://schemas.openxmlformats.org/officeDocument/2006/relationships/image" Target="../media/image194.png"/><Relationship Id="rId60" Type="http://schemas.openxmlformats.org/officeDocument/2006/relationships/image" Target="../media/image201.png"/><Relationship Id="rId65" Type="http://schemas.openxmlformats.org/officeDocument/2006/relationships/image" Target="../media/image206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tags" Target="../tags/tag475.xml"/><Relationship Id="rId30" Type="http://schemas.openxmlformats.org/officeDocument/2006/relationships/tags" Target="../tags/tag478.xml"/><Relationship Id="rId35" Type="http://schemas.openxmlformats.org/officeDocument/2006/relationships/tags" Target="../tags/tag483.xml"/><Relationship Id="rId43" Type="http://schemas.openxmlformats.org/officeDocument/2006/relationships/image" Target="../media/image167.png"/><Relationship Id="rId48" Type="http://schemas.openxmlformats.org/officeDocument/2006/relationships/image" Target="../media/image172.png"/><Relationship Id="rId56" Type="http://schemas.openxmlformats.org/officeDocument/2006/relationships/image" Target="../media/image198.png"/><Relationship Id="rId64" Type="http://schemas.openxmlformats.org/officeDocument/2006/relationships/image" Target="../media/image205.png"/><Relationship Id="rId69" Type="http://schemas.openxmlformats.org/officeDocument/2006/relationships/image" Target="../media/image210.png"/><Relationship Id="rId8" Type="http://schemas.openxmlformats.org/officeDocument/2006/relationships/tags" Target="../tags/tag456.xml"/><Relationship Id="rId51" Type="http://schemas.openxmlformats.org/officeDocument/2006/relationships/image" Target="../media/image193.png"/><Relationship Id="rId3" Type="http://schemas.openxmlformats.org/officeDocument/2006/relationships/tags" Target="../tags/tag451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33" Type="http://schemas.openxmlformats.org/officeDocument/2006/relationships/tags" Target="../tags/tag48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70.png"/><Relationship Id="rId59" Type="http://schemas.openxmlformats.org/officeDocument/2006/relationships/image" Target="../media/image183.png"/><Relationship Id="rId67" Type="http://schemas.openxmlformats.org/officeDocument/2006/relationships/image" Target="../media/image208.png"/><Relationship Id="rId20" Type="http://schemas.openxmlformats.org/officeDocument/2006/relationships/tags" Target="../tags/tag468.xml"/><Relationship Id="rId41" Type="http://schemas.openxmlformats.org/officeDocument/2006/relationships/image" Target="../media/image99.png"/><Relationship Id="rId54" Type="http://schemas.openxmlformats.org/officeDocument/2006/relationships/image" Target="../media/image196.png"/><Relationship Id="rId62" Type="http://schemas.openxmlformats.org/officeDocument/2006/relationships/image" Target="../media/image203.png"/><Relationship Id="rId70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42" Type="http://schemas.openxmlformats.org/officeDocument/2006/relationships/image" Target="../media/image195.png"/><Relationship Id="rId47" Type="http://schemas.openxmlformats.org/officeDocument/2006/relationships/image" Target="../media/image99.png"/><Relationship Id="rId50" Type="http://schemas.openxmlformats.org/officeDocument/2006/relationships/image" Target="../media/image168.png"/><Relationship Id="rId55" Type="http://schemas.openxmlformats.org/officeDocument/2006/relationships/image" Target="../media/image193.png"/><Relationship Id="rId63" Type="http://schemas.openxmlformats.org/officeDocument/2006/relationships/image" Target="../media/image207.png"/><Relationship Id="rId68" Type="http://schemas.openxmlformats.org/officeDocument/2006/relationships/image" Target="../media/image212.png"/><Relationship Id="rId7" Type="http://schemas.openxmlformats.org/officeDocument/2006/relationships/tags" Target="../tags/tag492.xml"/><Relationship Id="rId71" Type="http://schemas.openxmlformats.org/officeDocument/2006/relationships/image" Target="../media/image215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9" Type="http://schemas.openxmlformats.org/officeDocument/2006/relationships/tags" Target="../tags/tag514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notesSlide" Target="../notesSlides/notesSlide26.xml"/><Relationship Id="rId45" Type="http://schemas.openxmlformats.org/officeDocument/2006/relationships/image" Target="../media/image169.png"/><Relationship Id="rId53" Type="http://schemas.openxmlformats.org/officeDocument/2006/relationships/image" Target="../media/image172.png"/><Relationship Id="rId58" Type="http://schemas.openxmlformats.org/officeDocument/2006/relationships/image" Target="../media/image202.png"/><Relationship Id="rId66" Type="http://schemas.openxmlformats.org/officeDocument/2006/relationships/image" Target="../media/image210.png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49" Type="http://schemas.openxmlformats.org/officeDocument/2006/relationships/image" Target="../media/image167.png"/><Relationship Id="rId57" Type="http://schemas.openxmlformats.org/officeDocument/2006/relationships/image" Target="../media/image201.png"/><Relationship Id="rId61" Type="http://schemas.openxmlformats.org/officeDocument/2006/relationships/image" Target="../media/image205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4" Type="http://schemas.openxmlformats.org/officeDocument/2006/relationships/image" Target="../media/image143.png"/><Relationship Id="rId52" Type="http://schemas.openxmlformats.org/officeDocument/2006/relationships/image" Target="../media/image171.png"/><Relationship Id="rId60" Type="http://schemas.openxmlformats.org/officeDocument/2006/relationships/image" Target="../media/image204.png"/><Relationship Id="rId65" Type="http://schemas.openxmlformats.org/officeDocument/2006/relationships/image" Target="../media/image209.png"/><Relationship Id="rId73" Type="http://schemas.openxmlformats.org/officeDocument/2006/relationships/image" Target="../media/image147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43" Type="http://schemas.openxmlformats.org/officeDocument/2006/relationships/image" Target="../media/image196.png"/><Relationship Id="rId48" Type="http://schemas.openxmlformats.org/officeDocument/2006/relationships/image" Target="../media/image166.png"/><Relationship Id="rId56" Type="http://schemas.openxmlformats.org/officeDocument/2006/relationships/image" Target="../media/image183.png"/><Relationship Id="rId64" Type="http://schemas.openxmlformats.org/officeDocument/2006/relationships/image" Target="../media/image208.png"/><Relationship Id="rId69" Type="http://schemas.openxmlformats.org/officeDocument/2006/relationships/image" Target="../media/image213.png"/><Relationship Id="rId8" Type="http://schemas.openxmlformats.org/officeDocument/2006/relationships/tags" Target="../tags/tag493.xml"/><Relationship Id="rId51" Type="http://schemas.openxmlformats.org/officeDocument/2006/relationships/image" Target="../media/image170.png"/><Relationship Id="rId72" Type="http://schemas.openxmlformats.org/officeDocument/2006/relationships/image" Target="../media/image146.png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46" Type="http://schemas.openxmlformats.org/officeDocument/2006/relationships/image" Target="../media/image182.png"/><Relationship Id="rId59" Type="http://schemas.openxmlformats.org/officeDocument/2006/relationships/image" Target="../media/image203.png"/><Relationship Id="rId67" Type="http://schemas.openxmlformats.org/officeDocument/2006/relationships/image" Target="../media/image211.png"/><Relationship Id="rId20" Type="http://schemas.openxmlformats.org/officeDocument/2006/relationships/tags" Target="../tags/tag505.xml"/><Relationship Id="rId41" Type="http://schemas.openxmlformats.org/officeDocument/2006/relationships/image" Target="../media/image194.png"/><Relationship Id="rId54" Type="http://schemas.openxmlformats.org/officeDocument/2006/relationships/image" Target="../media/image173.png"/><Relationship Id="rId62" Type="http://schemas.openxmlformats.org/officeDocument/2006/relationships/image" Target="../media/image206.png"/><Relationship Id="rId70" Type="http://schemas.openxmlformats.org/officeDocument/2006/relationships/image" Target="../media/image214.png"/><Relationship Id="rId1" Type="http://schemas.openxmlformats.org/officeDocument/2006/relationships/tags" Target="../tags/tag486.xml"/><Relationship Id="rId6" Type="http://schemas.openxmlformats.org/officeDocument/2006/relationships/tags" Target="../tags/tag4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notesSlide" Target="../notesSlides/notesSlide27.xml"/><Relationship Id="rId39" Type="http://schemas.openxmlformats.org/officeDocument/2006/relationships/image" Target="../media/image168.png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34" Type="http://schemas.openxmlformats.org/officeDocument/2006/relationships/image" Target="../media/image169.png"/><Relationship Id="rId42" Type="http://schemas.openxmlformats.org/officeDocument/2006/relationships/image" Target="../media/image172.png"/><Relationship Id="rId47" Type="http://schemas.openxmlformats.org/officeDocument/2006/relationships/image" Target="../media/image188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3.png"/><Relationship Id="rId38" Type="http://schemas.openxmlformats.org/officeDocument/2006/relationships/image" Target="../media/image167.png"/><Relationship Id="rId46" Type="http://schemas.openxmlformats.org/officeDocument/2006/relationships/image" Target="../media/image216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image" Target="../media/image215.png"/><Relationship Id="rId41" Type="http://schemas.openxmlformats.org/officeDocument/2006/relationships/image" Target="../media/image171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image" Target="../media/image196.png"/><Relationship Id="rId37" Type="http://schemas.openxmlformats.org/officeDocument/2006/relationships/image" Target="../media/image166.png"/><Relationship Id="rId40" Type="http://schemas.openxmlformats.org/officeDocument/2006/relationships/image" Target="../media/image170.png"/><Relationship Id="rId45" Type="http://schemas.openxmlformats.org/officeDocument/2006/relationships/image" Target="../media/image183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image" Target="../media/image214.png"/><Relationship Id="rId36" Type="http://schemas.openxmlformats.org/officeDocument/2006/relationships/image" Target="../media/image99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95.png"/><Relationship Id="rId44" Type="http://schemas.openxmlformats.org/officeDocument/2006/relationships/image" Target="../media/image193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image" Target="../media/image213.png"/><Relationship Id="rId30" Type="http://schemas.openxmlformats.org/officeDocument/2006/relationships/image" Target="../media/image194.png"/><Relationship Id="rId35" Type="http://schemas.openxmlformats.org/officeDocument/2006/relationships/image" Target="../media/image182.png"/><Relationship Id="rId43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image" Target="../media/image194.png"/><Relationship Id="rId39" Type="http://schemas.openxmlformats.org/officeDocument/2006/relationships/image" Target="../media/image173.png"/><Relationship Id="rId3" Type="http://schemas.openxmlformats.org/officeDocument/2006/relationships/tags" Target="../tags/tag550.xml"/><Relationship Id="rId21" Type="http://schemas.openxmlformats.org/officeDocument/2006/relationships/tags" Target="../tags/tag568.xml"/><Relationship Id="rId34" Type="http://schemas.openxmlformats.org/officeDocument/2006/relationships/image" Target="../media/image167.png"/><Relationship Id="rId42" Type="http://schemas.openxmlformats.org/officeDocument/2006/relationships/image" Target="../media/image216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notesSlide" Target="../notesSlides/notesSlide28.xml"/><Relationship Id="rId33" Type="http://schemas.openxmlformats.org/officeDocument/2006/relationships/image" Target="../media/image166.png"/><Relationship Id="rId38" Type="http://schemas.openxmlformats.org/officeDocument/2006/relationships/image" Target="../media/image172.png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29" Type="http://schemas.openxmlformats.org/officeDocument/2006/relationships/image" Target="../media/image143.png"/><Relationship Id="rId41" Type="http://schemas.openxmlformats.org/officeDocument/2006/relationships/image" Target="../media/image183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9.png"/><Relationship Id="rId37" Type="http://schemas.openxmlformats.org/officeDocument/2006/relationships/image" Target="../media/image171.png"/><Relationship Id="rId40" Type="http://schemas.openxmlformats.org/officeDocument/2006/relationships/image" Target="../media/image193.png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image" Target="../media/image196.png"/><Relationship Id="rId36" Type="http://schemas.openxmlformats.org/officeDocument/2006/relationships/image" Target="../media/image170.png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31" Type="http://schemas.openxmlformats.org/officeDocument/2006/relationships/image" Target="../media/image182.png"/><Relationship Id="rId44" Type="http://schemas.openxmlformats.org/officeDocument/2006/relationships/image" Target="../media/image218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image" Target="../media/image195.png"/><Relationship Id="rId30" Type="http://schemas.openxmlformats.org/officeDocument/2006/relationships/image" Target="../media/image169.png"/><Relationship Id="rId35" Type="http://schemas.openxmlformats.org/officeDocument/2006/relationships/image" Target="../media/image168.png"/><Relationship Id="rId43" Type="http://schemas.openxmlformats.org/officeDocument/2006/relationships/image" Target="../media/image21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tags" Target="../tags/tag596.xml"/><Relationship Id="rId39" Type="http://schemas.openxmlformats.org/officeDocument/2006/relationships/image" Target="../media/image196.png"/><Relationship Id="rId21" Type="http://schemas.openxmlformats.org/officeDocument/2006/relationships/tags" Target="../tags/tag591.xml"/><Relationship Id="rId34" Type="http://schemas.openxmlformats.org/officeDocument/2006/relationships/image" Target="../media/image216.png"/><Relationship Id="rId42" Type="http://schemas.openxmlformats.org/officeDocument/2006/relationships/image" Target="../media/image182.png"/><Relationship Id="rId47" Type="http://schemas.openxmlformats.org/officeDocument/2006/relationships/image" Target="../media/image170.png"/><Relationship Id="rId50" Type="http://schemas.openxmlformats.org/officeDocument/2006/relationships/image" Target="../media/image173.png"/><Relationship Id="rId55" Type="http://schemas.openxmlformats.org/officeDocument/2006/relationships/image" Target="../media/image113.png"/><Relationship Id="rId7" Type="http://schemas.openxmlformats.org/officeDocument/2006/relationships/tags" Target="../tags/tag577.xml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0" Type="http://schemas.openxmlformats.org/officeDocument/2006/relationships/tags" Target="../tags/tag590.xml"/><Relationship Id="rId29" Type="http://schemas.openxmlformats.org/officeDocument/2006/relationships/tags" Target="../tags/tag599.xml"/><Relationship Id="rId41" Type="http://schemas.openxmlformats.org/officeDocument/2006/relationships/image" Target="../media/image169.png"/><Relationship Id="rId54" Type="http://schemas.openxmlformats.org/officeDocument/2006/relationships/image" Target="../media/image220.png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tags" Target="../tags/tag59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94.png"/><Relationship Id="rId40" Type="http://schemas.openxmlformats.org/officeDocument/2006/relationships/image" Target="../media/image143.png"/><Relationship Id="rId45" Type="http://schemas.openxmlformats.org/officeDocument/2006/relationships/image" Target="../media/image167.png"/><Relationship Id="rId53" Type="http://schemas.openxmlformats.org/officeDocument/2006/relationships/image" Target="../media/image219.png"/><Relationship Id="rId58" Type="http://schemas.openxmlformats.org/officeDocument/2006/relationships/image" Target="../media/image209.png"/><Relationship Id="rId5" Type="http://schemas.openxmlformats.org/officeDocument/2006/relationships/tags" Target="../tags/tag575.xml"/><Relationship Id="rId15" Type="http://schemas.openxmlformats.org/officeDocument/2006/relationships/tags" Target="../tags/tag585.xml"/><Relationship Id="rId23" Type="http://schemas.openxmlformats.org/officeDocument/2006/relationships/tags" Target="../tags/tag593.xml"/><Relationship Id="rId28" Type="http://schemas.openxmlformats.org/officeDocument/2006/relationships/tags" Target="../tags/tag598.xml"/><Relationship Id="rId36" Type="http://schemas.openxmlformats.org/officeDocument/2006/relationships/image" Target="../media/image218.png"/><Relationship Id="rId49" Type="http://schemas.openxmlformats.org/officeDocument/2006/relationships/image" Target="../media/image172.png"/><Relationship Id="rId57" Type="http://schemas.openxmlformats.org/officeDocument/2006/relationships/image" Target="../media/image222.png"/><Relationship Id="rId61" Type="http://schemas.openxmlformats.org/officeDocument/2006/relationships/image" Target="../media/image212.png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31" Type="http://schemas.openxmlformats.org/officeDocument/2006/relationships/tags" Target="../tags/tag601.xml"/><Relationship Id="rId44" Type="http://schemas.openxmlformats.org/officeDocument/2006/relationships/image" Target="../media/image166.png"/><Relationship Id="rId52" Type="http://schemas.openxmlformats.org/officeDocument/2006/relationships/image" Target="../media/image183.png"/><Relationship Id="rId60" Type="http://schemas.openxmlformats.org/officeDocument/2006/relationships/image" Target="../media/image211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tags" Target="../tags/tag592.xml"/><Relationship Id="rId27" Type="http://schemas.openxmlformats.org/officeDocument/2006/relationships/tags" Target="../tags/tag597.xml"/><Relationship Id="rId30" Type="http://schemas.openxmlformats.org/officeDocument/2006/relationships/tags" Target="../tags/tag600.xml"/><Relationship Id="rId35" Type="http://schemas.openxmlformats.org/officeDocument/2006/relationships/image" Target="../media/image217.png"/><Relationship Id="rId43" Type="http://schemas.openxmlformats.org/officeDocument/2006/relationships/image" Target="../media/image99.png"/><Relationship Id="rId48" Type="http://schemas.openxmlformats.org/officeDocument/2006/relationships/image" Target="../media/image171.png"/><Relationship Id="rId56" Type="http://schemas.openxmlformats.org/officeDocument/2006/relationships/image" Target="../media/image221.png"/><Relationship Id="rId8" Type="http://schemas.openxmlformats.org/officeDocument/2006/relationships/tags" Target="../tags/tag578.xml"/><Relationship Id="rId51" Type="http://schemas.openxmlformats.org/officeDocument/2006/relationships/image" Target="../media/image193.png"/><Relationship Id="rId3" Type="http://schemas.openxmlformats.org/officeDocument/2006/relationships/tags" Target="../tags/tag573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tags" Target="../tags/tag595.xml"/><Relationship Id="rId33" Type="http://schemas.openxmlformats.org/officeDocument/2006/relationships/notesSlide" Target="../notesSlides/notesSlide29.xml"/><Relationship Id="rId38" Type="http://schemas.openxmlformats.org/officeDocument/2006/relationships/image" Target="../media/image195.png"/><Relationship Id="rId46" Type="http://schemas.openxmlformats.org/officeDocument/2006/relationships/image" Target="../media/image168.png"/><Relationship Id="rId5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12.png"/><Relationship Id="rId26" Type="http://schemas.openxmlformats.org/officeDocument/2006/relationships/image" Target="../media/image9.png"/><Relationship Id="rId3" Type="http://schemas.openxmlformats.org/officeDocument/2006/relationships/tags" Target="../tags/tag34.xml"/><Relationship Id="rId21" Type="http://schemas.openxmlformats.org/officeDocument/2006/relationships/image" Target="../media/image4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8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7.png"/><Relationship Id="rId32" Type="http://schemas.openxmlformats.org/officeDocument/2006/relationships/image" Target="../media/image3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6.png"/><Relationship Id="rId28" Type="http://schemas.openxmlformats.org/officeDocument/2006/relationships/image" Target="../media/image27.png"/><Relationship Id="rId10" Type="http://schemas.openxmlformats.org/officeDocument/2006/relationships/tags" Target="../tags/tag41.xml"/><Relationship Id="rId19" Type="http://schemas.openxmlformats.org/officeDocument/2006/relationships/image" Target="../media/image13.png"/><Relationship Id="rId31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5.png"/><Relationship Id="rId27" Type="http://schemas.openxmlformats.org/officeDocument/2006/relationships/image" Target="../media/image1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image" Target="../media/image223.png"/><Relationship Id="rId26" Type="http://schemas.openxmlformats.org/officeDocument/2006/relationships/image" Target="../media/image229.png"/><Relationship Id="rId3" Type="http://schemas.openxmlformats.org/officeDocument/2006/relationships/tags" Target="../tags/tag604.xml"/><Relationship Id="rId21" Type="http://schemas.openxmlformats.org/officeDocument/2006/relationships/image" Target="../media/image226.png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image" Target="../media/image99.png"/><Relationship Id="rId25" Type="http://schemas.openxmlformats.org/officeDocument/2006/relationships/image" Target="../media/image203.png"/><Relationship Id="rId2" Type="http://schemas.openxmlformats.org/officeDocument/2006/relationships/tags" Target="../tags/tag603.xml"/><Relationship Id="rId16" Type="http://schemas.openxmlformats.org/officeDocument/2006/relationships/notesSlide" Target="../notesSlides/notesSlide30.xml"/><Relationship Id="rId20" Type="http://schemas.openxmlformats.org/officeDocument/2006/relationships/image" Target="../media/image225.png"/><Relationship Id="rId29" Type="http://schemas.openxmlformats.org/officeDocument/2006/relationships/image" Target="../media/image232.png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24" Type="http://schemas.openxmlformats.org/officeDocument/2006/relationships/image" Target="../media/image10.png"/><Relationship Id="rId5" Type="http://schemas.openxmlformats.org/officeDocument/2006/relationships/tags" Target="../tags/tag60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8.png"/><Relationship Id="rId28" Type="http://schemas.openxmlformats.org/officeDocument/2006/relationships/image" Target="../media/image231.png"/><Relationship Id="rId10" Type="http://schemas.openxmlformats.org/officeDocument/2006/relationships/tags" Target="../tags/tag611.xml"/><Relationship Id="rId19" Type="http://schemas.openxmlformats.org/officeDocument/2006/relationships/image" Target="../media/image224.png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Relationship Id="rId22" Type="http://schemas.openxmlformats.org/officeDocument/2006/relationships/image" Target="../media/image227.png"/><Relationship Id="rId27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image" Target="../media/image10.png"/><Relationship Id="rId18" Type="http://schemas.openxmlformats.org/officeDocument/2006/relationships/image" Target="../media/image226.png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12" Type="http://schemas.openxmlformats.org/officeDocument/2006/relationships/notesSlide" Target="../notesSlides/notesSlide31.xml"/><Relationship Id="rId17" Type="http://schemas.openxmlformats.org/officeDocument/2006/relationships/image" Target="../media/image225.png"/><Relationship Id="rId2" Type="http://schemas.openxmlformats.org/officeDocument/2006/relationships/tags" Target="../tags/tag617.xml"/><Relationship Id="rId16" Type="http://schemas.openxmlformats.org/officeDocument/2006/relationships/image" Target="../media/image224.png"/><Relationship Id="rId20" Type="http://schemas.openxmlformats.org/officeDocument/2006/relationships/image" Target="../media/image232.png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20.xml"/><Relationship Id="rId15" Type="http://schemas.openxmlformats.org/officeDocument/2006/relationships/image" Target="../media/image223.png"/><Relationship Id="rId10" Type="http://schemas.openxmlformats.org/officeDocument/2006/relationships/tags" Target="../tags/tag625.xml"/><Relationship Id="rId19" Type="http://schemas.openxmlformats.org/officeDocument/2006/relationships/image" Target="../media/image233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notesSlide" Target="../notesSlides/notesSlide32.xml"/><Relationship Id="rId26" Type="http://schemas.openxmlformats.org/officeDocument/2006/relationships/image" Target="../media/image124.png"/><Relationship Id="rId3" Type="http://schemas.openxmlformats.org/officeDocument/2006/relationships/tags" Target="../tags/tag628.xml"/><Relationship Id="rId21" Type="http://schemas.openxmlformats.org/officeDocument/2006/relationships/image" Target="../media/image223.png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3.png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image" Target="../media/image99.png"/><Relationship Id="rId29" Type="http://schemas.openxmlformats.org/officeDocument/2006/relationships/image" Target="../media/image235.png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image" Target="../media/image226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image" Target="../media/image225.png"/><Relationship Id="rId28" Type="http://schemas.openxmlformats.org/officeDocument/2006/relationships/image" Target="../media/image234.png"/><Relationship Id="rId10" Type="http://schemas.openxmlformats.org/officeDocument/2006/relationships/tags" Target="../tags/tag635.xml"/><Relationship Id="rId19" Type="http://schemas.openxmlformats.org/officeDocument/2006/relationships/image" Target="../media/image10.png"/><Relationship Id="rId31" Type="http://schemas.openxmlformats.org/officeDocument/2006/relationships/image" Target="../media/image129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image" Target="../media/image224.png"/><Relationship Id="rId27" Type="http://schemas.openxmlformats.org/officeDocument/2006/relationships/image" Target="../media/image125.png"/><Relationship Id="rId30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129.png"/><Relationship Id="rId3" Type="http://schemas.openxmlformats.org/officeDocument/2006/relationships/tags" Target="../tags/tag6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7.png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image" Target="../media/image236.png"/><Relationship Id="rId5" Type="http://schemas.openxmlformats.org/officeDocument/2006/relationships/tags" Target="../tags/tag646.xml"/><Relationship Id="rId10" Type="http://schemas.openxmlformats.org/officeDocument/2006/relationships/image" Target="../media/image113.png"/><Relationship Id="rId4" Type="http://schemas.openxmlformats.org/officeDocument/2006/relationships/tags" Target="../tags/tag645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image" Target="../media/image27.pn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image" Target="../media/image6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image" Target="../media/image5.png"/><Relationship Id="rId38" Type="http://schemas.openxmlformats.org/officeDocument/2006/relationships/image" Target="../media/image1.png"/><Relationship Id="rId46" Type="http://schemas.openxmlformats.org/officeDocument/2006/relationships/image" Target="../media/image38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12.png"/><Relationship Id="rId41" Type="http://schemas.openxmlformats.org/officeDocument/2006/relationships/image" Target="../media/image33.png"/><Relationship Id="rId54" Type="http://schemas.openxmlformats.org/officeDocument/2006/relationships/image" Target="../media/image2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32.png"/><Relationship Id="rId45" Type="http://schemas.openxmlformats.org/officeDocument/2006/relationships/image" Target="../media/image37.png"/><Relationship Id="rId53" Type="http://schemas.openxmlformats.org/officeDocument/2006/relationships/image" Target="../media/image45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8.png"/><Relationship Id="rId49" Type="http://schemas.openxmlformats.org/officeDocument/2006/relationships/image" Target="../media/image41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10.png"/><Relationship Id="rId44" Type="http://schemas.openxmlformats.org/officeDocument/2006/relationships/image" Target="../media/image36.png"/><Relationship Id="rId52" Type="http://schemas.openxmlformats.org/officeDocument/2006/relationships/image" Target="../media/image4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.png"/><Relationship Id="rId35" Type="http://schemas.openxmlformats.org/officeDocument/2006/relationships/image" Target="../media/image7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tags" Target="../tags/tag54.xml"/><Relationship Id="rId5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.png"/><Relationship Id="rId3" Type="http://schemas.openxmlformats.org/officeDocument/2006/relationships/tags" Target="../tags/tag75.xml"/><Relationship Id="rId21" Type="http://schemas.openxmlformats.org/officeDocument/2006/relationships/image" Target="../media/image13.png"/><Relationship Id="rId34" Type="http://schemas.openxmlformats.org/officeDocument/2006/relationships/image" Target="../media/image48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6.png"/><Relationship Id="rId33" Type="http://schemas.openxmlformats.org/officeDocument/2006/relationships/image" Target="../media/image47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image" Target="../media/image12.png"/><Relationship Id="rId29" Type="http://schemas.openxmlformats.org/officeDocument/2006/relationships/image" Target="../media/image2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5.png"/><Relationship Id="rId32" Type="http://schemas.openxmlformats.org/officeDocument/2006/relationships/image" Target="../media/image46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82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2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10.png"/><Relationship Id="rId27" Type="http://schemas.openxmlformats.org/officeDocument/2006/relationships/image" Target="../media/image8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49.png"/><Relationship Id="rId3" Type="http://schemas.openxmlformats.org/officeDocument/2006/relationships/tags" Target="../tags/tag92.xml"/><Relationship Id="rId21" Type="http://schemas.openxmlformats.org/officeDocument/2006/relationships/image" Target="../media/image10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13.png"/><Relationship Id="rId29" Type="http://schemas.openxmlformats.org/officeDocument/2006/relationships/image" Target="../media/image51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32.png"/><Relationship Id="rId32" Type="http://schemas.openxmlformats.org/officeDocument/2006/relationships/image" Target="../media/image26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1.png"/><Relationship Id="rId28" Type="http://schemas.openxmlformats.org/officeDocument/2006/relationships/image" Target="../media/image2.png"/><Relationship Id="rId10" Type="http://schemas.openxmlformats.org/officeDocument/2006/relationships/tags" Target="../tags/tag99.xml"/><Relationship Id="rId19" Type="http://schemas.openxmlformats.org/officeDocument/2006/relationships/image" Target="../media/image12.png"/><Relationship Id="rId31" Type="http://schemas.openxmlformats.org/officeDocument/2006/relationships/image" Target="../media/image53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27.png"/><Relationship Id="rId27" Type="http://schemas.openxmlformats.org/officeDocument/2006/relationships/image" Target="../media/image50.png"/><Relationship Id="rId30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notesSlide" Target="../notesSlides/notesSlide7.xml"/><Relationship Id="rId26" Type="http://schemas.openxmlformats.org/officeDocument/2006/relationships/image" Target="../media/image55.png"/><Relationship Id="rId3" Type="http://schemas.openxmlformats.org/officeDocument/2006/relationships/tags" Target="../tags/tag108.xml"/><Relationship Id="rId21" Type="http://schemas.openxmlformats.org/officeDocument/2006/relationships/image" Target="../media/image10.png"/><Relationship Id="rId34" Type="http://schemas.openxmlformats.org/officeDocument/2006/relationships/image" Target="../media/image26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6.png"/><Relationship Id="rId33" Type="http://schemas.openxmlformats.org/officeDocument/2006/relationships/image" Target="../media/image60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13.png"/><Relationship Id="rId29" Type="http://schemas.openxmlformats.org/officeDocument/2006/relationships/image" Target="../media/image56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32.png"/><Relationship Id="rId32" Type="http://schemas.openxmlformats.org/officeDocument/2006/relationships/image" Target="../media/image59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1.png"/><Relationship Id="rId28" Type="http://schemas.openxmlformats.org/officeDocument/2006/relationships/image" Target="../media/image49.png"/><Relationship Id="rId10" Type="http://schemas.openxmlformats.org/officeDocument/2006/relationships/tags" Target="../tags/tag115.xml"/><Relationship Id="rId19" Type="http://schemas.openxmlformats.org/officeDocument/2006/relationships/image" Target="../media/image12.png"/><Relationship Id="rId31" Type="http://schemas.openxmlformats.org/officeDocument/2006/relationships/image" Target="../media/image58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27.png"/><Relationship Id="rId27" Type="http://schemas.openxmlformats.org/officeDocument/2006/relationships/image" Target="../media/image2.png"/><Relationship Id="rId30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image" Target="../media/image10.png"/><Relationship Id="rId26" Type="http://schemas.openxmlformats.org/officeDocument/2006/relationships/image" Target="../media/image63.png"/><Relationship Id="rId3" Type="http://schemas.openxmlformats.org/officeDocument/2006/relationships/tags" Target="../tags/tag124.xml"/><Relationship Id="rId21" Type="http://schemas.openxmlformats.org/officeDocument/2006/relationships/image" Target="../media/image32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image" Target="../media/image13.png"/><Relationship Id="rId25" Type="http://schemas.openxmlformats.org/officeDocument/2006/relationships/image" Target="../media/image62.png"/><Relationship Id="rId2" Type="http://schemas.openxmlformats.org/officeDocument/2006/relationships/tags" Target="../tags/tag123.xml"/><Relationship Id="rId16" Type="http://schemas.openxmlformats.org/officeDocument/2006/relationships/image" Target="../media/image12.png"/><Relationship Id="rId20" Type="http://schemas.openxmlformats.org/officeDocument/2006/relationships/image" Target="../media/image1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61.png"/><Relationship Id="rId5" Type="http://schemas.openxmlformats.org/officeDocument/2006/relationships/tags" Target="../tags/tag126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55.png"/><Relationship Id="rId10" Type="http://schemas.openxmlformats.org/officeDocument/2006/relationships/tags" Target="../tags/tag131.xml"/><Relationship Id="rId19" Type="http://schemas.openxmlformats.org/officeDocument/2006/relationships/image" Target="../media/image27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6.png"/><Relationship Id="rId27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1.png"/><Relationship Id="rId3" Type="http://schemas.openxmlformats.org/officeDocument/2006/relationships/tags" Target="../tags/tag137.xml"/><Relationship Id="rId21" Type="http://schemas.openxmlformats.org/officeDocument/2006/relationships/image" Target="../media/image55.png"/><Relationship Id="rId7" Type="http://schemas.openxmlformats.org/officeDocument/2006/relationships/tags" Target="../tags/tag1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136.xml"/><Relationship Id="rId16" Type="http://schemas.openxmlformats.org/officeDocument/2006/relationships/image" Target="../media/image10.png"/><Relationship Id="rId20" Type="http://schemas.openxmlformats.org/officeDocument/2006/relationships/image" Target="../media/image46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65.png"/><Relationship Id="rId5" Type="http://schemas.openxmlformats.org/officeDocument/2006/relationships/tags" Target="../tags/tag139.xml"/><Relationship Id="rId15" Type="http://schemas.openxmlformats.org/officeDocument/2006/relationships/image" Target="../media/image13.png"/><Relationship Id="rId23" Type="http://schemas.openxmlformats.org/officeDocument/2006/relationships/image" Target="../media/image64.png"/><Relationship Id="rId10" Type="http://schemas.openxmlformats.org/officeDocument/2006/relationships/tags" Target="../tags/tag144.xml"/><Relationship Id="rId19" Type="http://schemas.openxmlformats.org/officeDocument/2006/relationships/image" Target="../media/image32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12.png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7BFB-27C7-425B-9586-88A8A2A341A4}" type="slidenum">
              <a:rPr lang="en-US"/>
              <a:pPr/>
              <a:t>1</a:t>
            </a:fld>
            <a:endParaRPr lang="en-US"/>
          </a:p>
        </p:txBody>
      </p:sp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19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Properties of the definite integral</a:t>
            </a:r>
          </a:p>
        </p:txBody>
      </p:sp>
      <p:sp>
        <p:nvSpPr>
          <p:cNvPr id="180019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27" name="Picture 1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644-14AA-4F81-BD03-691ACDB4B6C0}" type="slidenum">
              <a:rPr lang="en-US"/>
              <a:pPr/>
              <a:t>10</a:t>
            </a:fld>
            <a:endParaRPr lang="en-US"/>
          </a:p>
        </p:txBody>
      </p:sp>
      <p:sp>
        <p:nvSpPr>
          <p:cNvPr id="174388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917" name="Group 45"/>
          <p:cNvGrpSpPr>
            <a:grpSpLocks/>
          </p:cNvGrpSpPr>
          <p:nvPr/>
        </p:nvGrpSpPr>
        <p:grpSpPr bwMode="auto">
          <a:xfrm>
            <a:off x="1244600" y="457200"/>
            <a:ext cx="7594600" cy="1460500"/>
            <a:chOff x="784" y="288"/>
            <a:chExt cx="4784" cy="920"/>
          </a:xfrm>
        </p:grpSpPr>
        <p:pic>
          <p:nvPicPr>
            <p:cNvPr id="1743902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288"/>
              <a:ext cx="478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3904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785"/>
              <a:ext cx="25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43918" name="Group 46"/>
          <p:cNvGrpSpPr>
            <a:grpSpLocks/>
          </p:cNvGrpSpPr>
          <p:nvPr/>
        </p:nvGrpSpPr>
        <p:grpSpPr bwMode="auto">
          <a:xfrm>
            <a:off x="1244600" y="1130300"/>
            <a:ext cx="7594600" cy="1460500"/>
            <a:chOff x="784" y="712"/>
            <a:chExt cx="4784" cy="920"/>
          </a:xfrm>
        </p:grpSpPr>
        <p:pic>
          <p:nvPicPr>
            <p:cNvPr id="1743879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712"/>
              <a:ext cx="478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3882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209"/>
              <a:ext cx="25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43912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594" y="3506788"/>
            <a:ext cx="5829312" cy="774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16068" y="3111674"/>
            <a:ext cx="5879592" cy="118872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962" y="3149252"/>
            <a:ext cx="3258578" cy="24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6074" y="4724400"/>
            <a:ext cx="6699961" cy="618016"/>
            <a:chOff x="216074" y="4724400"/>
            <a:chExt cx="6699961" cy="61801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8970" y="5013375"/>
              <a:ext cx="1394461" cy="304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5607" y="4969781"/>
              <a:ext cx="3740428" cy="3726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3668" y="5111653"/>
              <a:ext cx="248515" cy="96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4724400"/>
              <a:ext cx="2221609" cy="2343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586847" y="4376269"/>
            <a:ext cx="1560657" cy="293447"/>
            <a:chOff x="1586847" y="4376269"/>
            <a:chExt cx="1560657" cy="293447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244091">
              <a:off x="1528572" y="4434544"/>
              <a:ext cx="291809" cy="1752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4010" y="4440612"/>
              <a:ext cx="1363494" cy="2291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0287E-7 L 2.22222E-6 -0.09991 " pathEditMode="relative" ptsTypes="AA">
                                      <p:cBhvr>
                                        <p:cTn id="6" dur="500" fill="hold"/>
                                        <p:tgtEl>
                                          <p:spTgt spid="1743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24" name="Picture 1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594" y="3506788"/>
            <a:ext cx="5829312" cy="774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A644-14AA-4F81-BD03-691ACDB4B6C0}" type="slidenum">
              <a:rPr lang="en-US"/>
              <a:pPr/>
              <a:t>11</a:t>
            </a:fld>
            <a:endParaRPr lang="en-US"/>
          </a:p>
        </p:txBody>
      </p:sp>
      <p:sp>
        <p:nvSpPr>
          <p:cNvPr id="174388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917" name="Group 45"/>
          <p:cNvGrpSpPr>
            <a:grpSpLocks/>
          </p:cNvGrpSpPr>
          <p:nvPr/>
        </p:nvGrpSpPr>
        <p:grpSpPr bwMode="auto">
          <a:xfrm>
            <a:off x="1244600" y="457200"/>
            <a:ext cx="7594600" cy="1460500"/>
            <a:chOff x="784" y="288"/>
            <a:chExt cx="4784" cy="920"/>
          </a:xfrm>
        </p:grpSpPr>
        <p:pic>
          <p:nvPicPr>
            <p:cNvPr id="1743902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288"/>
              <a:ext cx="478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3904" name="Picture 3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785"/>
              <a:ext cx="25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43912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216068" y="3111674"/>
            <a:ext cx="5879592" cy="1188720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962" y="3149252"/>
            <a:ext cx="3258578" cy="24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0" y="205157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908" name="Group 36"/>
          <p:cNvGrpSpPr>
            <a:grpSpLocks/>
          </p:cNvGrpSpPr>
          <p:nvPr/>
        </p:nvGrpSpPr>
        <p:grpSpPr bwMode="auto">
          <a:xfrm>
            <a:off x="6973888" y="1257822"/>
            <a:ext cx="1746250" cy="722313"/>
            <a:chOff x="4393" y="892"/>
            <a:chExt cx="1100" cy="455"/>
          </a:xfrm>
        </p:grpSpPr>
        <p:pic>
          <p:nvPicPr>
            <p:cNvPr id="1743906" name="Picture 3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912"/>
              <a:ext cx="1058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3907" name="Rectangle 35"/>
            <p:cNvSpPr>
              <a:spLocks noChangeArrowheads="1"/>
            </p:cNvSpPr>
            <p:nvPr/>
          </p:nvSpPr>
          <p:spPr bwMode="auto">
            <a:xfrm>
              <a:off x="4393" y="892"/>
              <a:ext cx="1100" cy="45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23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54" name="Picture 1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2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8897" y="2276172"/>
            <a:ext cx="1020499" cy="3646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468" y="2344646"/>
            <a:ext cx="247473" cy="218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16410B8-538A-470F-AD2B-63A0F50FC8E4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744986" name="Group 90"/>
          <p:cNvGrpSpPr>
            <a:grpSpLocks/>
          </p:cNvGrpSpPr>
          <p:nvPr/>
        </p:nvGrpSpPr>
        <p:grpSpPr bwMode="auto">
          <a:xfrm>
            <a:off x="1244600" y="457200"/>
            <a:ext cx="7594600" cy="1460500"/>
            <a:chOff x="784" y="288"/>
            <a:chExt cx="4784" cy="920"/>
          </a:xfrm>
        </p:grpSpPr>
        <p:pic>
          <p:nvPicPr>
            <p:cNvPr id="1744987" name="Picture 9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288"/>
              <a:ext cx="478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4988" name="Picture 9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785"/>
              <a:ext cx="253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44940" name="Group 44"/>
          <p:cNvGrpSpPr>
            <a:grpSpLocks/>
          </p:cNvGrpSpPr>
          <p:nvPr/>
        </p:nvGrpSpPr>
        <p:grpSpPr bwMode="auto">
          <a:xfrm>
            <a:off x="6973888" y="1256763"/>
            <a:ext cx="1746250" cy="722313"/>
            <a:chOff x="4393" y="892"/>
            <a:chExt cx="1100" cy="455"/>
          </a:xfrm>
        </p:grpSpPr>
        <p:pic>
          <p:nvPicPr>
            <p:cNvPr id="1744941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912"/>
              <a:ext cx="1058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4942" name="Rectangle 46"/>
            <p:cNvSpPr>
              <a:spLocks noChangeArrowheads="1"/>
            </p:cNvSpPr>
            <p:nvPr/>
          </p:nvSpPr>
          <p:spPr bwMode="auto">
            <a:xfrm>
              <a:off x="4393" y="892"/>
              <a:ext cx="1100" cy="45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4957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374"/>
            <a:ext cx="4367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92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149649"/>
            <a:ext cx="4222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92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286174"/>
            <a:ext cx="422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93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974"/>
            <a:ext cx="306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320" y="2133600"/>
            <a:ext cx="438549" cy="672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4943" name="Line 47"/>
          <p:cNvSpPr>
            <a:spLocks noChangeShapeType="1"/>
          </p:cNvSpPr>
          <p:nvPr/>
        </p:nvSpPr>
        <p:spPr bwMode="auto">
          <a:xfrm>
            <a:off x="0" y="20505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81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0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1230" y="2869136"/>
            <a:ext cx="6504004" cy="3785316"/>
            <a:chOff x="291230" y="2869136"/>
            <a:chExt cx="6504004" cy="3785316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484" y="2869136"/>
              <a:ext cx="5861945" cy="656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82187" y="3572558"/>
              <a:ext cx="3455579" cy="4662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24" y="4106987"/>
              <a:ext cx="6079719" cy="6272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006" y="4783769"/>
              <a:ext cx="6356228" cy="7723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230" y="5672415"/>
              <a:ext cx="6427832" cy="3646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3310" y="6363231"/>
              <a:ext cx="3177186" cy="2912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107509" y="2845324"/>
            <a:ext cx="3985343" cy="3997866"/>
            <a:chOff x="5107509" y="2845324"/>
            <a:chExt cx="3985343" cy="3997866"/>
          </a:xfrm>
        </p:grpSpPr>
        <p:grpSp>
          <p:nvGrpSpPr>
            <p:cNvPr id="1744977" name="Group 81"/>
            <p:cNvGrpSpPr>
              <a:grpSpLocks/>
            </p:cNvGrpSpPr>
            <p:nvPr/>
          </p:nvGrpSpPr>
          <p:grpSpPr bwMode="auto">
            <a:xfrm>
              <a:off x="6539630" y="2845324"/>
              <a:ext cx="2082800" cy="709612"/>
              <a:chOff x="3936" y="2343"/>
              <a:chExt cx="1312" cy="447"/>
            </a:xfrm>
          </p:grpSpPr>
          <p:pic>
            <p:nvPicPr>
              <p:cNvPr id="1744960" name="Picture 64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2343"/>
                <a:ext cx="967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4968" name="Picture 72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492"/>
                <a:ext cx="1175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4970" name="Picture 7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" y="2630"/>
                <a:ext cx="703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44978" name="Group 82"/>
            <p:cNvGrpSpPr>
              <a:grpSpLocks/>
            </p:cNvGrpSpPr>
            <p:nvPr/>
          </p:nvGrpSpPr>
          <p:grpSpPr bwMode="auto">
            <a:xfrm>
              <a:off x="5549030" y="3542395"/>
              <a:ext cx="1382713" cy="444500"/>
              <a:chOff x="3312" y="2832"/>
              <a:chExt cx="871" cy="280"/>
            </a:xfrm>
          </p:grpSpPr>
          <p:pic>
            <p:nvPicPr>
              <p:cNvPr id="1744966" name="Picture 70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832"/>
                <a:ext cx="871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4965" name="Picture 69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4" y="2976"/>
                <a:ext cx="63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44979" name="Group 83"/>
            <p:cNvGrpSpPr>
              <a:grpSpLocks/>
            </p:cNvGrpSpPr>
            <p:nvPr/>
          </p:nvGrpSpPr>
          <p:grpSpPr bwMode="auto">
            <a:xfrm>
              <a:off x="6768230" y="4153024"/>
              <a:ext cx="1344613" cy="444500"/>
              <a:chOff x="4080" y="3312"/>
              <a:chExt cx="847" cy="280"/>
            </a:xfrm>
          </p:grpSpPr>
          <p:pic>
            <p:nvPicPr>
              <p:cNvPr id="1744973" name="Picture 7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312"/>
                <a:ext cx="847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4972" name="Picture 7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0" y="3456"/>
                <a:ext cx="63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44980" name="Group 84"/>
            <p:cNvGrpSpPr>
              <a:grpSpLocks/>
            </p:cNvGrpSpPr>
            <p:nvPr/>
          </p:nvGrpSpPr>
          <p:grpSpPr bwMode="auto">
            <a:xfrm>
              <a:off x="6920630" y="4878475"/>
              <a:ext cx="1344613" cy="444500"/>
              <a:chOff x="4176" y="3888"/>
              <a:chExt cx="847" cy="280"/>
            </a:xfrm>
          </p:grpSpPr>
          <p:pic>
            <p:nvPicPr>
              <p:cNvPr id="1744974" name="Picture 7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3888"/>
                <a:ext cx="847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4975" name="Picture 7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4032"/>
                <a:ext cx="63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5107509" y="6146104"/>
              <a:ext cx="2017713" cy="697086"/>
              <a:chOff x="5780088" y="6146104"/>
              <a:chExt cx="2017713" cy="697086"/>
            </a:xfrm>
          </p:grpSpPr>
          <p:pic>
            <p:nvPicPr>
              <p:cNvPr id="73" name="Picture 6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0088" y="6146104"/>
                <a:ext cx="1535113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7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67269" y="6357589"/>
                <a:ext cx="1560775" cy="25353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5" name="Picture 7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1788" y="6589190"/>
                <a:ext cx="1116013" cy="2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44961" name="Group 1744960"/>
            <p:cNvGrpSpPr/>
            <p:nvPr/>
          </p:nvGrpSpPr>
          <p:grpSpPr>
            <a:xfrm>
              <a:off x="6806852" y="5626274"/>
              <a:ext cx="2286000" cy="469733"/>
              <a:chOff x="6781800" y="5638800"/>
              <a:chExt cx="2286000" cy="469733"/>
            </a:xfrm>
          </p:grpSpPr>
          <p:pic>
            <p:nvPicPr>
              <p:cNvPr id="81" name="Picture 6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5638800"/>
                <a:ext cx="1535113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30" descr="txp_fi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39643" y="5855048"/>
                <a:ext cx="1928157" cy="25348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16410B8-538A-470F-AD2B-63A0F50FC8E4}" type="slidenum">
              <a:rPr lang="en-US"/>
              <a:pPr/>
              <a:t>13</a:t>
            </a:fld>
            <a:endParaRPr lang="en-US"/>
          </a:p>
        </p:txBody>
      </p:sp>
      <p:sp>
        <p:nvSpPr>
          <p:cNvPr id="1744981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0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374"/>
            <a:ext cx="4367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149649"/>
            <a:ext cx="4222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286174"/>
            <a:ext cx="422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974"/>
            <a:ext cx="306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320" y="2133600"/>
            <a:ext cx="438549" cy="672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8897" y="2276172"/>
            <a:ext cx="1020499" cy="3646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484" y="2869136"/>
            <a:ext cx="5861945" cy="656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0" y="20505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" name="Picture 5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187" y="3572558"/>
            <a:ext cx="3455579" cy="466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24" y="4106987"/>
            <a:ext cx="6079719" cy="627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006" y="4783769"/>
            <a:ext cx="6356228" cy="772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30" y="5672415"/>
            <a:ext cx="6427832" cy="364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468" y="2344646"/>
            <a:ext cx="247473" cy="218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310" y="6363231"/>
            <a:ext cx="3177186" cy="291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Group 82"/>
          <p:cNvGrpSpPr>
            <a:grpSpLocks/>
          </p:cNvGrpSpPr>
          <p:nvPr/>
        </p:nvGrpSpPr>
        <p:grpSpPr bwMode="auto">
          <a:xfrm>
            <a:off x="5549030" y="3542395"/>
            <a:ext cx="1382713" cy="444500"/>
            <a:chOff x="3312" y="2832"/>
            <a:chExt cx="871" cy="280"/>
          </a:xfrm>
        </p:grpSpPr>
        <p:pic>
          <p:nvPicPr>
            <p:cNvPr id="62" name="Picture 7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832"/>
              <a:ext cx="871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2976"/>
              <a:ext cx="6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Group 81"/>
          <p:cNvGrpSpPr>
            <a:grpSpLocks/>
          </p:cNvGrpSpPr>
          <p:nvPr/>
        </p:nvGrpSpPr>
        <p:grpSpPr bwMode="auto">
          <a:xfrm>
            <a:off x="6539630" y="2845324"/>
            <a:ext cx="2082800" cy="709612"/>
            <a:chOff x="3936" y="2343"/>
            <a:chExt cx="1312" cy="447"/>
          </a:xfrm>
        </p:grpSpPr>
        <p:pic>
          <p:nvPicPr>
            <p:cNvPr id="65" name="Picture 6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2343"/>
              <a:ext cx="96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7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492"/>
              <a:ext cx="117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" y="2630"/>
              <a:ext cx="70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83"/>
          <p:cNvGrpSpPr>
            <a:grpSpLocks/>
          </p:cNvGrpSpPr>
          <p:nvPr/>
        </p:nvGrpSpPr>
        <p:grpSpPr bwMode="auto">
          <a:xfrm>
            <a:off x="6768230" y="4153024"/>
            <a:ext cx="1344613" cy="444500"/>
            <a:chOff x="4080" y="3312"/>
            <a:chExt cx="847" cy="280"/>
          </a:xfrm>
        </p:grpSpPr>
        <p:pic>
          <p:nvPicPr>
            <p:cNvPr id="69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312"/>
              <a:ext cx="84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7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" y="3456"/>
              <a:ext cx="6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84"/>
          <p:cNvGrpSpPr>
            <a:grpSpLocks/>
          </p:cNvGrpSpPr>
          <p:nvPr/>
        </p:nvGrpSpPr>
        <p:grpSpPr bwMode="auto">
          <a:xfrm>
            <a:off x="6920630" y="4878475"/>
            <a:ext cx="1344613" cy="444500"/>
            <a:chOff x="4176" y="3888"/>
            <a:chExt cx="847" cy="280"/>
          </a:xfrm>
        </p:grpSpPr>
        <p:pic>
          <p:nvPicPr>
            <p:cNvPr id="72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888"/>
              <a:ext cx="84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7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" y="4032"/>
              <a:ext cx="63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5107509" y="6146104"/>
            <a:ext cx="2017713" cy="697086"/>
            <a:chOff x="5780088" y="6146104"/>
            <a:chExt cx="2017713" cy="697086"/>
          </a:xfrm>
        </p:grpSpPr>
        <p:pic>
          <p:nvPicPr>
            <p:cNvPr id="75" name="Picture 6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088" y="6146104"/>
              <a:ext cx="1535113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269" y="6357589"/>
              <a:ext cx="1560775" cy="2535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788" y="6589190"/>
              <a:ext cx="1116013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6806852" y="5626274"/>
            <a:ext cx="2286000" cy="469733"/>
            <a:chOff x="6781800" y="5638800"/>
            <a:chExt cx="2286000" cy="469733"/>
          </a:xfrm>
        </p:grpSpPr>
        <p:pic>
          <p:nvPicPr>
            <p:cNvPr id="79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638800"/>
              <a:ext cx="1535113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9643" y="5855048"/>
              <a:ext cx="1928157" cy="2534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4492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2367"/>
            <a:ext cx="3797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519" y="379956"/>
            <a:ext cx="496063" cy="2475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763" y="367430"/>
            <a:ext cx="933008" cy="291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4696" y="850726"/>
            <a:ext cx="6501635" cy="749474"/>
            <a:chOff x="254696" y="850726"/>
            <a:chExt cx="6501635" cy="749474"/>
          </a:xfrm>
        </p:grpSpPr>
        <p:pic>
          <p:nvPicPr>
            <p:cNvPr id="1744936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850726"/>
              <a:ext cx="52784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696" y="1308925"/>
              <a:ext cx="6501635" cy="291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44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8717-8FB0-4006-B683-460B135FB2F0}" type="slidenum">
              <a:rPr lang="en-US"/>
              <a:pPr/>
              <a:t>14</a:t>
            </a:fld>
            <a:endParaRPr lang="en-US"/>
          </a:p>
        </p:txBody>
      </p:sp>
      <p:pic>
        <p:nvPicPr>
          <p:cNvPr id="1745998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593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461" y="166688"/>
            <a:ext cx="5183490" cy="657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599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5988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36798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6000" name="Line 8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2" y="1183384"/>
            <a:ext cx="2131102" cy="656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8519" y="1166048"/>
            <a:ext cx="4248235" cy="759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0575" y="5833750"/>
            <a:ext cx="4566936" cy="922998"/>
            <a:chOff x="40575" y="5833750"/>
            <a:chExt cx="4566936" cy="92299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75" y="5833750"/>
              <a:ext cx="1679393" cy="6719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089" y="6508826"/>
              <a:ext cx="3679422" cy="247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631334" y="1030266"/>
            <a:ext cx="1504937" cy="1025321"/>
            <a:chOff x="7631334" y="1030266"/>
            <a:chExt cx="1504937" cy="102532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1334" y="1222920"/>
              <a:ext cx="1504937" cy="8326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12625" y="1030266"/>
              <a:ext cx="744871" cy="2339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>
            <a:off x="5495544" y="1142999"/>
            <a:ext cx="1554480" cy="80467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590800" y="502444"/>
            <a:ext cx="4267200" cy="76179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545336" y="6793992"/>
            <a:ext cx="254203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5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00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8717-8FB0-4006-B683-460B135FB2F0}" type="slidenum">
              <a:rPr lang="en-US"/>
              <a:pPr/>
              <a:t>15</a:t>
            </a:fld>
            <a:endParaRPr lang="en-US"/>
          </a:p>
        </p:txBody>
      </p:sp>
      <p:pic>
        <p:nvPicPr>
          <p:cNvPr id="1745998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593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9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309" y="166688"/>
            <a:ext cx="5183793" cy="657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5988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36798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6000" name="Line 8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15" y="1183384"/>
            <a:ext cx="2130815" cy="65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8514" y="1166048"/>
            <a:ext cx="4248244" cy="759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548" y="2382986"/>
            <a:ext cx="4189211" cy="919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 bwMode="auto">
          <a:xfrm>
            <a:off x="39738" y="6065921"/>
            <a:ext cx="4567702" cy="690827"/>
            <a:chOff x="39809" y="6065921"/>
            <a:chExt cx="4567702" cy="690827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09" y="6065921"/>
              <a:ext cx="2963686" cy="3793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8089" y="6508826"/>
              <a:ext cx="3679422" cy="247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876" y="3657427"/>
            <a:ext cx="4072731" cy="788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068" y="4724227"/>
            <a:ext cx="3649991" cy="788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618" y="4796216"/>
            <a:ext cx="1166999" cy="627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733288" y="2368296"/>
            <a:ext cx="1261872" cy="8869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651326" y="3644030"/>
            <a:ext cx="1234440" cy="7406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5997" name="Rectangle 77"/>
          <p:cNvSpPr>
            <a:spLocks noChangeArrowheads="1"/>
          </p:cNvSpPr>
          <p:nvPr/>
        </p:nvSpPr>
        <p:spPr bwMode="auto">
          <a:xfrm>
            <a:off x="8327316" y="50041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6730229" y="5601222"/>
            <a:ext cx="2350097" cy="527293"/>
            <a:chOff x="1824533" y="5638800"/>
            <a:chExt cx="2350097" cy="527293"/>
          </a:xfrm>
        </p:grpSpPr>
        <p:pic>
          <p:nvPicPr>
            <p:cNvPr id="1745995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713" y="56388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4533" y="5935663"/>
              <a:ext cx="2350097" cy="2304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7695008" y="3378896"/>
            <a:ext cx="1417010" cy="659783"/>
            <a:chOff x="7695008" y="3378896"/>
            <a:chExt cx="1417010" cy="659783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5008" y="3659232"/>
              <a:ext cx="1417010" cy="379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9914" y="3378896"/>
              <a:ext cx="744871" cy="2339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Rectangle 30"/>
          <p:cNvSpPr/>
          <p:nvPr/>
        </p:nvSpPr>
        <p:spPr bwMode="auto">
          <a:xfrm>
            <a:off x="5687568" y="3644030"/>
            <a:ext cx="1170432" cy="40233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45336" y="6793992"/>
            <a:ext cx="254203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36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5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7" grpId="0" animBg="1"/>
      <p:bldP spid="37" grpId="1" animBg="1"/>
      <p:bldP spid="1745997" grpId="0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E36FE2A-A210-4976-98F5-281ED1E6D126}" type="slidenum">
              <a:rPr lang="en-US"/>
              <a:pPr/>
              <a:t>16</a:t>
            </a:fld>
            <a:endParaRPr lang="en-US"/>
          </a:p>
        </p:txBody>
      </p:sp>
      <p:sp>
        <p:nvSpPr>
          <p:cNvPr id="17520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207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207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81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208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6513"/>
            <a:ext cx="66008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208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38200"/>
            <a:ext cx="30527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390775"/>
            <a:ext cx="6193495" cy="773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836096" y="2990507"/>
            <a:ext cx="1572768" cy="466284"/>
            <a:chOff x="3836096" y="2990507"/>
            <a:chExt cx="1572768" cy="466284"/>
          </a:xfrm>
        </p:grpSpPr>
        <p:sp>
          <p:nvSpPr>
            <p:cNvPr id="18" name="Left Brace 17"/>
            <p:cNvSpPr/>
            <p:nvPr/>
          </p:nvSpPr>
          <p:spPr bwMode="auto">
            <a:xfrm rot="16200000">
              <a:off x="4508180" y="2318423"/>
              <a:ext cx="228600" cy="157276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61662" y="3252592"/>
              <a:ext cx="321637" cy="204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030468" y="2990508"/>
            <a:ext cx="1572768" cy="481382"/>
            <a:chOff x="6030468" y="2990508"/>
            <a:chExt cx="1572768" cy="481382"/>
          </a:xfrm>
        </p:grpSpPr>
        <p:sp>
          <p:nvSpPr>
            <p:cNvPr id="5" name="Left Brace 4"/>
            <p:cNvSpPr/>
            <p:nvPr/>
          </p:nvSpPr>
          <p:spPr bwMode="auto">
            <a:xfrm rot="16200000">
              <a:off x="6702552" y="2318424"/>
              <a:ext cx="228600" cy="157276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6589" y="3252592"/>
              <a:ext cx="160526" cy="2192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52064" name="Picture 17520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86200"/>
            <a:ext cx="2877710" cy="642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4773168" y="457200"/>
            <a:ext cx="3278312" cy="2898648"/>
            <a:chOff x="4773168" y="457200"/>
            <a:chExt cx="3278312" cy="2898648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H="1">
              <a:off x="5408864" y="457200"/>
              <a:ext cx="2642616" cy="28986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4773168" y="3354692"/>
              <a:ext cx="64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52065" name="Picture 17520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07" y="4099233"/>
            <a:ext cx="773915" cy="219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52087" name="Group 1752086"/>
          <p:cNvGrpSpPr/>
          <p:nvPr/>
        </p:nvGrpSpPr>
        <p:grpSpPr>
          <a:xfrm>
            <a:off x="3582444" y="3346703"/>
            <a:ext cx="3154146" cy="749809"/>
            <a:chOff x="3582444" y="3346703"/>
            <a:chExt cx="3154146" cy="749809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H="1">
              <a:off x="3582444" y="3346703"/>
              <a:ext cx="3154146" cy="42062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4216240" y="3456432"/>
              <a:ext cx="393192" cy="64008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3582444" y="3767328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274" y="5319679"/>
            <a:ext cx="1519183" cy="65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058" y="2082452"/>
            <a:ext cx="3258578" cy="24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182839" y="457200"/>
            <a:ext cx="1556957" cy="2907792"/>
            <a:chOff x="5182839" y="457200"/>
            <a:chExt cx="1556957" cy="290779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182839" y="457200"/>
              <a:ext cx="633413" cy="290779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816252" y="3354692"/>
              <a:ext cx="923544" cy="377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H="1">
            <a:off x="2438400" y="1495425"/>
            <a:ext cx="1524000" cy="382425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1455022" y="6134622"/>
            <a:ext cx="5345636" cy="684212"/>
            <a:chOff x="1114425" y="3279232"/>
            <a:chExt cx="5345636" cy="684212"/>
          </a:xfrm>
        </p:grpSpPr>
        <p:pic>
          <p:nvPicPr>
            <p:cNvPr id="45" name="Picture 1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279232"/>
              <a:ext cx="3829050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" name="Rectangle 124"/>
            <p:cNvSpPr>
              <a:spLocks noChangeArrowheads="1"/>
            </p:cNvSpPr>
            <p:nvPr/>
          </p:nvSpPr>
          <p:spPr bwMode="auto">
            <a:xfrm>
              <a:off x="1114425" y="3314157"/>
              <a:ext cx="1554163" cy="6492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7611" y="3493544"/>
              <a:ext cx="1462450" cy="263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8666" y="5330952"/>
            <a:ext cx="2176648" cy="642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408" y="5550408"/>
            <a:ext cx="1271002" cy="291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119" y="5575126"/>
            <a:ext cx="525933" cy="219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2075" name="Rectangle 11"/>
          <p:cNvSpPr>
            <a:spLocks noChangeArrowheads="1"/>
          </p:cNvSpPr>
          <p:nvPr/>
        </p:nvSpPr>
        <p:spPr bwMode="auto">
          <a:xfrm>
            <a:off x="7537452" y="554661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2076" name="Group 12"/>
          <p:cNvGrpSpPr>
            <a:grpSpLocks/>
          </p:cNvGrpSpPr>
          <p:nvPr/>
        </p:nvGrpSpPr>
        <p:grpSpPr bwMode="auto">
          <a:xfrm>
            <a:off x="6086845" y="4883150"/>
            <a:ext cx="2992437" cy="527050"/>
            <a:chOff x="432" y="3936"/>
            <a:chExt cx="1885" cy="332"/>
          </a:xfrm>
        </p:grpSpPr>
        <p:pic>
          <p:nvPicPr>
            <p:cNvPr id="1752073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2074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3"/>
              <a:ext cx="188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9" name="Straight Arrow Connector 48"/>
          <p:cNvCxnSpPr/>
          <p:nvPr/>
        </p:nvCxnSpPr>
        <p:spPr bwMode="auto">
          <a:xfrm>
            <a:off x="5093208" y="4318348"/>
            <a:ext cx="1252728" cy="12618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5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5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5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5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5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5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0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AFE-5FE4-43FF-85DB-C0253E87EC92}" type="slidenum">
              <a:rPr lang="en-US"/>
              <a:pPr/>
              <a:t>17</a:t>
            </a:fld>
            <a:endParaRPr lang="en-US"/>
          </a:p>
        </p:txBody>
      </p:sp>
      <p:sp>
        <p:nvSpPr>
          <p:cNvPr id="181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0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19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49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47994" y="5113554"/>
            <a:ext cx="6724406" cy="1681816"/>
            <a:chOff x="1047994" y="5113554"/>
            <a:chExt cx="6724406" cy="1681816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0898" y="5113554"/>
              <a:ext cx="1314703" cy="234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 bwMode="auto">
            <a:xfrm flipH="1" flipV="1">
              <a:off x="3669444" y="5423770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H="1" flipV="1">
              <a:off x="6533366" y="5423770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2259904" y="5423770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5122690" y="5423770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411980" y="2290906"/>
              <a:ext cx="0" cy="67208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6200000" flipV="1">
              <a:off x="4408414" y="3206350"/>
              <a:ext cx="0" cy="67208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4394167" y="5411244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1545456" y="5411244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047994" y="6109570"/>
              <a:ext cx="672084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7258089" y="5411244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2984627" y="5411244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847413" y="5411244"/>
              <a:ext cx="0" cy="1371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1493" y="6145627"/>
              <a:ext cx="165940" cy="11470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7986" y="6145627"/>
              <a:ext cx="306438" cy="17850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0838" y="6145627"/>
              <a:ext cx="305325" cy="19082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18497" y="6145627"/>
              <a:ext cx="305881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0986" y="5436295"/>
              <a:ext cx="114705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0226" y="6591669"/>
              <a:ext cx="330609" cy="19088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047994" y="5652370"/>
              <a:ext cx="6724406" cy="914400"/>
              <a:chOff x="1943622" y="5263216"/>
              <a:chExt cx="6724406" cy="914400"/>
            </a:xfrm>
          </p:grpSpPr>
          <p:sp>
            <p:nvSpPr>
              <p:cNvPr id="48" name="Freeform 115"/>
              <p:cNvSpPr>
                <a:spLocks/>
              </p:cNvSpPr>
              <p:nvPr/>
            </p:nvSpPr>
            <p:spPr bwMode="auto">
              <a:xfrm>
                <a:off x="2426186" y="5263216"/>
                <a:ext cx="72194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15"/>
              <p:cNvSpPr>
                <a:spLocks/>
              </p:cNvSpPr>
              <p:nvPr/>
            </p:nvSpPr>
            <p:spPr bwMode="auto">
              <a:xfrm flipH="1" flipV="1">
                <a:off x="3147353" y="5720134"/>
                <a:ext cx="72651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15"/>
              <p:cNvSpPr>
                <a:spLocks/>
              </p:cNvSpPr>
              <p:nvPr/>
            </p:nvSpPr>
            <p:spPr bwMode="auto">
              <a:xfrm flipV="1">
                <a:off x="3873634" y="5720316"/>
                <a:ext cx="708233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15"/>
              <p:cNvSpPr>
                <a:spLocks/>
              </p:cNvSpPr>
              <p:nvPr/>
            </p:nvSpPr>
            <p:spPr bwMode="auto">
              <a:xfrm flipH="1">
                <a:off x="4579244" y="5263216"/>
                <a:ext cx="72194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15"/>
              <p:cNvSpPr>
                <a:spLocks/>
              </p:cNvSpPr>
              <p:nvPr/>
            </p:nvSpPr>
            <p:spPr bwMode="auto">
              <a:xfrm>
                <a:off x="5285297" y="5263216"/>
                <a:ext cx="72194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15"/>
              <p:cNvSpPr>
                <a:spLocks/>
              </p:cNvSpPr>
              <p:nvPr/>
            </p:nvSpPr>
            <p:spPr bwMode="auto">
              <a:xfrm flipH="1" flipV="1">
                <a:off x="6006464" y="5720134"/>
                <a:ext cx="72651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15"/>
              <p:cNvSpPr>
                <a:spLocks/>
              </p:cNvSpPr>
              <p:nvPr/>
            </p:nvSpPr>
            <p:spPr bwMode="auto">
              <a:xfrm flipV="1">
                <a:off x="6732745" y="5720316"/>
                <a:ext cx="708233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15"/>
              <p:cNvSpPr>
                <a:spLocks/>
              </p:cNvSpPr>
              <p:nvPr/>
            </p:nvSpPr>
            <p:spPr bwMode="auto">
              <a:xfrm flipH="1">
                <a:off x="7440443" y="5263216"/>
                <a:ext cx="721940" cy="4573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15"/>
              <p:cNvSpPr>
                <a:spLocks/>
              </p:cNvSpPr>
              <p:nvPr/>
            </p:nvSpPr>
            <p:spPr bwMode="auto">
              <a:xfrm>
                <a:off x="8146496" y="5263216"/>
                <a:ext cx="521532" cy="201749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7539"/>
                  <a:gd name="connsiteY0" fmla="*/ 0 h 4601"/>
                  <a:gd name="connsiteX1" fmla="*/ 7539 w 7539"/>
                  <a:gd name="connsiteY1" fmla="*/ 4601 h 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39" h="4601">
                    <a:moveTo>
                      <a:pt x="0" y="0"/>
                    </a:moveTo>
                    <a:cubicBezTo>
                      <a:pt x="4505" y="33"/>
                      <a:pt x="6293" y="2638"/>
                      <a:pt x="7539" y="4601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5"/>
              <p:cNvSpPr>
                <a:spLocks/>
              </p:cNvSpPr>
              <p:nvPr/>
            </p:nvSpPr>
            <p:spPr bwMode="auto">
              <a:xfrm flipH="1">
                <a:off x="1943622" y="5263216"/>
                <a:ext cx="521532" cy="201749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539 w 10436"/>
                  <a:gd name="connsiteY1" fmla="*/ 4601 h 10429"/>
                  <a:gd name="connsiteX2" fmla="*/ 10436 w 10436"/>
                  <a:gd name="connsiteY2" fmla="*/ 10429 h 10429"/>
                  <a:gd name="connsiteX0" fmla="*/ 0 w 7539"/>
                  <a:gd name="connsiteY0" fmla="*/ 0 h 4601"/>
                  <a:gd name="connsiteX1" fmla="*/ 7539 w 7539"/>
                  <a:gd name="connsiteY1" fmla="*/ 4601 h 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39" h="4601">
                    <a:moveTo>
                      <a:pt x="0" y="0"/>
                    </a:moveTo>
                    <a:cubicBezTo>
                      <a:pt x="4505" y="33"/>
                      <a:pt x="6293" y="2638"/>
                      <a:pt x="7539" y="4601"/>
                    </a:cubicBezTo>
                  </a:path>
                </a:pathLst>
              </a:cu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3783" y="6145627"/>
              <a:ext cx="153175" cy="30635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4274" y="5728570"/>
              <a:ext cx="281077" cy="35766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2849" y="6145627"/>
              <a:ext cx="281077" cy="34464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553" y="5728570"/>
              <a:ext cx="281077" cy="34464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848" y="4343400"/>
            <a:ext cx="5931755" cy="321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5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848" y="4343400"/>
            <a:ext cx="5931755" cy="321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898" y="5113554"/>
            <a:ext cx="1314703" cy="234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AFE-5FE4-43FF-85DB-C0253E87EC92}" type="slidenum">
              <a:rPr lang="en-US"/>
              <a:pPr/>
              <a:t>18</a:t>
            </a:fld>
            <a:endParaRPr lang="en-US"/>
          </a:p>
        </p:txBody>
      </p:sp>
      <p:sp>
        <p:nvSpPr>
          <p:cNvPr id="181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0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19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49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 bwMode="auto">
          <a:xfrm flipH="1" flipV="1">
            <a:off x="3669444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 flipV="1">
            <a:off x="6533366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2259904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122690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rot="16200000" flipV="1">
            <a:off x="4411980" y="2290906"/>
            <a:ext cx="0" cy="67208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rot="16200000" flipV="1">
            <a:off x="4408414" y="3206350"/>
            <a:ext cx="0" cy="67208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4394167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545456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1047994" y="6109570"/>
            <a:ext cx="67208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H="1" flipV="1">
            <a:off x="7258089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2984627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 flipV="1">
            <a:off x="5847413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93" y="6145627"/>
            <a:ext cx="165940" cy="11470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986" y="6145627"/>
            <a:ext cx="306438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838" y="6145627"/>
            <a:ext cx="305325" cy="19082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497" y="6145627"/>
            <a:ext cx="305881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986" y="5436295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226" y="6591669"/>
            <a:ext cx="330609" cy="19088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83" y="6145627"/>
            <a:ext cx="153175" cy="306351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274" y="5728570"/>
            <a:ext cx="281077" cy="35766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849" y="6145627"/>
            <a:ext cx="281077" cy="3446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53" y="5728570"/>
            <a:ext cx="281077" cy="3446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1241" y="762000"/>
            <a:ext cx="8708848" cy="1981159"/>
            <a:chOff x="101241" y="762000"/>
            <a:chExt cx="8708848" cy="1981159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41924" y="842080"/>
              <a:ext cx="262555" cy="10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0392" y="1970414"/>
              <a:ext cx="5279697" cy="77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1" y="1157536"/>
              <a:ext cx="5513676" cy="7727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6096000" y="596030"/>
            <a:ext cx="1664362" cy="457516"/>
            <a:chOff x="7250888" y="3209925"/>
            <a:chExt cx="1664362" cy="457516"/>
          </a:xfrm>
        </p:grpSpPr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0089" y="3209925"/>
              <a:ext cx="1605960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0888" y="3463338"/>
              <a:ext cx="1664362" cy="204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 bwMode="auto">
          <a:xfrm flipH="1">
            <a:off x="1916580" y="4590288"/>
            <a:ext cx="723452" cy="11430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2407362" y="4590288"/>
            <a:ext cx="1606186" cy="16916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793570" y="4590288"/>
            <a:ext cx="1606186" cy="16916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276526" y="4590288"/>
            <a:ext cx="723452" cy="11430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1047994" y="5652370"/>
            <a:ext cx="6724406" cy="914400"/>
            <a:chOff x="1943622" y="5263216"/>
            <a:chExt cx="6724406" cy="914400"/>
          </a:xfrm>
        </p:grpSpPr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2426186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3147353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15"/>
            <p:cNvSpPr>
              <a:spLocks/>
            </p:cNvSpPr>
            <p:nvPr/>
          </p:nvSpPr>
          <p:spPr bwMode="auto">
            <a:xfrm flipV="1">
              <a:off x="3873634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15"/>
            <p:cNvSpPr>
              <a:spLocks/>
            </p:cNvSpPr>
            <p:nvPr/>
          </p:nvSpPr>
          <p:spPr bwMode="auto">
            <a:xfrm flipH="1">
              <a:off x="4579244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5285297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 flipH="1" flipV="1">
              <a:off x="6006464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 flipV="1">
              <a:off x="6732745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 flipH="1">
              <a:off x="7440443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8146496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 flipH="1">
              <a:off x="1943622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47994" y="5652370"/>
            <a:ext cx="6724406" cy="914400"/>
            <a:chOff x="1943622" y="5263216"/>
            <a:chExt cx="6724406" cy="914400"/>
          </a:xfrm>
        </p:grpSpPr>
        <p:sp>
          <p:nvSpPr>
            <p:cNvPr id="88" name="Freeform 115"/>
            <p:cNvSpPr>
              <a:spLocks/>
            </p:cNvSpPr>
            <p:nvPr/>
          </p:nvSpPr>
          <p:spPr bwMode="auto">
            <a:xfrm>
              <a:off x="2426186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15"/>
            <p:cNvSpPr>
              <a:spLocks/>
            </p:cNvSpPr>
            <p:nvPr/>
          </p:nvSpPr>
          <p:spPr bwMode="auto">
            <a:xfrm flipH="1" flipV="1">
              <a:off x="3147353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15"/>
            <p:cNvSpPr>
              <a:spLocks/>
            </p:cNvSpPr>
            <p:nvPr/>
          </p:nvSpPr>
          <p:spPr bwMode="auto">
            <a:xfrm flipV="1">
              <a:off x="3873634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15"/>
            <p:cNvSpPr>
              <a:spLocks/>
            </p:cNvSpPr>
            <p:nvPr/>
          </p:nvSpPr>
          <p:spPr bwMode="auto">
            <a:xfrm flipH="1">
              <a:off x="4579244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15"/>
            <p:cNvSpPr>
              <a:spLocks/>
            </p:cNvSpPr>
            <p:nvPr/>
          </p:nvSpPr>
          <p:spPr bwMode="auto">
            <a:xfrm>
              <a:off x="5285297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5"/>
            <p:cNvSpPr>
              <a:spLocks/>
            </p:cNvSpPr>
            <p:nvPr/>
          </p:nvSpPr>
          <p:spPr bwMode="auto">
            <a:xfrm flipH="1" flipV="1">
              <a:off x="6006464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15"/>
            <p:cNvSpPr>
              <a:spLocks/>
            </p:cNvSpPr>
            <p:nvPr/>
          </p:nvSpPr>
          <p:spPr bwMode="auto">
            <a:xfrm flipV="1">
              <a:off x="6732745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15"/>
            <p:cNvSpPr>
              <a:spLocks/>
            </p:cNvSpPr>
            <p:nvPr/>
          </p:nvSpPr>
          <p:spPr bwMode="auto">
            <a:xfrm flipH="1">
              <a:off x="7440443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5"/>
            <p:cNvSpPr>
              <a:spLocks/>
            </p:cNvSpPr>
            <p:nvPr/>
          </p:nvSpPr>
          <p:spPr bwMode="auto">
            <a:xfrm>
              <a:off x="8146496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5"/>
            <p:cNvSpPr>
              <a:spLocks/>
            </p:cNvSpPr>
            <p:nvPr/>
          </p:nvSpPr>
          <p:spPr bwMode="auto">
            <a:xfrm flipH="1">
              <a:off x="1943622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5456" y="5651325"/>
            <a:ext cx="4987910" cy="914400"/>
            <a:chOff x="1545456" y="5651325"/>
            <a:chExt cx="4987910" cy="9144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V="1">
              <a:off x="2259904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V="1">
              <a:off x="3669444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5122690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6533366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1545456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63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6096000" y="596030"/>
            <a:ext cx="1664362" cy="457516"/>
            <a:chOff x="7250888" y="3209925"/>
            <a:chExt cx="1664362" cy="457516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0089" y="3209925"/>
              <a:ext cx="1605960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0888" y="3463338"/>
              <a:ext cx="1664362" cy="204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898" y="5113554"/>
            <a:ext cx="1314703" cy="234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1166AFE-5FE4-43FF-85DB-C0253E87EC92}" type="slidenum">
              <a:rPr lang="en-US"/>
              <a:pPr/>
              <a:t>19</a:t>
            </a:fld>
            <a:endParaRPr lang="en-US"/>
          </a:p>
        </p:txBody>
      </p:sp>
      <p:sp>
        <p:nvSpPr>
          <p:cNvPr id="181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4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 flipV="1">
            <a:off x="3669444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6533366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2259904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5122690" y="5423770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rot="16200000" flipV="1">
            <a:off x="4411980" y="2290906"/>
            <a:ext cx="0" cy="67208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4408414" y="3206350"/>
            <a:ext cx="0" cy="67208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4394167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1545456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047994" y="6109570"/>
            <a:ext cx="67208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7258089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984627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847413" y="5411244"/>
            <a:ext cx="0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93" y="6145627"/>
            <a:ext cx="165940" cy="11470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986" y="6145627"/>
            <a:ext cx="306438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838" y="6145627"/>
            <a:ext cx="305325" cy="19082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497" y="6145627"/>
            <a:ext cx="305881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986" y="5436295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226" y="6591669"/>
            <a:ext cx="330609" cy="19088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47994" y="5652370"/>
            <a:ext cx="6724406" cy="914400"/>
            <a:chOff x="1943622" y="5263216"/>
            <a:chExt cx="6724406" cy="914400"/>
          </a:xfrm>
        </p:grpSpPr>
        <p:sp>
          <p:nvSpPr>
            <p:cNvPr id="48" name="Freeform 115"/>
            <p:cNvSpPr>
              <a:spLocks/>
            </p:cNvSpPr>
            <p:nvPr/>
          </p:nvSpPr>
          <p:spPr bwMode="auto">
            <a:xfrm>
              <a:off x="2426186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 flipH="1" flipV="1">
              <a:off x="3147353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 flipV="1">
              <a:off x="3873634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15"/>
            <p:cNvSpPr>
              <a:spLocks/>
            </p:cNvSpPr>
            <p:nvPr/>
          </p:nvSpPr>
          <p:spPr bwMode="auto">
            <a:xfrm flipH="1">
              <a:off x="4579244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5"/>
            <p:cNvSpPr>
              <a:spLocks/>
            </p:cNvSpPr>
            <p:nvPr/>
          </p:nvSpPr>
          <p:spPr bwMode="auto">
            <a:xfrm>
              <a:off x="5285297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5"/>
            <p:cNvSpPr>
              <a:spLocks/>
            </p:cNvSpPr>
            <p:nvPr/>
          </p:nvSpPr>
          <p:spPr bwMode="auto">
            <a:xfrm flipH="1" flipV="1">
              <a:off x="6006464" y="5720134"/>
              <a:ext cx="72651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15"/>
            <p:cNvSpPr>
              <a:spLocks/>
            </p:cNvSpPr>
            <p:nvPr/>
          </p:nvSpPr>
          <p:spPr bwMode="auto">
            <a:xfrm flipV="1">
              <a:off x="6732745" y="5720316"/>
              <a:ext cx="708233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 flipH="1">
              <a:off x="7440443" y="5263216"/>
              <a:ext cx="721940" cy="45730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5"/>
            <p:cNvSpPr>
              <a:spLocks/>
            </p:cNvSpPr>
            <p:nvPr/>
          </p:nvSpPr>
          <p:spPr bwMode="auto">
            <a:xfrm>
              <a:off x="8146496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5"/>
            <p:cNvSpPr>
              <a:spLocks/>
            </p:cNvSpPr>
            <p:nvPr/>
          </p:nvSpPr>
          <p:spPr bwMode="auto">
            <a:xfrm flipH="1">
              <a:off x="1943622" y="5263216"/>
              <a:ext cx="521532" cy="201749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539 w 10436"/>
                <a:gd name="connsiteY1" fmla="*/ 4601 h 10429"/>
                <a:gd name="connsiteX2" fmla="*/ 10436 w 10436"/>
                <a:gd name="connsiteY2" fmla="*/ 10429 h 10429"/>
                <a:gd name="connsiteX0" fmla="*/ 0 w 7539"/>
                <a:gd name="connsiteY0" fmla="*/ 0 h 4601"/>
                <a:gd name="connsiteX1" fmla="*/ 7539 w 7539"/>
                <a:gd name="connsiteY1" fmla="*/ 4601 h 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9" h="4601">
                  <a:moveTo>
                    <a:pt x="0" y="0"/>
                  </a:moveTo>
                  <a:cubicBezTo>
                    <a:pt x="4505" y="33"/>
                    <a:pt x="6293" y="2638"/>
                    <a:pt x="7539" y="4601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83" y="6145627"/>
            <a:ext cx="153175" cy="306351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274" y="5728570"/>
            <a:ext cx="281077" cy="35766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849" y="6145627"/>
            <a:ext cx="281077" cy="3446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53" y="5728570"/>
            <a:ext cx="281077" cy="3446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 bwMode="auto">
          <a:xfrm>
            <a:off x="0" y="49780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1545456" y="5651325"/>
            <a:ext cx="4987910" cy="914400"/>
            <a:chOff x="1545456" y="5651325"/>
            <a:chExt cx="4987910" cy="91440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V="1">
              <a:off x="2259904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3669444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122690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6533366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1545456" y="5651325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101241" y="762000"/>
            <a:ext cx="8708848" cy="1981159"/>
            <a:chOff x="101241" y="762000"/>
            <a:chExt cx="8708848" cy="1981159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41924" y="842080"/>
              <a:ext cx="262555" cy="10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0392" y="1970414"/>
              <a:ext cx="5279697" cy="77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1" y="1157536"/>
              <a:ext cx="5513676" cy="7727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1250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19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49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189" y="2785444"/>
            <a:ext cx="9030933" cy="2000581"/>
            <a:chOff x="76189" y="2785444"/>
            <a:chExt cx="9030933" cy="2000581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89" y="3200400"/>
              <a:ext cx="5820001" cy="7727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6238" y="4013278"/>
              <a:ext cx="5600884" cy="7727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41924" y="2865524"/>
              <a:ext cx="262555" cy="10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868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737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20040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0" y="52452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53231"/>
          </a:xfrm>
        </p:spPr>
        <p:txBody>
          <a:bodyPr/>
          <a:lstStyle/>
          <a:p>
            <a:fld id="{2B77C9B5-DED4-48DD-A84F-9C11DD99D34A}" type="slidenum">
              <a:rPr lang="en-US"/>
              <a:pPr/>
              <a:t>2</a:t>
            </a:fld>
            <a:endParaRPr lang="en-US"/>
          </a:p>
        </p:txBody>
      </p:sp>
      <p:sp>
        <p:nvSpPr>
          <p:cNvPr id="173465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4700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1590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892" y="1434237"/>
            <a:ext cx="3316003" cy="613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6038" y="5334000"/>
            <a:ext cx="9004300" cy="1488250"/>
            <a:chOff x="46038" y="5334000"/>
            <a:chExt cx="9004300" cy="1488250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6038" y="5334000"/>
              <a:ext cx="9004300" cy="512763"/>
              <a:chOff x="29" y="23"/>
              <a:chExt cx="5672" cy="323"/>
            </a:xfrm>
          </p:grpSpPr>
          <p:pic>
            <p:nvPicPr>
              <p:cNvPr id="36" name="Picture 6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34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7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23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7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80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5863117"/>
              <a:ext cx="387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2" y="6179312"/>
              <a:ext cx="4397375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90" y="6347805"/>
              <a:ext cx="30686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34750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4771" name="Picture 1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4726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2983"/>
            <a:ext cx="27908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1734772" name="Picture 1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950" y="1406706"/>
            <a:ext cx="3317250" cy="628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34722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56" y="2199936"/>
            <a:ext cx="8524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52" y="2555383"/>
            <a:ext cx="2294235" cy="365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492447" y="2345447"/>
            <a:ext cx="2138723" cy="579252"/>
            <a:chOff x="1492447" y="2520564"/>
            <a:chExt cx="2138723" cy="57925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2912" y="2549510"/>
              <a:ext cx="1216808" cy="1674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1492447" y="2752344"/>
              <a:ext cx="1069848" cy="34747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2552178" y="2520564"/>
              <a:ext cx="1078992" cy="40233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34734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77683"/>
            <a:ext cx="3273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809" y="1066800"/>
            <a:ext cx="4997991" cy="244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86894" y="1295400"/>
            <a:ext cx="1349336" cy="642768"/>
            <a:chOff x="2286894" y="1295400"/>
            <a:chExt cx="1349336" cy="64276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894" y="1822737"/>
              <a:ext cx="115431" cy="115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4939" y="1479180"/>
              <a:ext cx="103888" cy="173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0799" y="1496421"/>
              <a:ext cx="115431" cy="115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1557" y="1295400"/>
              <a:ext cx="103888" cy="173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084" y="3634883"/>
            <a:ext cx="4370129" cy="774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34729" name="Line 73"/>
          <p:cNvSpPr>
            <a:spLocks noChangeShapeType="1"/>
          </p:cNvSpPr>
          <p:nvPr/>
        </p:nvSpPr>
        <p:spPr bwMode="auto">
          <a:xfrm flipH="1">
            <a:off x="5127625" y="3711083"/>
            <a:ext cx="1728216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30952" y="881744"/>
            <a:ext cx="1371600" cy="408208"/>
            <a:chOff x="5330952" y="881744"/>
            <a:chExt cx="1371600" cy="40820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0952" y="881744"/>
              <a:ext cx="1371600" cy="1725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Rectangle 23"/>
            <p:cNvSpPr/>
            <p:nvPr/>
          </p:nvSpPr>
          <p:spPr bwMode="auto">
            <a:xfrm>
              <a:off x="5330952" y="1052208"/>
              <a:ext cx="621792" cy="23774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6867" y="3785879"/>
            <a:ext cx="605891" cy="115662"/>
            <a:chOff x="3976867" y="3785879"/>
            <a:chExt cx="605891" cy="11566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6867" y="3785879"/>
              <a:ext cx="138517" cy="115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4241" y="3785879"/>
              <a:ext cx="138517" cy="115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34730" name="Line 74"/>
          <p:cNvSpPr>
            <a:spLocks noChangeShapeType="1"/>
          </p:cNvSpPr>
          <p:nvPr/>
        </p:nvSpPr>
        <p:spPr bwMode="auto">
          <a:xfrm flipV="1">
            <a:off x="2133600" y="914400"/>
            <a:ext cx="1048750" cy="148132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084" y="4539726"/>
            <a:ext cx="2104424" cy="672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34733" name="Picture 7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756674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" name="Line 75"/>
          <p:cNvSpPr>
            <a:spLocks noChangeShapeType="1"/>
          </p:cNvSpPr>
          <p:nvPr/>
        </p:nvSpPr>
        <p:spPr bwMode="auto">
          <a:xfrm flipV="1">
            <a:off x="2959274" y="763044"/>
            <a:ext cx="1865376" cy="40233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4731" name="Line 75"/>
          <p:cNvSpPr>
            <a:spLocks noChangeShapeType="1"/>
          </p:cNvSpPr>
          <p:nvPr/>
        </p:nvSpPr>
        <p:spPr bwMode="auto">
          <a:xfrm flipV="1">
            <a:off x="3809105" y="1067694"/>
            <a:ext cx="1608288" cy="35661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3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3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34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4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3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3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173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173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3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3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734729" grpId="0" animBg="1"/>
      <p:bldP spid="1734730" grpId="0" animBg="1"/>
      <p:bldP spid="57" grpId="0" animBg="1"/>
      <p:bldP spid="17347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AFE-5FE4-43FF-85DB-C0253E87EC92}" type="slidenum">
              <a:rPr lang="en-US"/>
              <a:pPr/>
              <a:t>20</a:t>
            </a:fld>
            <a:endParaRPr lang="en-US"/>
          </a:p>
        </p:txBody>
      </p:sp>
      <p:sp>
        <p:nvSpPr>
          <p:cNvPr id="181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0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19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49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41924" y="842080"/>
            <a:ext cx="262555" cy="102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" y="1094947"/>
            <a:ext cx="9030916" cy="1585623"/>
            <a:chOff x="76200" y="1094947"/>
            <a:chExt cx="9030916" cy="1585623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094947"/>
              <a:ext cx="5819978" cy="772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6244" y="1907825"/>
              <a:ext cx="5600872" cy="77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6200" y="3200400"/>
            <a:ext cx="9030916" cy="1585623"/>
            <a:chOff x="76200" y="3200400"/>
            <a:chExt cx="9030916" cy="1585623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3200400"/>
              <a:ext cx="5819978" cy="772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6244" y="4013278"/>
              <a:ext cx="5600872" cy="77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225998"/>
            <a:ext cx="1707093" cy="452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4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4 L -0.00069 -0.30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1166AFE-5FE4-43FF-85DB-C0253E87EC92}" type="slidenum">
              <a:rPr lang="en-US"/>
              <a:pPr/>
              <a:t>21</a:t>
            </a:fld>
            <a:endParaRPr lang="en-US"/>
          </a:p>
        </p:txBody>
      </p:sp>
      <p:sp>
        <p:nvSpPr>
          <p:cNvPr id="181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0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719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4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249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94947"/>
            <a:ext cx="5819978" cy="772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244" y="1907825"/>
            <a:ext cx="5600872" cy="772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41924" y="842080"/>
            <a:ext cx="262555" cy="102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225998"/>
            <a:ext cx="1707093" cy="452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691" y="3189807"/>
            <a:ext cx="2143674" cy="524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39444" y="3340998"/>
            <a:ext cx="6412963" cy="1231002"/>
            <a:chOff x="2439444" y="3340998"/>
            <a:chExt cx="6412963" cy="1231002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6147" y="4046778"/>
              <a:ext cx="1853156" cy="5252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1073" y="3340998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8889" y="4046918"/>
              <a:ext cx="2143518" cy="524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9444" y="3340998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8399" y="4198090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41924" y="2885910"/>
            <a:ext cx="262555" cy="102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7410" y="3198312"/>
            <a:ext cx="133212" cy="587038"/>
            <a:chOff x="667410" y="3198312"/>
            <a:chExt cx="133212" cy="58703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662" y="3198312"/>
              <a:ext cx="105960" cy="164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7410" y="3609392"/>
              <a:ext cx="128801" cy="175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396821" y="3084669"/>
            <a:ext cx="718097" cy="685587"/>
            <a:chOff x="3396821" y="3084669"/>
            <a:chExt cx="718097" cy="685587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9301" y="3593926"/>
              <a:ext cx="305404" cy="176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6821" y="3084669"/>
              <a:ext cx="718097" cy="2351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026191" y="3933172"/>
            <a:ext cx="3590573" cy="714950"/>
            <a:chOff x="4026191" y="3933172"/>
            <a:chExt cx="3590573" cy="714950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6191" y="4441332"/>
              <a:ext cx="305271" cy="1762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3096" y="3999978"/>
              <a:ext cx="105833" cy="1643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8608" y="4471792"/>
              <a:ext cx="305404" cy="176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98667" y="3933172"/>
              <a:ext cx="718097" cy="2351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96826" y="4983762"/>
            <a:ext cx="8063464" cy="1075725"/>
            <a:chOff x="796826" y="4983762"/>
            <a:chExt cx="8063464" cy="1075725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826" y="5367966"/>
              <a:ext cx="875441" cy="291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2316" y="5753038"/>
              <a:ext cx="1400819" cy="3064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41924" y="5063842"/>
              <a:ext cx="262555" cy="10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0125" y="5360606"/>
              <a:ext cx="2159441" cy="306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1073" y="5389901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1006" y="5753143"/>
              <a:ext cx="2159284" cy="30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9444" y="5389901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8399" y="5782427"/>
              <a:ext cx="262527" cy="247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12486" name="Group 1812485"/>
          <p:cNvGrpSpPr/>
          <p:nvPr/>
        </p:nvGrpSpPr>
        <p:grpSpPr>
          <a:xfrm>
            <a:off x="4601837" y="6184726"/>
            <a:ext cx="160141" cy="609600"/>
            <a:chOff x="4601837" y="6184726"/>
            <a:chExt cx="160141" cy="609600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41924" y="6264806"/>
              <a:ext cx="262555" cy="102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1837" y="6590431"/>
              <a:ext cx="160141" cy="203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12494" name="Rectangle 14"/>
          <p:cNvSpPr>
            <a:spLocks noChangeArrowheads="1"/>
          </p:cNvSpPr>
          <p:nvPr/>
        </p:nvSpPr>
        <p:spPr bwMode="auto">
          <a:xfrm>
            <a:off x="4851748" y="65907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2495" name="Group 15"/>
          <p:cNvGrpSpPr>
            <a:grpSpLocks/>
          </p:cNvGrpSpPr>
          <p:nvPr/>
        </p:nvGrpSpPr>
        <p:grpSpPr bwMode="auto">
          <a:xfrm>
            <a:off x="5257800" y="6324253"/>
            <a:ext cx="1346200" cy="430213"/>
            <a:chOff x="472" y="4008"/>
            <a:chExt cx="848" cy="271"/>
          </a:xfrm>
        </p:grpSpPr>
        <p:pic>
          <p:nvPicPr>
            <p:cNvPr id="1812496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2497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4164"/>
              <a:ext cx="84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398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1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1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1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1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1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4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22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438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1804394" name="Picture 10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5" name="Picture 10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8" name="Picture 1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6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7" name="Picture 10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3" name="Picture 7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5" name="Picture 7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0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1" name="Picture 8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065" y="3256064"/>
            <a:ext cx="2340181" cy="207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4572000" y="3794940"/>
            <a:ext cx="3654277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5442474" y="3755316"/>
            <a:ext cx="73152" cy="73152"/>
          </a:xfrm>
          <a:prstGeom prst="ellipse">
            <a:avLst/>
          </a:prstGeom>
          <a:solidFill>
            <a:srgbClr val="00CC00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7728588" y="3755316"/>
            <a:ext cx="73152" cy="73152"/>
          </a:xfrm>
          <a:prstGeom prst="ellipse">
            <a:avLst/>
          </a:prstGeom>
          <a:solidFill>
            <a:srgbClr val="00CC00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866" y="3929232"/>
            <a:ext cx="126347" cy="172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572" y="3929232"/>
            <a:ext cx="264193" cy="172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553712" y="3474720"/>
            <a:ext cx="888762" cy="282793"/>
            <a:chOff x="4553712" y="3474720"/>
            <a:chExt cx="888762" cy="282793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505200"/>
              <a:ext cx="588004" cy="172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Rectangle 41"/>
            <p:cNvSpPr/>
            <p:nvPr/>
          </p:nvSpPr>
          <p:spPr bwMode="auto">
            <a:xfrm>
              <a:off x="4553712" y="3474720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5175504" y="3583777"/>
              <a:ext cx="266970" cy="17373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5519568" y="3474720"/>
            <a:ext cx="886788" cy="282793"/>
            <a:chOff x="5519568" y="3474720"/>
            <a:chExt cx="886788" cy="282793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2852" y="3505200"/>
              <a:ext cx="588004" cy="172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Rectangle 45"/>
            <p:cNvSpPr/>
            <p:nvPr/>
          </p:nvSpPr>
          <p:spPr bwMode="auto">
            <a:xfrm>
              <a:off x="5784564" y="3474720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H="1">
              <a:off x="5519568" y="3583777"/>
              <a:ext cx="266970" cy="17373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7460964" y="3351186"/>
            <a:ext cx="621792" cy="384811"/>
            <a:chOff x="7471722" y="3372702"/>
            <a:chExt cx="621792" cy="384811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0009" y="3403182"/>
              <a:ext cx="588005" cy="172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Rectangle 49"/>
            <p:cNvSpPr/>
            <p:nvPr/>
          </p:nvSpPr>
          <p:spPr bwMode="auto">
            <a:xfrm>
              <a:off x="7471722" y="3372702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7772400" y="3583777"/>
              <a:ext cx="0" cy="17373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Straight Connector 51"/>
          <p:cNvCxnSpPr/>
          <p:nvPr/>
        </p:nvCxnSpPr>
        <p:spPr bwMode="auto">
          <a:xfrm>
            <a:off x="5486400" y="3794939"/>
            <a:ext cx="0" cy="10972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7765164" y="3794939"/>
            <a:ext cx="0" cy="10972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5442474" y="3755316"/>
            <a:ext cx="73152" cy="73152"/>
          </a:xfrm>
          <a:prstGeom prst="ellipse">
            <a:avLst/>
          </a:prstGeom>
          <a:solidFill>
            <a:srgbClr val="00CC00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 bwMode="auto">
          <a:xfrm>
            <a:off x="4017153" y="4364476"/>
            <a:ext cx="4391056" cy="469659"/>
            <a:chOff x="4017153" y="4364476"/>
            <a:chExt cx="4391056" cy="46965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6784" y="4364476"/>
              <a:ext cx="3782135" cy="207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7153" y="4626684"/>
              <a:ext cx="4391056" cy="207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3967163" y="2971800"/>
            <a:ext cx="4491037" cy="213360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10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10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4679" y="3328416"/>
            <a:ext cx="722376" cy="624496"/>
            <a:chOff x="1144679" y="3328416"/>
            <a:chExt cx="722376" cy="624496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4679" y="3731465"/>
              <a:ext cx="717551" cy="221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1144679" y="3328416"/>
              <a:ext cx="722376" cy="35661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54" grpId="0" animBg="1"/>
      <p:bldP spid="2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23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438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1804394" name="Picture 10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5" name="Picture 10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8" name="Picture 1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6" name="Picture 1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7" name="Picture 10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3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5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0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1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303328"/>
            <a:ext cx="2905657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3148208"/>
            <a:ext cx="3066277" cy="876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4211728"/>
            <a:ext cx="5329527" cy="788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52375" y="3819696"/>
            <a:ext cx="1795211" cy="616494"/>
            <a:chOff x="591033" y="3803106"/>
            <a:chExt cx="1795211" cy="616494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5165942"/>
            <a:ext cx="3489526" cy="423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5742140"/>
            <a:ext cx="2234682" cy="24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6170331"/>
            <a:ext cx="1445974" cy="219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6587765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4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24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438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1804394" name="Picture 10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5" name="Picture 10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8" name="Picture 1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6" name="Picture 10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7" name="Picture 10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3" name="Picture 7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5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0" name="Picture 8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1" name="Picture 8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6587765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5 L 0.00052 -0.589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25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438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1804394" name="Picture 10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5" name="Picture 10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8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6" name="Picture 10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97" name="Picture 10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3" name="Picture 7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65" name="Picture 7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0" name="Picture 8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4371" name="Picture 8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9" name="Straight Connector 38"/>
          <p:cNvCxnSpPr/>
          <p:nvPr/>
        </p:nvCxnSpPr>
        <p:spPr bwMode="auto">
          <a:xfrm>
            <a:off x="3508523" y="3567954"/>
            <a:ext cx="3654277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120640" y="3528330"/>
            <a:ext cx="73152" cy="73152"/>
          </a:xfrm>
          <a:prstGeom prst="ellipse">
            <a:avLst/>
          </a:prstGeom>
          <a:solidFill>
            <a:srgbClr val="00CC00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6665111" y="3528330"/>
            <a:ext cx="73152" cy="73152"/>
          </a:xfrm>
          <a:prstGeom prst="ellipse">
            <a:avLst/>
          </a:prstGeom>
          <a:solidFill>
            <a:srgbClr val="00CC00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97487" y="3124200"/>
            <a:ext cx="621792" cy="384811"/>
            <a:chOff x="6397487" y="3124200"/>
            <a:chExt cx="621792" cy="384811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1654" y="3154680"/>
              <a:ext cx="576246" cy="1611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4" name="Rectangle 53"/>
            <p:cNvSpPr/>
            <p:nvPr/>
          </p:nvSpPr>
          <p:spPr bwMode="auto">
            <a:xfrm>
              <a:off x="6397487" y="3124200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H="1">
              <a:off x="6698165" y="3335275"/>
              <a:ext cx="0" cy="17373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4853850" y="3124200"/>
            <a:ext cx="621792" cy="384811"/>
            <a:chOff x="4107365" y="3124200"/>
            <a:chExt cx="621792" cy="384811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5652" y="3154680"/>
              <a:ext cx="588006" cy="1611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5" name="Rectangle 64"/>
            <p:cNvSpPr/>
            <p:nvPr/>
          </p:nvSpPr>
          <p:spPr bwMode="auto">
            <a:xfrm>
              <a:off x="4107365" y="3124200"/>
              <a:ext cx="621792" cy="21945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H="1">
              <a:off x="4408043" y="3335275"/>
              <a:ext cx="0" cy="17373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5163587" y="3657600"/>
            <a:ext cx="1545336" cy="434711"/>
            <a:chOff x="5163587" y="3657600"/>
            <a:chExt cx="1545336" cy="434711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5821955" y="2999232"/>
              <a:ext cx="228600" cy="1545336"/>
            </a:xfrm>
            <a:prstGeom prst="rightBrac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3716" y="3919368"/>
              <a:ext cx="126594" cy="172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324" y="4267200"/>
            <a:ext cx="5373276" cy="184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7" name="Straight Arrow Connector 46"/>
          <p:cNvCxnSpPr/>
          <p:nvPr/>
        </p:nvCxnSpPr>
        <p:spPr bwMode="auto">
          <a:xfrm flipH="1">
            <a:off x="4409736" y="3335275"/>
            <a:ext cx="0" cy="17373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10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Line 29"/>
          <p:cNvSpPr>
            <a:spLocks noChangeShapeType="1"/>
          </p:cNvSpPr>
          <p:nvPr/>
        </p:nvSpPr>
        <p:spPr bwMode="auto">
          <a:xfrm>
            <a:off x="0" y="30104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1" y="6104497"/>
            <a:ext cx="2935413" cy="291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253679" y="6409297"/>
            <a:ext cx="4937760" cy="422607"/>
            <a:chOff x="3203575" y="6334141"/>
            <a:chExt cx="4937760" cy="422607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3203575" y="6425581"/>
              <a:ext cx="4937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208746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13232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3946" y="6537689"/>
              <a:ext cx="379412" cy="2190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5525" y="6537689"/>
              <a:ext cx="160229" cy="218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3" name="Picture 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800" y="6115809"/>
            <a:ext cx="160060" cy="218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984" y="6115809"/>
            <a:ext cx="160060" cy="218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580" y="6148495"/>
            <a:ext cx="481058" cy="203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541" y="6141060"/>
            <a:ext cx="481059" cy="218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992" y="6148495"/>
            <a:ext cx="481058" cy="203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6581456" y="6409297"/>
            <a:ext cx="945532" cy="406814"/>
            <a:chOff x="6531352" y="6334141"/>
            <a:chExt cx="945532" cy="406814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740664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58368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1352" y="6537689"/>
              <a:ext cx="130858" cy="203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2407" y="6537689"/>
              <a:ext cx="174477" cy="203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5562600" y="5634967"/>
            <a:ext cx="1379529" cy="330084"/>
            <a:chOff x="5562600" y="5562600"/>
            <a:chExt cx="1379529" cy="330084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6006" y="5562600"/>
              <a:ext cx="1112717" cy="187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2600" y="5744857"/>
              <a:ext cx="1379529" cy="147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7347129" y="5634967"/>
            <a:ext cx="1380130" cy="330149"/>
            <a:chOff x="7347129" y="5562600"/>
            <a:chExt cx="1380130" cy="330149"/>
          </a:xfrm>
        </p:grpSpPr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1517" y="5562600"/>
              <a:ext cx="1251354" cy="177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7129" y="5744857"/>
              <a:ext cx="1380130" cy="147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4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4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5 1.8043E-7 L -0.175 1.8043E-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10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62" name="Picture 10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10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10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0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8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8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26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1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0" y="30104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1" y="6104497"/>
            <a:ext cx="2935413" cy="291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04320" name="Group 1804319"/>
          <p:cNvGrpSpPr/>
          <p:nvPr/>
        </p:nvGrpSpPr>
        <p:grpSpPr>
          <a:xfrm>
            <a:off x="3253679" y="6409297"/>
            <a:ext cx="4937760" cy="422607"/>
            <a:chOff x="3203575" y="6334141"/>
            <a:chExt cx="4937760" cy="42260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3203575" y="6425581"/>
              <a:ext cx="4937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208746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13232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3946" y="6537689"/>
              <a:ext cx="379412" cy="2190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5525" y="6537689"/>
              <a:ext cx="160229" cy="218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800" y="6115809"/>
            <a:ext cx="160060" cy="218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984" y="6115809"/>
            <a:ext cx="160060" cy="218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580" y="6148495"/>
            <a:ext cx="481058" cy="203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541" y="6141060"/>
            <a:ext cx="481059" cy="218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992" y="6148495"/>
            <a:ext cx="481058" cy="203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581456" y="6409297"/>
            <a:ext cx="945532" cy="406814"/>
            <a:chOff x="6531352" y="6334141"/>
            <a:chExt cx="945532" cy="406814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740664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583680" y="633414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1352" y="6537689"/>
              <a:ext cx="130858" cy="203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2407" y="6537689"/>
              <a:ext cx="174477" cy="203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04328" name="Group 1804327"/>
          <p:cNvGrpSpPr/>
          <p:nvPr/>
        </p:nvGrpSpPr>
        <p:grpSpPr>
          <a:xfrm>
            <a:off x="5562600" y="5634967"/>
            <a:ext cx="1379529" cy="330084"/>
            <a:chOff x="5562600" y="5562600"/>
            <a:chExt cx="1379529" cy="330084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6006" y="5562600"/>
              <a:ext cx="1112717" cy="187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2600" y="5744857"/>
              <a:ext cx="1379529" cy="147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04327" name="Group 1804326"/>
          <p:cNvGrpSpPr/>
          <p:nvPr/>
        </p:nvGrpSpPr>
        <p:grpSpPr>
          <a:xfrm>
            <a:off x="7347129" y="5634967"/>
            <a:ext cx="1380130" cy="330149"/>
            <a:chOff x="7347129" y="5562600"/>
            <a:chExt cx="1380130" cy="330149"/>
          </a:xfrm>
        </p:grpSpPr>
        <p:pic>
          <p:nvPicPr>
            <p:cNvPr id="1804325" name="Picture 180432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1517" y="5562600"/>
              <a:ext cx="1251354" cy="177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04326" name="Picture 180432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7129" y="5744857"/>
              <a:ext cx="1380130" cy="147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475" y="3126409"/>
            <a:ext cx="4410078" cy="759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601" y="3940697"/>
            <a:ext cx="4819300" cy="759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283" y="4766371"/>
            <a:ext cx="7025091" cy="77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04323" name="Group 1804322"/>
          <p:cNvGrpSpPr/>
          <p:nvPr/>
        </p:nvGrpSpPr>
        <p:grpSpPr>
          <a:xfrm>
            <a:off x="7251038" y="3285081"/>
            <a:ext cx="1664362" cy="457516"/>
            <a:chOff x="7250888" y="3209925"/>
            <a:chExt cx="1664362" cy="457516"/>
          </a:xfrm>
        </p:grpSpPr>
        <p:pic>
          <p:nvPicPr>
            <p:cNvPr id="1804321" name="Picture 180432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0089" y="3209925"/>
              <a:ext cx="1605960" cy="233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04322" name="Picture 180432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0888" y="3463338"/>
              <a:ext cx="1664362" cy="204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2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475" y="3126409"/>
            <a:ext cx="4410078" cy="759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601" y="3940697"/>
            <a:ext cx="4819300" cy="759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283" y="4766371"/>
            <a:ext cx="7025091" cy="77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1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0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43" name="Picture 10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0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1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10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0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8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27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0" y="30104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1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81" y="5588394"/>
            <a:ext cx="6511632" cy="861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558624" y="5166360"/>
            <a:ext cx="438912" cy="8503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09600" y="5563342"/>
            <a:ext cx="1866378" cy="1192362"/>
            <a:chOff x="609600" y="5563342"/>
            <a:chExt cx="1866378" cy="1192362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767" y="653677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 flipH="1" flipV="1">
              <a:off x="609600" y="5566504"/>
              <a:ext cx="640080" cy="97027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09600" y="5563342"/>
              <a:ext cx="1161288" cy="316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06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0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43" name="Picture 10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0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1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10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7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8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28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0" y="30104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10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665" y="3048000"/>
            <a:ext cx="6511632" cy="861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755" y="5588394"/>
            <a:ext cx="6511632" cy="861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 bwMode="auto">
          <a:xfrm>
            <a:off x="239317" y="4329560"/>
            <a:ext cx="7682659" cy="1614008"/>
            <a:chOff x="228371" y="4329560"/>
            <a:chExt cx="7682659" cy="1614008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1950" y="5155234"/>
              <a:ext cx="6219080" cy="788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371" y="4329560"/>
              <a:ext cx="6584939" cy="7884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4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185 L 0.12691 -0.369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665" y="3048000"/>
            <a:ext cx="6511632" cy="861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 bwMode="auto">
          <a:xfrm>
            <a:off x="239317" y="4329560"/>
            <a:ext cx="7682659" cy="1614008"/>
            <a:chOff x="228371" y="4329560"/>
            <a:chExt cx="7682659" cy="1614008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1950" y="5155234"/>
              <a:ext cx="6219080" cy="788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371" y="4329560"/>
              <a:ext cx="6584939" cy="7884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3759279" y="2286000"/>
            <a:ext cx="3251239" cy="664612"/>
            <a:chOff x="3759279" y="2286000"/>
            <a:chExt cx="3251239" cy="664612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279" y="2286000"/>
              <a:ext cx="1936889" cy="1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5305" y="2514600"/>
              <a:ext cx="2675213" cy="184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7724" y="2754831"/>
              <a:ext cx="1971650" cy="195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4" y="6595379"/>
            <a:ext cx="430293" cy="22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51668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303328"/>
            <a:ext cx="1372675" cy="65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62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9666" y="51322"/>
            <a:ext cx="8278834" cy="2143995"/>
            <a:chOff x="39666" y="51322"/>
            <a:chExt cx="8278834" cy="2143995"/>
          </a:xfrm>
        </p:grpSpPr>
        <p:pic>
          <p:nvPicPr>
            <p:cNvPr id="43" name="Picture 10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51322"/>
              <a:ext cx="54610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00" y="327547"/>
              <a:ext cx="6161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163" y="695847"/>
              <a:ext cx="43513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10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0269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0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" y="1636517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044380"/>
              <a:ext cx="54705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317430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41" y="1660330"/>
              <a:ext cx="38179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8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9" y="1931792"/>
              <a:ext cx="48275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0" y="22358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547" y="2527126"/>
            <a:ext cx="773816" cy="219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48F3D4A-770A-4C9F-BED6-D7A075EE160C}" type="slidenum">
              <a:rPr lang="en-US"/>
              <a:pPr/>
              <a:t>29</a:t>
            </a:fld>
            <a:endParaRPr lang="en-US"/>
          </a:p>
        </p:txBody>
      </p:sp>
      <p:sp>
        <p:nvSpPr>
          <p:cNvPr id="180432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377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0" y="30104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10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336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8" y="3153008"/>
            <a:ext cx="1548206" cy="65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572" y="6371980"/>
            <a:ext cx="2407938" cy="46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916" y="6382738"/>
            <a:ext cx="2057689" cy="422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106758" y="646342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259170" y="5740960"/>
            <a:ext cx="2741830" cy="659840"/>
            <a:chOff x="6096000" y="5172075"/>
            <a:chExt cx="2741830" cy="659840"/>
          </a:xfrm>
        </p:grpSpPr>
        <p:pic>
          <p:nvPicPr>
            <p:cNvPr id="44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428" y="51720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0" y="5419725"/>
              <a:ext cx="2741830" cy="205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4855" y="5649935"/>
              <a:ext cx="2584120" cy="1819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1417461" y="6025831"/>
            <a:ext cx="1379529" cy="330084"/>
            <a:chOff x="5562600" y="5562600"/>
            <a:chExt cx="1379529" cy="330084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6006" y="5562600"/>
              <a:ext cx="1112717" cy="187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2600" y="5744857"/>
              <a:ext cx="1379529" cy="147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311996" y="6025831"/>
            <a:ext cx="1380130" cy="330149"/>
            <a:chOff x="7347129" y="5562600"/>
            <a:chExt cx="1380130" cy="330149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1517" y="5562600"/>
              <a:ext cx="1251354" cy="177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7129" y="5744857"/>
              <a:ext cx="1380130" cy="147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4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34" name="Picture 1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0" y="52452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6038" y="5334000"/>
            <a:ext cx="9004300" cy="1488250"/>
            <a:chOff x="46038" y="5334000"/>
            <a:chExt cx="9004300" cy="1488250"/>
          </a:xfrm>
        </p:grpSpPr>
        <p:grpSp>
          <p:nvGrpSpPr>
            <p:cNvPr id="28" name="Group 68"/>
            <p:cNvGrpSpPr>
              <a:grpSpLocks/>
            </p:cNvGrpSpPr>
            <p:nvPr/>
          </p:nvGrpSpPr>
          <p:grpSpPr bwMode="auto">
            <a:xfrm>
              <a:off x="46038" y="5334000"/>
              <a:ext cx="9004300" cy="512763"/>
              <a:chOff x="29" y="23"/>
              <a:chExt cx="5672" cy="323"/>
            </a:xfrm>
          </p:grpSpPr>
          <p:pic>
            <p:nvPicPr>
              <p:cNvPr id="32" name="Picture 69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34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7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23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7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80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5863117"/>
              <a:ext cx="387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2" y="6179312"/>
              <a:ext cx="4397375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90" y="6347805"/>
              <a:ext cx="30686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53231"/>
          </a:xfrm>
        </p:spPr>
        <p:txBody>
          <a:bodyPr/>
          <a:lstStyle/>
          <a:p>
            <a:fld id="{2B77C9B5-DED4-48DD-A84F-9C11DD99D34A}" type="slidenum">
              <a:rPr lang="en-US"/>
              <a:pPr/>
              <a:t>3</a:t>
            </a:fld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5765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190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573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5725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1971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5727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712510"/>
            <a:ext cx="16795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5769" name="Line 89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" y="3581400"/>
            <a:ext cx="9052560" cy="661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939" y="4407790"/>
            <a:ext cx="7054561" cy="77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651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736948"/>
            <a:ext cx="9144000" cy="735236"/>
            <a:chOff x="0" y="736948"/>
            <a:chExt cx="9144000" cy="735236"/>
          </a:xfrm>
        </p:grpSpPr>
        <p:pic>
          <p:nvPicPr>
            <p:cNvPr id="1751072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6" y="774700"/>
              <a:ext cx="3887788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1075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112" y="760413"/>
              <a:ext cx="3989388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53" y="959198"/>
              <a:ext cx="410163" cy="292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3243" y="959198"/>
              <a:ext cx="410163" cy="292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 bwMode="auto">
            <a:xfrm>
              <a:off x="0" y="1461370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0" y="736948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526483" y="740664"/>
              <a:ext cx="0" cy="7315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331" y="2384015"/>
            <a:ext cx="1768992" cy="467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331" y="5667081"/>
            <a:ext cx="2002621" cy="4675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hord 1"/>
          <p:cNvSpPr>
            <a:spLocks/>
          </p:cNvSpPr>
          <p:nvPr/>
        </p:nvSpPr>
        <p:spPr bwMode="auto">
          <a:xfrm rot="16200000">
            <a:off x="1374894" y="3441158"/>
            <a:ext cx="1828800" cy="3657600"/>
          </a:xfrm>
          <a:custGeom>
            <a:avLst/>
            <a:gdLst>
              <a:gd name="connsiteX0" fmla="*/ 2728596 w 5486400"/>
              <a:gd name="connsiteY0" fmla="*/ 5486361 h 5486400"/>
              <a:gd name="connsiteX1" fmla="*/ 10 w 5486400"/>
              <a:gd name="connsiteY1" fmla="*/ 2735898 h 5486400"/>
              <a:gd name="connsiteX2" fmla="*/ 2743200 w 5486400"/>
              <a:gd name="connsiteY2" fmla="*/ 0 h 5486400"/>
              <a:gd name="connsiteX3" fmla="*/ 2728596 w 5486400"/>
              <a:gd name="connsiteY3" fmla="*/ 5486361 h 5486400"/>
              <a:gd name="connsiteX0" fmla="*/ 2728596 w 2743200"/>
              <a:gd name="connsiteY0" fmla="*/ 5486361 h 5486361"/>
              <a:gd name="connsiteX1" fmla="*/ 10 w 2743200"/>
              <a:gd name="connsiteY1" fmla="*/ 2735898 h 5486361"/>
              <a:gd name="connsiteX2" fmla="*/ 2743200 w 2743200"/>
              <a:gd name="connsiteY2" fmla="*/ 0 h 5486361"/>
              <a:gd name="connsiteX3" fmla="*/ 2728596 w 2743200"/>
              <a:gd name="connsiteY3" fmla="*/ 5486361 h 5486361"/>
              <a:gd name="connsiteX0" fmla="*/ 2741478 w 2743200"/>
              <a:gd name="connsiteY0" fmla="*/ 5473485 h 5473485"/>
              <a:gd name="connsiteX1" fmla="*/ 10 w 2743200"/>
              <a:gd name="connsiteY1" fmla="*/ 2735898 h 5473485"/>
              <a:gd name="connsiteX2" fmla="*/ 2743200 w 2743200"/>
              <a:gd name="connsiteY2" fmla="*/ 0 h 5473485"/>
              <a:gd name="connsiteX3" fmla="*/ 2741478 w 2743200"/>
              <a:gd name="connsiteY3" fmla="*/ 5473485 h 54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473485">
                <a:moveTo>
                  <a:pt x="2741478" y="5473485"/>
                </a:moveTo>
                <a:cubicBezTo>
                  <a:pt x="1229323" y="5465434"/>
                  <a:pt x="-4015" y="4248069"/>
                  <a:pt x="10" y="2735898"/>
                </a:cubicBezTo>
                <a:cubicBezTo>
                  <a:pt x="4035" y="1223727"/>
                  <a:pt x="1231024" y="0"/>
                  <a:pt x="2743200" y="0"/>
                </a:cubicBezTo>
                <a:lnTo>
                  <a:pt x="2741478" y="5473485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E2B8-81AF-428C-B01F-E1D31C976F5F}" type="slidenum">
              <a:rPr lang="en-US"/>
              <a:pPr/>
              <a:t>30</a:t>
            </a:fld>
            <a:endParaRPr lang="en-US"/>
          </a:p>
        </p:txBody>
      </p:sp>
      <p:sp>
        <p:nvSpPr>
          <p:cNvPr id="1751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4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Chord 1"/>
          <p:cNvSpPr>
            <a:spLocks/>
          </p:cNvSpPr>
          <p:nvPr/>
        </p:nvSpPr>
        <p:spPr bwMode="auto">
          <a:xfrm rot="5400000" flipV="1">
            <a:off x="1374894" y="1599479"/>
            <a:ext cx="1828800" cy="3657600"/>
          </a:xfrm>
          <a:custGeom>
            <a:avLst/>
            <a:gdLst>
              <a:gd name="connsiteX0" fmla="*/ 2728596 w 5486400"/>
              <a:gd name="connsiteY0" fmla="*/ 5486361 h 5486400"/>
              <a:gd name="connsiteX1" fmla="*/ 10 w 5486400"/>
              <a:gd name="connsiteY1" fmla="*/ 2735898 h 5486400"/>
              <a:gd name="connsiteX2" fmla="*/ 2743200 w 5486400"/>
              <a:gd name="connsiteY2" fmla="*/ 0 h 5486400"/>
              <a:gd name="connsiteX3" fmla="*/ 2728596 w 5486400"/>
              <a:gd name="connsiteY3" fmla="*/ 5486361 h 5486400"/>
              <a:gd name="connsiteX0" fmla="*/ 2728596 w 2743200"/>
              <a:gd name="connsiteY0" fmla="*/ 5486361 h 5486361"/>
              <a:gd name="connsiteX1" fmla="*/ 10 w 2743200"/>
              <a:gd name="connsiteY1" fmla="*/ 2735898 h 5486361"/>
              <a:gd name="connsiteX2" fmla="*/ 2743200 w 2743200"/>
              <a:gd name="connsiteY2" fmla="*/ 0 h 5486361"/>
              <a:gd name="connsiteX3" fmla="*/ 2728596 w 2743200"/>
              <a:gd name="connsiteY3" fmla="*/ 5486361 h 5486361"/>
              <a:gd name="connsiteX0" fmla="*/ 2741478 w 2743200"/>
              <a:gd name="connsiteY0" fmla="*/ 5473485 h 5473485"/>
              <a:gd name="connsiteX1" fmla="*/ 10 w 2743200"/>
              <a:gd name="connsiteY1" fmla="*/ 2735898 h 5473485"/>
              <a:gd name="connsiteX2" fmla="*/ 2743200 w 2743200"/>
              <a:gd name="connsiteY2" fmla="*/ 0 h 5473485"/>
              <a:gd name="connsiteX3" fmla="*/ 2741478 w 2743200"/>
              <a:gd name="connsiteY3" fmla="*/ 5473485 h 54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473485">
                <a:moveTo>
                  <a:pt x="2741478" y="5473485"/>
                </a:moveTo>
                <a:cubicBezTo>
                  <a:pt x="1229323" y="5465434"/>
                  <a:pt x="-4015" y="4248069"/>
                  <a:pt x="10" y="2735898"/>
                </a:cubicBezTo>
                <a:cubicBezTo>
                  <a:pt x="4035" y="1223727"/>
                  <a:pt x="1231024" y="0"/>
                  <a:pt x="2743200" y="0"/>
                </a:cubicBezTo>
                <a:lnTo>
                  <a:pt x="2741478" y="5473485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516" y="2170442"/>
            <a:ext cx="4356138" cy="4261104"/>
            <a:chOff x="51516" y="2170442"/>
            <a:chExt cx="4356138" cy="4261104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2289294" y="2170442"/>
              <a:ext cx="0" cy="426110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Arc 31"/>
            <p:cNvSpPr>
              <a:spLocks/>
            </p:cNvSpPr>
            <p:nvPr/>
          </p:nvSpPr>
          <p:spPr bwMode="auto">
            <a:xfrm>
              <a:off x="460494" y="2502074"/>
              <a:ext cx="3657600" cy="3657600"/>
            </a:xfrm>
            <a:prstGeom prst="arc">
              <a:avLst>
                <a:gd name="adj1" fmla="val 10794208"/>
                <a:gd name="adj2" fmla="val 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155694" y="4343753"/>
              <a:ext cx="42519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2047" y="4379168"/>
              <a:ext cx="160498" cy="2192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16" y="4368437"/>
              <a:ext cx="393951" cy="2188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52544" y="2044874"/>
            <a:ext cx="1825524" cy="1130121"/>
            <a:chOff x="152544" y="2044874"/>
            <a:chExt cx="1825524" cy="1130121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544" y="2044874"/>
              <a:ext cx="1825524" cy="306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 bwMode="auto">
            <a:xfrm>
              <a:off x="533400" y="2285279"/>
              <a:ext cx="855139" cy="88971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791" y="3200400"/>
            <a:ext cx="3259909" cy="657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665" y="4714792"/>
            <a:ext cx="3742617" cy="657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Arc 43"/>
          <p:cNvSpPr>
            <a:spLocks/>
          </p:cNvSpPr>
          <p:nvPr/>
        </p:nvSpPr>
        <p:spPr bwMode="auto">
          <a:xfrm flipV="1">
            <a:off x="460494" y="2525684"/>
            <a:ext cx="3657600" cy="3657600"/>
          </a:xfrm>
          <a:prstGeom prst="arc">
            <a:avLst>
              <a:gd name="adj1" fmla="val 10794208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5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8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5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651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736948"/>
            <a:ext cx="9144000" cy="735236"/>
            <a:chOff x="0" y="736948"/>
            <a:chExt cx="9144000" cy="735236"/>
          </a:xfrm>
        </p:grpSpPr>
        <p:pic>
          <p:nvPicPr>
            <p:cNvPr id="1751072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6" y="774700"/>
              <a:ext cx="3887788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1075" name="Picture 3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112" y="760413"/>
              <a:ext cx="3989388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53" y="959198"/>
              <a:ext cx="410163" cy="292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3243" y="959198"/>
              <a:ext cx="410163" cy="292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 bwMode="auto">
            <a:xfrm>
              <a:off x="0" y="1461370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0" y="736948"/>
              <a:ext cx="91440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526483" y="740664"/>
              <a:ext cx="0" cy="7315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E2B8-81AF-428C-B01F-E1D31C976F5F}" type="slidenum">
              <a:rPr lang="en-US"/>
              <a:pPr/>
              <a:t>31</a:t>
            </a:fld>
            <a:endParaRPr lang="en-US"/>
          </a:p>
        </p:txBody>
      </p:sp>
      <p:sp>
        <p:nvSpPr>
          <p:cNvPr id="1751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4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611" y="2044752"/>
            <a:ext cx="3742917" cy="657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665" y="4714792"/>
            <a:ext cx="3742617" cy="657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543" y="2232658"/>
            <a:ext cx="410163" cy="292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7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477E-6 L -0.37152 -0.390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-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E2B8-81AF-428C-B01F-E1D31C976F5F}" type="slidenum">
              <a:rPr lang="en-US"/>
              <a:pPr/>
              <a:t>32</a:t>
            </a:fld>
            <a:endParaRPr lang="en-US"/>
          </a:p>
        </p:txBody>
      </p:sp>
      <p:sp>
        <p:nvSpPr>
          <p:cNvPr id="1751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4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105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651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7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6" y="774700"/>
            <a:ext cx="38877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75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760413"/>
            <a:ext cx="39893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3" y="959198"/>
            <a:ext cx="410163" cy="292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243" y="959198"/>
            <a:ext cx="410163" cy="292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>
            <a:off x="0" y="146137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0" y="73694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526483" y="740664"/>
            <a:ext cx="0" cy="73152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611" y="2044752"/>
            <a:ext cx="3742917" cy="657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543" y="2232658"/>
            <a:ext cx="410163" cy="292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667890" y="4191000"/>
            <a:ext cx="5345636" cy="684212"/>
            <a:chOff x="1114425" y="3279232"/>
            <a:chExt cx="5345636" cy="684212"/>
          </a:xfrm>
        </p:grpSpPr>
        <p:pic>
          <p:nvPicPr>
            <p:cNvPr id="25" name="Picture 1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279232"/>
              <a:ext cx="3829050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" name="Rectangle 124"/>
            <p:cNvSpPr>
              <a:spLocks noChangeArrowheads="1"/>
            </p:cNvSpPr>
            <p:nvPr/>
          </p:nvSpPr>
          <p:spPr bwMode="auto">
            <a:xfrm>
              <a:off x="1114425" y="3314157"/>
              <a:ext cx="1554163" cy="6492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7611" y="3493544"/>
              <a:ext cx="1462450" cy="263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844" y="3304395"/>
            <a:ext cx="5571114" cy="65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721" y="3503836"/>
            <a:ext cx="410163" cy="292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272" y="3511174"/>
            <a:ext cx="1052698" cy="307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1056" name="Rectangle 16"/>
          <p:cNvSpPr>
            <a:spLocks noChangeArrowheads="1"/>
          </p:cNvSpPr>
          <p:nvPr/>
        </p:nvSpPr>
        <p:spPr bwMode="auto">
          <a:xfrm>
            <a:off x="8646917" y="35177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999163" y="2505075"/>
            <a:ext cx="2992437" cy="542925"/>
            <a:chOff x="639763" y="6011863"/>
            <a:chExt cx="2992437" cy="542925"/>
          </a:xfrm>
        </p:grpSpPr>
        <p:pic>
          <p:nvPicPr>
            <p:cNvPr id="41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6011863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6324600"/>
              <a:ext cx="2992437" cy="23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8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06A6-2945-4875-BF58-5FADD6B21FF7}" type="slidenum">
              <a:rPr lang="en-US"/>
              <a:pPr/>
              <a:t>33</a:t>
            </a:fld>
            <a:endParaRPr lang="en-US"/>
          </a:p>
        </p:txBody>
      </p:sp>
      <p:pic>
        <p:nvPicPr>
          <p:cNvPr id="17735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58888"/>
            <a:ext cx="2279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77863"/>
            <a:ext cx="29924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57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357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3576" name="Group 8"/>
          <p:cNvGrpSpPr>
            <a:grpSpLocks/>
          </p:cNvGrpSpPr>
          <p:nvPr/>
        </p:nvGrpSpPr>
        <p:grpSpPr bwMode="auto">
          <a:xfrm>
            <a:off x="3825810" y="1371600"/>
            <a:ext cx="914400" cy="914400"/>
            <a:chOff x="4853" y="1680"/>
            <a:chExt cx="576" cy="576"/>
          </a:xfrm>
        </p:grpSpPr>
        <p:sp>
          <p:nvSpPr>
            <p:cNvPr id="177357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357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55" name="Picture 1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Rectangle 11"/>
          <p:cNvSpPr/>
          <p:nvPr/>
        </p:nvSpPr>
        <p:spPr bwMode="auto">
          <a:xfrm>
            <a:off x="4916950" y="3958098"/>
            <a:ext cx="1837944" cy="690102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0" y="52452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038" y="5334000"/>
            <a:ext cx="9004300" cy="1488250"/>
            <a:chOff x="46038" y="5334000"/>
            <a:chExt cx="9004300" cy="1488250"/>
          </a:xfrm>
        </p:grpSpPr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46038" y="5334000"/>
              <a:ext cx="9004300" cy="512763"/>
              <a:chOff x="29" y="23"/>
              <a:chExt cx="5672" cy="323"/>
            </a:xfrm>
          </p:grpSpPr>
          <p:pic>
            <p:nvPicPr>
              <p:cNvPr id="23" name="Picture 69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34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70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23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71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80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5863117"/>
              <a:ext cx="387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2" y="6179312"/>
              <a:ext cx="4397375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90" y="6347805"/>
              <a:ext cx="30686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53231"/>
          </a:xfrm>
        </p:spPr>
        <p:txBody>
          <a:bodyPr/>
          <a:lstStyle/>
          <a:p>
            <a:fld id="{2B77C9B5-DED4-48DD-A84F-9C11DD99D34A}" type="slidenum">
              <a:rPr lang="en-US"/>
              <a:pPr/>
              <a:t>4</a:t>
            </a:fld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6785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190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6786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6752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52688"/>
            <a:ext cx="249713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673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444750"/>
            <a:ext cx="2921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6790" name="Line 86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6794" name="Line 90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34802" y="3874342"/>
            <a:ext cx="2083472" cy="538743"/>
            <a:chOff x="234802" y="3874342"/>
            <a:chExt cx="2083472" cy="538743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802" y="3874342"/>
              <a:ext cx="2059052" cy="262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1470" y="4179142"/>
              <a:ext cx="1416804" cy="233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276600" y="3276600"/>
            <a:ext cx="4038600" cy="1600200"/>
            <a:chOff x="3276600" y="3276600"/>
            <a:chExt cx="4038600" cy="16002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3650250" y="3276600"/>
              <a:ext cx="0" cy="1600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276600" y="4648200"/>
              <a:ext cx="4038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3471487" y="3772150"/>
            <a:ext cx="215339" cy="222524"/>
            <a:chOff x="3471487" y="3772150"/>
            <a:chExt cx="215339" cy="222524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1487" y="3772150"/>
              <a:ext cx="131429" cy="146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613674" y="3921522"/>
              <a:ext cx="73152" cy="7315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50700" y="4611624"/>
            <a:ext cx="1985784" cy="332263"/>
            <a:chOff x="4850700" y="4611624"/>
            <a:chExt cx="1985784" cy="332263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4879848" y="4611624"/>
              <a:ext cx="73152" cy="7315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6708648" y="4611624"/>
              <a:ext cx="73152" cy="73152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0700" y="4724400"/>
              <a:ext cx="146324" cy="146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4792" y="4724400"/>
              <a:ext cx="131692" cy="219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4" name="Straight Connector 13"/>
          <p:cNvCxnSpPr/>
          <p:nvPr/>
        </p:nvCxnSpPr>
        <p:spPr bwMode="auto">
          <a:xfrm flipH="1">
            <a:off x="4916424" y="3958098"/>
            <a:ext cx="0" cy="66423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5224" y="3958098"/>
            <a:ext cx="0" cy="66423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276600" y="3958098"/>
            <a:ext cx="40386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420" y="4691232"/>
            <a:ext cx="548640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314" y="4229135"/>
            <a:ext cx="109728" cy="122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02" y="4483867"/>
            <a:ext cx="1328995" cy="219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4724400" y="2209507"/>
            <a:ext cx="1095375" cy="365418"/>
            <a:chOff x="4876800" y="2361907"/>
            <a:chExt cx="1095375" cy="365418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6955" y="2361907"/>
              <a:ext cx="905220" cy="365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2416591"/>
              <a:ext cx="58628" cy="2913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2493264"/>
              <a:ext cx="131257" cy="146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1" name="Straight Connector 40"/>
          <p:cNvCxnSpPr/>
          <p:nvPr/>
        </p:nvCxnSpPr>
        <p:spPr bwMode="auto">
          <a:xfrm>
            <a:off x="4724400" y="2961042"/>
            <a:ext cx="1049338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040" y="2252832"/>
            <a:ext cx="1416980" cy="291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3674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52" y="2264484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" name="Arc 61"/>
          <p:cNvSpPr/>
          <p:nvPr/>
        </p:nvSpPr>
        <p:spPr bwMode="auto">
          <a:xfrm>
            <a:off x="4581144" y="2165874"/>
            <a:ext cx="265176" cy="457200"/>
          </a:xfrm>
          <a:prstGeom prst="arc">
            <a:avLst>
              <a:gd name="adj1" fmla="val 12099575"/>
              <a:gd name="adj2" fmla="val 20340906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3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3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736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3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3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36794" grpId="0" animBg="1"/>
      <p:bldP spid="62" grpId="0" animBg="1"/>
      <p:bldP spid="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34" name="Picture 1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0" y="52452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038" y="5334000"/>
            <a:ext cx="9004300" cy="1488250"/>
            <a:chOff x="46038" y="5334000"/>
            <a:chExt cx="9004300" cy="1488250"/>
          </a:xfrm>
        </p:grpSpPr>
        <p:grpSp>
          <p:nvGrpSpPr>
            <p:cNvPr id="25" name="Group 68"/>
            <p:cNvGrpSpPr>
              <a:grpSpLocks/>
            </p:cNvGrpSpPr>
            <p:nvPr/>
          </p:nvGrpSpPr>
          <p:grpSpPr bwMode="auto">
            <a:xfrm>
              <a:off x="46038" y="5334000"/>
              <a:ext cx="9004300" cy="512763"/>
              <a:chOff x="29" y="23"/>
              <a:chExt cx="5672" cy="323"/>
            </a:xfrm>
          </p:grpSpPr>
          <p:pic>
            <p:nvPicPr>
              <p:cNvPr id="29" name="Picture 6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34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7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23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7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80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5863117"/>
              <a:ext cx="387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2" y="6179312"/>
              <a:ext cx="4397375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90" y="6347805"/>
              <a:ext cx="306863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C01D-CBCC-49A7-932A-749CA3A371D7}" type="slidenum">
              <a:rPr lang="en-US"/>
              <a:pPr/>
              <a:t>5</a:t>
            </a:fld>
            <a:endParaRPr lang="en-US"/>
          </a:p>
        </p:txBody>
      </p:sp>
      <p:pic>
        <p:nvPicPr>
          <p:cNvPr id="1737776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7785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192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7788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81000"/>
            <a:ext cx="2497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773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7773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190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7810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37782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52688"/>
            <a:ext cx="249713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7797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7000"/>
            <a:ext cx="75072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37805" name="Group 77"/>
          <p:cNvGrpSpPr>
            <a:grpSpLocks/>
          </p:cNvGrpSpPr>
          <p:nvPr/>
        </p:nvGrpSpPr>
        <p:grpSpPr bwMode="auto">
          <a:xfrm>
            <a:off x="1922463" y="3091037"/>
            <a:ext cx="6456362" cy="1925637"/>
            <a:chOff x="1211" y="2003"/>
            <a:chExt cx="4067" cy="1213"/>
          </a:xfrm>
        </p:grpSpPr>
        <p:pic>
          <p:nvPicPr>
            <p:cNvPr id="1737806" name="Picture 7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" y="2882"/>
              <a:ext cx="40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37807" name="Picture 7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" y="3050"/>
              <a:ext cx="268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37808" name="Line 80"/>
            <p:cNvSpPr>
              <a:spLocks noChangeShapeType="1"/>
            </p:cNvSpPr>
            <p:nvPr/>
          </p:nvSpPr>
          <p:spPr bwMode="auto">
            <a:xfrm flipV="1">
              <a:off x="1824" y="2304"/>
              <a:ext cx="979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7809" name="Line 81"/>
            <p:cNvSpPr>
              <a:spLocks noChangeShapeType="1"/>
            </p:cNvSpPr>
            <p:nvPr/>
          </p:nvSpPr>
          <p:spPr bwMode="auto">
            <a:xfrm flipV="1">
              <a:off x="2804" y="2003"/>
              <a:ext cx="0" cy="30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7815" name="Line 87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816" name="Line 88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7817" name="Line 89"/>
          <p:cNvSpPr>
            <a:spLocks noChangeShapeType="1"/>
          </p:cNvSpPr>
          <p:nvPr/>
        </p:nvSpPr>
        <p:spPr bwMode="auto">
          <a:xfrm>
            <a:off x="914400" y="2667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4209E-6 L -0.21979 -0.29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37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4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4616E-6 L -0.12205 0.226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37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1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7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7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78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26" name="Picture 1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2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14" y="6245225"/>
            <a:ext cx="471486" cy="460375"/>
          </a:xfrm>
        </p:spPr>
        <p:txBody>
          <a:bodyPr/>
          <a:lstStyle/>
          <a:p>
            <a:fld id="{E3ECE799-E24C-4921-A0C3-DB2BD6654BE8}" type="slidenum">
              <a:rPr lang="en-US"/>
              <a:pPr/>
              <a:t>6</a:t>
            </a:fld>
            <a:endParaRPr lang="en-US"/>
          </a:p>
        </p:txBody>
      </p:sp>
      <p:pic>
        <p:nvPicPr>
          <p:cNvPr id="1740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192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81000"/>
            <a:ext cx="2497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081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7000"/>
            <a:ext cx="75072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958" y="3506788"/>
            <a:ext cx="5287984" cy="672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0885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0" name="Line 90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1" name="Line 91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2" name="Line 92"/>
          <p:cNvSpPr>
            <a:spLocks noChangeShapeType="1"/>
          </p:cNvSpPr>
          <p:nvPr/>
        </p:nvSpPr>
        <p:spPr bwMode="auto">
          <a:xfrm>
            <a:off x="914400" y="2667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6" name="Line 96"/>
          <p:cNvSpPr>
            <a:spLocks noChangeShapeType="1"/>
          </p:cNvSpPr>
          <p:nvPr/>
        </p:nvSpPr>
        <p:spPr bwMode="auto">
          <a:xfrm>
            <a:off x="914400" y="3429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43" y="4572000"/>
            <a:ext cx="2424157" cy="26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1" y="4580122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074" y="5192358"/>
            <a:ext cx="4015748" cy="832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297" y="5446425"/>
            <a:ext cx="554609" cy="247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448" y="6114689"/>
            <a:ext cx="3548471" cy="672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782" y="6348237"/>
            <a:ext cx="554609" cy="247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38" y="6328614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131" y="4379476"/>
            <a:ext cx="1577091" cy="628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34" name="Picture 1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799-E24C-4921-A0C3-DB2BD6654BE8}" type="slidenum">
              <a:rPr lang="en-US"/>
              <a:pPr/>
              <a:t>7</a:t>
            </a:fld>
            <a:endParaRPr lang="en-US"/>
          </a:p>
        </p:txBody>
      </p:sp>
      <p:pic>
        <p:nvPicPr>
          <p:cNvPr id="1740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192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81000"/>
            <a:ext cx="2497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081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7000"/>
            <a:ext cx="75072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41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67200"/>
            <a:ext cx="66024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53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87950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958" y="3506788"/>
            <a:ext cx="5287984" cy="672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811" y="5181600"/>
            <a:ext cx="1402704" cy="277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0883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181600"/>
            <a:ext cx="16970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428" y="5729288"/>
            <a:ext cx="2104057" cy="672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0874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700713"/>
            <a:ext cx="4425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76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5230813"/>
            <a:ext cx="512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79" name="Line 79"/>
          <p:cNvSpPr>
            <a:spLocks noChangeShapeType="1"/>
          </p:cNvSpPr>
          <p:nvPr/>
        </p:nvSpPr>
        <p:spPr bwMode="auto">
          <a:xfrm flipV="1">
            <a:off x="2514600" y="4800600"/>
            <a:ext cx="19812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0" name="Line 80"/>
          <p:cNvSpPr>
            <a:spLocks noChangeShapeType="1"/>
          </p:cNvSpPr>
          <p:nvPr/>
        </p:nvSpPr>
        <p:spPr bwMode="auto">
          <a:xfrm flipV="1">
            <a:off x="4876800" y="4800600"/>
            <a:ext cx="15240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0854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6400800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81" name="Line 81"/>
          <p:cNvSpPr>
            <a:spLocks noChangeShapeType="1"/>
          </p:cNvSpPr>
          <p:nvPr/>
        </p:nvSpPr>
        <p:spPr bwMode="auto">
          <a:xfrm>
            <a:off x="1325880" y="4724400"/>
            <a:ext cx="1810512" cy="5394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2" name="Line 82"/>
          <p:cNvSpPr>
            <a:spLocks noChangeShapeType="1"/>
          </p:cNvSpPr>
          <p:nvPr/>
        </p:nvSpPr>
        <p:spPr bwMode="auto">
          <a:xfrm>
            <a:off x="1938528" y="4724400"/>
            <a:ext cx="1746504" cy="55778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4" name="Line 84"/>
          <p:cNvSpPr>
            <a:spLocks noChangeShapeType="1"/>
          </p:cNvSpPr>
          <p:nvPr/>
        </p:nvSpPr>
        <p:spPr bwMode="auto">
          <a:xfrm>
            <a:off x="6208776" y="3995928"/>
            <a:ext cx="1371600" cy="19659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5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0" name="Line 90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1" name="Line 91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2" name="Line 92"/>
          <p:cNvSpPr>
            <a:spLocks noChangeShapeType="1"/>
          </p:cNvSpPr>
          <p:nvPr/>
        </p:nvSpPr>
        <p:spPr bwMode="auto">
          <a:xfrm>
            <a:off x="914400" y="2667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6" name="Line 96"/>
          <p:cNvSpPr>
            <a:spLocks noChangeShapeType="1"/>
          </p:cNvSpPr>
          <p:nvPr/>
        </p:nvSpPr>
        <p:spPr bwMode="auto">
          <a:xfrm>
            <a:off x="914400" y="3429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7" name="Line 97"/>
          <p:cNvSpPr>
            <a:spLocks noChangeShapeType="1"/>
          </p:cNvSpPr>
          <p:nvPr/>
        </p:nvSpPr>
        <p:spPr bwMode="auto">
          <a:xfrm>
            <a:off x="914400" y="4313238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4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4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740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74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74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74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9" grpId="0" animBg="1"/>
      <p:bldP spid="1740880" grpId="0" animBg="1"/>
      <p:bldP spid="1740881" grpId="0" animBg="1"/>
      <p:bldP spid="1740881" grpId="1" animBg="1"/>
      <p:bldP spid="1740882" grpId="0" animBg="1"/>
      <p:bldP spid="1740882" grpId="1" animBg="1"/>
      <p:bldP spid="1740884" grpId="0" animBg="1"/>
      <p:bldP spid="17408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28" name="Picture 1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24A5-4883-473A-B0F6-B23B605616B4}" type="slidenum">
              <a:rPr lang="en-US"/>
              <a:pPr/>
              <a:t>8</a:t>
            </a:fld>
            <a:endParaRPr lang="en-US"/>
          </a:p>
        </p:txBody>
      </p:sp>
      <p:pic>
        <p:nvPicPr>
          <p:cNvPr id="17418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3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192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3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81000"/>
            <a:ext cx="2497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83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8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7000"/>
            <a:ext cx="75072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4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67200"/>
            <a:ext cx="66024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86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64" name="Line 40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65" name="Line 41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66" name="Line 42"/>
          <p:cNvSpPr>
            <a:spLocks noChangeShapeType="1"/>
          </p:cNvSpPr>
          <p:nvPr/>
        </p:nvSpPr>
        <p:spPr bwMode="auto">
          <a:xfrm>
            <a:off x="914400" y="2667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68" name="Line 44"/>
          <p:cNvSpPr>
            <a:spLocks noChangeShapeType="1"/>
          </p:cNvSpPr>
          <p:nvPr/>
        </p:nvSpPr>
        <p:spPr bwMode="auto">
          <a:xfrm>
            <a:off x="914400" y="3429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69" name="Line 45"/>
          <p:cNvSpPr>
            <a:spLocks noChangeShapeType="1"/>
          </p:cNvSpPr>
          <p:nvPr/>
        </p:nvSpPr>
        <p:spPr bwMode="auto">
          <a:xfrm>
            <a:off x="914400" y="4313238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85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519488"/>
            <a:ext cx="66167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789842"/>
            <a:ext cx="1524000" cy="199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050252"/>
            <a:ext cx="1524000" cy="199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1870" name="Line 46"/>
          <p:cNvSpPr>
            <a:spLocks noChangeShapeType="1"/>
          </p:cNvSpPr>
          <p:nvPr/>
        </p:nvSpPr>
        <p:spPr bwMode="auto">
          <a:xfrm>
            <a:off x="914400" y="51054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867" name="Group 43"/>
          <p:cNvGrpSpPr>
            <a:grpSpLocks/>
          </p:cNvGrpSpPr>
          <p:nvPr/>
        </p:nvGrpSpPr>
        <p:grpSpPr bwMode="auto">
          <a:xfrm>
            <a:off x="1244600" y="5284788"/>
            <a:ext cx="6832600" cy="1039812"/>
            <a:chOff x="784" y="3329"/>
            <a:chExt cx="4304" cy="655"/>
          </a:xfrm>
        </p:grpSpPr>
        <p:pic>
          <p:nvPicPr>
            <p:cNvPr id="1741826" name="Picture 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3561"/>
              <a:ext cx="350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850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3329"/>
              <a:ext cx="177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5507" y="76200"/>
            <a:ext cx="9036219" cy="292100"/>
            <a:chOff x="75507" y="76200"/>
            <a:chExt cx="9036219" cy="292100"/>
          </a:xfrm>
        </p:grpSpPr>
        <p:pic>
          <p:nvPicPr>
            <p:cNvPr id="25" name="Picture 1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7" y="76200"/>
              <a:ext cx="2482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0196" y="76200"/>
              <a:ext cx="6411530" cy="233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B42D-6997-4DCE-B37B-1402452E1946}" type="slidenum">
              <a:rPr lang="en-US"/>
              <a:pPr/>
              <a:t>9</a:t>
            </a:fld>
            <a:endParaRPr lang="en-US"/>
          </a:p>
        </p:txBody>
      </p:sp>
      <p:pic>
        <p:nvPicPr>
          <p:cNvPr id="175309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30300"/>
            <a:ext cx="7594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09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19288"/>
            <a:ext cx="40163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0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81000"/>
            <a:ext cx="24971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310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310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67000"/>
            <a:ext cx="75072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0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67200"/>
            <a:ext cx="66024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1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5653088"/>
            <a:ext cx="55657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1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284788"/>
            <a:ext cx="281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594" y="3506788"/>
            <a:ext cx="5829312" cy="774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3117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120" name="Line 32"/>
          <p:cNvSpPr>
            <a:spLocks noChangeShapeType="1"/>
          </p:cNvSpPr>
          <p:nvPr/>
        </p:nvSpPr>
        <p:spPr bwMode="auto">
          <a:xfrm>
            <a:off x="912813" y="1066800"/>
            <a:ext cx="178276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21" name="Line 33"/>
          <p:cNvSpPr>
            <a:spLocks noChangeShapeType="1"/>
          </p:cNvSpPr>
          <p:nvPr/>
        </p:nvSpPr>
        <p:spPr bwMode="auto">
          <a:xfrm>
            <a:off x="914400" y="1863725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22" name="Line 34"/>
          <p:cNvSpPr>
            <a:spLocks noChangeShapeType="1"/>
          </p:cNvSpPr>
          <p:nvPr/>
        </p:nvSpPr>
        <p:spPr bwMode="auto">
          <a:xfrm>
            <a:off x="914400" y="2667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23" name="Line 35"/>
          <p:cNvSpPr>
            <a:spLocks noChangeShapeType="1"/>
          </p:cNvSpPr>
          <p:nvPr/>
        </p:nvSpPr>
        <p:spPr bwMode="auto">
          <a:xfrm>
            <a:off x="914400" y="34290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24" name="Line 36"/>
          <p:cNvSpPr>
            <a:spLocks noChangeShapeType="1"/>
          </p:cNvSpPr>
          <p:nvPr/>
        </p:nvSpPr>
        <p:spPr bwMode="auto">
          <a:xfrm>
            <a:off x="914400" y="4313238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25" name="Line 37"/>
          <p:cNvSpPr>
            <a:spLocks noChangeShapeType="1"/>
          </p:cNvSpPr>
          <p:nvPr/>
        </p:nvSpPr>
        <p:spPr bwMode="auto">
          <a:xfrm>
            <a:off x="914400" y="51054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2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08894&quot;&gt;&lt;property id=&quot;20148&quot; value=&quot;5&quot;/&gt;&lt;property id=&quot;20300&quot; value=&quot;Slide 3&quot;/&gt;&lt;property id=&quot;20307&quot; value=&quot;682&quot;/&gt;&lt;/object&gt;&lt;object type=&quot;3&quot; unique_id=&quot;108895&quot;&gt;&lt;property id=&quot;20148&quot; value=&quot;5&quot;/&gt;&lt;property id=&quot;20300&quot; value=&quot;Slide 4&quot;/&gt;&lt;property id=&quot;20307&quot; value=&quot;684&quot;/&gt;&lt;/object&gt;&lt;object type=&quot;3&quot; unique_id=&quot;108907&quot;&gt;&lt;property id=&quot;20148&quot; value=&quot;5&quot;/&gt;&lt;property id=&quot;20300&quot; value=&quot;Slide 6&quot;/&gt;&lt;property id=&quot;20307&quot; value=&quot;685&quot;/&gt;&lt;/object&gt;&lt;object type=&quot;3&quot; unique_id=&quot;109136&quot;&gt;&lt;property id=&quot;20148&quot; value=&quot;5&quot;/&gt;&lt;property id=&quot;20300&quot; value=&quot;Slide 5&quot;/&gt;&lt;property id=&quot;20307&quot; value=&quot;686&quot;/&gt;&lt;/object&gt;&lt;object type=&quot;3&quot; unique_id=&quot;110224&quot;&gt;&lt;property id=&quot;20148&quot; value=&quot;5&quot;/&gt;&lt;property id=&quot;20300&quot; value=&quot;Slide 14&quot;/&gt;&lt;property id=&quot;20307&quot; value=&quot;693&quot;/&gt;&lt;/object&gt;&lt;object type=&quot;3&quot; unique_id=&quot;110285&quot;&gt;&lt;property id=&quot;20148&quot; value=&quot;5&quot;/&gt;&lt;property id=&quot;20300&quot; value=&quot;Slide 15&quot;/&gt;&lt;property id=&quot;20307&quot; value=&quot;694&quot;/&gt;&lt;/object&gt;&lt;object type=&quot;3&quot; unique_id=&quot;110433&quot;&gt;&lt;property id=&quot;20148&quot; value=&quot;5&quot;/&gt;&lt;property id=&quot;20300&quot; value=&quot;Slide 16&quot;/&gt;&lt;property id=&quot;20307&quot; value=&quot;695&quot;/&gt;&lt;/object&gt;&lt;object type=&quot;3&quot; unique_id=&quot;110544&quot;&gt;&lt;property id=&quot;20148&quot; value=&quot;5&quot;/&gt;&lt;property id=&quot;20300&quot; value=&quot;Slide 17&quot;/&gt;&lt;property id=&quot;20307&quot; value=&quot;696&quot;/&gt;&lt;/object&gt;&lt;object type=&quot;3&quot; unique_id=&quot;110545&quot;&gt;&lt;property id=&quot;20148&quot; value=&quot;5&quot;/&gt;&lt;property id=&quot;20300&quot; value=&quot;Slide 18&quot;/&gt;&lt;property id=&quot;20307&quot; value=&quot;697&quot;/&gt;&lt;/object&gt;&lt;object type=&quot;3&quot; unique_id=&quot;110714&quot;&gt;&lt;property id=&quot;20148&quot; value=&quot;5&quot;/&gt;&lt;property id=&quot;20300&quot; value=&quot;Slide 19&quot;/&gt;&lt;property id=&quot;20307&quot; value=&quot;698&quot;/&gt;&lt;/object&gt;&lt;object type=&quot;3&quot; unique_id=&quot;110716&quot;&gt;&lt;property id=&quot;20148&quot; value=&quot;5&quot;/&gt;&lt;property id=&quot;20300&quot; value=&quot;Slide 20&quot;/&gt;&lt;property id=&quot;20307&quot; value=&quot;701&quot;/&gt;&lt;/object&gt;&lt;object type=&quot;3&quot; unique_id=&quot;110717&quot;&gt;&lt;property id=&quot;20148&quot; value=&quot;5&quot;/&gt;&lt;property id=&quot;20300&quot; value=&quot;Slide 21&quot;/&gt;&lt;property id=&quot;20307&quot; value=&quot;702&quot;/&gt;&lt;/object&gt;&lt;object type=&quot;3&quot; unique_id=&quot;110970&quot;&gt;&lt;property id=&quot;20148&quot; value=&quot;5&quot;/&gt;&lt;property id=&quot;20300&quot; value=&quot;Slide 23&quot;/&gt;&lt;property id=&quot;20307&quot; value=&quot;703&quot;/&gt;&lt;/object&gt;&lt;object type=&quot;3&quot; unique_id=&quot;110971&quot;&gt;&lt;property id=&quot;20148&quot; value=&quot;5&quot;/&gt;&lt;property id=&quot;20300&quot; value=&quot;Slide 24&quot;/&gt;&lt;property id=&quot;20307&quot; value=&quot;704&quot;/&gt;&lt;/object&gt;&lt;object type=&quot;3&quot; unique_id=&quot;111302&quot;&gt;&lt;property id=&quot;20148&quot; value=&quot;5&quot;/&gt;&lt;property id=&quot;20300&quot; value=&quot;Slide 25&quot;/&gt;&lt;property id=&quot;20307&quot; value=&quot;705&quot;/&gt;&lt;/object&gt;&lt;object type=&quot;3&quot; unique_id=&quot;111303&quot;&gt;&lt;property id=&quot;20148&quot; value=&quot;5&quot;/&gt;&lt;property id=&quot;20300&quot; value=&quot;Slide 27&quot;/&gt;&lt;property id=&quot;20307&quot; value=&quot;706&quot;/&gt;&lt;/object&gt;&lt;object type=&quot;3&quot; unique_id=&quot;111304&quot;&gt;&lt;property id=&quot;20148&quot; value=&quot;5&quot;/&gt;&lt;property id=&quot;20300&quot; value=&quot;Slide 28&quot;/&gt;&lt;property id=&quot;20307&quot; value=&quot;707&quot;/&gt;&lt;/object&gt;&lt;object type=&quot;3&quot; unique_id=&quot;111305&quot;&gt;&lt;property id=&quot;20148&quot; value=&quot;5&quot;/&gt;&lt;property id=&quot;20300&quot; value=&quot;Slide 29&quot;/&gt;&lt;property id=&quot;20307&quot; value=&quot;708&quot;/&gt;&lt;/object&gt;&lt;object type=&quot;3&quot; unique_id=&quot;111306&quot;&gt;&lt;property id=&quot;20148&quot; value=&quot;5&quot;/&gt;&lt;property id=&quot;20300&quot; value=&quot;Slide 30&quot;/&gt;&lt;property id=&quot;20307&quot; value=&quot;709&quot;/&gt;&lt;/object&gt;&lt;object type=&quot;3&quot; unique_id=&quot;111307&quot;&gt;&lt;property id=&quot;20148&quot; value=&quot;5&quot;/&gt;&lt;property id=&quot;20300&quot; value=&quot;Slide 31&quot;/&gt;&lt;property id=&quot;20307&quot; value=&quot;710&quot;/&gt;&lt;/object&gt;&lt;object type=&quot;3&quot; unique_id=&quot;111308&quot;&gt;&lt;property id=&quot;20148&quot; value=&quot;5&quot;/&gt;&lt;property id=&quot;20300&quot; value=&quot;Slide 32&quot;/&gt;&lt;property id=&quot;20307&quot; value=&quot;711&quot;/&gt;&lt;/object&gt;&lt;object type=&quot;3&quot; unique_id=&quot;111420&quot;&gt;&lt;property id=&quot;20148&quot; value=&quot;5&quot;/&gt;&lt;property id=&quot;20300&quot; value=&quot;Slide 22&quot;/&gt;&lt;property id=&quot;20307&quot; value=&quot;712&quot;/&gt;&lt;/object&gt;&lt;object type=&quot;3&quot; unique_id=&quot;118779&quot;&gt;&lt;property id=&quot;20148&quot; value=&quot;5&quot;/&gt;&lt;property id=&quot;20300&quot; value=&quot;Slide 33&quot;/&gt;&lt;property id=&quot;20307&quot; value=&quot;713&quot;/&gt;&lt;/object&gt;&lt;object type=&quot;3&quot; unique_id=&quot;119060&quot;&gt;&lt;property id=&quot;20148&quot; value=&quot;5&quot;/&gt;&lt;property id=&quot;20300&quot; value=&quot;Slide 7&quot;/&gt;&lt;property id=&quot;20307&quot; value=&quot;714&quot;/&gt;&lt;/object&gt;&lt;object type=&quot;3&quot; unique_id=&quot;119061&quot;&gt;&lt;property id=&quot;20148&quot; value=&quot;5&quot;/&gt;&lt;property id=&quot;20300&quot; value=&quot;Slide 8&quot;/&gt;&lt;property id=&quot;20307&quot; value=&quot;715&quot;/&gt;&lt;/object&gt;&lt;object type=&quot;3&quot; unique_id=&quot;119062&quot;&gt;&lt;property id=&quot;20148&quot; value=&quot;5&quot;/&gt;&lt;property id=&quot;20300&quot; value=&quot;Slide 9&quot;/&gt;&lt;property id=&quot;20307&quot; value=&quot;716&quot;/&gt;&lt;/object&gt;&lt;object type=&quot;3&quot; unique_id=&quot;119063&quot;&gt;&lt;property id=&quot;20148&quot; value=&quot;5&quot;/&gt;&lt;property id=&quot;20300&quot; value=&quot;Slide 10&quot;/&gt;&lt;property id=&quot;20307&quot; value=&quot;717&quot;/&gt;&lt;/object&gt;&lt;object type=&quot;3&quot; unique_id=&quot;119064&quot;&gt;&lt;property id=&quot;20148&quot; value=&quot;5&quot;/&gt;&lt;property id=&quot;20300&quot; value=&quot;Slide 11&quot;/&gt;&lt;property id=&quot;20307&quot; value=&quot;718&quot;/&gt;&lt;/object&gt;&lt;object type=&quot;3&quot; unique_id=&quot;119065&quot;&gt;&lt;property id=&quot;20148&quot; value=&quot;5&quot;/&gt;&lt;property id=&quot;20300&quot; value=&quot;Slide 12&quot;/&gt;&lt;property id=&quot;20307&quot; value=&quot;719&quot;/&gt;&lt;/object&gt;&lt;object type=&quot;3&quot; unique_id=&quot;119066&quot;&gt;&lt;property id=&quot;20148&quot; value=&quot;5&quot;/&gt;&lt;property id=&quot;20300&quot; value=&quot;Slide 13&quot;/&gt;&lt;property id=&quot;20307&quot; value=&quot;720&quot;/&gt;&lt;/object&gt;&lt;object type=&quot;3&quot; unique_id=&quot;140795&quot;&gt;&lt;property id=&quot;20148&quot; value=&quot;5&quot;/&gt;&lt;property id=&quot;20300&quot; value=&quot;Slide 1&quot;/&gt;&lt;property id=&quot;20307&quot; value=&quot;7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c(F(x)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1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q(x)\,dx=\lim_{n\to\infty}\,R_nS_a^b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719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4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: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0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[c(F(b))]-[c(F(a)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4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-(g(x))\,dx=&#10;\left(\int_a^b\,f(x)\,dx\right)-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4"/>
  <p:tag name="PICTUREFILESIZE" val="546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ge g$ on $[a,b]$ \quad ${\color[rgb]{0,.8,0}\Rightarrow}$ \quad&#10;$\displaystyle{\int_a^b\,f(x)\,dx\ge\int_a^b\,g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785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\ge0$ on $[a,b]$ \quad ${\color[rgb]{0,.8,0}\Rightarrow}$ \quad&#10;$\displaystyle{\int_a^b\,q(x)\,dx\ge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95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:=f-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5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0$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16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q(x)\,dx\ge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9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left(\int_a^b\,f(x)\,dx\right)-\left(\int_a^b\,g(x)\,dx\right)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35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ing} $a&lt;b$ and $f$ is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-(g(x))\,dx=&#10;\left(\int_a^b\,f(x)\,dx\right)-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4"/>
  <p:tag name="PICTUREFILESIZE" val="546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ge g$ on $[a,b]$ \quad ${\color[rgb]{0,.8,0}\Rightarrow}$ \quad&#10;$\displaystyle{\int_a^b\,f(x)\,dx\ge\int_a^b\,g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785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\le f$ on $[a,b]$ \quad ${\color[rgb]{0,.8,0}\Rightarrow}$ \quad&#10;$\displaystyle{\int_a^b\,g(x)\,dx\le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830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noton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left[c\int_a^b\,f(t)\,dt\right]-\left[c\int_a^a\,f(t)\,dt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603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notoni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 \quad&#10;$\displaystyle{m(b-a)\le\int_a^b\,f(x)\,dx\le M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228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\le f\le M$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-(g(x))\,dx=&#10;\left(\int_a^b\,f(x)\,dx\right)-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4"/>
  <p:tag name="PICTUREFILESIZE" val="546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c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48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ge g$ on $[a,b]$ \quad ${\color[rgb]{0,.8,0}\Rightarrow}$ \quad&#10;$\displaystyle{\int_a^b\,f(x)\,dx\ge\int_a^b\,g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78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 \quad&#10;$\displaystyle{m(b-a)\le\int_a^b\,f(x)\,dx\le M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228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\le f\le M$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7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c\,f(x)\,dx=\left[\int_a^b\,f(x)\,dx\right]+\left[\int_b^c\,f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c\,f(x)\,dx=\left[\int_a^b\,f(x)\,dx\right]+\left[\int_b^c\,f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``cocycle'' 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1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F(x){\color{red}]_{x:\to a}^{x:\to 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6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[}F(x){\color{red}]_{x:\to a}^{x:\to b}})+&#10;({\color{red}[}F(x){\color{red}]_{x:\to b}^{x:\to c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860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cycle identit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6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c\,f(x)\,dx=\left[\int_a^b\,f(x)\,dx\right]+\left[\int_b^c\,f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7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``cocycle'' 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{\color{blue}linea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4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bullet]_{x:\to a}^{x:\to b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2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0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, {\color{red}but 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43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52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1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5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552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eval.~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62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necess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5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differenc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5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5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5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um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1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1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5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([f(x)][g(x)])\,{\color{red}\ne}&#10;\left[\frac{d}{dx}(f(x))\right]\left[\frac{d}{dx}(g(x))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5073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\,a_jb_j\,{\color{red}\ne}&#10;\left[\sum\,a_j\right]\left[\sum\,b_j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0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[f(x)][g(x)]\,dx\,{\color{red}\ne}&#10;\left[\int\,f(x)\,dx\right]\left[\int\,g(x)\,dx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828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[f(x)][g(x)]\,dx\,{\color{red}\ne}&#10;\left[\int_a^b\,f(x)\,dx\right]\left[\int_a^b\,g(x)\,dx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5338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f(x))(g(x))]_{x:\to a}^{x:\to b}\,{\color{red}\ne}\,&#10;([f(x)]_{x:\to a}^{x:\to b})([g(x)]_{x:\to a}^{x:\to b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75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[a_nb_n]\,{\color{red}\ne}\,&#10;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948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{\color{blue}linea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4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, {\color{red}but not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43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52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1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56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55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bullet]_{x:\to a}^{x:\to b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2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([f(x)][g(x)])\,{\color{red}\ne}&#10;\left[\frac{d}{dx}(f(x))\right]\left[\frac{d}{dx}(g(x))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507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um\,a_jb_j\,{\color{red}\ne}&#10;\left[\sum\,a_j\right]\left[\sum\,b_j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01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[f(x)][g(x)]\,dx\,{\color{red}\ne}&#10;\left[\int\,f(x)\,dx\right]\left[\int\,g(x)\,dx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82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[f(x)][g(x)]\,dx\,{\color{red}\ne}&#10;\left[\int_a^b\,f(x)\,dx\right]\left[\int_a^b\,g(x)\,dx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533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f(x))(g(x))]_{x:\to a}^{x:\to b}\,{\color{red}\ne}\,&#10;([f(x)]_{x:\to a}^{x:\to b})([g(x)]_{x:\to a}^{x:\to b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75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[a_nb_n]\,{\color{red}\ne}\,&#10;(\triangle a_n)(\triangle b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94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, {\color{blue}and} multiplic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0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0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bullet]_{x:\to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\,[f(x)][g(x)]=[\lim\,f(x)][\lim\,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02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(f(x)(g(x))]_{x:\to a}=&#10;([f(x)]_{x:\to a})([g(x)]_{x:\to 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746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eval.~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6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differenc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5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5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5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5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3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10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16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5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um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50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 to evaluate $\displaystyle{\int_0^4(5-8x^2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33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propertie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4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4(5-8x^2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0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5\left(\int_0^4\,1\,dx\right)-8\left(\int_0^4\,x^2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303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int_0^4x\,dx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577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17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multiplicati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48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l to evaluate $\displaystyle{\int_0^4(5-8x^2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33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propertie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4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4(5-8x^2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0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5\left(\int_0^4\,1\,dx\right)-8\left(\int_0^4\,x^2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30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5\left(\left[x\right]_{x:\to0}^{x:\to4}\right)-&#10;8\left(\left[\frac{x^3}{3}\right]_{x:\to0}^{x:\to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436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5\left(\left[x\right]_{x:\to0}^{x:\to4}\right)-&#10;8\left(\frac{[x^3]_{x:\to0}^{x:\to4}}{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3680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5\left(4-0\right)-&#10;8\left(\frac{4^3-0^3}{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46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452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8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[x]_{x:\to0}^{x:\to4}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230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65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bullet\right]_{x:\to a}^{x:\to b}$ is also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8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multiplicati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48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displaystyle{\int_2^7\,f(x)\,dx=9}$&#10;{\color[rgb]{0,.8,0}and} $\displaystyle{\int_4^7\,f(x)\,dx=1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4034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4^2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241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(\int_2^4\,f(x)\,dx\right)+\left(\int_4^7\,f(x)\,dx\right)&#10;=\int_2^7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4729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2^4\,f(x)\,dx=9-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82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89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4^2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0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``cocycle'' 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24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-\int_2^4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6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34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6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perties of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15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b^a\,f(x)\,dx:=-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498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{\color[rgb]{0,.8,0}if} $a&l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80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0^{7\pi/2}|\cos x|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85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 {\color{blue}positive} \&amp; {\color{red}negative} on&#10;$[{\color[rgb]{1,.38,0}0},{\color[rgb]{1,.38,0}7\pi/2}]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679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7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9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0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34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 {\color{blue}positive} \&amp; {\color{red}negative} on&#10;$[{\color[rgb]{1,.38,0}0},{\color[rgb]{1,.38,0}7\pi/2}]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67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0^{7\pi/2}|\cos x|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85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0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34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CY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6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9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{3\pi/2}^{5\pi/2}|\cos x|\,dx\right]}+&#10;{\color{red}\left[\int_{5\pi/2}^{7\pi/2}|\cos x|\,dx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4750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0^{\pi/2}|\cos x|\,dx\right]}+&#10;{\color{red}\left[\int_{\pi/2}^{3\pi/2}|\cos x|\,dx\right]}\,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636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9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0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3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0^{7\pi/2}|\cos x|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85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0^{\pi/2}(\cos x)\,dx\right]}+&#10;{\color{red}\left[\int_{\pi/2}^{3\pi/2}(-\cos x)\,dx\right]}\,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76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{3\pi/2}^{5\pi/2}(\cos x)\,dx\right]}+&#10;{\color{red}\left[\int_{5\pi/2}^{7\pi/2}(-\cos x)\,dx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847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{3\pi/2}^{5\pi/2}|\cos x|\,dx\right]}+&#10;{\color{red}\left[\int_{5\pi/2}^{7\pi/2}|\cos x|\,dx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4750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left[\int_0^{\pi/2}|\cos x|\,dx\right]}+&#10;{\color{red}\left[\int_{\pi/2}^{3\pi/2}|\cos x|\,dx\right]}\,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4636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CY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6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9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0^{7\pi/2}|\cos x|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8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sin x\right]_{x:\to0}^{x:\to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50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0^{\pi/2}(\cos x)\,dx\right]+&#10;\left[\int_{\pi/2}^{3\pi/2}(-\cos x)\,dx\right]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6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{3\pi/2}^{5\pi/2}(\cos x)\,dx\right]+&#10;\left[\int_{5\pi/2}^{7\pi/2}(-\cos 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734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0^{\pi/2}(\cos x)\,dx\right]+&#10;\left[\int_{\pi/2}^{3\pi/2}(-\cos x)\,dx\right]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6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{3\pi/2}^{5\pi/2}(\cos x)\,dx\right]+&#10;\left[\int_{5\pi/2}^{7\pi/2}(-\cos 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73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imilar proof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18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0^{7\pi/2}|\cos x|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85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0^{\pi/2}(\cos x)\,dx\right]+&#10;\left[\int_{\pi/2}^{3\pi/2}(-\cos x)\,dx\right]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616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int_{3\pi/2}^{5\pi/2}(\cos x)\,dx\right]+&#10;\left[\int_{5\pi/2}^{7\pi/2}(-\cos 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734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sin x\right]_{x:\to0}^{x:\to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50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sin x\right]_{x:\to\pi/2}^{x:\to3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93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}$ is {\color{blue}linea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84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11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[rgb]{0,.8,0}1}-{\color[rgb]{1,.38,0}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4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[rgb]{0,.8,0}1}-{\color[rgb]{1,.38,0}(-1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82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[rgb]{0,.8,0}-(-1)}-{\color[rgb]{1,.38,0}(-1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3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{\color[rgb]{0,.8,0}-(-1)}-{\color[rgb]{1,.38,0}(-1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left[c_1(f_1(x))+\cdots+c_n(f_n(x))\right]dx=&#10;c_1\left[\int_a^bf_1(x)\,dx\right]+\cdots+c_n\left[\int_a^bf_n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0"/>
  <p:tag name="PICTUREFILESIZE" val="6968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8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8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16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8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16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left[c_1f_1+\cdots+c_nf_n\right]=&#10;c_1\left[\int_a^bf_1\right]+\cdots+c_n\left[\int_a^bf_n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3"/>
  <p:tag name="PICTUREFILESIZE" val="4538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sin x\right]_{x:\to3\pi/2}^{x:\to5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27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sin x\right]_{x:\to5\pi/2}^{x:\to7\pi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732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OTHER partic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53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70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splacement during $1\le t\le6$: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34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stance traveled during $1\le t\le6$: 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701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28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39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3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1^4\,t^2+2t-15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706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t^3}{3}+t^2-15t\right]_{t:\to1}^{t:\to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427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4^3-1^3}{3}\right)+(4^2-1^2)-15(4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95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63}{3}+(16-1)-15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06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1+15-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877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6-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4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t'll turn out that the distance traveled is $&gt;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17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(t-3)(t+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69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ving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3$ to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77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ving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1$ to $t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58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27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297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275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(t-3)(t+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69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|v(t)|\,dt\right]}&#10;+{\color{blue}\left[\int_3^4\,|v(t)|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403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F(x):=\int_a^x\,f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14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-(v(t))\,dt\right]}&#10;+{\color{blue}\left[\int_3^4\,(v(t))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4067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-(t^2+2t-15)\,dt\right]}&#10;+{\color{blue}\left[\int_3^4\,(t^2+2t-15)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1"/>
  <p:tag name="PICTUREFILESIZE" val="4826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CY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6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DENT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9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ving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3$ to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77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ving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1$ to $t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58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2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7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|v(t)|\,dt\right]}&#10;+{\color{blue}\left[\int_3^4\,|v(t)|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4038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-(v(t))\,dt\right]}&#10;+{\color{blue}\left[\int_3^4\,(v(t))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4067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[\int_1^3\,-(t^2+2t-15)\,dt\right]}&#10;+{\color{blue}\left[\int_3^4\,(t^2+2t-15)\,d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1"/>
  <p:tag name="PICTUREFILESIZE" val="4826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frac{t^3}{3}+t^2-15t\right]_{t:\to1}^{t:\to3}}&#10;+{\color{blue}\left[\frac{t^3}{3}+t^2-15t\right]_{t:\to3}^{t:\to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4744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f no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01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c}({\color{blue}b}-{\color{red}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37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frac{t^3}{3}+t^2-15t\right]_{t:\to1}^{t:\to3}}&#10;+{\color{blue}\left[\frac{t^3}{3}+t^2-15t\right]_{t:\to3}^{t:\to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4744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frac{t^3}{3}+t^2-15t\right]_{t:\to1}^{t:\to3}}&#10;+{\color{blue}\left[\frac{t^3}{3}+t^2-15t\right]_{t:\to3}^{t:\to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4744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{\color{blue}\left[\left(\frac{4^3}{3}+4^2-15\cdot4\right)-&#10;\left(\frac{3^3}{3}+3^2-15\cdot3\right)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233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left(\frac{3^3}{3}+3^2-15\cdot3\right)-&#10;\left(\frac{1^3}{3}+1^2-15\cdot1\right)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200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]_{{\color{red}x:\to a}}^{{\color{blue}x:\to b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44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frac{t^3}{3}+t^2-15t\right]_{t:\to1}^{t:\to3}}&#10;+{\color{blue}\left[\frac{t^3}{3}+t^2-15t\right]_{t:\to3}^{t:\to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4744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2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4\,|v(t)|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30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-\left[-\frac{40}{3}\right]}+{\color{blue}\left[\frac{13}{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0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53}{3}\,\dot=\,17.6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87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ving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=3$ to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77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ving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=1$ to $t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58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displac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9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nd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49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es along a line&#10;{\color[rgb]{0,.8,0}so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27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velocity at time $t$ is $v(t)=t^2+2t-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3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asured in miles per hou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79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placement of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66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stance 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24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uring the time period $1\le t\le 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35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33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9 units to the lef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6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ition at $t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{\color{blue}\left[\left(\frac{4^3}{3}+4^2-15\cdot4\right)-&#10;\left(\frac{3^3}{3}+3^2-15\cdot3\right)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233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left[\left(\frac{3^3}{3}+3^2-15\cdot3\right)-&#10;\left(\frac{1^3}{3}+1^2-15\cdot1\right)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200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9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77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-\sqrt{9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04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int_{-3}^3\,\sqrt{9-x^2}\,dx=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72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int_{-3}^3\,-\sqrt{9-x^2}\,dx=-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65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Area}=9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-3}^3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87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3^{-3}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501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-3}^3\,-\sqrt{9-x^2}\,dx=-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12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int_{-3}^3\,-\sqrt{9-x^2}\,dx=-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65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-3}^3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87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3^{-3}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501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-3}^3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8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c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87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3^{-3}\,-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501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-3}^3\,-\sqrt{9-x^2}\,dx=-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128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^{-3}_3\,-\sqrt{9-x^2}\,dx=&#10;-\int_{-3}^3\,-\sqrt{9-x^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54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9\pi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5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perties of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1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54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b^a\,f(x)\,dx:=-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498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{\color[rgb]{0,.8,0}if} $a&l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80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7.3, p.~154, \#1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59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perties of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1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int_a^b\,c(f(x)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09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-(g(x))\,dx=&#10;\left(\int_a^b\,f(x)\,dx\right)-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4"/>
  <p:tag name="PICTUREFILESIZE" val="546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[F(x)]=f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25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 subtraction is a linear combin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coefficients ${\color{blue}+1}$ and ${\color{red}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4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3, p.~150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8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PERTIES OF THE DEF.~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78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+(g(x))\,dx=&#10;\left(\int_a^b\,f(x)\,dx\right)+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0"/>
  <p:tag name="PICTUREFILESIZE" val="558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(f(x))\,dx=c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80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c\,dx=&#10;c(b-a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8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(f(x))-(g(x))\,dx=&#10;\left(\int_a^b\,f(x)\,dx\right)-\left(\int_a^b\,g(x)\,dx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4"/>
  <p:tag name="PICTUREFILESIZE" val="546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\ge0$ on $[a,b]$ \quad ${\color[rgb]{0,.8,0}\Rightarrow}$ \quad&#10;$\displaystyle{\int_a^b\,q(x)\,dx\ge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95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 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8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R_nS_a^bq=\sum_{j=1}^n\,h_n(q(a+jh_n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8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4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18750</TotalTime>
  <Words>73</Words>
  <Application>Microsoft Office PowerPoint</Application>
  <PresentationFormat>On-screen Show (4:3)</PresentationFormat>
  <Paragraphs>69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1977</cp:revision>
  <dcterms:created xsi:type="dcterms:W3CDTF">2008-09-20T13:47:00Z</dcterms:created>
  <dcterms:modified xsi:type="dcterms:W3CDTF">2013-01-19T21:33:49Z</dcterms:modified>
</cp:coreProperties>
</file>