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2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3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4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5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6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8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9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0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1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2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3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4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95" r:id="rId2"/>
    <p:sldId id="751" r:id="rId3"/>
    <p:sldId id="752" r:id="rId4"/>
    <p:sldId id="749" r:id="rId5"/>
    <p:sldId id="748" r:id="rId6"/>
    <p:sldId id="750" r:id="rId7"/>
    <p:sldId id="738" r:id="rId8"/>
    <p:sldId id="754" r:id="rId9"/>
    <p:sldId id="753" r:id="rId10"/>
    <p:sldId id="764" r:id="rId11"/>
    <p:sldId id="747" r:id="rId12"/>
    <p:sldId id="755" r:id="rId13"/>
    <p:sldId id="790" r:id="rId14"/>
    <p:sldId id="789" r:id="rId15"/>
    <p:sldId id="774" r:id="rId16"/>
    <p:sldId id="807" r:id="rId17"/>
    <p:sldId id="808" r:id="rId18"/>
    <p:sldId id="792" r:id="rId19"/>
    <p:sldId id="796" r:id="rId20"/>
    <p:sldId id="797" r:id="rId21"/>
    <p:sldId id="798" r:id="rId22"/>
    <p:sldId id="799" r:id="rId23"/>
    <p:sldId id="800" r:id="rId24"/>
    <p:sldId id="806" r:id="rId25"/>
    <p:sldId id="801" r:id="rId26"/>
    <p:sldId id="802" r:id="rId27"/>
    <p:sldId id="803" r:id="rId28"/>
    <p:sldId id="804" r:id="rId29"/>
    <p:sldId id="805" r:id="rId30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EC41C98-12E8-4597-9416-B2170187C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B6FB6-A2DB-4625-8616-EB1538716077}" type="slidenum">
              <a:rPr lang="en-US"/>
              <a:pPr/>
              <a:t>1</a:t>
            </a:fld>
            <a:endParaRPr lang="en-US"/>
          </a:p>
        </p:txBody>
      </p:sp>
      <p:sp>
        <p:nvSpPr>
          <p:cNvPr id="192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2DD7-6DD1-4F4A-8399-6E2E3D86D171}" type="slidenum">
              <a:rPr lang="en-US"/>
              <a:pPr/>
              <a:t>10</a:t>
            </a:fld>
            <a:endParaRPr lang="en-US"/>
          </a:p>
        </p:txBody>
      </p:sp>
      <p:sp>
        <p:nvSpPr>
          <p:cNvPr id="18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7A297-8196-4EF1-84FD-915C00ABA252}" type="slidenum">
              <a:rPr lang="en-US"/>
              <a:pPr/>
              <a:t>11</a:t>
            </a:fld>
            <a:endParaRPr lang="en-US"/>
          </a:p>
        </p:txBody>
      </p:sp>
      <p:sp>
        <p:nvSpPr>
          <p:cNvPr id="188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D0E5F-B4A1-4EE4-B7EA-3D2C70235550}" type="slidenum">
              <a:rPr lang="en-US"/>
              <a:pPr/>
              <a:t>12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D81AA-271D-4A3A-AD5E-78E22C5B910A}" type="slidenum">
              <a:rPr lang="en-US"/>
              <a:pPr/>
              <a:t>13</a:t>
            </a:fld>
            <a:endParaRPr lang="en-US"/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B2BAA-2EDF-494C-AAF0-4DF4D135A546}" type="slidenum">
              <a:rPr lang="en-US"/>
              <a:pPr/>
              <a:t>14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D3DD1-83CF-4837-9F8F-4ED0F4792E23}" type="slidenum">
              <a:rPr lang="en-US"/>
              <a:pPr/>
              <a:t>19</a:t>
            </a:fld>
            <a:endParaRPr lang="en-U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D3DD1-83CF-4837-9F8F-4ED0F4792E23}" type="slidenum">
              <a:rPr lang="en-US"/>
              <a:pPr/>
              <a:t>20</a:t>
            </a:fld>
            <a:endParaRPr lang="en-U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D3DD1-83CF-4837-9F8F-4ED0F4792E23}" type="slidenum">
              <a:rPr lang="en-US"/>
              <a:pPr/>
              <a:t>21</a:t>
            </a:fld>
            <a:endParaRPr lang="en-U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83251-F840-44D0-B10F-664A8DAF390C}" type="slidenum">
              <a:rPr lang="en-US"/>
              <a:pPr/>
              <a:t>22</a:t>
            </a:fld>
            <a:endParaRPr lang="en-US"/>
          </a:p>
        </p:txBody>
      </p:sp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48FD5-8C21-49EE-AD5E-98C32C2DAE5D}" type="slidenum">
              <a:rPr lang="en-US"/>
              <a:pPr/>
              <a:t>23</a:t>
            </a:fld>
            <a:endParaRPr lang="en-US"/>
          </a:p>
        </p:txBody>
      </p:sp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C284-7CD2-4804-8569-32746DC896DD}" type="slidenum">
              <a:rPr lang="en-US"/>
              <a:pPr/>
              <a:t>2</a:t>
            </a:fld>
            <a:endParaRPr lang="en-US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48FD5-8C21-49EE-AD5E-98C32C2DAE5D}" type="slidenum">
              <a:rPr lang="en-US"/>
              <a:pPr/>
              <a:t>24</a:t>
            </a:fld>
            <a:endParaRPr lang="en-US"/>
          </a:p>
        </p:txBody>
      </p:sp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8382-2436-48AB-B881-244E152AB0FB}" type="slidenum">
              <a:rPr lang="en-US"/>
              <a:pPr/>
              <a:t>25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8382-2436-48AB-B881-244E152AB0FB}" type="slidenum">
              <a:rPr lang="en-US"/>
              <a:pPr/>
              <a:t>26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8382-2436-48AB-B881-244E152AB0FB}" type="slidenum">
              <a:rPr lang="en-US"/>
              <a:pPr/>
              <a:t>27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8382-2436-48AB-B881-244E152AB0FB}" type="slidenum">
              <a:rPr lang="en-US"/>
              <a:pPr/>
              <a:t>28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88382-2436-48AB-B881-244E152AB0FB}" type="slidenum">
              <a:rPr lang="en-US"/>
              <a:pPr/>
              <a:t>29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52DE6-98D4-44EF-A88D-577CB5D62FFF}" type="slidenum">
              <a:rPr lang="en-US"/>
              <a:pPr/>
              <a:t>3</a:t>
            </a:fld>
            <a:endParaRPr lang="en-U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9FD13-9F7D-414A-9547-D6006E52CFFD}" type="slidenum">
              <a:rPr lang="en-US"/>
              <a:pPr/>
              <a:t>4</a:t>
            </a:fld>
            <a:endParaRPr lang="en-US"/>
          </a:p>
        </p:txBody>
      </p:sp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701CB-A297-4653-8B09-6769EE3F93F5}" type="slidenum">
              <a:rPr lang="en-US"/>
              <a:pPr/>
              <a:t>5</a:t>
            </a:fld>
            <a:endParaRPr lang="en-US"/>
          </a:p>
        </p:txBody>
      </p:sp>
      <p:sp>
        <p:nvSpPr>
          <p:cNvPr id="188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A20F-D168-4F61-8BA6-AA445C8463B7}" type="slidenum">
              <a:rPr lang="en-US"/>
              <a:pPr/>
              <a:t>6</a:t>
            </a:fld>
            <a:endParaRPr lang="en-US"/>
          </a:p>
        </p:txBody>
      </p:sp>
      <p:sp>
        <p:nvSpPr>
          <p:cNvPr id="188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941B0-0712-44D6-8393-DA8A9CA3CAC3}" type="slidenum">
              <a:rPr lang="en-US"/>
              <a:pPr/>
              <a:t>7</a:t>
            </a:fld>
            <a:endParaRPr lang="en-US"/>
          </a:p>
        </p:txBody>
      </p:sp>
      <p:sp>
        <p:nvSpPr>
          <p:cNvPr id="188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453AA-7871-416F-891D-3A00C3CC7064}" type="slidenum">
              <a:rPr lang="en-US"/>
              <a:pPr/>
              <a:t>8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2F095-8B8C-41D9-96CC-36C74277D335}" type="slidenum">
              <a:rPr lang="en-US"/>
              <a:pPr/>
              <a:t>9</a:t>
            </a:fld>
            <a:endParaRPr lang="en-US"/>
          </a:p>
        </p:txBody>
      </p:sp>
      <p:sp>
        <p:nvSpPr>
          <p:cNvPr id="188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D8D92-5071-4AF6-876B-233A1B2BF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B00E-E1B1-47B8-AA4A-436D02BBE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9EF79-A6D2-4444-B744-E49A07654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5507-9EC8-461D-8F11-4B21993EA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74C59-6D98-47CC-BD69-EF242898A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2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1ABEA-7E5C-4FBA-A4CF-C780072E0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5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5835F-DA17-4359-BDB5-538B11622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91283-AD79-4A6B-852D-362290EEB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1E6B-B75F-4335-975B-89AAB43D8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F2D7-76B2-408E-90C7-65D3B2C5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F3A2-2F9A-4D64-931D-BC9A90900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DC8839-BFAE-430A-81C2-521F16964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3.png"/><Relationship Id="rId3" Type="http://schemas.openxmlformats.org/officeDocument/2006/relationships/tags" Target="../tags/tag138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5.png"/><Relationship Id="rId33" Type="http://schemas.openxmlformats.org/officeDocument/2006/relationships/image" Target="../media/image6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22.png"/><Relationship Id="rId32" Type="http://schemas.openxmlformats.org/officeDocument/2006/relationships/image" Target="../media/image9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1.png"/><Relationship Id="rId28" Type="http://schemas.openxmlformats.org/officeDocument/2006/relationships/image" Target="../media/image32.png"/><Relationship Id="rId36" Type="http://schemas.openxmlformats.org/officeDocument/2006/relationships/image" Target="../media/image11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8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12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image" Target="../media/image42.png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notesSlide" Target="../notesSlides/notesSlide11.xml"/><Relationship Id="rId41" Type="http://schemas.openxmlformats.org/officeDocument/2006/relationships/image" Target="../media/image44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image" Target="../media/image12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tags" Target="../tags/tag162.xml"/><Relationship Id="rId51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image" Target="../media/image60.png"/><Relationship Id="rId21" Type="http://schemas.openxmlformats.org/officeDocument/2006/relationships/tags" Target="../tags/tag202.xml"/><Relationship Id="rId34" Type="http://schemas.openxmlformats.org/officeDocument/2006/relationships/image" Target="../media/image36.png"/><Relationship Id="rId42" Type="http://schemas.openxmlformats.org/officeDocument/2006/relationships/image" Target="../media/image61.png"/><Relationship Id="rId47" Type="http://schemas.openxmlformats.org/officeDocument/2006/relationships/image" Target="../media/image45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46" Type="http://schemas.openxmlformats.org/officeDocument/2006/relationships/image" Target="../media/image64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image" Target="../media/image40.png"/><Relationship Id="rId54" Type="http://schemas.openxmlformats.org/officeDocument/2006/relationships/image" Target="../media/image70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12.png"/><Relationship Id="rId37" Type="http://schemas.openxmlformats.org/officeDocument/2006/relationships/image" Target="../media/image59.png"/><Relationship Id="rId40" Type="http://schemas.openxmlformats.org/officeDocument/2006/relationships/image" Target="../media/image44.png"/><Relationship Id="rId45" Type="http://schemas.openxmlformats.org/officeDocument/2006/relationships/image" Target="../media/image63.png"/><Relationship Id="rId53" Type="http://schemas.openxmlformats.org/officeDocument/2006/relationships/image" Target="../media/image69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image" Target="../media/image58.png"/><Relationship Id="rId49" Type="http://schemas.openxmlformats.org/officeDocument/2006/relationships/image" Target="../media/image65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notesSlide" Target="../notesSlides/notesSlide12.xml"/><Relationship Id="rId44" Type="http://schemas.openxmlformats.org/officeDocument/2006/relationships/image" Target="../media/image62.png"/><Relationship Id="rId52" Type="http://schemas.openxmlformats.org/officeDocument/2006/relationships/image" Target="../media/image68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57.png"/><Relationship Id="rId43" Type="http://schemas.openxmlformats.org/officeDocument/2006/relationships/image" Target="../media/image43.png"/><Relationship Id="rId48" Type="http://schemas.openxmlformats.org/officeDocument/2006/relationships/image" Target="../media/image46.png"/><Relationship Id="rId56" Type="http://schemas.openxmlformats.org/officeDocument/2006/relationships/image" Target="../media/image72.png"/><Relationship Id="rId8" Type="http://schemas.openxmlformats.org/officeDocument/2006/relationships/tags" Target="../tags/tag189.xml"/><Relationship Id="rId51" Type="http://schemas.openxmlformats.org/officeDocument/2006/relationships/image" Target="../media/image67.png"/><Relationship Id="rId3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image" Target="../media/image12.png"/><Relationship Id="rId18" Type="http://schemas.openxmlformats.org/officeDocument/2006/relationships/image" Target="../media/image73.png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44.png"/><Relationship Id="rId2" Type="http://schemas.openxmlformats.org/officeDocument/2006/relationships/tags" Target="../tags/tag212.xml"/><Relationship Id="rId16" Type="http://schemas.openxmlformats.org/officeDocument/2006/relationships/image" Target="../media/image57.png"/><Relationship Id="rId20" Type="http://schemas.openxmlformats.org/officeDocument/2006/relationships/image" Target="../media/image74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15" Type="http://schemas.openxmlformats.org/officeDocument/2006/relationships/image" Target="../media/image36.png"/><Relationship Id="rId10" Type="http://schemas.openxmlformats.org/officeDocument/2006/relationships/tags" Target="../tags/tag220.xml"/><Relationship Id="rId19" Type="http://schemas.openxmlformats.org/officeDocument/2006/relationships/image" Target="../media/image69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image" Target="../media/image37.png"/><Relationship Id="rId26" Type="http://schemas.openxmlformats.org/officeDocument/2006/relationships/image" Target="../media/image76.png"/><Relationship Id="rId3" Type="http://schemas.openxmlformats.org/officeDocument/2006/relationships/tags" Target="../tags/tag223.xml"/><Relationship Id="rId21" Type="http://schemas.openxmlformats.org/officeDocument/2006/relationships/image" Target="../media/image44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12.png"/><Relationship Id="rId25" Type="http://schemas.openxmlformats.org/officeDocument/2006/relationships/image" Target="../media/image75.png"/><Relationship Id="rId2" Type="http://schemas.openxmlformats.org/officeDocument/2006/relationships/tags" Target="../tags/tag222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57.png"/><Relationship Id="rId29" Type="http://schemas.openxmlformats.org/officeDocument/2006/relationships/image" Target="../media/image5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74.png"/><Relationship Id="rId5" Type="http://schemas.openxmlformats.org/officeDocument/2006/relationships/tags" Target="../tags/tag2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tags" Target="../tags/tag230.xml"/><Relationship Id="rId19" Type="http://schemas.openxmlformats.org/officeDocument/2006/relationships/image" Target="../media/image36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69.png"/><Relationship Id="rId27" Type="http://schemas.openxmlformats.org/officeDocument/2006/relationships/image" Target="../media/image77.png"/><Relationship Id="rId3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80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37.png"/><Relationship Id="rId5" Type="http://schemas.openxmlformats.org/officeDocument/2006/relationships/tags" Target="../tags/tag239.xml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tags" Target="../tags/tag238.xml"/><Relationship Id="rId9" Type="http://schemas.openxmlformats.org/officeDocument/2006/relationships/image" Target="../media/image12.pn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34" Type="http://schemas.openxmlformats.org/officeDocument/2006/relationships/image" Target="../media/image88.png"/><Relationship Id="rId42" Type="http://schemas.openxmlformats.org/officeDocument/2006/relationships/image" Target="../media/image46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81.png"/><Relationship Id="rId33" Type="http://schemas.openxmlformats.org/officeDocument/2006/relationships/image" Target="../media/image87.png"/><Relationship Id="rId38" Type="http://schemas.openxmlformats.org/officeDocument/2006/relationships/image" Target="../media/image91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84.png"/><Relationship Id="rId41" Type="http://schemas.openxmlformats.org/officeDocument/2006/relationships/image" Target="../media/image94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2.png"/><Relationship Id="rId32" Type="http://schemas.openxmlformats.org/officeDocument/2006/relationships/image" Target="../media/image86.png"/><Relationship Id="rId37" Type="http://schemas.openxmlformats.org/officeDocument/2006/relationships/image" Target="../media/image41.png"/><Relationship Id="rId40" Type="http://schemas.openxmlformats.org/officeDocument/2006/relationships/image" Target="../media/image93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7.png"/><Relationship Id="rId36" Type="http://schemas.openxmlformats.org/officeDocument/2006/relationships/image" Target="../media/image90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85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image" Target="../media/image44.png"/><Relationship Id="rId30" Type="http://schemas.openxmlformats.org/officeDocument/2006/relationships/image" Target="../media/image80.png"/><Relationship Id="rId35" Type="http://schemas.openxmlformats.org/officeDocument/2006/relationships/image" Target="../media/image89.png"/><Relationship Id="rId4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image" Target="../media/image41.png"/><Relationship Id="rId21" Type="http://schemas.openxmlformats.org/officeDocument/2006/relationships/tags" Target="../tags/tag284.xml"/><Relationship Id="rId34" Type="http://schemas.openxmlformats.org/officeDocument/2006/relationships/image" Target="../media/image81.png"/><Relationship Id="rId42" Type="http://schemas.openxmlformats.org/officeDocument/2006/relationships/image" Target="../media/image84.png"/><Relationship Id="rId47" Type="http://schemas.openxmlformats.org/officeDocument/2006/relationships/image" Target="../media/image94.png"/><Relationship Id="rId50" Type="http://schemas.openxmlformats.org/officeDocument/2006/relationships/image" Target="../media/image95.png"/><Relationship Id="rId55" Type="http://schemas.openxmlformats.org/officeDocument/2006/relationships/image" Target="../media/image100.png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tags" Target="../tags/tag292.xml"/><Relationship Id="rId41" Type="http://schemas.openxmlformats.org/officeDocument/2006/relationships/image" Target="../media/image37.png"/><Relationship Id="rId54" Type="http://schemas.openxmlformats.org/officeDocument/2006/relationships/image" Target="../media/image99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9.png"/><Relationship Id="rId40" Type="http://schemas.openxmlformats.org/officeDocument/2006/relationships/image" Target="../media/image44.png"/><Relationship Id="rId45" Type="http://schemas.openxmlformats.org/officeDocument/2006/relationships/image" Target="../media/image92.png"/><Relationship Id="rId53" Type="http://schemas.openxmlformats.org/officeDocument/2006/relationships/image" Target="../media/image98.png"/><Relationship Id="rId58" Type="http://schemas.openxmlformats.org/officeDocument/2006/relationships/image" Target="../media/image55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image" Target="../media/image88.png"/><Relationship Id="rId49" Type="http://schemas.openxmlformats.org/officeDocument/2006/relationships/image" Target="../media/image45.png"/><Relationship Id="rId57" Type="http://schemas.openxmlformats.org/officeDocument/2006/relationships/image" Target="../media/image102.png"/><Relationship Id="rId61" Type="http://schemas.openxmlformats.org/officeDocument/2006/relationships/image" Target="../media/image104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image" Target="../media/image91.png"/><Relationship Id="rId52" Type="http://schemas.openxmlformats.org/officeDocument/2006/relationships/image" Target="../media/image97.png"/><Relationship Id="rId60" Type="http://schemas.openxmlformats.org/officeDocument/2006/relationships/image" Target="../media/image103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image" Target="../media/image79.png"/><Relationship Id="rId43" Type="http://schemas.openxmlformats.org/officeDocument/2006/relationships/image" Target="../media/image80.png"/><Relationship Id="rId48" Type="http://schemas.openxmlformats.org/officeDocument/2006/relationships/image" Target="../media/image46.png"/><Relationship Id="rId56" Type="http://schemas.openxmlformats.org/officeDocument/2006/relationships/image" Target="../media/image101.png"/><Relationship Id="rId8" Type="http://schemas.openxmlformats.org/officeDocument/2006/relationships/tags" Target="../tags/tag271.xml"/><Relationship Id="rId51" Type="http://schemas.openxmlformats.org/officeDocument/2006/relationships/image" Target="../media/image96.png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image" Target="../media/image12.png"/><Relationship Id="rId38" Type="http://schemas.openxmlformats.org/officeDocument/2006/relationships/image" Target="../media/image90.png"/><Relationship Id="rId46" Type="http://schemas.openxmlformats.org/officeDocument/2006/relationships/image" Target="../media/image93.png"/><Relationship Id="rId5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tags" Target="../tags/tag320.xml"/><Relationship Id="rId39" Type="http://schemas.openxmlformats.org/officeDocument/2006/relationships/image" Target="../media/image37.png"/><Relationship Id="rId21" Type="http://schemas.openxmlformats.org/officeDocument/2006/relationships/tags" Target="../tags/tag315.xml"/><Relationship Id="rId34" Type="http://schemas.openxmlformats.org/officeDocument/2006/relationships/image" Target="../media/image79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45.png"/><Relationship Id="rId55" Type="http://schemas.openxmlformats.org/officeDocument/2006/relationships/image" Target="../media/image102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image" Target="../media/image96.png"/><Relationship Id="rId38" Type="http://schemas.openxmlformats.org/officeDocument/2006/relationships/image" Target="../media/image44.png"/><Relationship Id="rId46" Type="http://schemas.openxmlformats.org/officeDocument/2006/relationships/image" Target="../media/image112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29" Type="http://schemas.openxmlformats.org/officeDocument/2006/relationships/tags" Target="../tags/tag323.xml"/><Relationship Id="rId41" Type="http://schemas.openxmlformats.org/officeDocument/2006/relationships/image" Target="../media/image107.png"/><Relationship Id="rId54" Type="http://schemas.openxmlformats.org/officeDocument/2006/relationships/image" Target="../media/image101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32" Type="http://schemas.openxmlformats.org/officeDocument/2006/relationships/image" Target="../media/image105.png"/><Relationship Id="rId37" Type="http://schemas.openxmlformats.org/officeDocument/2006/relationships/image" Target="../media/image41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3" Type="http://schemas.openxmlformats.org/officeDocument/2006/relationships/image" Target="../media/image100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image" Target="../media/image90.png"/><Relationship Id="rId49" Type="http://schemas.openxmlformats.org/officeDocument/2006/relationships/image" Target="../media/image46.png"/><Relationship Id="rId57" Type="http://schemas.openxmlformats.org/officeDocument/2006/relationships/image" Target="../media/image56.png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image" Target="../media/image12.png"/><Relationship Id="rId44" Type="http://schemas.openxmlformats.org/officeDocument/2006/relationships/image" Target="../media/image110.png"/><Relationship Id="rId52" Type="http://schemas.openxmlformats.org/officeDocument/2006/relationships/image" Target="../media/image115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9.png"/><Relationship Id="rId43" Type="http://schemas.openxmlformats.org/officeDocument/2006/relationships/image" Target="../media/image109.png"/><Relationship Id="rId48" Type="http://schemas.openxmlformats.org/officeDocument/2006/relationships/image" Target="../media/image40.png"/><Relationship Id="rId56" Type="http://schemas.openxmlformats.org/officeDocument/2006/relationships/image" Target="../media/image55.png"/><Relationship Id="rId8" Type="http://schemas.openxmlformats.org/officeDocument/2006/relationships/tags" Target="../tags/tag302.xml"/><Relationship Id="rId51" Type="http://schemas.openxmlformats.org/officeDocument/2006/relationships/image" Target="../media/image114.png"/><Relationship Id="rId3" Type="http://schemas.openxmlformats.org/officeDocument/2006/relationships/tags" Target="../tags/tag29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120.png"/><Relationship Id="rId3" Type="http://schemas.openxmlformats.org/officeDocument/2006/relationships/tags" Target="../tags/tag32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9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118.png"/><Relationship Id="rId5" Type="http://schemas.openxmlformats.org/officeDocument/2006/relationships/tags" Target="../tags/tag328.xml"/><Relationship Id="rId10" Type="http://schemas.openxmlformats.org/officeDocument/2006/relationships/image" Target="../media/image117.png"/><Relationship Id="rId4" Type="http://schemas.openxmlformats.org/officeDocument/2006/relationships/tags" Target="../tags/tag327.xml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123.png"/><Relationship Id="rId3" Type="http://schemas.openxmlformats.org/officeDocument/2006/relationships/tags" Target="../tags/tag332.xml"/><Relationship Id="rId21" Type="http://schemas.openxmlformats.org/officeDocument/2006/relationships/image" Target="../media/image116.png"/><Relationship Id="rId34" Type="http://schemas.openxmlformats.org/officeDocument/2006/relationships/image" Target="../media/image129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22.png"/><Relationship Id="rId33" Type="http://schemas.openxmlformats.org/officeDocument/2006/relationships/image" Target="../media/image128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24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18.png"/><Relationship Id="rId28" Type="http://schemas.openxmlformats.org/officeDocument/2006/relationships/image" Target="../media/image121.png"/><Relationship Id="rId36" Type="http://schemas.openxmlformats.org/officeDocument/2006/relationships/image" Target="../media/image131.png"/><Relationship Id="rId10" Type="http://schemas.openxmlformats.org/officeDocument/2006/relationships/tags" Target="../tags/tag3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6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117.png"/><Relationship Id="rId27" Type="http://schemas.openxmlformats.org/officeDocument/2006/relationships/image" Target="../media/image120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7.png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image" Target="../media/image118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117.png"/><Relationship Id="rId5" Type="http://schemas.openxmlformats.org/officeDocument/2006/relationships/tags" Target="../tags/tag352.xml"/><Relationship Id="rId10" Type="http://schemas.openxmlformats.org/officeDocument/2006/relationships/image" Target="../media/image116.png"/><Relationship Id="rId4" Type="http://schemas.openxmlformats.org/officeDocument/2006/relationships/tags" Target="../tags/tag351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36.png"/><Relationship Id="rId3" Type="http://schemas.openxmlformats.org/officeDocument/2006/relationships/tags" Target="../tags/tag357.xml"/><Relationship Id="rId21" Type="http://schemas.openxmlformats.org/officeDocument/2006/relationships/image" Target="../media/image118.png"/><Relationship Id="rId34" Type="http://schemas.openxmlformats.org/officeDocument/2006/relationships/image" Target="../media/image127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5.png"/><Relationship Id="rId33" Type="http://schemas.openxmlformats.org/officeDocument/2006/relationships/image" Target="../media/image122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image" Target="../media/image117.png"/><Relationship Id="rId29" Type="http://schemas.openxmlformats.org/officeDocument/2006/relationships/image" Target="../media/image139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tags" Target="../tags/tag364.xml"/><Relationship Id="rId19" Type="http://schemas.openxmlformats.org/officeDocument/2006/relationships/image" Target="../media/image116.png"/><Relationship Id="rId31" Type="http://schemas.openxmlformats.org/officeDocument/2006/relationships/image" Target="../media/image141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image" Target="../media/image116.png"/><Relationship Id="rId26" Type="http://schemas.openxmlformats.org/officeDocument/2006/relationships/image" Target="../media/image118.png"/><Relationship Id="rId3" Type="http://schemas.openxmlformats.org/officeDocument/2006/relationships/tags" Target="../tags/tag373.xml"/><Relationship Id="rId21" Type="http://schemas.openxmlformats.org/officeDocument/2006/relationships/image" Target="../media/image145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notesSlide" Target="../notesSlides/notesSlide19.xml"/><Relationship Id="rId25" Type="http://schemas.openxmlformats.org/officeDocument/2006/relationships/image" Target="../media/image117.png"/><Relationship Id="rId2" Type="http://schemas.openxmlformats.org/officeDocument/2006/relationships/tags" Target="../tags/tag37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4.png"/><Relationship Id="rId29" Type="http://schemas.openxmlformats.org/officeDocument/2006/relationships/image" Target="../media/image119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48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147.png"/><Relationship Id="rId28" Type="http://schemas.openxmlformats.org/officeDocument/2006/relationships/image" Target="../media/image127.png"/><Relationship Id="rId10" Type="http://schemas.openxmlformats.org/officeDocument/2006/relationships/tags" Target="../tags/tag380.xml"/><Relationship Id="rId19" Type="http://schemas.openxmlformats.org/officeDocument/2006/relationships/image" Target="../media/image143.png"/><Relationship Id="rId31" Type="http://schemas.openxmlformats.org/officeDocument/2006/relationships/image" Target="../media/image150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46.png"/><Relationship Id="rId27" Type="http://schemas.openxmlformats.org/officeDocument/2006/relationships/image" Target="../media/image132.png"/><Relationship Id="rId30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127.png"/><Relationship Id="rId3" Type="http://schemas.openxmlformats.org/officeDocument/2006/relationships/tags" Target="../tags/tag388.xml"/><Relationship Id="rId21" Type="http://schemas.openxmlformats.org/officeDocument/2006/relationships/image" Target="../media/image119.png"/><Relationship Id="rId7" Type="http://schemas.openxmlformats.org/officeDocument/2006/relationships/tags" Target="../tags/tag39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2.png"/><Relationship Id="rId2" Type="http://schemas.openxmlformats.org/officeDocument/2006/relationships/tags" Target="../tags/tag387.xml"/><Relationship Id="rId16" Type="http://schemas.openxmlformats.org/officeDocument/2006/relationships/image" Target="../media/image118.png"/><Relationship Id="rId20" Type="http://schemas.openxmlformats.org/officeDocument/2006/relationships/image" Target="../media/image150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153.png"/><Relationship Id="rId5" Type="http://schemas.openxmlformats.org/officeDocument/2006/relationships/tags" Target="../tags/tag390.xml"/><Relationship Id="rId15" Type="http://schemas.openxmlformats.org/officeDocument/2006/relationships/image" Target="../media/image117.png"/><Relationship Id="rId23" Type="http://schemas.openxmlformats.org/officeDocument/2006/relationships/image" Target="../media/image152.png"/><Relationship Id="rId10" Type="http://schemas.openxmlformats.org/officeDocument/2006/relationships/tags" Target="../tags/tag395.xml"/><Relationship Id="rId19" Type="http://schemas.openxmlformats.org/officeDocument/2006/relationships/image" Target="../media/image143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image" Target="../media/image116.png"/><Relationship Id="rId22" Type="http://schemas.openxmlformats.org/officeDocument/2006/relationships/image" Target="../media/image15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9" Type="http://schemas.openxmlformats.org/officeDocument/2006/relationships/image" Target="../media/image156.png"/><Relationship Id="rId3" Type="http://schemas.openxmlformats.org/officeDocument/2006/relationships/tags" Target="../tags/tag399.xml"/><Relationship Id="rId21" Type="http://schemas.openxmlformats.org/officeDocument/2006/relationships/tags" Target="../tags/tag417.xml"/><Relationship Id="rId34" Type="http://schemas.openxmlformats.org/officeDocument/2006/relationships/image" Target="../media/image119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50" Type="http://schemas.openxmlformats.org/officeDocument/2006/relationships/image" Target="../media/image167.png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33" Type="http://schemas.openxmlformats.org/officeDocument/2006/relationships/image" Target="../media/image153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29" Type="http://schemas.openxmlformats.org/officeDocument/2006/relationships/image" Target="../media/image116.png"/><Relationship Id="rId41" Type="http://schemas.openxmlformats.org/officeDocument/2006/relationships/image" Target="../media/image158.pn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32" Type="http://schemas.openxmlformats.org/officeDocument/2006/relationships/image" Target="../media/image152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notesSlide" Target="../notesSlides/notesSlide21.xml"/><Relationship Id="rId36" Type="http://schemas.openxmlformats.org/officeDocument/2006/relationships/image" Target="../media/image118.png"/><Relationship Id="rId49" Type="http://schemas.openxmlformats.org/officeDocument/2006/relationships/image" Target="../media/image166.png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31" Type="http://schemas.openxmlformats.org/officeDocument/2006/relationships/image" Target="../media/image127.png"/><Relationship Id="rId44" Type="http://schemas.openxmlformats.org/officeDocument/2006/relationships/image" Target="../media/image161.png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2.png"/><Relationship Id="rId35" Type="http://schemas.openxmlformats.org/officeDocument/2006/relationships/image" Target="../media/image117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8" Type="http://schemas.openxmlformats.org/officeDocument/2006/relationships/tags" Target="../tags/tag4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image" Target="../media/image153.png"/><Relationship Id="rId39" Type="http://schemas.openxmlformats.org/officeDocument/2006/relationships/image" Target="../media/image171.png"/><Relationship Id="rId3" Type="http://schemas.openxmlformats.org/officeDocument/2006/relationships/tags" Target="../tags/tag425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61.png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image" Target="../media/image152.png"/><Relationship Id="rId33" Type="http://schemas.openxmlformats.org/officeDocument/2006/relationships/image" Target="../media/image160.png"/><Relationship Id="rId38" Type="http://schemas.openxmlformats.org/officeDocument/2006/relationships/image" Target="../media/image170.png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8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image" Target="../media/image127.png"/><Relationship Id="rId32" Type="http://schemas.openxmlformats.org/officeDocument/2006/relationships/image" Target="../media/image159.png"/><Relationship Id="rId37" Type="http://schemas.openxmlformats.org/officeDocument/2006/relationships/image" Target="../media/image169.png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image" Target="../media/image132.png"/><Relationship Id="rId28" Type="http://schemas.openxmlformats.org/officeDocument/2006/relationships/image" Target="../media/image117.png"/><Relationship Id="rId36" Type="http://schemas.openxmlformats.org/officeDocument/2006/relationships/image" Target="../media/image168.png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image" Target="../media/image158.png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image" Target="../media/image116.png"/><Relationship Id="rId27" Type="http://schemas.openxmlformats.org/officeDocument/2006/relationships/image" Target="../media/image119.png"/><Relationship Id="rId30" Type="http://schemas.openxmlformats.org/officeDocument/2006/relationships/image" Target="../media/image156.png"/><Relationship Id="rId35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7.png"/><Relationship Id="rId3" Type="http://schemas.openxmlformats.org/officeDocument/2006/relationships/tags" Target="../tags/tag444.xml"/><Relationship Id="rId21" Type="http://schemas.openxmlformats.org/officeDocument/2006/relationships/image" Target="../media/image132.png"/><Relationship Id="rId34" Type="http://schemas.openxmlformats.org/officeDocument/2006/relationships/image" Target="../media/image175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119.png"/><Relationship Id="rId33" Type="http://schemas.openxmlformats.org/officeDocument/2006/relationships/image" Target="../media/image174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image" Target="../media/image116.png"/><Relationship Id="rId29" Type="http://schemas.openxmlformats.org/officeDocument/2006/relationships/image" Target="../media/image158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153.png"/><Relationship Id="rId32" Type="http://schemas.openxmlformats.org/officeDocument/2006/relationships/image" Target="../media/image173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152.png"/><Relationship Id="rId28" Type="http://schemas.openxmlformats.org/officeDocument/2006/relationships/image" Target="../media/image156.png"/><Relationship Id="rId10" Type="http://schemas.openxmlformats.org/officeDocument/2006/relationships/tags" Target="../tags/tag451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72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27.png"/><Relationship Id="rId27" Type="http://schemas.openxmlformats.org/officeDocument/2006/relationships/image" Target="../media/image118.png"/><Relationship Id="rId30" Type="http://schemas.openxmlformats.org/officeDocument/2006/relationships/image" Target="../media/image169.png"/><Relationship Id="rId35" Type="http://schemas.openxmlformats.org/officeDocument/2006/relationships/image" Target="../media/image1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image" Target="../media/image127.png"/><Relationship Id="rId18" Type="http://schemas.openxmlformats.org/officeDocument/2006/relationships/image" Target="../media/image177.png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image" Target="../media/image116.png"/><Relationship Id="rId17" Type="http://schemas.openxmlformats.org/officeDocument/2006/relationships/image" Target="../media/image175.png"/><Relationship Id="rId2" Type="http://schemas.openxmlformats.org/officeDocument/2006/relationships/tags" Target="../tags/tag460.xml"/><Relationship Id="rId16" Type="http://schemas.openxmlformats.org/officeDocument/2006/relationships/image" Target="../media/image118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463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7.png"/><Relationship Id="rId3" Type="http://schemas.openxmlformats.org/officeDocument/2006/relationships/tags" Target="../tags/tag470.xml"/><Relationship Id="rId21" Type="http://schemas.openxmlformats.org/officeDocument/2006/relationships/image" Target="../media/image177.pn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image" Target="../media/image119.png"/><Relationship Id="rId25" Type="http://schemas.openxmlformats.org/officeDocument/2006/relationships/image" Target="../media/image180.png"/><Relationship Id="rId2" Type="http://schemas.openxmlformats.org/officeDocument/2006/relationships/tags" Target="../tags/tag469.xml"/><Relationship Id="rId16" Type="http://schemas.openxmlformats.org/officeDocument/2006/relationships/image" Target="../media/image127.png"/><Relationship Id="rId20" Type="http://schemas.openxmlformats.org/officeDocument/2006/relationships/image" Target="../media/image175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image" Target="../media/image55.png"/><Relationship Id="rId5" Type="http://schemas.openxmlformats.org/officeDocument/2006/relationships/tags" Target="../tags/tag472.xml"/><Relationship Id="rId15" Type="http://schemas.openxmlformats.org/officeDocument/2006/relationships/image" Target="../media/image116.png"/><Relationship Id="rId23" Type="http://schemas.openxmlformats.org/officeDocument/2006/relationships/image" Target="../media/image179.png"/><Relationship Id="rId10" Type="http://schemas.openxmlformats.org/officeDocument/2006/relationships/tags" Target="../tags/tag477.xml"/><Relationship Id="rId19" Type="http://schemas.openxmlformats.org/officeDocument/2006/relationships/image" Target="../media/image118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notesSlide" Target="../notesSlides/notesSlide25.xml"/><Relationship Id="rId22" Type="http://schemas.openxmlformats.org/officeDocument/2006/relationships/image" Target="../media/image1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2.png"/><Relationship Id="rId26" Type="http://schemas.openxmlformats.org/officeDocument/2006/relationships/image" Target="../media/image7.png"/><Relationship Id="rId3" Type="http://schemas.openxmlformats.org/officeDocument/2006/relationships/tags" Target="../tags/tag17.xml"/><Relationship Id="rId21" Type="http://schemas.openxmlformats.org/officeDocument/2006/relationships/image" Target="../media/image5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6.png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9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24.xml"/><Relationship Id="rId19" Type="http://schemas.openxmlformats.org/officeDocument/2006/relationships/image" Target="../media/image3.png"/><Relationship Id="rId31" Type="http://schemas.openxmlformats.org/officeDocument/2006/relationships/image" Target="../media/image1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.png"/><Relationship Id="rId27" Type="http://schemas.openxmlformats.org/officeDocument/2006/relationships/image" Target="../media/image2.png"/><Relationship Id="rId3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12.png"/><Relationship Id="rId26" Type="http://schemas.openxmlformats.org/officeDocument/2006/relationships/image" Target="../media/image10.png"/><Relationship Id="rId3" Type="http://schemas.openxmlformats.org/officeDocument/2006/relationships/tags" Target="../tags/tag32.xml"/><Relationship Id="rId21" Type="http://schemas.openxmlformats.org/officeDocument/2006/relationships/image" Target="../media/image4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9.png"/><Relationship Id="rId2" Type="http://schemas.openxmlformats.org/officeDocument/2006/relationships/tags" Target="../tags/tag3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.png"/><Relationship Id="rId29" Type="http://schemas.openxmlformats.org/officeDocument/2006/relationships/image" Target="../media/image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8.png"/><Relationship Id="rId32" Type="http://schemas.openxmlformats.org/officeDocument/2006/relationships/image" Target="../media/image15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tags" Target="../tags/tag39.xml"/><Relationship Id="rId19" Type="http://schemas.openxmlformats.org/officeDocument/2006/relationships/image" Target="../media/image13.png"/><Relationship Id="rId31" Type="http://schemas.openxmlformats.org/officeDocument/2006/relationships/image" Target="../media/image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5.png"/><Relationship Id="rId27" Type="http://schemas.openxmlformats.org/officeDocument/2006/relationships/image" Target="../media/image11.png"/><Relationship Id="rId3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2.png"/><Relationship Id="rId26" Type="http://schemas.openxmlformats.org/officeDocument/2006/relationships/image" Target="../media/image2.png"/><Relationship Id="rId3" Type="http://schemas.openxmlformats.org/officeDocument/2006/relationships/tags" Target="../tags/tag47.xml"/><Relationship Id="rId21" Type="http://schemas.openxmlformats.org/officeDocument/2006/relationships/image" Target="../media/image1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7.png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29" Type="http://schemas.openxmlformats.org/officeDocument/2006/relationships/image" Target="../media/image10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6.png"/><Relationship Id="rId32" Type="http://schemas.openxmlformats.org/officeDocument/2006/relationships/image" Target="../media/image16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tags" Target="../tags/tag54.xml"/><Relationship Id="rId19" Type="http://schemas.openxmlformats.org/officeDocument/2006/relationships/image" Target="../media/image4.png"/><Relationship Id="rId31" Type="http://schemas.openxmlformats.org/officeDocument/2006/relationships/image" Target="../media/image3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9.png"/><Relationship Id="rId3" Type="http://schemas.openxmlformats.org/officeDocument/2006/relationships/tags" Target="../tags/tag62.xml"/><Relationship Id="rId21" Type="http://schemas.openxmlformats.org/officeDocument/2006/relationships/image" Target="../media/image5.png"/><Relationship Id="rId34" Type="http://schemas.openxmlformats.org/officeDocument/2006/relationships/image" Target="../media/image3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33" Type="http://schemas.openxmlformats.org/officeDocument/2006/relationships/image" Target="../media/image11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4.png"/><Relationship Id="rId29" Type="http://schemas.openxmlformats.org/officeDocument/2006/relationships/image" Target="../media/image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6.png"/><Relationship Id="rId32" Type="http://schemas.openxmlformats.org/officeDocument/2006/relationships/image" Target="../media/image10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5.png"/><Relationship Id="rId28" Type="http://schemas.openxmlformats.org/officeDocument/2006/relationships/image" Target="../media/image7.png"/><Relationship Id="rId10" Type="http://schemas.openxmlformats.org/officeDocument/2006/relationships/tags" Target="../tags/tag69.xml"/><Relationship Id="rId19" Type="http://schemas.openxmlformats.org/officeDocument/2006/relationships/image" Target="../media/image12.png"/><Relationship Id="rId31" Type="http://schemas.openxmlformats.org/officeDocument/2006/relationships/image" Target="../media/image14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png"/><Relationship Id="rId3" Type="http://schemas.openxmlformats.org/officeDocument/2006/relationships/tags" Target="../tags/tag78.xml"/><Relationship Id="rId21" Type="http://schemas.openxmlformats.org/officeDocument/2006/relationships/image" Target="../media/image4.png"/><Relationship Id="rId34" Type="http://schemas.openxmlformats.org/officeDocument/2006/relationships/image" Target="../media/image11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16.png"/><Relationship Id="rId33" Type="http://schemas.openxmlformats.org/officeDocument/2006/relationships/image" Target="../media/image10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image" Target="../media/image12.png"/><Relationship Id="rId29" Type="http://schemas.openxmlformats.org/officeDocument/2006/relationships/image" Target="../media/image6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5.png"/><Relationship Id="rId32" Type="http://schemas.openxmlformats.org/officeDocument/2006/relationships/image" Target="../media/image13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1.png"/><Relationship Id="rId28" Type="http://schemas.openxmlformats.org/officeDocument/2006/relationships/image" Target="../media/image9.png"/><Relationship Id="rId36" Type="http://schemas.openxmlformats.org/officeDocument/2006/relationships/image" Target="../media/image14.png"/><Relationship Id="rId10" Type="http://schemas.openxmlformats.org/officeDocument/2006/relationships/tags" Target="../tags/tag85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2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5.png"/><Relationship Id="rId27" Type="http://schemas.openxmlformats.org/officeDocument/2006/relationships/image" Target="../media/image8.png"/><Relationship Id="rId30" Type="http://schemas.openxmlformats.org/officeDocument/2006/relationships/image" Target="../media/image7.png"/><Relationship Id="rId35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17.png"/><Relationship Id="rId39" Type="http://schemas.openxmlformats.org/officeDocument/2006/relationships/image" Target="../media/image14.png"/><Relationship Id="rId3" Type="http://schemas.openxmlformats.org/officeDocument/2006/relationships/tags" Target="../tags/tag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.png"/><Relationship Id="rId42" Type="http://schemas.openxmlformats.org/officeDocument/2006/relationships/image" Target="../media/image20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16.png"/><Relationship Id="rId33" Type="http://schemas.openxmlformats.org/officeDocument/2006/relationships/image" Target="../media/image4.png"/><Relationship Id="rId38" Type="http://schemas.openxmlformats.org/officeDocument/2006/relationships/image" Target="../media/image3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6.png"/><Relationship Id="rId41" Type="http://schemas.openxmlformats.org/officeDocument/2006/relationships/image" Target="../media/image1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5.png"/><Relationship Id="rId32" Type="http://schemas.openxmlformats.org/officeDocument/2006/relationships/image" Target="../media/image11.png"/><Relationship Id="rId37" Type="http://schemas.openxmlformats.org/officeDocument/2006/relationships/image" Target="../media/image13.png"/><Relationship Id="rId40" Type="http://schemas.openxmlformats.org/officeDocument/2006/relationships/image" Target="../media/image18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2.png"/><Relationship Id="rId28" Type="http://schemas.openxmlformats.org/officeDocument/2006/relationships/image" Target="../media/image9.png"/><Relationship Id="rId36" Type="http://schemas.openxmlformats.org/officeDocument/2006/relationships/image" Target="../media/image2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1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8.png"/><Relationship Id="rId30" Type="http://schemas.openxmlformats.org/officeDocument/2006/relationships/image" Target="../media/image7.png"/><Relationship Id="rId35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12.png"/><Relationship Id="rId39" Type="http://schemas.openxmlformats.org/officeDocument/2006/relationships/image" Target="../media/image23.png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image" Target="../media/image1.png"/><Relationship Id="rId42" Type="http://schemas.openxmlformats.org/officeDocument/2006/relationships/image" Target="../media/image26.png"/><Relationship Id="rId47" Type="http://schemas.openxmlformats.org/officeDocument/2006/relationships/image" Target="../media/image31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notesSlide" Target="../notesSlides/notesSlide9.xml"/><Relationship Id="rId33" Type="http://schemas.openxmlformats.org/officeDocument/2006/relationships/image" Target="../media/image11.png"/><Relationship Id="rId38" Type="http://schemas.openxmlformats.org/officeDocument/2006/relationships/image" Target="../media/image3.png"/><Relationship Id="rId46" Type="http://schemas.openxmlformats.org/officeDocument/2006/relationships/image" Target="../media/image30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image" Target="../media/image9.png"/><Relationship Id="rId41" Type="http://schemas.openxmlformats.org/officeDocument/2006/relationships/image" Target="../media/image25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.png"/><Relationship Id="rId37" Type="http://schemas.openxmlformats.org/officeDocument/2006/relationships/image" Target="../media/image5.png"/><Relationship Id="rId40" Type="http://schemas.openxmlformats.org/officeDocument/2006/relationships/image" Target="../media/image24.png"/><Relationship Id="rId45" Type="http://schemas.openxmlformats.org/officeDocument/2006/relationships/image" Target="../media/image29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image" Target="../media/image8.png"/><Relationship Id="rId36" Type="http://schemas.openxmlformats.org/officeDocument/2006/relationships/image" Target="../media/image22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image" Target="../media/image7.png"/><Relationship Id="rId44" Type="http://schemas.openxmlformats.org/officeDocument/2006/relationships/image" Target="../media/image28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image" Target="../media/image21.png"/><Relationship Id="rId30" Type="http://schemas.openxmlformats.org/officeDocument/2006/relationships/image" Target="../media/image6.png"/><Relationship Id="rId35" Type="http://schemas.openxmlformats.org/officeDocument/2006/relationships/image" Target="../media/image13.png"/><Relationship Id="rId4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3213-CB5A-4CD9-BD7A-7C9C35114E55}" type="slidenum">
              <a:rPr lang="en-US"/>
              <a:pPr/>
              <a:t>1</a:t>
            </a:fld>
            <a:endParaRPr lang="en-US"/>
          </a:p>
        </p:txBody>
      </p:sp>
      <p:sp>
        <p:nvSpPr>
          <p:cNvPr id="192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2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CALCULUS</a:t>
            </a:r>
          </a:p>
          <a:p>
            <a:r>
              <a:rPr lang="en-US" sz="2400"/>
              <a:t>Area between curves</a:t>
            </a:r>
          </a:p>
        </p:txBody>
      </p:sp>
      <p:sp>
        <p:nvSpPr>
          <p:cNvPr id="192512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" name="Oval 1"/>
          <p:cNvSpPr/>
          <p:nvPr/>
        </p:nvSpPr>
        <p:spPr bwMode="auto">
          <a:xfrm>
            <a:off x="3439187" y="2824442"/>
            <a:ext cx="3501109" cy="201813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  <a:gd name="connsiteX0" fmla="*/ 1046 w 3507288"/>
              <a:gd name="connsiteY0" fmla="*/ 1610280 h 2025137"/>
              <a:gd name="connsiteX1" fmla="*/ 0 w 3507288"/>
              <a:gd name="connsiteY1" fmla="*/ 1280428 h 2025137"/>
              <a:gd name="connsiteX2" fmla="*/ 1084545 w 3507288"/>
              <a:gd name="connsiteY2" fmla="*/ 685 h 2025137"/>
              <a:gd name="connsiteX3" fmla="*/ 1866379 w 3507288"/>
              <a:gd name="connsiteY3" fmla="*/ 391079 h 2025137"/>
              <a:gd name="connsiteX4" fmla="*/ 2781822 w 3507288"/>
              <a:gd name="connsiteY4" fmla="*/ 933874 h 2025137"/>
              <a:gd name="connsiteX5" fmla="*/ 3507288 w 3507288"/>
              <a:gd name="connsiteY5" fmla="*/ 654126 h 2025137"/>
              <a:gd name="connsiteX6" fmla="*/ 3507287 w 3507288"/>
              <a:gd name="connsiteY6" fmla="*/ 1468317 h 2025137"/>
              <a:gd name="connsiteX7" fmla="*/ 1678487 w 3507288"/>
              <a:gd name="connsiteY7" fmla="*/ 1017381 h 2025137"/>
              <a:gd name="connsiteX8" fmla="*/ 1027134 w 3507288"/>
              <a:gd name="connsiteY8" fmla="*/ 2006938 h 2025137"/>
              <a:gd name="connsiteX9" fmla="*/ 282952 w 3507288"/>
              <a:gd name="connsiteY9" fmla="*/ 1666647 h 2025137"/>
              <a:gd name="connsiteX10" fmla="*/ 1046 w 3507288"/>
              <a:gd name="connsiteY10" fmla="*/ 1610280 h 2025137"/>
              <a:gd name="connsiteX0" fmla="*/ 1046 w 3507288"/>
              <a:gd name="connsiteY0" fmla="*/ 1628887 h 2043744"/>
              <a:gd name="connsiteX1" fmla="*/ 0 w 3507288"/>
              <a:gd name="connsiteY1" fmla="*/ 1299035 h 2043744"/>
              <a:gd name="connsiteX2" fmla="*/ 1084545 w 3507288"/>
              <a:gd name="connsiteY2" fmla="*/ 19292 h 2043744"/>
              <a:gd name="connsiteX3" fmla="*/ 1728390 w 3507288"/>
              <a:gd name="connsiteY3" fmla="*/ 572524 h 2043744"/>
              <a:gd name="connsiteX4" fmla="*/ 2781822 w 3507288"/>
              <a:gd name="connsiteY4" fmla="*/ 952481 h 2043744"/>
              <a:gd name="connsiteX5" fmla="*/ 3507288 w 3507288"/>
              <a:gd name="connsiteY5" fmla="*/ 672733 h 2043744"/>
              <a:gd name="connsiteX6" fmla="*/ 3507287 w 3507288"/>
              <a:gd name="connsiteY6" fmla="*/ 1486924 h 2043744"/>
              <a:gd name="connsiteX7" fmla="*/ 1678487 w 3507288"/>
              <a:gd name="connsiteY7" fmla="*/ 1035988 h 2043744"/>
              <a:gd name="connsiteX8" fmla="*/ 1027134 w 3507288"/>
              <a:gd name="connsiteY8" fmla="*/ 2025545 h 2043744"/>
              <a:gd name="connsiteX9" fmla="*/ 282952 w 3507288"/>
              <a:gd name="connsiteY9" fmla="*/ 1685254 h 2043744"/>
              <a:gd name="connsiteX10" fmla="*/ 1046 w 3507288"/>
              <a:gd name="connsiteY10" fmla="*/ 1628887 h 2043744"/>
              <a:gd name="connsiteX0" fmla="*/ 1046 w 3507288"/>
              <a:gd name="connsiteY0" fmla="*/ 1603334 h 2018191"/>
              <a:gd name="connsiteX1" fmla="*/ 0 w 3507288"/>
              <a:gd name="connsiteY1" fmla="*/ 1273482 h 2018191"/>
              <a:gd name="connsiteX2" fmla="*/ 934013 w 3507288"/>
              <a:gd name="connsiteY2" fmla="*/ 18791 h 2018191"/>
              <a:gd name="connsiteX3" fmla="*/ 1728390 w 3507288"/>
              <a:gd name="connsiteY3" fmla="*/ 546971 h 2018191"/>
              <a:gd name="connsiteX4" fmla="*/ 2781822 w 3507288"/>
              <a:gd name="connsiteY4" fmla="*/ 926928 h 2018191"/>
              <a:gd name="connsiteX5" fmla="*/ 3507288 w 3507288"/>
              <a:gd name="connsiteY5" fmla="*/ 647180 h 2018191"/>
              <a:gd name="connsiteX6" fmla="*/ 3507287 w 3507288"/>
              <a:gd name="connsiteY6" fmla="*/ 1461371 h 2018191"/>
              <a:gd name="connsiteX7" fmla="*/ 1678487 w 3507288"/>
              <a:gd name="connsiteY7" fmla="*/ 1010435 h 2018191"/>
              <a:gd name="connsiteX8" fmla="*/ 1027134 w 3507288"/>
              <a:gd name="connsiteY8" fmla="*/ 1999992 h 2018191"/>
              <a:gd name="connsiteX9" fmla="*/ 282952 w 3507288"/>
              <a:gd name="connsiteY9" fmla="*/ 1659701 h 2018191"/>
              <a:gd name="connsiteX10" fmla="*/ 1046 w 3507288"/>
              <a:gd name="connsiteY10" fmla="*/ 1603334 h 2018191"/>
              <a:gd name="connsiteX0" fmla="*/ 1046 w 3507288"/>
              <a:gd name="connsiteY0" fmla="*/ 1606333 h 2021190"/>
              <a:gd name="connsiteX1" fmla="*/ 0 w 3507288"/>
              <a:gd name="connsiteY1" fmla="*/ 1276481 h 2021190"/>
              <a:gd name="connsiteX2" fmla="*/ 934013 w 3507288"/>
              <a:gd name="connsiteY2" fmla="*/ 21790 h 2021190"/>
              <a:gd name="connsiteX3" fmla="*/ 1728390 w 3507288"/>
              <a:gd name="connsiteY3" fmla="*/ 549970 h 2021190"/>
              <a:gd name="connsiteX4" fmla="*/ 2593656 w 3507288"/>
              <a:gd name="connsiteY4" fmla="*/ 1443494 h 2021190"/>
              <a:gd name="connsiteX5" fmla="*/ 3507288 w 3507288"/>
              <a:gd name="connsiteY5" fmla="*/ 650179 h 2021190"/>
              <a:gd name="connsiteX6" fmla="*/ 3507287 w 3507288"/>
              <a:gd name="connsiteY6" fmla="*/ 1464370 h 2021190"/>
              <a:gd name="connsiteX7" fmla="*/ 1678487 w 3507288"/>
              <a:gd name="connsiteY7" fmla="*/ 1013434 h 2021190"/>
              <a:gd name="connsiteX8" fmla="*/ 1027134 w 3507288"/>
              <a:gd name="connsiteY8" fmla="*/ 2002991 h 2021190"/>
              <a:gd name="connsiteX9" fmla="*/ 282952 w 3507288"/>
              <a:gd name="connsiteY9" fmla="*/ 1662700 h 2021190"/>
              <a:gd name="connsiteX10" fmla="*/ 1046 w 3507288"/>
              <a:gd name="connsiteY10" fmla="*/ 1606333 h 2021190"/>
              <a:gd name="connsiteX0" fmla="*/ 1046 w 3507288"/>
              <a:gd name="connsiteY0" fmla="*/ 1606167 h 2021024"/>
              <a:gd name="connsiteX1" fmla="*/ 0 w 3507288"/>
              <a:gd name="connsiteY1" fmla="*/ 1276315 h 2021024"/>
              <a:gd name="connsiteX2" fmla="*/ 934013 w 3507288"/>
              <a:gd name="connsiteY2" fmla="*/ 21624 h 2021024"/>
              <a:gd name="connsiteX3" fmla="*/ 1728390 w 3507288"/>
              <a:gd name="connsiteY3" fmla="*/ 549804 h 2021024"/>
              <a:gd name="connsiteX4" fmla="*/ 2518390 w 3507288"/>
              <a:gd name="connsiteY4" fmla="*/ 1418276 h 2021024"/>
              <a:gd name="connsiteX5" fmla="*/ 3507288 w 3507288"/>
              <a:gd name="connsiteY5" fmla="*/ 650013 h 2021024"/>
              <a:gd name="connsiteX6" fmla="*/ 3507287 w 3507288"/>
              <a:gd name="connsiteY6" fmla="*/ 1464204 h 2021024"/>
              <a:gd name="connsiteX7" fmla="*/ 1678487 w 3507288"/>
              <a:gd name="connsiteY7" fmla="*/ 1013268 h 2021024"/>
              <a:gd name="connsiteX8" fmla="*/ 1027134 w 3507288"/>
              <a:gd name="connsiteY8" fmla="*/ 2002825 h 2021024"/>
              <a:gd name="connsiteX9" fmla="*/ 282952 w 3507288"/>
              <a:gd name="connsiteY9" fmla="*/ 1662534 h 2021024"/>
              <a:gd name="connsiteX10" fmla="*/ 1046 w 3507288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94744 w 3507287"/>
              <a:gd name="connsiteY5" fmla="*/ 737695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82200 w 3507287"/>
              <a:gd name="connsiteY5" fmla="*/ 775273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82200 w 3507287"/>
              <a:gd name="connsiteY5" fmla="*/ 775273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249 h 2021106"/>
              <a:gd name="connsiteX1" fmla="*/ 0 w 3507287"/>
              <a:gd name="connsiteY1" fmla="*/ 1276397 h 2021106"/>
              <a:gd name="connsiteX2" fmla="*/ 934013 w 3507287"/>
              <a:gd name="connsiteY2" fmla="*/ 21706 h 2021106"/>
              <a:gd name="connsiteX3" fmla="*/ 1728390 w 3507287"/>
              <a:gd name="connsiteY3" fmla="*/ 549886 h 2021106"/>
              <a:gd name="connsiteX4" fmla="*/ 2568567 w 3507287"/>
              <a:gd name="connsiteY4" fmla="*/ 1430884 h 2021106"/>
              <a:gd name="connsiteX5" fmla="*/ 3482200 w 3507287"/>
              <a:gd name="connsiteY5" fmla="*/ 775355 h 2021106"/>
              <a:gd name="connsiteX6" fmla="*/ 3507287 w 3507287"/>
              <a:gd name="connsiteY6" fmla="*/ 1464286 h 2021106"/>
              <a:gd name="connsiteX7" fmla="*/ 1678487 w 3507287"/>
              <a:gd name="connsiteY7" fmla="*/ 1013350 h 2021106"/>
              <a:gd name="connsiteX8" fmla="*/ 1027134 w 3507287"/>
              <a:gd name="connsiteY8" fmla="*/ 2002907 h 2021106"/>
              <a:gd name="connsiteX9" fmla="*/ 282952 w 3507287"/>
              <a:gd name="connsiteY9" fmla="*/ 1662616 h 2021106"/>
              <a:gd name="connsiteX10" fmla="*/ 1046 w 3507287"/>
              <a:gd name="connsiteY10" fmla="*/ 1606249 h 2021106"/>
              <a:gd name="connsiteX0" fmla="*/ 1046 w 3507287"/>
              <a:gd name="connsiteY0" fmla="*/ 1606249 h 2021106"/>
              <a:gd name="connsiteX1" fmla="*/ 0 w 3507287"/>
              <a:gd name="connsiteY1" fmla="*/ 1276397 h 2021106"/>
              <a:gd name="connsiteX2" fmla="*/ 934013 w 3507287"/>
              <a:gd name="connsiteY2" fmla="*/ 21706 h 2021106"/>
              <a:gd name="connsiteX3" fmla="*/ 1728390 w 3507287"/>
              <a:gd name="connsiteY3" fmla="*/ 549886 h 2021106"/>
              <a:gd name="connsiteX4" fmla="*/ 2568567 w 3507287"/>
              <a:gd name="connsiteY4" fmla="*/ 1430884 h 2021106"/>
              <a:gd name="connsiteX5" fmla="*/ 3482200 w 3507287"/>
              <a:gd name="connsiteY5" fmla="*/ 775355 h 2021106"/>
              <a:gd name="connsiteX6" fmla="*/ 3507287 w 3507287"/>
              <a:gd name="connsiteY6" fmla="*/ 1464286 h 2021106"/>
              <a:gd name="connsiteX7" fmla="*/ 1678487 w 3507287"/>
              <a:gd name="connsiteY7" fmla="*/ 1013350 h 2021106"/>
              <a:gd name="connsiteX8" fmla="*/ 1027134 w 3507287"/>
              <a:gd name="connsiteY8" fmla="*/ 2002907 h 2021106"/>
              <a:gd name="connsiteX9" fmla="*/ 282952 w 3507287"/>
              <a:gd name="connsiteY9" fmla="*/ 1662616 h 2021106"/>
              <a:gd name="connsiteX10" fmla="*/ 1046 w 3507287"/>
              <a:gd name="connsiteY10" fmla="*/ 1606249 h 2021106"/>
              <a:gd name="connsiteX0" fmla="*/ 1046 w 3507287"/>
              <a:gd name="connsiteY0" fmla="*/ 1606249 h 2019329"/>
              <a:gd name="connsiteX1" fmla="*/ 0 w 3507287"/>
              <a:gd name="connsiteY1" fmla="*/ 1276397 h 2019329"/>
              <a:gd name="connsiteX2" fmla="*/ 934013 w 3507287"/>
              <a:gd name="connsiteY2" fmla="*/ 21706 h 2019329"/>
              <a:gd name="connsiteX3" fmla="*/ 1728390 w 3507287"/>
              <a:gd name="connsiteY3" fmla="*/ 549886 h 2019329"/>
              <a:gd name="connsiteX4" fmla="*/ 2568567 w 3507287"/>
              <a:gd name="connsiteY4" fmla="*/ 1430884 h 2019329"/>
              <a:gd name="connsiteX5" fmla="*/ 3482200 w 3507287"/>
              <a:gd name="connsiteY5" fmla="*/ 775355 h 2019329"/>
              <a:gd name="connsiteX6" fmla="*/ 3507287 w 3507287"/>
              <a:gd name="connsiteY6" fmla="*/ 1464286 h 2019329"/>
              <a:gd name="connsiteX7" fmla="*/ 1678487 w 3507287"/>
              <a:gd name="connsiteY7" fmla="*/ 1013350 h 2019329"/>
              <a:gd name="connsiteX8" fmla="*/ 1027134 w 3507287"/>
              <a:gd name="connsiteY8" fmla="*/ 2002907 h 2019329"/>
              <a:gd name="connsiteX9" fmla="*/ 1046 w 3507287"/>
              <a:gd name="connsiteY9" fmla="*/ 1606249 h 2019329"/>
              <a:gd name="connsiteX0" fmla="*/ 1046 w 3507287"/>
              <a:gd name="connsiteY0" fmla="*/ 1606249 h 2017055"/>
              <a:gd name="connsiteX1" fmla="*/ 0 w 3507287"/>
              <a:gd name="connsiteY1" fmla="*/ 1276397 h 2017055"/>
              <a:gd name="connsiteX2" fmla="*/ 934013 w 3507287"/>
              <a:gd name="connsiteY2" fmla="*/ 21706 h 2017055"/>
              <a:gd name="connsiteX3" fmla="*/ 1728390 w 3507287"/>
              <a:gd name="connsiteY3" fmla="*/ 549886 h 2017055"/>
              <a:gd name="connsiteX4" fmla="*/ 2568567 w 3507287"/>
              <a:gd name="connsiteY4" fmla="*/ 1430884 h 2017055"/>
              <a:gd name="connsiteX5" fmla="*/ 3482200 w 3507287"/>
              <a:gd name="connsiteY5" fmla="*/ 775355 h 2017055"/>
              <a:gd name="connsiteX6" fmla="*/ 3507287 w 3507287"/>
              <a:gd name="connsiteY6" fmla="*/ 1464286 h 2017055"/>
              <a:gd name="connsiteX7" fmla="*/ 1678487 w 3507287"/>
              <a:gd name="connsiteY7" fmla="*/ 1013350 h 2017055"/>
              <a:gd name="connsiteX8" fmla="*/ 1027134 w 3507287"/>
              <a:gd name="connsiteY8" fmla="*/ 2002907 h 2017055"/>
              <a:gd name="connsiteX9" fmla="*/ 1046 w 3507287"/>
              <a:gd name="connsiteY9" fmla="*/ 1606249 h 2017055"/>
              <a:gd name="connsiteX0" fmla="*/ 1046 w 3507287"/>
              <a:gd name="connsiteY0" fmla="*/ 1606249 h 2050627"/>
              <a:gd name="connsiteX1" fmla="*/ 0 w 3507287"/>
              <a:gd name="connsiteY1" fmla="*/ 1276397 h 2050627"/>
              <a:gd name="connsiteX2" fmla="*/ 934013 w 3507287"/>
              <a:gd name="connsiteY2" fmla="*/ 21706 h 2050627"/>
              <a:gd name="connsiteX3" fmla="*/ 1728390 w 3507287"/>
              <a:gd name="connsiteY3" fmla="*/ 549886 h 2050627"/>
              <a:gd name="connsiteX4" fmla="*/ 2568567 w 3507287"/>
              <a:gd name="connsiteY4" fmla="*/ 1430884 h 2050627"/>
              <a:gd name="connsiteX5" fmla="*/ 3482200 w 3507287"/>
              <a:gd name="connsiteY5" fmla="*/ 775355 h 2050627"/>
              <a:gd name="connsiteX6" fmla="*/ 3507287 w 3507287"/>
              <a:gd name="connsiteY6" fmla="*/ 1464286 h 2050627"/>
              <a:gd name="connsiteX7" fmla="*/ 1678487 w 3507287"/>
              <a:gd name="connsiteY7" fmla="*/ 1013350 h 2050627"/>
              <a:gd name="connsiteX8" fmla="*/ 1027134 w 3507287"/>
              <a:gd name="connsiteY8" fmla="*/ 2002907 h 2050627"/>
              <a:gd name="connsiteX9" fmla="*/ 508300 w 3507287"/>
              <a:gd name="connsiteY9" fmla="*/ 1865121 h 2050627"/>
              <a:gd name="connsiteX10" fmla="*/ 1046 w 3507287"/>
              <a:gd name="connsiteY10" fmla="*/ 1606249 h 2050627"/>
              <a:gd name="connsiteX0" fmla="*/ 1046 w 3507287"/>
              <a:gd name="connsiteY0" fmla="*/ 1606249 h 2033378"/>
              <a:gd name="connsiteX1" fmla="*/ 0 w 3507287"/>
              <a:gd name="connsiteY1" fmla="*/ 1276397 h 2033378"/>
              <a:gd name="connsiteX2" fmla="*/ 934013 w 3507287"/>
              <a:gd name="connsiteY2" fmla="*/ 21706 h 2033378"/>
              <a:gd name="connsiteX3" fmla="*/ 1728390 w 3507287"/>
              <a:gd name="connsiteY3" fmla="*/ 549886 h 2033378"/>
              <a:gd name="connsiteX4" fmla="*/ 2568567 w 3507287"/>
              <a:gd name="connsiteY4" fmla="*/ 1430884 h 2033378"/>
              <a:gd name="connsiteX5" fmla="*/ 3482200 w 3507287"/>
              <a:gd name="connsiteY5" fmla="*/ 775355 h 2033378"/>
              <a:gd name="connsiteX6" fmla="*/ 3507287 w 3507287"/>
              <a:gd name="connsiteY6" fmla="*/ 1464286 h 2033378"/>
              <a:gd name="connsiteX7" fmla="*/ 1678487 w 3507287"/>
              <a:gd name="connsiteY7" fmla="*/ 1013350 h 2033378"/>
              <a:gd name="connsiteX8" fmla="*/ 1027134 w 3507287"/>
              <a:gd name="connsiteY8" fmla="*/ 2002907 h 2033378"/>
              <a:gd name="connsiteX9" fmla="*/ 545933 w 3507287"/>
              <a:gd name="connsiteY9" fmla="*/ 1764913 h 2033378"/>
              <a:gd name="connsiteX10" fmla="*/ 1046 w 3507287"/>
              <a:gd name="connsiteY10" fmla="*/ 1606249 h 2033378"/>
              <a:gd name="connsiteX0" fmla="*/ 1046 w 3507287"/>
              <a:gd name="connsiteY0" fmla="*/ 1606249 h 2033378"/>
              <a:gd name="connsiteX1" fmla="*/ 0 w 3507287"/>
              <a:gd name="connsiteY1" fmla="*/ 1276397 h 2033378"/>
              <a:gd name="connsiteX2" fmla="*/ 934013 w 3507287"/>
              <a:gd name="connsiteY2" fmla="*/ 21706 h 2033378"/>
              <a:gd name="connsiteX3" fmla="*/ 1728390 w 3507287"/>
              <a:gd name="connsiteY3" fmla="*/ 549886 h 2033378"/>
              <a:gd name="connsiteX4" fmla="*/ 2568567 w 3507287"/>
              <a:gd name="connsiteY4" fmla="*/ 1430884 h 2033378"/>
              <a:gd name="connsiteX5" fmla="*/ 3482200 w 3507287"/>
              <a:gd name="connsiteY5" fmla="*/ 775355 h 2033378"/>
              <a:gd name="connsiteX6" fmla="*/ 3507287 w 3507287"/>
              <a:gd name="connsiteY6" fmla="*/ 1464286 h 2033378"/>
              <a:gd name="connsiteX7" fmla="*/ 1678487 w 3507287"/>
              <a:gd name="connsiteY7" fmla="*/ 1013350 h 2033378"/>
              <a:gd name="connsiteX8" fmla="*/ 1027134 w 3507287"/>
              <a:gd name="connsiteY8" fmla="*/ 2002907 h 2033378"/>
              <a:gd name="connsiteX9" fmla="*/ 545933 w 3507287"/>
              <a:gd name="connsiteY9" fmla="*/ 1764913 h 2033378"/>
              <a:gd name="connsiteX10" fmla="*/ 1046 w 3507287"/>
              <a:gd name="connsiteY10" fmla="*/ 1606249 h 2033378"/>
              <a:gd name="connsiteX0" fmla="*/ 1046 w 3507287"/>
              <a:gd name="connsiteY0" fmla="*/ 1606249 h 2036343"/>
              <a:gd name="connsiteX1" fmla="*/ 0 w 3507287"/>
              <a:gd name="connsiteY1" fmla="*/ 1276397 h 2036343"/>
              <a:gd name="connsiteX2" fmla="*/ 934013 w 3507287"/>
              <a:gd name="connsiteY2" fmla="*/ 21706 h 2036343"/>
              <a:gd name="connsiteX3" fmla="*/ 1728390 w 3507287"/>
              <a:gd name="connsiteY3" fmla="*/ 549886 h 2036343"/>
              <a:gd name="connsiteX4" fmla="*/ 2568567 w 3507287"/>
              <a:gd name="connsiteY4" fmla="*/ 1430884 h 2036343"/>
              <a:gd name="connsiteX5" fmla="*/ 3482200 w 3507287"/>
              <a:gd name="connsiteY5" fmla="*/ 775355 h 2036343"/>
              <a:gd name="connsiteX6" fmla="*/ 3507287 w 3507287"/>
              <a:gd name="connsiteY6" fmla="*/ 1464286 h 2036343"/>
              <a:gd name="connsiteX7" fmla="*/ 1678487 w 3507287"/>
              <a:gd name="connsiteY7" fmla="*/ 1013350 h 2036343"/>
              <a:gd name="connsiteX8" fmla="*/ 1027134 w 3507287"/>
              <a:gd name="connsiteY8" fmla="*/ 2002907 h 2036343"/>
              <a:gd name="connsiteX9" fmla="*/ 545933 w 3507287"/>
              <a:gd name="connsiteY9" fmla="*/ 1764913 h 2036343"/>
              <a:gd name="connsiteX10" fmla="*/ 1046 w 3507287"/>
              <a:gd name="connsiteY10" fmla="*/ 1606249 h 2036343"/>
              <a:gd name="connsiteX0" fmla="*/ 0 w 3506241"/>
              <a:gd name="connsiteY0" fmla="*/ 1602775 h 2032869"/>
              <a:gd name="connsiteX1" fmla="*/ 11498 w 3506241"/>
              <a:gd name="connsiteY1" fmla="*/ 1197767 h 2032869"/>
              <a:gd name="connsiteX2" fmla="*/ 932967 w 3506241"/>
              <a:gd name="connsiteY2" fmla="*/ 18232 h 2032869"/>
              <a:gd name="connsiteX3" fmla="*/ 1727344 w 3506241"/>
              <a:gd name="connsiteY3" fmla="*/ 546412 h 2032869"/>
              <a:gd name="connsiteX4" fmla="*/ 2567521 w 3506241"/>
              <a:gd name="connsiteY4" fmla="*/ 1427410 h 2032869"/>
              <a:gd name="connsiteX5" fmla="*/ 3481154 w 3506241"/>
              <a:gd name="connsiteY5" fmla="*/ 771881 h 2032869"/>
              <a:gd name="connsiteX6" fmla="*/ 3506241 w 3506241"/>
              <a:gd name="connsiteY6" fmla="*/ 1460812 h 2032869"/>
              <a:gd name="connsiteX7" fmla="*/ 1677441 w 3506241"/>
              <a:gd name="connsiteY7" fmla="*/ 1009876 h 2032869"/>
              <a:gd name="connsiteX8" fmla="*/ 1026088 w 3506241"/>
              <a:gd name="connsiteY8" fmla="*/ 1999433 h 2032869"/>
              <a:gd name="connsiteX9" fmla="*/ 544887 w 3506241"/>
              <a:gd name="connsiteY9" fmla="*/ 1761439 h 2032869"/>
              <a:gd name="connsiteX10" fmla="*/ 0 w 3506241"/>
              <a:gd name="connsiteY10" fmla="*/ 1602775 h 2032869"/>
              <a:gd name="connsiteX0" fmla="*/ 0 w 3506241"/>
              <a:gd name="connsiteY0" fmla="*/ 1599912 h 2030006"/>
              <a:gd name="connsiteX1" fmla="*/ 11498 w 3506241"/>
              <a:gd name="connsiteY1" fmla="*/ 1194904 h 2030006"/>
              <a:gd name="connsiteX2" fmla="*/ 932967 w 3506241"/>
              <a:gd name="connsiteY2" fmla="*/ 15369 h 2030006"/>
              <a:gd name="connsiteX3" fmla="*/ 1752433 w 3506241"/>
              <a:gd name="connsiteY3" fmla="*/ 581127 h 2030006"/>
              <a:gd name="connsiteX4" fmla="*/ 2567521 w 3506241"/>
              <a:gd name="connsiteY4" fmla="*/ 1424547 h 2030006"/>
              <a:gd name="connsiteX5" fmla="*/ 3481154 w 3506241"/>
              <a:gd name="connsiteY5" fmla="*/ 769018 h 2030006"/>
              <a:gd name="connsiteX6" fmla="*/ 3506241 w 3506241"/>
              <a:gd name="connsiteY6" fmla="*/ 1457949 h 2030006"/>
              <a:gd name="connsiteX7" fmla="*/ 1677441 w 3506241"/>
              <a:gd name="connsiteY7" fmla="*/ 1007013 h 2030006"/>
              <a:gd name="connsiteX8" fmla="*/ 1026088 w 3506241"/>
              <a:gd name="connsiteY8" fmla="*/ 1996570 h 2030006"/>
              <a:gd name="connsiteX9" fmla="*/ 544887 w 3506241"/>
              <a:gd name="connsiteY9" fmla="*/ 1758576 h 2030006"/>
              <a:gd name="connsiteX10" fmla="*/ 0 w 3506241"/>
              <a:gd name="connsiteY10" fmla="*/ 1599912 h 2030006"/>
              <a:gd name="connsiteX0" fmla="*/ 0 w 3506241"/>
              <a:gd name="connsiteY0" fmla="*/ 1601259 h 2031353"/>
              <a:gd name="connsiteX1" fmla="*/ 11498 w 3506241"/>
              <a:gd name="connsiteY1" fmla="*/ 1196251 h 2031353"/>
              <a:gd name="connsiteX2" fmla="*/ 932967 w 3506241"/>
              <a:gd name="connsiteY2" fmla="*/ 16716 h 2031353"/>
              <a:gd name="connsiteX3" fmla="*/ 1752433 w 3506241"/>
              <a:gd name="connsiteY3" fmla="*/ 582474 h 2031353"/>
              <a:gd name="connsiteX4" fmla="*/ 2567521 w 3506241"/>
              <a:gd name="connsiteY4" fmla="*/ 1425894 h 2031353"/>
              <a:gd name="connsiteX5" fmla="*/ 3481154 w 3506241"/>
              <a:gd name="connsiteY5" fmla="*/ 770365 h 2031353"/>
              <a:gd name="connsiteX6" fmla="*/ 3506241 w 3506241"/>
              <a:gd name="connsiteY6" fmla="*/ 1459296 h 2031353"/>
              <a:gd name="connsiteX7" fmla="*/ 1677441 w 3506241"/>
              <a:gd name="connsiteY7" fmla="*/ 1008360 h 2031353"/>
              <a:gd name="connsiteX8" fmla="*/ 1026088 w 3506241"/>
              <a:gd name="connsiteY8" fmla="*/ 1997917 h 2031353"/>
              <a:gd name="connsiteX9" fmla="*/ 544887 w 3506241"/>
              <a:gd name="connsiteY9" fmla="*/ 1759923 h 2031353"/>
              <a:gd name="connsiteX10" fmla="*/ 0 w 3506241"/>
              <a:gd name="connsiteY10" fmla="*/ 1601259 h 2031353"/>
              <a:gd name="connsiteX0" fmla="*/ 0 w 3506241"/>
              <a:gd name="connsiteY0" fmla="*/ 1601259 h 2031353"/>
              <a:gd name="connsiteX1" fmla="*/ 11498 w 3506241"/>
              <a:gd name="connsiteY1" fmla="*/ 1196251 h 2031353"/>
              <a:gd name="connsiteX2" fmla="*/ 932967 w 3506241"/>
              <a:gd name="connsiteY2" fmla="*/ 16716 h 2031353"/>
              <a:gd name="connsiteX3" fmla="*/ 1739889 w 3506241"/>
              <a:gd name="connsiteY3" fmla="*/ 582474 h 2031353"/>
              <a:gd name="connsiteX4" fmla="*/ 2567521 w 3506241"/>
              <a:gd name="connsiteY4" fmla="*/ 1425894 h 2031353"/>
              <a:gd name="connsiteX5" fmla="*/ 3481154 w 3506241"/>
              <a:gd name="connsiteY5" fmla="*/ 770365 h 2031353"/>
              <a:gd name="connsiteX6" fmla="*/ 3506241 w 3506241"/>
              <a:gd name="connsiteY6" fmla="*/ 1459296 h 2031353"/>
              <a:gd name="connsiteX7" fmla="*/ 1677441 w 3506241"/>
              <a:gd name="connsiteY7" fmla="*/ 1008360 h 2031353"/>
              <a:gd name="connsiteX8" fmla="*/ 1026088 w 3506241"/>
              <a:gd name="connsiteY8" fmla="*/ 1997917 h 2031353"/>
              <a:gd name="connsiteX9" fmla="*/ 544887 w 3506241"/>
              <a:gd name="connsiteY9" fmla="*/ 1759923 h 2031353"/>
              <a:gd name="connsiteX10" fmla="*/ 0 w 3506241"/>
              <a:gd name="connsiteY10" fmla="*/ 1601259 h 2031353"/>
              <a:gd name="connsiteX0" fmla="*/ 0 w 3506241"/>
              <a:gd name="connsiteY0" fmla="*/ 1599383 h 2029477"/>
              <a:gd name="connsiteX1" fmla="*/ 11498 w 3506241"/>
              <a:gd name="connsiteY1" fmla="*/ 1194375 h 2029477"/>
              <a:gd name="connsiteX2" fmla="*/ 932967 w 3506241"/>
              <a:gd name="connsiteY2" fmla="*/ 14840 h 2029477"/>
              <a:gd name="connsiteX3" fmla="*/ 1714800 w 3506241"/>
              <a:gd name="connsiteY3" fmla="*/ 605650 h 2029477"/>
              <a:gd name="connsiteX4" fmla="*/ 2567521 w 3506241"/>
              <a:gd name="connsiteY4" fmla="*/ 1424018 h 2029477"/>
              <a:gd name="connsiteX5" fmla="*/ 3481154 w 3506241"/>
              <a:gd name="connsiteY5" fmla="*/ 768489 h 2029477"/>
              <a:gd name="connsiteX6" fmla="*/ 3506241 w 3506241"/>
              <a:gd name="connsiteY6" fmla="*/ 1457420 h 2029477"/>
              <a:gd name="connsiteX7" fmla="*/ 1677441 w 3506241"/>
              <a:gd name="connsiteY7" fmla="*/ 1006484 h 2029477"/>
              <a:gd name="connsiteX8" fmla="*/ 1026088 w 3506241"/>
              <a:gd name="connsiteY8" fmla="*/ 1996041 h 2029477"/>
              <a:gd name="connsiteX9" fmla="*/ 544887 w 3506241"/>
              <a:gd name="connsiteY9" fmla="*/ 1758047 h 2029477"/>
              <a:gd name="connsiteX10" fmla="*/ 0 w 3506241"/>
              <a:gd name="connsiteY10" fmla="*/ 1599383 h 2029477"/>
              <a:gd name="connsiteX0" fmla="*/ 0 w 3506241"/>
              <a:gd name="connsiteY0" fmla="*/ 1602270 h 2032364"/>
              <a:gd name="connsiteX1" fmla="*/ 11498 w 3506241"/>
              <a:gd name="connsiteY1" fmla="*/ 1197262 h 2032364"/>
              <a:gd name="connsiteX2" fmla="*/ 932967 w 3506241"/>
              <a:gd name="connsiteY2" fmla="*/ 17727 h 2032364"/>
              <a:gd name="connsiteX3" fmla="*/ 1689711 w 3506241"/>
              <a:gd name="connsiteY3" fmla="*/ 570958 h 2032364"/>
              <a:gd name="connsiteX4" fmla="*/ 2567521 w 3506241"/>
              <a:gd name="connsiteY4" fmla="*/ 1426905 h 2032364"/>
              <a:gd name="connsiteX5" fmla="*/ 3481154 w 3506241"/>
              <a:gd name="connsiteY5" fmla="*/ 771376 h 2032364"/>
              <a:gd name="connsiteX6" fmla="*/ 3506241 w 3506241"/>
              <a:gd name="connsiteY6" fmla="*/ 1460307 h 2032364"/>
              <a:gd name="connsiteX7" fmla="*/ 1677441 w 3506241"/>
              <a:gd name="connsiteY7" fmla="*/ 1009371 h 2032364"/>
              <a:gd name="connsiteX8" fmla="*/ 1026088 w 3506241"/>
              <a:gd name="connsiteY8" fmla="*/ 1998928 h 2032364"/>
              <a:gd name="connsiteX9" fmla="*/ 544887 w 3506241"/>
              <a:gd name="connsiteY9" fmla="*/ 1760934 h 2032364"/>
              <a:gd name="connsiteX10" fmla="*/ 0 w 3506241"/>
              <a:gd name="connsiteY10" fmla="*/ 1602270 h 2032364"/>
              <a:gd name="connsiteX0" fmla="*/ 0 w 3506241"/>
              <a:gd name="connsiteY0" fmla="*/ 1600885 h 2030979"/>
              <a:gd name="connsiteX1" fmla="*/ 11498 w 3506241"/>
              <a:gd name="connsiteY1" fmla="*/ 1195877 h 2030979"/>
              <a:gd name="connsiteX2" fmla="*/ 932967 w 3506241"/>
              <a:gd name="connsiteY2" fmla="*/ 16342 h 2030979"/>
              <a:gd name="connsiteX3" fmla="*/ 1689711 w 3506241"/>
              <a:gd name="connsiteY3" fmla="*/ 569573 h 2030979"/>
              <a:gd name="connsiteX4" fmla="*/ 2580066 w 3506241"/>
              <a:gd name="connsiteY4" fmla="*/ 1438046 h 2030979"/>
              <a:gd name="connsiteX5" fmla="*/ 3481154 w 3506241"/>
              <a:gd name="connsiteY5" fmla="*/ 769991 h 2030979"/>
              <a:gd name="connsiteX6" fmla="*/ 3506241 w 3506241"/>
              <a:gd name="connsiteY6" fmla="*/ 1458922 h 2030979"/>
              <a:gd name="connsiteX7" fmla="*/ 1677441 w 3506241"/>
              <a:gd name="connsiteY7" fmla="*/ 1007986 h 2030979"/>
              <a:gd name="connsiteX8" fmla="*/ 1026088 w 3506241"/>
              <a:gd name="connsiteY8" fmla="*/ 1997543 h 2030979"/>
              <a:gd name="connsiteX9" fmla="*/ 544887 w 3506241"/>
              <a:gd name="connsiteY9" fmla="*/ 1759549 h 2030979"/>
              <a:gd name="connsiteX10" fmla="*/ 0 w 3506241"/>
              <a:gd name="connsiteY10" fmla="*/ 1600885 h 2030979"/>
              <a:gd name="connsiteX0" fmla="*/ 0 w 3506241"/>
              <a:gd name="connsiteY0" fmla="*/ 1600885 h 2030979"/>
              <a:gd name="connsiteX1" fmla="*/ 11498 w 3506241"/>
              <a:gd name="connsiteY1" fmla="*/ 1195877 h 2030979"/>
              <a:gd name="connsiteX2" fmla="*/ 932967 w 3506241"/>
              <a:gd name="connsiteY2" fmla="*/ 16342 h 2030979"/>
              <a:gd name="connsiteX3" fmla="*/ 1689711 w 3506241"/>
              <a:gd name="connsiteY3" fmla="*/ 569573 h 2030979"/>
              <a:gd name="connsiteX4" fmla="*/ 2580066 w 3506241"/>
              <a:gd name="connsiteY4" fmla="*/ 1438046 h 2030979"/>
              <a:gd name="connsiteX5" fmla="*/ 3481154 w 3506241"/>
              <a:gd name="connsiteY5" fmla="*/ 769991 h 2030979"/>
              <a:gd name="connsiteX6" fmla="*/ 3506241 w 3506241"/>
              <a:gd name="connsiteY6" fmla="*/ 1458922 h 2030979"/>
              <a:gd name="connsiteX7" fmla="*/ 1677441 w 3506241"/>
              <a:gd name="connsiteY7" fmla="*/ 1007986 h 2030979"/>
              <a:gd name="connsiteX8" fmla="*/ 1026088 w 3506241"/>
              <a:gd name="connsiteY8" fmla="*/ 1997543 h 2030979"/>
              <a:gd name="connsiteX9" fmla="*/ 544887 w 3506241"/>
              <a:gd name="connsiteY9" fmla="*/ 1759549 h 2030979"/>
              <a:gd name="connsiteX10" fmla="*/ 0 w 3506241"/>
              <a:gd name="connsiteY10" fmla="*/ 1600885 h 2030979"/>
              <a:gd name="connsiteX0" fmla="*/ 0 w 3506241"/>
              <a:gd name="connsiteY0" fmla="*/ 1603046 h 2033140"/>
              <a:gd name="connsiteX1" fmla="*/ 11498 w 3506241"/>
              <a:gd name="connsiteY1" fmla="*/ 1198038 h 2033140"/>
              <a:gd name="connsiteX2" fmla="*/ 932967 w 3506241"/>
              <a:gd name="connsiteY2" fmla="*/ 18503 h 2033140"/>
              <a:gd name="connsiteX3" fmla="*/ 1689711 w 3506241"/>
              <a:gd name="connsiteY3" fmla="*/ 571734 h 2033140"/>
              <a:gd name="connsiteX4" fmla="*/ 2580066 w 3506241"/>
              <a:gd name="connsiteY4" fmla="*/ 1440207 h 2033140"/>
              <a:gd name="connsiteX5" fmla="*/ 3481154 w 3506241"/>
              <a:gd name="connsiteY5" fmla="*/ 772152 h 2033140"/>
              <a:gd name="connsiteX6" fmla="*/ 3506241 w 3506241"/>
              <a:gd name="connsiteY6" fmla="*/ 1461083 h 2033140"/>
              <a:gd name="connsiteX7" fmla="*/ 1677441 w 3506241"/>
              <a:gd name="connsiteY7" fmla="*/ 1010147 h 2033140"/>
              <a:gd name="connsiteX8" fmla="*/ 1026088 w 3506241"/>
              <a:gd name="connsiteY8" fmla="*/ 1999704 h 2033140"/>
              <a:gd name="connsiteX9" fmla="*/ 544887 w 3506241"/>
              <a:gd name="connsiteY9" fmla="*/ 1761710 h 2033140"/>
              <a:gd name="connsiteX10" fmla="*/ 0 w 3506241"/>
              <a:gd name="connsiteY10" fmla="*/ 1603046 h 2033140"/>
              <a:gd name="connsiteX0" fmla="*/ 0 w 3506241"/>
              <a:gd name="connsiteY0" fmla="*/ 1603046 h 2033140"/>
              <a:gd name="connsiteX1" fmla="*/ 11498 w 3506241"/>
              <a:gd name="connsiteY1" fmla="*/ 1198038 h 2033140"/>
              <a:gd name="connsiteX2" fmla="*/ 932967 w 3506241"/>
              <a:gd name="connsiteY2" fmla="*/ 18503 h 2033140"/>
              <a:gd name="connsiteX3" fmla="*/ 1689711 w 3506241"/>
              <a:gd name="connsiteY3" fmla="*/ 571734 h 2033140"/>
              <a:gd name="connsiteX4" fmla="*/ 2580066 w 3506241"/>
              <a:gd name="connsiteY4" fmla="*/ 1440207 h 2033140"/>
              <a:gd name="connsiteX5" fmla="*/ 3481154 w 3506241"/>
              <a:gd name="connsiteY5" fmla="*/ 772152 h 2033140"/>
              <a:gd name="connsiteX6" fmla="*/ 3506241 w 3506241"/>
              <a:gd name="connsiteY6" fmla="*/ 1461083 h 2033140"/>
              <a:gd name="connsiteX7" fmla="*/ 1677441 w 3506241"/>
              <a:gd name="connsiteY7" fmla="*/ 1010147 h 2033140"/>
              <a:gd name="connsiteX8" fmla="*/ 1026088 w 3506241"/>
              <a:gd name="connsiteY8" fmla="*/ 1999704 h 2033140"/>
              <a:gd name="connsiteX9" fmla="*/ 544887 w 3506241"/>
              <a:gd name="connsiteY9" fmla="*/ 1761710 h 2033140"/>
              <a:gd name="connsiteX10" fmla="*/ 0 w 3506241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28545"/>
              <a:gd name="connsiteX1" fmla="*/ 11498 w 3506243"/>
              <a:gd name="connsiteY1" fmla="*/ 1198038 h 2028545"/>
              <a:gd name="connsiteX2" fmla="*/ 932967 w 3506243"/>
              <a:gd name="connsiteY2" fmla="*/ 18503 h 2028545"/>
              <a:gd name="connsiteX3" fmla="*/ 1689711 w 3506243"/>
              <a:gd name="connsiteY3" fmla="*/ 571734 h 2028545"/>
              <a:gd name="connsiteX4" fmla="*/ 2580066 w 3506243"/>
              <a:gd name="connsiteY4" fmla="*/ 1440207 h 2028545"/>
              <a:gd name="connsiteX5" fmla="*/ 3506243 w 3506243"/>
              <a:gd name="connsiteY5" fmla="*/ 772152 h 2028545"/>
              <a:gd name="connsiteX6" fmla="*/ 3506241 w 3506243"/>
              <a:gd name="connsiteY6" fmla="*/ 1461083 h 2028545"/>
              <a:gd name="connsiteX7" fmla="*/ 1677441 w 3506243"/>
              <a:gd name="connsiteY7" fmla="*/ 1010147 h 2028545"/>
              <a:gd name="connsiteX8" fmla="*/ 1026088 w 3506243"/>
              <a:gd name="connsiteY8" fmla="*/ 1999704 h 2028545"/>
              <a:gd name="connsiteX9" fmla="*/ 544887 w 3506243"/>
              <a:gd name="connsiteY9" fmla="*/ 1761710 h 2028545"/>
              <a:gd name="connsiteX10" fmla="*/ 0 w 3506243"/>
              <a:gd name="connsiteY10" fmla="*/ 1603046 h 2028545"/>
              <a:gd name="connsiteX0" fmla="*/ 0 w 3506243"/>
              <a:gd name="connsiteY0" fmla="*/ 1603046 h 2019762"/>
              <a:gd name="connsiteX1" fmla="*/ 11498 w 3506243"/>
              <a:gd name="connsiteY1" fmla="*/ 1198038 h 2019762"/>
              <a:gd name="connsiteX2" fmla="*/ 932967 w 3506243"/>
              <a:gd name="connsiteY2" fmla="*/ 18503 h 2019762"/>
              <a:gd name="connsiteX3" fmla="*/ 1689711 w 3506243"/>
              <a:gd name="connsiteY3" fmla="*/ 571734 h 2019762"/>
              <a:gd name="connsiteX4" fmla="*/ 2580066 w 3506243"/>
              <a:gd name="connsiteY4" fmla="*/ 1440207 h 2019762"/>
              <a:gd name="connsiteX5" fmla="*/ 3506243 w 3506243"/>
              <a:gd name="connsiteY5" fmla="*/ 772152 h 2019762"/>
              <a:gd name="connsiteX6" fmla="*/ 3506241 w 3506243"/>
              <a:gd name="connsiteY6" fmla="*/ 1461083 h 2019762"/>
              <a:gd name="connsiteX7" fmla="*/ 1677441 w 3506243"/>
              <a:gd name="connsiteY7" fmla="*/ 1010147 h 2019762"/>
              <a:gd name="connsiteX8" fmla="*/ 1026088 w 3506243"/>
              <a:gd name="connsiteY8" fmla="*/ 1999704 h 2019762"/>
              <a:gd name="connsiteX9" fmla="*/ 544887 w 3506243"/>
              <a:gd name="connsiteY9" fmla="*/ 1761710 h 2019762"/>
              <a:gd name="connsiteX10" fmla="*/ 0 w 3506243"/>
              <a:gd name="connsiteY10" fmla="*/ 1603046 h 2019762"/>
              <a:gd name="connsiteX0" fmla="*/ 0 w 3506243"/>
              <a:gd name="connsiteY0" fmla="*/ 1603046 h 2019762"/>
              <a:gd name="connsiteX1" fmla="*/ 11498 w 3506243"/>
              <a:gd name="connsiteY1" fmla="*/ 1198038 h 2019762"/>
              <a:gd name="connsiteX2" fmla="*/ 932967 w 3506243"/>
              <a:gd name="connsiteY2" fmla="*/ 18503 h 2019762"/>
              <a:gd name="connsiteX3" fmla="*/ 1689711 w 3506243"/>
              <a:gd name="connsiteY3" fmla="*/ 571734 h 2019762"/>
              <a:gd name="connsiteX4" fmla="*/ 2580066 w 3506243"/>
              <a:gd name="connsiteY4" fmla="*/ 1440207 h 2019762"/>
              <a:gd name="connsiteX5" fmla="*/ 3506243 w 3506243"/>
              <a:gd name="connsiteY5" fmla="*/ 772152 h 2019762"/>
              <a:gd name="connsiteX6" fmla="*/ 3506241 w 3506243"/>
              <a:gd name="connsiteY6" fmla="*/ 1461083 h 2019762"/>
              <a:gd name="connsiteX7" fmla="*/ 1677441 w 3506243"/>
              <a:gd name="connsiteY7" fmla="*/ 1010147 h 2019762"/>
              <a:gd name="connsiteX8" fmla="*/ 1026088 w 3506243"/>
              <a:gd name="connsiteY8" fmla="*/ 1999704 h 2019762"/>
              <a:gd name="connsiteX9" fmla="*/ 544887 w 3506243"/>
              <a:gd name="connsiteY9" fmla="*/ 1761710 h 2019762"/>
              <a:gd name="connsiteX10" fmla="*/ 0 w 3506243"/>
              <a:gd name="connsiteY10" fmla="*/ 1603046 h 2019762"/>
              <a:gd name="connsiteX0" fmla="*/ 0 w 3506243"/>
              <a:gd name="connsiteY0" fmla="*/ 1602146 h 2018862"/>
              <a:gd name="connsiteX1" fmla="*/ 11498 w 3506243"/>
              <a:gd name="connsiteY1" fmla="*/ 1197138 h 2018862"/>
              <a:gd name="connsiteX2" fmla="*/ 932967 w 3506243"/>
              <a:gd name="connsiteY2" fmla="*/ 17603 h 2018862"/>
              <a:gd name="connsiteX3" fmla="*/ 1689711 w 3506243"/>
              <a:gd name="connsiteY3" fmla="*/ 570834 h 2018862"/>
              <a:gd name="connsiteX4" fmla="*/ 2580066 w 3506243"/>
              <a:gd name="connsiteY4" fmla="*/ 1439307 h 2018862"/>
              <a:gd name="connsiteX5" fmla="*/ 3506243 w 3506243"/>
              <a:gd name="connsiteY5" fmla="*/ 771252 h 2018862"/>
              <a:gd name="connsiteX6" fmla="*/ 3506241 w 3506243"/>
              <a:gd name="connsiteY6" fmla="*/ 1460183 h 2018862"/>
              <a:gd name="connsiteX7" fmla="*/ 1677441 w 3506243"/>
              <a:gd name="connsiteY7" fmla="*/ 1009247 h 2018862"/>
              <a:gd name="connsiteX8" fmla="*/ 1026088 w 3506243"/>
              <a:gd name="connsiteY8" fmla="*/ 1998804 h 2018862"/>
              <a:gd name="connsiteX9" fmla="*/ 544887 w 3506243"/>
              <a:gd name="connsiteY9" fmla="*/ 1760810 h 2018862"/>
              <a:gd name="connsiteX10" fmla="*/ 0 w 3506243"/>
              <a:gd name="connsiteY10" fmla="*/ 1602146 h 2018862"/>
              <a:gd name="connsiteX0" fmla="*/ 0 w 3506243"/>
              <a:gd name="connsiteY0" fmla="*/ 1602146 h 2018862"/>
              <a:gd name="connsiteX1" fmla="*/ 11498 w 3506243"/>
              <a:gd name="connsiteY1" fmla="*/ 1197138 h 2018862"/>
              <a:gd name="connsiteX2" fmla="*/ 932967 w 3506243"/>
              <a:gd name="connsiteY2" fmla="*/ 17603 h 2018862"/>
              <a:gd name="connsiteX3" fmla="*/ 1689711 w 3506243"/>
              <a:gd name="connsiteY3" fmla="*/ 570834 h 2018862"/>
              <a:gd name="connsiteX4" fmla="*/ 2580066 w 3506243"/>
              <a:gd name="connsiteY4" fmla="*/ 1439307 h 2018862"/>
              <a:gd name="connsiteX5" fmla="*/ 3506243 w 3506243"/>
              <a:gd name="connsiteY5" fmla="*/ 771252 h 2018862"/>
              <a:gd name="connsiteX6" fmla="*/ 3506241 w 3506243"/>
              <a:gd name="connsiteY6" fmla="*/ 1460183 h 2018862"/>
              <a:gd name="connsiteX7" fmla="*/ 1677441 w 3506243"/>
              <a:gd name="connsiteY7" fmla="*/ 1009247 h 2018862"/>
              <a:gd name="connsiteX8" fmla="*/ 1026088 w 3506243"/>
              <a:gd name="connsiteY8" fmla="*/ 1998804 h 2018862"/>
              <a:gd name="connsiteX9" fmla="*/ 544887 w 3506243"/>
              <a:gd name="connsiteY9" fmla="*/ 1760810 h 2018862"/>
              <a:gd name="connsiteX10" fmla="*/ 0 w 3506243"/>
              <a:gd name="connsiteY10" fmla="*/ 1602146 h 2018862"/>
              <a:gd name="connsiteX0" fmla="*/ 0 w 3506243"/>
              <a:gd name="connsiteY0" fmla="*/ 1603570 h 2020286"/>
              <a:gd name="connsiteX1" fmla="*/ 11498 w 3506243"/>
              <a:gd name="connsiteY1" fmla="*/ 1198562 h 2020286"/>
              <a:gd name="connsiteX2" fmla="*/ 932967 w 3506243"/>
              <a:gd name="connsiteY2" fmla="*/ 19027 h 2020286"/>
              <a:gd name="connsiteX3" fmla="*/ 1689711 w 3506243"/>
              <a:gd name="connsiteY3" fmla="*/ 572258 h 2020286"/>
              <a:gd name="connsiteX4" fmla="*/ 2580066 w 3506243"/>
              <a:gd name="connsiteY4" fmla="*/ 1440731 h 2020286"/>
              <a:gd name="connsiteX5" fmla="*/ 3506243 w 3506243"/>
              <a:gd name="connsiteY5" fmla="*/ 772676 h 2020286"/>
              <a:gd name="connsiteX6" fmla="*/ 3506241 w 3506243"/>
              <a:gd name="connsiteY6" fmla="*/ 1461607 h 2020286"/>
              <a:gd name="connsiteX7" fmla="*/ 1677441 w 3506243"/>
              <a:gd name="connsiteY7" fmla="*/ 1010671 h 2020286"/>
              <a:gd name="connsiteX8" fmla="*/ 1026088 w 3506243"/>
              <a:gd name="connsiteY8" fmla="*/ 2000228 h 2020286"/>
              <a:gd name="connsiteX9" fmla="*/ 544887 w 3506243"/>
              <a:gd name="connsiteY9" fmla="*/ 1762234 h 2020286"/>
              <a:gd name="connsiteX10" fmla="*/ 0 w 3506243"/>
              <a:gd name="connsiteY10" fmla="*/ 1603570 h 2020286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52433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6243" h="2018135">
                <a:moveTo>
                  <a:pt x="0" y="1601419"/>
                </a:moveTo>
                <a:cubicBezTo>
                  <a:pt x="870" y="1386737"/>
                  <a:pt x="16717" y="1493904"/>
                  <a:pt x="11498" y="1196411"/>
                </a:cubicBezTo>
                <a:cubicBezTo>
                  <a:pt x="256891" y="773658"/>
                  <a:pt x="646993" y="117085"/>
                  <a:pt x="932967" y="16876"/>
                </a:cubicBezTo>
                <a:cubicBezTo>
                  <a:pt x="1218941" y="-83333"/>
                  <a:pt x="1498777" y="282380"/>
                  <a:pt x="1727344" y="595159"/>
                </a:cubicBezTo>
                <a:cubicBezTo>
                  <a:pt x="1960259" y="913888"/>
                  <a:pt x="2285272" y="1395536"/>
                  <a:pt x="2580066" y="1438580"/>
                </a:cubicBezTo>
                <a:cubicBezTo>
                  <a:pt x="2951815" y="1492860"/>
                  <a:pt x="3239235" y="1046794"/>
                  <a:pt x="3506243" y="770525"/>
                </a:cubicBezTo>
                <a:cubicBezTo>
                  <a:pt x="3497718" y="1158135"/>
                  <a:pt x="3506241" y="866557"/>
                  <a:pt x="3506241" y="1459456"/>
                </a:cubicBezTo>
                <a:cubicBezTo>
                  <a:pt x="2929804" y="1275741"/>
                  <a:pt x="2103345" y="943802"/>
                  <a:pt x="1677441" y="1008520"/>
                </a:cubicBezTo>
                <a:cubicBezTo>
                  <a:pt x="1251537" y="1073238"/>
                  <a:pt x="1227391" y="1910394"/>
                  <a:pt x="1026088" y="1998077"/>
                </a:cubicBezTo>
                <a:cubicBezTo>
                  <a:pt x="824785" y="2085760"/>
                  <a:pt x="728446" y="1863771"/>
                  <a:pt x="544887" y="1760083"/>
                </a:cubicBezTo>
                <a:cubicBezTo>
                  <a:pt x="361328" y="1656395"/>
                  <a:pt x="84717" y="1699540"/>
                  <a:pt x="0" y="1601419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09A5-D676-4131-AEFA-F1E5CC5506B9}" type="slidenum">
              <a:rPr lang="en-US"/>
              <a:pPr/>
              <a:t>10</a:t>
            </a:fld>
            <a:endParaRPr lang="en-US"/>
          </a:p>
        </p:txBody>
      </p:sp>
      <p:pic>
        <p:nvPicPr>
          <p:cNvPr id="1864863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7500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4816" name="Picture 1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9600"/>
            <a:ext cx="4718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7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8826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8" name="Picture 1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09675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59" name="Picture 1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25600"/>
            <a:ext cx="25574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47" name="Picture 1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1638"/>
            <a:ext cx="393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4851" name="Group 147"/>
          <p:cNvGrpSpPr>
            <a:grpSpLocks/>
          </p:cNvGrpSpPr>
          <p:nvPr/>
        </p:nvGrpSpPr>
        <p:grpSpPr bwMode="auto">
          <a:xfrm>
            <a:off x="2144713" y="1457325"/>
            <a:ext cx="1970087" cy="673100"/>
            <a:chOff x="288" y="918"/>
            <a:chExt cx="1241" cy="424"/>
          </a:xfrm>
        </p:grpSpPr>
        <p:pic>
          <p:nvPicPr>
            <p:cNvPr id="1864852" name="Picture 1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75"/>
              <a:ext cx="95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4853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918"/>
              <a:ext cx="221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4860" name="Picture 1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128838"/>
            <a:ext cx="193833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4850" name="Group 146"/>
          <p:cNvGrpSpPr>
            <a:grpSpLocks/>
          </p:cNvGrpSpPr>
          <p:nvPr/>
        </p:nvGrpSpPr>
        <p:grpSpPr bwMode="auto">
          <a:xfrm>
            <a:off x="457200" y="1457325"/>
            <a:ext cx="1970088" cy="673100"/>
            <a:chOff x="288" y="918"/>
            <a:chExt cx="1241" cy="424"/>
          </a:xfrm>
        </p:grpSpPr>
        <p:pic>
          <p:nvPicPr>
            <p:cNvPr id="1864815" name="Picture 1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75"/>
              <a:ext cx="95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4841" name="Picture 1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918"/>
              <a:ext cx="221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4843" name="Picture 1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1671638"/>
            <a:ext cx="393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857" name="Line 153"/>
          <p:cNvSpPr>
            <a:spLocks noChangeShapeType="1"/>
          </p:cNvSpPr>
          <p:nvPr/>
        </p:nvSpPr>
        <p:spPr bwMode="auto">
          <a:xfrm flipV="1">
            <a:off x="4286250" y="1955800"/>
            <a:ext cx="0" cy="547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858" name="Line 154"/>
          <p:cNvSpPr>
            <a:spLocks noChangeShapeType="1"/>
          </p:cNvSpPr>
          <p:nvPr/>
        </p:nvSpPr>
        <p:spPr bwMode="auto">
          <a:xfrm flipV="1">
            <a:off x="6808788" y="1955800"/>
            <a:ext cx="0" cy="547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861" name="Rectangle 1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Line 68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Line 69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8" name="Line 72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" name="Line 73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" name="Line 61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" name="Picture 1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" name="Picture 1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" name="Line 60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" name="Freeform 63"/>
          <p:cNvSpPr>
            <a:spLocks/>
          </p:cNvSpPr>
          <p:nvPr/>
        </p:nvSpPr>
        <p:spPr bwMode="auto">
          <a:xfrm>
            <a:off x="2341563" y="3627438"/>
            <a:ext cx="4822825" cy="1311275"/>
          </a:xfrm>
          <a:custGeom>
            <a:avLst/>
            <a:gdLst>
              <a:gd name="T0" fmla="*/ 0 w 3038"/>
              <a:gd name="T1" fmla="*/ 132 h 826"/>
              <a:gd name="T2" fmla="*/ 279 w 3038"/>
              <a:gd name="T3" fmla="*/ 54 h 826"/>
              <a:gd name="T4" fmla="*/ 558 w 3038"/>
              <a:gd name="T5" fmla="*/ 455 h 826"/>
              <a:gd name="T6" fmla="*/ 969 w 3038"/>
              <a:gd name="T7" fmla="*/ 578 h 826"/>
              <a:gd name="T8" fmla="*/ 1331 w 3038"/>
              <a:gd name="T9" fmla="*/ 752 h 826"/>
              <a:gd name="T10" fmla="*/ 1746 w 3038"/>
              <a:gd name="T11" fmla="*/ 132 h 826"/>
              <a:gd name="T12" fmla="*/ 3038 w 3038"/>
              <a:gd name="T13" fmla="*/ 451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8" h="826">
                <a:moveTo>
                  <a:pt x="0" y="132"/>
                </a:moveTo>
                <a:cubicBezTo>
                  <a:pt x="46" y="119"/>
                  <a:pt x="186" y="0"/>
                  <a:pt x="279" y="54"/>
                </a:cubicBezTo>
                <a:cubicBezTo>
                  <a:pt x="372" y="108"/>
                  <a:pt x="443" y="368"/>
                  <a:pt x="558" y="455"/>
                </a:cubicBezTo>
                <a:cubicBezTo>
                  <a:pt x="673" y="542"/>
                  <a:pt x="840" y="529"/>
                  <a:pt x="969" y="578"/>
                </a:cubicBezTo>
                <a:cubicBezTo>
                  <a:pt x="1098" y="627"/>
                  <a:pt x="1201" y="826"/>
                  <a:pt x="1331" y="752"/>
                </a:cubicBezTo>
                <a:cubicBezTo>
                  <a:pt x="1461" y="678"/>
                  <a:pt x="1462" y="182"/>
                  <a:pt x="1746" y="132"/>
                </a:cubicBezTo>
                <a:cubicBezTo>
                  <a:pt x="2030" y="82"/>
                  <a:pt x="2768" y="385"/>
                  <a:pt x="3038" y="45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" name="Freeform 62"/>
          <p:cNvSpPr>
            <a:spLocks/>
          </p:cNvSpPr>
          <p:nvPr/>
        </p:nvSpPr>
        <p:spPr bwMode="auto">
          <a:xfrm>
            <a:off x="2438400" y="2806700"/>
            <a:ext cx="4724400" cy="1765300"/>
          </a:xfrm>
          <a:custGeom>
            <a:avLst/>
            <a:gdLst>
              <a:gd name="T0" fmla="*/ 0 w 2976"/>
              <a:gd name="T1" fmla="*/ 1112 h 1112"/>
              <a:gd name="T2" fmla="*/ 183 w 2976"/>
              <a:gd name="T3" fmla="*/ 780 h 1112"/>
              <a:gd name="T4" fmla="*/ 515 w 2976"/>
              <a:gd name="T5" fmla="*/ 894 h 1112"/>
              <a:gd name="T6" fmla="*/ 1283 w 2976"/>
              <a:gd name="T7" fmla="*/ 4 h 1112"/>
              <a:gd name="T8" fmla="*/ 2234 w 2976"/>
              <a:gd name="T9" fmla="*/ 920 h 1112"/>
              <a:gd name="T10" fmla="*/ 2976 w 2976"/>
              <a:gd name="T11" fmla="*/ 344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6" h="1112">
                <a:moveTo>
                  <a:pt x="0" y="1112"/>
                </a:moveTo>
                <a:cubicBezTo>
                  <a:pt x="31" y="1057"/>
                  <a:pt x="97" y="816"/>
                  <a:pt x="183" y="780"/>
                </a:cubicBezTo>
                <a:cubicBezTo>
                  <a:pt x="269" y="744"/>
                  <a:pt x="332" y="1023"/>
                  <a:pt x="515" y="894"/>
                </a:cubicBezTo>
                <a:cubicBezTo>
                  <a:pt x="698" y="765"/>
                  <a:pt x="997" y="0"/>
                  <a:pt x="1283" y="4"/>
                </a:cubicBezTo>
                <a:cubicBezTo>
                  <a:pt x="1569" y="8"/>
                  <a:pt x="1952" y="863"/>
                  <a:pt x="2234" y="920"/>
                </a:cubicBezTo>
                <a:cubicBezTo>
                  <a:pt x="2516" y="977"/>
                  <a:pt x="2822" y="464"/>
                  <a:pt x="2976" y="34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6 L 0.18333 7.40741E-6 " pathEditMode="relative" ptsTypes="AA">
                                      <p:cBhvr>
                                        <p:cTn id="6" dur="500" fill="hold"/>
                                        <p:tgtEl>
                                          <p:spTgt spid="1864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556E-6 L -0.19167 5.55556E-6 " pathEditMode="relative" ptsTypes="AA">
                                      <p:cBhvr>
                                        <p:cTn id="8" dur="500" fill="hold"/>
                                        <p:tgtEl>
                                          <p:spTgt spid="1864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6.11111E-6 -0.06666 " pathEditMode="relative" ptsTypes="AA">
                                      <p:cBhvr>
                                        <p:cTn id="10" dur="500" fill="hold"/>
                                        <p:tgtEl>
                                          <p:spTgt spid="1864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864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864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857" grpId="0" animBg="1"/>
      <p:bldP spid="1864857" grpId="1" animBg="1"/>
      <p:bldP spid="1864858" grpId="0" animBg="1"/>
      <p:bldP spid="18648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98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2899"/>
            <a:ext cx="203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97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156549"/>
            <a:ext cx="15922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46087"/>
          </a:xfrm>
        </p:spPr>
        <p:txBody>
          <a:bodyPr/>
          <a:lstStyle/>
          <a:p>
            <a:fld id="{4A93931D-5E56-4C4D-A31D-3DAA008D99E6}" type="slidenum">
              <a:rPr lang="en-US"/>
              <a:pPr/>
              <a:t>11</a:t>
            </a:fld>
            <a:endParaRPr lang="en-US"/>
          </a:p>
        </p:txBody>
      </p:sp>
      <p:sp>
        <p:nvSpPr>
          <p:cNvPr id="1847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85725"/>
            <a:ext cx="37830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91" name="Picture 9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96" name="Picture 10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8936"/>
            <a:ext cx="1693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99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7825"/>
            <a:ext cx="558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405" name="Group 109"/>
          <p:cNvGrpSpPr>
            <a:grpSpLocks/>
          </p:cNvGrpSpPr>
          <p:nvPr/>
        </p:nvGrpSpPr>
        <p:grpSpPr bwMode="auto">
          <a:xfrm>
            <a:off x="1784350" y="1867749"/>
            <a:ext cx="6369050" cy="842962"/>
            <a:chOff x="1124" y="1527"/>
            <a:chExt cx="4012" cy="531"/>
          </a:xfrm>
        </p:grpSpPr>
        <p:sp>
          <p:nvSpPr>
            <p:cNvPr id="1847316" name="Line 20"/>
            <p:cNvSpPr>
              <a:spLocks noChangeShapeType="1"/>
            </p:cNvSpPr>
            <p:nvPr/>
          </p:nvSpPr>
          <p:spPr bwMode="auto">
            <a:xfrm>
              <a:off x="2257" y="1824"/>
              <a:ext cx="287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17" name="Line 21"/>
            <p:cNvSpPr>
              <a:spLocks noChangeShapeType="1"/>
            </p:cNvSpPr>
            <p:nvPr/>
          </p:nvSpPr>
          <p:spPr bwMode="auto">
            <a:xfrm>
              <a:off x="3123" y="177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18" name="Line 22"/>
            <p:cNvSpPr>
              <a:spLocks noChangeShapeType="1"/>
            </p:cNvSpPr>
            <p:nvPr/>
          </p:nvSpPr>
          <p:spPr bwMode="auto">
            <a:xfrm>
              <a:off x="4271" y="177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7378" name="Picture 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1965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80" name="Picture 8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192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400" name="Picture 10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" y="1527"/>
              <a:ext cx="83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403" name="Picture 10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" y="192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7358" name="Line 62"/>
          <p:cNvSpPr>
            <a:spLocks noChangeShapeType="1"/>
          </p:cNvSpPr>
          <p:nvPr/>
        </p:nvSpPr>
        <p:spPr bwMode="auto">
          <a:xfrm>
            <a:off x="0" y="752127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7361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848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63" name="Line 67"/>
          <p:cNvSpPr>
            <a:spLocks noChangeShapeType="1"/>
          </p:cNvSpPr>
          <p:nvPr/>
        </p:nvSpPr>
        <p:spPr bwMode="auto">
          <a:xfrm flipH="1">
            <a:off x="1398588" y="638175"/>
            <a:ext cx="4572000" cy="61264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64" name="Line 68"/>
          <p:cNvSpPr>
            <a:spLocks noChangeShapeType="1"/>
          </p:cNvSpPr>
          <p:nvPr/>
        </p:nvSpPr>
        <p:spPr bwMode="auto">
          <a:xfrm flipH="1">
            <a:off x="3082751" y="638175"/>
            <a:ext cx="4625975" cy="6492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76" name="Line 80"/>
          <p:cNvSpPr>
            <a:spLocks noChangeShapeType="1"/>
          </p:cNvSpPr>
          <p:nvPr/>
        </p:nvSpPr>
        <p:spPr bwMode="auto">
          <a:xfrm flipH="1">
            <a:off x="3124200" y="1424836"/>
            <a:ext cx="2133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89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81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896324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8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896324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85" name="Picture 8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1940774"/>
            <a:ext cx="4810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82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940774"/>
            <a:ext cx="4810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79" name="Picture 8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940774"/>
            <a:ext cx="4810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128" y="3337560"/>
            <a:ext cx="2510134" cy="656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327" y="3545151"/>
            <a:ext cx="1561064" cy="30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807" y="3472353"/>
            <a:ext cx="1225444" cy="306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7373" name="Line 77"/>
          <p:cNvSpPr>
            <a:spLocks noChangeShapeType="1"/>
          </p:cNvSpPr>
          <p:nvPr/>
        </p:nvSpPr>
        <p:spPr bwMode="auto">
          <a:xfrm flipH="1">
            <a:off x="2286000" y="1424836"/>
            <a:ext cx="19812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74" name="Line 78"/>
          <p:cNvSpPr>
            <a:spLocks noChangeShapeType="1"/>
          </p:cNvSpPr>
          <p:nvPr/>
        </p:nvSpPr>
        <p:spPr bwMode="auto">
          <a:xfrm flipH="1">
            <a:off x="3016250" y="2110636"/>
            <a:ext cx="25908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87" name="Line 91"/>
          <p:cNvSpPr>
            <a:spLocks noChangeShapeType="1"/>
          </p:cNvSpPr>
          <p:nvPr/>
        </p:nvSpPr>
        <p:spPr bwMode="auto">
          <a:xfrm flipH="1">
            <a:off x="1323975" y="2644036"/>
            <a:ext cx="3519488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88" name="Line 92"/>
          <p:cNvSpPr>
            <a:spLocks noChangeShapeType="1"/>
          </p:cNvSpPr>
          <p:nvPr/>
        </p:nvSpPr>
        <p:spPr bwMode="auto">
          <a:xfrm flipH="1">
            <a:off x="1406525" y="2586886"/>
            <a:ext cx="5329238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70" name="Line 74"/>
          <p:cNvSpPr>
            <a:spLocks noChangeShapeType="1"/>
          </p:cNvSpPr>
          <p:nvPr/>
        </p:nvSpPr>
        <p:spPr bwMode="auto">
          <a:xfrm flipV="1">
            <a:off x="1572768" y="3863236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71" name="Line 75"/>
          <p:cNvSpPr>
            <a:spLocks noChangeShapeType="1"/>
          </p:cNvSpPr>
          <p:nvPr/>
        </p:nvSpPr>
        <p:spPr bwMode="auto">
          <a:xfrm flipV="1">
            <a:off x="3111674" y="3863236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688" y="3329836"/>
            <a:ext cx="3006622" cy="656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688" y="4307632"/>
            <a:ext cx="2773396" cy="656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7372" name="Line 76"/>
          <p:cNvSpPr>
            <a:spLocks noChangeShapeType="1"/>
          </p:cNvSpPr>
          <p:nvPr/>
        </p:nvSpPr>
        <p:spPr bwMode="auto">
          <a:xfrm flipV="1">
            <a:off x="4711874" y="3712464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7409" name="Picture 11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5112641"/>
            <a:ext cx="3035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14" name="Picture 11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190554"/>
            <a:ext cx="316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415" name="Picture 11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95316"/>
            <a:ext cx="5540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56" name="Rectangle 60"/>
          <p:cNvSpPr>
            <a:spLocks noChangeArrowheads="1"/>
          </p:cNvSpPr>
          <p:nvPr/>
        </p:nvSpPr>
        <p:spPr bwMode="auto">
          <a:xfrm>
            <a:off x="7696200" y="637946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413" name="Group 117"/>
          <p:cNvGrpSpPr>
            <a:grpSpLocks/>
          </p:cNvGrpSpPr>
          <p:nvPr/>
        </p:nvGrpSpPr>
        <p:grpSpPr bwMode="auto">
          <a:xfrm>
            <a:off x="639763" y="6303963"/>
            <a:ext cx="2471737" cy="477837"/>
            <a:chOff x="384" y="3683"/>
            <a:chExt cx="1557" cy="301"/>
          </a:xfrm>
        </p:grpSpPr>
        <p:pic>
          <p:nvPicPr>
            <p:cNvPr id="1847411" name="Picture 1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412" name="Picture 1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4187952" y="3712464"/>
            <a:ext cx="521208" cy="925190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4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4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4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7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7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84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4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84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84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4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4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4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4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4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4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84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4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4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58" grpId="0" animBg="1"/>
      <p:bldP spid="1847363" grpId="0" animBg="1"/>
      <p:bldP spid="1847363" grpId="1" animBg="1"/>
      <p:bldP spid="1847364" grpId="0" animBg="1"/>
      <p:bldP spid="1847364" grpId="1" animBg="1"/>
      <p:bldP spid="1847376" grpId="0" animBg="1"/>
      <p:bldP spid="1847376" grpId="1" animBg="1"/>
      <p:bldP spid="1847373" grpId="0" animBg="1"/>
      <p:bldP spid="1847373" grpId="1" animBg="1"/>
      <p:bldP spid="1847374" grpId="0" animBg="1"/>
      <p:bldP spid="1847374" grpId="1" animBg="1"/>
      <p:bldP spid="1847387" grpId="0" animBg="1"/>
      <p:bldP spid="1847387" grpId="1" animBg="1"/>
      <p:bldP spid="1847388" grpId="0" animBg="1"/>
      <p:bldP spid="1847388" grpId="1" animBg="1"/>
      <p:bldP spid="1847370" grpId="0" animBg="1"/>
      <p:bldP spid="1847370" grpId="1" animBg="1"/>
      <p:bldP spid="1847370" grpId="2" animBg="1"/>
      <p:bldP spid="1847370" grpId="3" animBg="1"/>
      <p:bldP spid="1847371" grpId="0" animBg="1"/>
      <p:bldP spid="1847371" grpId="1" animBg="1"/>
      <p:bldP spid="1847371" grpId="2" animBg="1"/>
      <p:bldP spid="1847371" grpId="3" animBg="1"/>
      <p:bldP spid="1847372" grpId="0" animBg="1"/>
      <p:bldP spid="1847372" grpId="1" animBg="1"/>
      <p:bldP spid="1847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225E18D-BBD0-46B8-A1EF-B758BF7BDA88}" type="slidenum">
              <a:rPr lang="en-US"/>
              <a:pPr/>
              <a:t>12</a:t>
            </a:fld>
            <a:endParaRPr lang="en-US"/>
          </a:p>
        </p:txBody>
      </p:sp>
      <p:pic>
        <p:nvPicPr>
          <p:cNvPr id="1855607" name="Picture 1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4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521" name="Line 33"/>
          <p:cNvSpPr>
            <a:spLocks noChangeShapeType="1"/>
          </p:cNvSpPr>
          <p:nvPr/>
        </p:nvSpPr>
        <p:spPr bwMode="auto">
          <a:xfrm>
            <a:off x="0" y="74151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5575" name="Group 87"/>
          <p:cNvGrpSpPr>
            <a:grpSpLocks/>
          </p:cNvGrpSpPr>
          <p:nvPr/>
        </p:nvGrpSpPr>
        <p:grpSpPr bwMode="auto">
          <a:xfrm>
            <a:off x="2297113" y="48147"/>
            <a:ext cx="6237287" cy="628650"/>
            <a:chOff x="1447" y="132"/>
            <a:chExt cx="3929" cy="396"/>
          </a:xfrm>
        </p:grpSpPr>
        <p:pic>
          <p:nvPicPr>
            <p:cNvPr id="1855496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132"/>
              <a:ext cx="238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72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316"/>
              <a:ext cx="39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5573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8865"/>
            <a:ext cx="341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74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122515"/>
            <a:ext cx="22796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0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2136928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2" name="Picture 10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2315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22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771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23" name="Line 35"/>
          <p:cNvSpPr>
            <a:spLocks noChangeShapeType="1"/>
          </p:cNvSpPr>
          <p:nvPr/>
        </p:nvSpPr>
        <p:spPr bwMode="auto">
          <a:xfrm flipH="1">
            <a:off x="1524000" y="600597"/>
            <a:ext cx="2971800" cy="6217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4" name="Line 36"/>
          <p:cNvSpPr>
            <a:spLocks noChangeShapeType="1"/>
          </p:cNvSpPr>
          <p:nvPr/>
        </p:nvSpPr>
        <p:spPr bwMode="auto">
          <a:xfrm flipH="1">
            <a:off x="3657600" y="600597"/>
            <a:ext cx="3308350" cy="6217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5599" name="Group 111"/>
          <p:cNvGrpSpPr>
            <a:grpSpLocks/>
          </p:cNvGrpSpPr>
          <p:nvPr/>
        </p:nvGrpSpPr>
        <p:grpSpPr bwMode="auto">
          <a:xfrm>
            <a:off x="152400" y="2081365"/>
            <a:ext cx="8839200" cy="869950"/>
            <a:chOff x="96" y="1468"/>
            <a:chExt cx="5568" cy="548"/>
          </a:xfrm>
        </p:grpSpPr>
        <p:pic>
          <p:nvPicPr>
            <p:cNvPr id="1855597" name="Picture 10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1872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96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68"/>
              <a:ext cx="1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505" name="Line 17"/>
            <p:cNvSpPr>
              <a:spLocks noChangeShapeType="1"/>
            </p:cNvSpPr>
            <p:nvPr/>
          </p:nvSpPr>
          <p:spPr bwMode="auto">
            <a:xfrm flipV="1">
              <a:off x="1680" y="1778"/>
              <a:ext cx="39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06" name="Line 18"/>
            <p:cNvSpPr>
              <a:spLocks noChangeShapeType="1"/>
            </p:cNvSpPr>
            <p:nvPr/>
          </p:nvSpPr>
          <p:spPr bwMode="auto">
            <a:xfrm>
              <a:off x="3122" y="1730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07" name="Line 19"/>
            <p:cNvSpPr>
              <a:spLocks noChangeShapeType="1"/>
            </p:cNvSpPr>
            <p:nvPr/>
          </p:nvSpPr>
          <p:spPr bwMode="auto">
            <a:xfrm>
              <a:off x="4898" y="1730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583" name="Picture 9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7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580" name="Picture 9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1878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537" name="Line 49"/>
            <p:cNvSpPr>
              <a:spLocks noChangeShapeType="1"/>
            </p:cNvSpPr>
            <p:nvPr/>
          </p:nvSpPr>
          <p:spPr bwMode="auto">
            <a:xfrm>
              <a:off x="2301" y="1729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586" name="Picture 9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69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5594" name="Picture 10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136928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605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562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130453"/>
            <a:ext cx="237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63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503515"/>
            <a:ext cx="273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89" name="Picture 1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168852"/>
            <a:ext cx="4810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1" name="Picture 1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64" y="2168852"/>
            <a:ext cx="4810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3" name="Picture 10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8852"/>
            <a:ext cx="481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595" name="Picture 10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68852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64" name="Line 76"/>
          <p:cNvSpPr>
            <a:spLocks noChangeShapeType="1"/>
          </p:cNvSpPr>
          <p:nvPr/>
        </p:nvSpPr>
        <p:spPr bwMode="auto">
          <a:xfrm flipH="1">
            <a:off x="2549525" y="1732115"/>
            <a:ext cx="4013200" cy="493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00" name="Line 112"/>
          <p:cNvSpPr>
            <a:spLocks noChangeShapeType="1"/>
          </p:cNvSpPr>
          <p:nvPr/>
        </p:nvSpPr>
        <p:spPr bwMode="auto">
          <a:xfrm flipH="1">
            <a:off x="5181600" y="1587653"/>
            <a:ext cx="16002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860389" y="2712601"/>
            <a:ext cx="192024" cy="2468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26" y="3251548"/>
            <a:ext cx="3269965" cy="65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881" y="3460888"/>
            <a:ext cx="2248593" cy="291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07" y="3401568"/>
            <a:ext cx="1912224" cy="306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5579" name="Line 91"/>
          <p:cNvSpPr>
            <a:spLocks noChangeShapeType="1"/>
          </p:cNvSpPr>
          <p:nvPr/>
        </p:nvSpPr>
        <p:spPr bwMode="auto">
          <a:xfrm flipH="1">
            <a:off x="2133600" y="1503515"/>
            <a:ext cx="2590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01" name="Line 113"/>
          <p:cNvSpPr>
            <a:spLocks noChangeShapeType="1"/>
          </p:cNvSpPr>
          <p:nvPr/>
        </p:nvSpPr>
        <p:spPr bwMode="auto">
          <a:xfrm flipH="1">
            <a:off x="547688" y="2840190"/>
            <a:ext cx="7148512" cy="493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02" name="Line 114"/>
          <p:cNvSpPr>
            <a:spLocks noChangeShapeType="1"/>
          </p:cNvSpPr>
          <p:nvPr/>
        </p:nvSpPr>
        <p:spPr bwMode="auto">
          <a:xfrm flipH="1">
            <a:off x="603250" y="2857653"/>
            <a:ext cx="2741613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5" name="Line 37"/>
          <p:cNvSpPr>
            <a:spLocks noChangeShapeType="1"/>
          </p:cNvSpPr>
          <p:nvPr/>
        </p:nvSpPr>
        <p:spPr bwMode="auto">
          <a:xfrm flipV="1">
            <a:off x="793750" y="3766051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6" name="Line 38"/>
          <p:cNvSpPr>
            <a:spLocks noChangeShapeType="1"/>
          </p:cNvSpPr>
          <p:nvPr/>
        </p:nvSpPr>
        <p:spPr bwMode="auto">
          <a:xfrm flipV="1">
            <a:off x="3016250" y="3764463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029200"/>
            <a:ext cx="7985007" cy="773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247" y="5907066"/>
            <a:ext cx="6846419" cy="773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5550" name="Line 62"/>
          <p:cNvSpPr>
            <a:spLocks noChangeShapeType="1"/>
          </p:cNvSpPr>
          <p:nvPr/>
        </p:nvSpPr>
        <p:spPr bwMode="auto">
          <a:xfrm flipV="1">
            <a:off x="5790156" y="5425482"/>
            <a:ext cx="0" cy="3657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7" name="Line 39"/>
          <p:cNvSpPr>
            <a:spLocks noChangeShapeType="1"/>
          </p:cNvSpPr>
          <p:nvPr/>
        </p:nvSpPr>
        <p:spPr bwMode="auto">
          <a:xfrm flipV="1">
            <a:off x="1851848" y="5535210"/>
            <a:ext cx="0" cy="3657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58" y="4191000"/>
            <a:ext cx="7649789" cy="77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37"/>
          <p:cNvSpPr>
            <a:spLocks noChangeShapeType="1"/>
          </p:cNvSpPr>
          <p:nvPr/>
        </p:nvSpPr>
        <p:spPr bwMode="auto">
          <a:xfrm flipV="1">
            <a:off x="1929863" y="4739126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8"/>
          <p:cNvSpPr>
            <a:spLocks noChangeShapeType="1"/>
          </p:cNvSpPr>
          <p:nvPr/>
        </p:nvSpPr>
        <p:spPr bwMode="auto">
          <a:xfrm flipV="1">
            <a:off x="4152363" y="4739126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 flipV="1">
            <a:off x="5702121" y="4739126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flipV="1">
            <a:off x="7924621" y="4739126"/>
            <a:ext cx="0" cy="1828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536879" y="4198470"/>
            <a:ext cx="164592" cy="21945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5276088" y="4681728"/>
            <a:ext cx="173736" cy="2103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464" y="4166316"/>
            <a:ext cx="1137183" cy="330491"/>
            <a:chOff x="15464" y="4166316"/>
            <a:chExt cx="1137183" cy="330491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67" y="4166316"/>
              <a:ext cx="1097280" cy="1598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64" y="4357353"/>
              <a:ext cx="1137183" cy="1394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860224" y="5434626"/>
            <a:ext cx="930976" cy="841248"/>
            <a:chOff x="5367528" y="4709160"/>
            <a:chExt cx="930976" cy="841248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H="1">
              <a:off x="6031804" y="4709160"/>
              <a:ext cx="266700" cy="402336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 flipH="1">
              <a:off x="5367528" y="5106988"/>
              <a:ext cx="676656" cy="0"/>
            </a:xfrm>
            <a:prstGeom prst="line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5369926" y="5102352"/>
              <a:ext cx="0" cy="448056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855565" name="Line 77"/>
          <p:cNvSpPr>
            <a:spLocks noChangeShapeType="1"/>
          </p:cNvSpPr>
          <p:nvPr/>
        </p:nvSpPr>
        <p:spPr bwMode="auto">
          <a:xfrm flipH="1">
            <a:off x="3255343" y="2329188"/>
            <a:ext cx="999331" cy="184928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032504" y="2418437"/>
            <a:ext cx="2596896" cy="13867"/>
            <a:chOff x="4032504" y="2418437"/>
            <a:chExt cx="2596896" cy="1386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032504" y="2418437"/>
              <a:ext cx="475488" cy="0"/>
            </a:xfrm>
            <a:prstGeom prst="line">
              <a:avLst/>
            </a:prstGeom>
            <a:noFill/>
            <a:ln w="8572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153912" y="2432304"/>
              <a:ext cx="475488" cy="0"/>
            </a:xfrm>
            <a:prstGeom prst="line">
              <a:avLst/>
            </a:prstGeom>
            <a:noFill/>
            <a:ln w="8572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855566" name="Line 78"/>
          <p:cNvSpPr>
            <a:spLocks noChangeShapeType="1"/>
          </p:cNvSpPr>
          <p:nvPr/>
        </p:nvSpPr>
        <p:spPr bwMode="auto">
          <a:xfrm>
            <a:off x="6392198" y="2329188"/>
            <a:ext cx="292894" cy="184928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5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5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5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85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5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5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5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5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5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5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5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5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5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5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5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5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85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5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5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5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5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85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85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185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185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21" grpId="0" animBg="1"/>
      <p:bldP spid="1855523" grpId="0" animBg="1"/>
      <p:bldP spid="1855523" grpId="1" animBg="1"/>
      <p:bldP spid="1855524" grpId="0" animBg="1"/>
      <p:bldP spid="1855524" grpId="1" animBg="1"/>
      <p:bldP spid="1855564" grpId="0" animBg="1"/>
      <p:bldP spid="1855564" grpId="1" animBg="1"/>
      <p:bldP spid="1855600" grpId="0" animBg="1"/>
      <p:bldP spid="1855600" grpId="2" animBg="1"/>
      <p:bldP spid="13" grpId="0" animBg="1"/>
      <p:bldP spid="13" grpId="1" animBg="1"/>
      <p:bldP spid="13" grpId="2" animBg="1"/>
      <p:bldP spid="1855579" grpId="0" animBg="1"/>
      <p:bldP spid="1855579" grpId="1" animBg="1"/>
      <p:bldP spid="1855601" grpId="0" animBg="1"/>
      <p:bldP spid="1855601" grpId="1" animBg="1"/>
      <p:bldP spid="1855602" grpId="0" animBg="1"/>
      <p:bldP spid="1855602" grpId="1" animBg="1"/>
      <p:bldP spid="1855525" grpId="0" animBg="1"/>
      <p:bldP spid="1855525" grpId="1" animBg="1"/>
      <p:bldP spid="1855526" grpId="0" animBg="1"/>
      <p:bldP spid="1855526" grpId="1" animBg="1"/>
      <p:bldP spid="1855550" grpId="0" animBg="1"/>
      <p:bldP spid="1855550" grpId="1" animBg="1"/>
      <p:bldP spid="1855527" grpId="0" animBg="1"/>
      <p:bldP spid="1855527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1855565" grpId="0" animBg="1"/>
      <p:bldP spid="1855565" grpId="1" animBg="1"/>
      <p:bldP spid="1855566" grpId="0" animBg="1"/>
      <p:bldP spid="18555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0" y="74151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2297113" y="48147"/>
            <a:ext cx="6237287" cy="628650"/>
            <a:chOff x="1447" y="132"/>
            <a:chExt cx="3929" cy="396"/>
          </a:xfrm>
        </p:grpSpPr>
        <p:pic>
          <p:nvPicPr>
            <p:cNvPr id="20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132"/>
              <a:ext cx="238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8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316"/>
              <a:ext cx="39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771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0E46-FA99-4D9E-BE3D-5C154395D5EB}" type="slidenum">
              <a:rPr lang="en-US"/>
              <a:pPr/>
              <a:t>13</a:t>
            </a:fld>
            <a:endParaRPr lang="en-US"/>
          </a:p>
        </p:txBody>
      </p:sp>
      <p:sp>
        <p:nvSpPr>
          <p:cNvPr id="19189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21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902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23975"/>
            <a:ext cx="3270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784" y="2122488"/>
            <a:ext cx="6846419" cy="773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247" y="5907066"/>
            <a:ext cx="6846419" cy="773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9025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048000"/>
            <a:ext cx="6802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900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505200"/>
            <a:ext cx="3270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 L -1.38889E-6 -0.314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19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5578E-6 L 0.05486 -0.550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7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0" y="74151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87"/>
          <p:cNvGrpSpPr>
            <a:grpSpLocks/>
          </p:cNvGrpSpPr>
          <p:nvPr/>
        </p:nvGrpSpPr>
        <p:grpSpPr bwMode="auto">
          <a:xfrm>
            <a:off x="2297113" y="48147"/>
            <a:ext cx="6237287" cy="628650"/>
            <a:chOff x="1447" y="132"/>
            <a:chExt cx="3929" cy="396"/>
          </a:xfrm>
        </p:grpSpPr>
        <p:pic>
          <p:nvPicPr>
            <p:cNvPr id="27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132"/>
              <a:ext cx="238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8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316"/>
              <a:ext cx="39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771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784" y="2122488"/>
            <a:ext cx="6846419" cy="773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6C4A-7F3F-4770-913E-C90C97E31DAD}" type="slidenum">
              <a:rPr lang="en-US"/>
              <a:pPr/>
              <a:t>14</a:t>
            </a:fld>
            <a:endParaRPr lang="en-US"/>
          </a:p>
        </p:txBody>
      </p:sp>
      <p:pic>
        <p:nvPicPr>
          <p:cNvPr id="1917007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23975"/>
            <a:ext cx="3270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69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75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6980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048000"/>
            <a:ext cx="6802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6986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14800"/>
            <a:ext cx="8699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6993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48323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7002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8363"/>
            <a:ext cx="240823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7001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7445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7003" name="Rectangle 75"/>
          <p:cNvSpPr>
            <a:spLocks noChangeArrowheads="1"/>
          </p:cNvSpPr>
          <p:nvPr/>
        </p:nvSpPr>
        <p:spPr bwMode="auto">
          <a:xfrm>
            <a:off x="7633570" y="61596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7004" name="Group 76"/>
          <p:cNvGrpSpPr>
            <a:grpSpLocks/>
          </p:cNvGrpSpPr>
          <p:nvPr/>
        </p:nvGrpSpPr>
        <p:grpSpPr bwMode="auto">
          <a:xfrm>
            <a:off x="639763" y="6303963"/>
            <a:ext cx="2471737" cy="477837"/>
            <a:chOff x="384" y="3683"/>
            <a:chExt cx="1557" cy="301"/>
          </a:xfrm>
        </p:grpSpPr>
        <p:pic>
          <p:nvPicPr>
            <p:cNvPr id="1917005" name="Picture 7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7006" name="Picture 7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1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0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5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6109" name="Picture 1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6513"/>
            <a:ext cx="4994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3" name="Picture 2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3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7" name="Picture 2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04800"/>
            <a:ext cx="5899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6211" name="Rectangle 2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74D3558-EBFA-4FF1-8BA3-6B17A6022575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7340251" y="310896"/>
            <a:ext cx="1572768" cy="36576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61" name="Picture 2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817563"/>
            <a:ext cx="1503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994" y="877824"/>
            <a:ext cx="3400524" cy="218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99" y="1219200"/>
            <a:ext cx="2699701" cy="277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4" name="Picture 2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817563"/>
            <a:ext cx="1503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5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6109" name="Picture 1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6513"/>
            <a:ext cx="4994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177" name="Picture 20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3" name="Picture 2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3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5" name="Picture 2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874713"/>
            <a:ext cx="15636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7" name="Picture 2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04800"/>
            <a:ext cx="5899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6211" name="Rectangle 2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176" name="Line 20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74D3558-EBFA-4FF1-8BA3-6B17A602257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1295249" y="3048000"/>
            <a:ext cx="6792820" cy="559116"/>
            <a:chOff x="1295324" y="3048000"/>
            <a:chExt cx="6792820" cy="559116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5324" y="3048000"/>
              <a:ext cx="6717667" cy="2777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0142" y="3344243"/>
              <a:ext cx="3958002" cy="262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058" y="3800475"/>
            <a:ext cx="5140848" cy="277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3" name="Group 236"/>
          <p:cNvGrpSpPr>
            <a:grpSpLocks/>
          </p:cNvGrpSpPr>
          <p:nvPr/>
        </p:nvGrpSpPr>
        <p:grpSpPr bwMode="auto">
          <a:xfrm>
            <a:off x="2339975" y="2390775"/>
            <a:ext cx="6253163" cy="457200"/>
            <a:chOff x="1474" y="1506"/>
            <a:chExt cx="3939" cy="288"/>
          </a:xfrm>
        </p:grpSpPr>
        <p:sp>
          <p:nvSpPr>
            <p:cNvPr id="64" name="Line 153"/>
            <p:cNvSpPr>
              <a:spLocks noChangeShapeType="1"/>
            </p:cNvSpPr>
            <p:nvPr/>
          </p:nvSpPr>
          <p:spPr bwMode="auto">
            <a:xfrm flipV="1">
              <a:off x="1728" y="1554"/>
              <a:ext cx="368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54"/>
            <p:cNvSpPr>
              <a:spLocks noChangeShapeType="1"/>
            </p:cNvSpPr>
            <p:nvPr/>
          </p:nvSpPr>
          <p:spPr bwMode="auto">
            <a:xfrm>
              <a:off x="2741" y="150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5"/>
            <p:cNvSpPr>
              <a:spLocks noChangeShapeType="1"/>
            </p:cNvSpPr>
            <p:nvPr/>
          </p:nvSpPr>
          <p:spPr bwMode="auto">
            <a:xfrm>
              <a:off x="4469" y="150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" name="Picture 1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66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1656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1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1656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" name="Picture 1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1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2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79538"/>
            <a:ext cx="271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2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9538"/>
            <a:ext cx="227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2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5575"/>
            <a:ext cx="261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2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81200"/>
            <a:ext cx="223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" name="Oval 239"/>
          <p:cNvSpPr>
            <a:spLocks noChangeArrowheads="1"/>
          </p:cNvSpPr>
          <p:nvPr/>
        </p:nvSpPr>
        <p:spPr bwMode="auto">
          <a:xfrm>
            <a:off x="136525" y="1676400"/>
            <a:ext cx="255588" cy="1066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89088" y="1050925"/>
            <a:ext cx="6426200" cy="474663"/>
            <a:chOff x="1589088" y="1050925"/>
            <a:chExt cx="6426200" cy="474663"/>
          </a:xfrm>
        </p:grpSpPr>
        <p:sp>
          <p:nvSpPr>
            <p:cNvPr id="77" name="Line 216"/>
            <p:cNvSpPr>
              <a:spLocks noChangeShapeType="1"/>
            </p:cNvSpPr>
            <p:nvPr/>
          </p:nvSpPr>
          <p:spPr bwMode="auto">
            <a:xfrm flipH="1">
              <a:off x="3124200" y="1066800"/>
              <a:ext cx="4891088" cy="457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15"/>
            <p:cNvSpPr>
              <a:spLocks noChangeShapeType="1"/>
            </p:cNvSpPr>
            <p:nvPr/>
          </p:nvSpPr>
          <p:spPr bwMode="auto">
            <a:xfrm flipH="1">
              <a:off x="1589088" y="1050925"/>
              <a:ext cx="1984375" cy="4746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1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1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109788"/>
            <a:ext cx="481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2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Line 231"/>
          <p:cNvSpPr>
            <a:spLocks noChangeShapeType="1"/>
          </p:cNvSpPr>
          <p:nvPr/>
        </p:nvSpPr>
        <p:spPr bwMode="auto">
          <a:xfrm flipH="1">
            <a:off x="2438400" y="1600200"/>
            <a:ext cx="3429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2" grpId="0" animBg="1"/>
      <p:bldP spid="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4" name="Picture 2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817563"/>
            <a:ext cx="1503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5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6109" name="Picture 1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6513"/>
            <a:ext cx="4994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6204" name="Group 236"/>
          <p:cNvGrpSpPr>
            <a:grpSpLocks/>
          </p:cNvGrpSpPr>
          <p:nvPr/>
        </p:nvGrpSpPr>
        <p:grpSpPr bwMode="auto">
          <a:xfrm>
            <a:off x="2339975" y="2390775"/>
            <a:ext cx="6253163" cy="457200"/>
            <a:chOff x="1474" y="1506"/>
            <a:chExt cx="3939" cy="288"/>
          </a:xfrm>
        </p:grpSpPr>
        <p:sp>
          <p:nvSpPr>
            <p:cNvPr id="1876121" name="Line 153"/>
            <p:cNvSpPr>
              <a:spLocks noChangeShapeType="1"/>
            </p:cNvSpPr>
            <p:nvPr/>
          </p:nvSpPr>
          <p:spPr bwMode="auto">
            <a:xfrm flipV="1">
              <a:off x="1728" y="1554"/>
              <a:ext cx="368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122" name="Line 154"/>
            <p:cNvSpPr>
              <a:spLocks noChangeShapeType="1"/>
            </p:cNvSpPr>
            <p:nvPr/>
          </p:nvSpPr>
          <p:spPr bwMode="auto">
            <a:xfrm>
              <a:off x="2741" y="150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123" name="Line 155"/>
            <p:cNvSpPr>
              <a:spLocks noChangeShapeType="1"/>
            </p:cNvSpPr>
            <p:nvPr/>
          </p:nvSpPr>
          <p:spPr bwMode="auto">
            <a:xfrm>
              <a:off x="4469" y="1506"/>
              <a:ext cx="0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6131" name="Picture 16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66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133" name="Picture 16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1656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135" name="Picture 16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1656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76137" name="Picture 1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138" name="Picture 1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177" name="Picture 2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3" name="Picture 2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3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5" name="Picture 2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874713"/>
            <a:ext cx="15636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17" name="Picture 2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04800"/>
            <a:ext cx="5899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20" name="Picture 2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79538"/>
            <a:ext cx="271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21" name="Picture 2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9538"/>
            <a:ext cx="227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22" name="Picture 2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5575"/>
            <a:ext cx="261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23" name="Picture 2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81200"/>
            <a:ext cx="223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6211" name="Rectangle 2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176" name="Line 20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6142" name="Picture 1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140" name="Picture 1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109788"/>
            <a:ext cx="481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197" name="Picture 2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11" y="3364992"/>
            <a:ext cx="3386063" cy="641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663" y="3562872"/>
            <a:ext cx="2247545" cy="291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063" y="3483864"/>
            <a:ext cx="1882439" cy="365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6198" name="Line 230"/>
          <p:cNvSpPr>
            <a:spLocks noChangeShapeType="1"/>
          </p:cNvSpPr>
          <p:nvPr/>
        </p:nvSpPr>
        <p:spPr bwMode="auto">
          <a:xfrm flipH="1">
            <a:off x="2438400" y="2209800"/>
            <a:ext cx="29718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6205" name="Line 237"/>
          <p:cNvSpPr>
            <a:spLocks noChangeShapeType="1"/>
          </p:cNvSpPr>
          <p:nvPr/>
        </p:nvSpPr>
        <p:spPr bwMode="auto">
          <a:xfrm flipH="1">
            <a:off x="2209800" y="1676400"/>
            <a:ext cx="22860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6210" name="Line 242"/>
          <p:cNvSpPr>
            <a:spLocks noChangeShapeType="1"/>
          </p:cNvSpPr>
          <p:nvPr/>
        </p:nvSpPr>
        <p:spPr bwMode="auto">
          <a:xfrm flipH="1">
            <a:off x="685800" y="2743200"/>
            <a:ext cx="6307138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6209" name="Line 241"/>
          <p:cNvSpPr>
            <a:spLocks noChangeShapeType="1"/>
          </p:cNvSpPr>
          <p:nvPr/>
        </p:nvSpPr>
        <p:spPr bwMode="auto">
          <a:xfrm flipH="1">
            <a:off x="785813" y="2768600"/>
            <a:ext cx="3254375" cy="1106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6146" name="Line 178"/>
          <p:cNvSpPr>
            <a:spLocks noChangeShapeType="1"/>
          </p:cNvSpPr>
          <p:nvPr/>
        </p:nvSpPr>
        <p:spPr bwMode="auto">
          <a:xfrm flipV="1">
            <a:off x="905256" y="3895344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6147" name="Line 179"/>
          <p:cNvSpPr>
            <a:spLocks noChangeShapeType="1"/>
          </p:cNvSpPr>
          <p:nvPr/>
        </p:nvSpPr>
        <p:spPr bwMode="auto">
          <a:xfrm flipV="1">
            <a:off x="3118104" y="3895344"/>
            <a:ext cx="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3558-EBFA-4FF1-8BA3-6B17A6022575}" type="slidenum">
              <a:rPr lang="en-US"/>
              <a:pPr/>
              <a:t>17</a:t>
            </a:fld>
            <a:endParaRPr lang="en-US"/>
          </a:p>
        </p:txBody>
      </p:sp>
      <p:pic>
        <p:nvPicPr>
          <p:cNvPr id="1876226" name="Picture 25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352800"/>
            <a:ext cx="35321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33" name="Picture 26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43400"/>
            <a:ext cx="366236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34" name="Picture 26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181600"/>
            <a:ext cx="7415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38" name="Picture 27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10250"/>
            <a:ext cx="4819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6232" name="Picture 26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2963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6239" name="Rectangle 271"/>
          <p:cNvSpPr>
            <a:spLocks noChangeArrowheads="1"/>
          </p:cNvSpPr>
          <p:nvPr/>
        </p:nvSpPr>
        <p:spPr bwMode="auto">
          <a:xfrm>
            <a:off x="7824788" y="59039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6240" name="Group 272"/>
          <p:cNvGrpSpPr>
            <a:grpSpLocks/>
          </p:cNvGrpSpPr>
          <p:nvPr/>
        </p:nvGrpSpPr>
        <p:grpSpPr bwMode="auto">
          <a:xfrm>
            <a:off x="639763" y="6324600"/>
            <a:ext cx="2471737" cy="477838"/>
            <a:chOff x="384" y="3683"/>
            <a:chExt cx="1557" cy="301"/>
          </a:xfrm>
        </p:grpSpPr>
        <p:pic>
          <p:nvPicPr>
            <p:cNvPr id="1876241" name="Picture 27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242" name="Picture 27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76253" name="Group 285"/>
          <p:cNvGrpSpPr>
            <a:grpSpLocks/>
          </p:cNvGrpSpPr>
          <p:nvPr/>
        </p:nvGrpSpPr>
        <p:grpSpPr bwMode="auto">
          <a:xfrm>
            <a:off x="5227638" y="6324600"/>
            <a:ext cx="2925762" cy="457200"/>
            <a:chOff x="2575" y="3984"/>
            <a:chExt cx="1843" cy="288"/>
          </a:xfrm>
        </p:grpSpPr>
        <p:pic>
          <p:nvPicPr>
            <p:cNvPr id="1876250" name="Picture 2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3984"/>
              <a:ext cx="173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6252" name="Picture 28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" y="4118"/>
              <a:ext cx="18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76148" name="Line 180"/>
          <p:cNvSpPr>
            <a:spLocks noChangeShapeType="1"/>
          </p:cNvSpPr>
          <p:nvPr/>
        </p:nvSpPr>
        <p:spPr bwMode="auto">
          <a:xfrm flipV="1">
            <a:off x="4276725" y="3829050"/>
            <a:ext cx="0" cy="10699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7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7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7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7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7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7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7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7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7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7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7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7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7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7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7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7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6198" grpId="0" animBg="1"/>
      <p:bldP spid="1876198" grpId="1" animBg="1"/>
      <p:bldP spid="1876205" grpId="0" animBg="1"/>
      <p:bldP spid="1876205" grpId="1" animBg="1"/>
      <p:bldP spid="1876210" grpId="0" animBg="1"/>
      <p:bldP spid="1876210" grpId="1" animBg="1"/>
      <p:bldP spid="1876209" grpId="0" animBg="1"/>
      <p:bldP spid="1876209" grpId="1" animBg="1"/>
      <p:bldP spid="1876146" grpId="0" animBg="1"/>
      <p:bldP spid="1876146" grpId="1" animBg="1"/>
      <p:bldP spid="1876147" grpId="0" animBg="1"/>
      <p:bldP spid="1876147" grpId="1" animBg="1"/>
      <p:bldP spid="1876239" grpId="0" animBg="1"/>
      <p:bldP spid="1876148" grpId="0" animBg="1"/>
      <p:bldP spid="18761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2" y="3364992"/>
            <a:ext cx="3415260" cy="641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663" y="3562872"/>
            <a:ext cx="2247545" cy="291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E75E-0E25-45BE-9C84-75524B5AE24E}" type="slidenum">
              <a:rPr lang="en-US"/>
              <a:pPr/>
              <a:t>18</a:t>
            </a:fld>
            <a:endParaRPr lang="en-US"/>
          </a:p>
        </p:txBody>
      </p:sp>
      <p:sp>
        <p:nvSpPr>
          <p:cNvPr id="19220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205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6513"/>
            <a:ext cx="4994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53" name="Line 5"/>
          <p:cNvSpPr>
            <a:spLocks noChangeShapeType="1"/>
          </p:cNvSpPr>
          <p:nvPr/>
        </p:nvSpPr>
        <p:spPr bwMode="auto">
          <a:xfrm flipV="1">
            <a:off x="2743200" y="2466975"/>
            <a:ext cx="58499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2054" name="Line 6"/>
          <p:cNvSpPr>
            <a:spLocks noChangeShapeType="1"/>
          </p:cNvSpPr>
          <p:nvPr/>
        </p:nvSpPr>
        <p:spPr bwMode="auto">
          <a:xfrm>
            <a:off x="4351338" y="23907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2055" name="Line 7"/>
          <p:cNvSpPr>
            <a:spLocks noChangeShapeType="1"/>
          </p:cNvSpPr>
          <p:nvPr/>
        </p:nvSpPr>
        <p:spPr bwMode="auto">
          <a:xfrm>
            <a:off x="7094538" y="2390775"/>
            <a:ext cx="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28900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628900"/>
            <a:ext cx="1746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6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0859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6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13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7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210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04800"/>
            <a:ext cx="5899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04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874713"/>
            <a:ext cx="15636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05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817563"/>
            <a:ext cx="1503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06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79538"/>
            <a:ext cx="2732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07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379538"/>
            <a:ext cx="2292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08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425575"/>
            <a:ext cx="2641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614" y="3496390"/>
            <a:ext cx="1911336" cy="335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2109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81200"/>
            <a:ext cx="2262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13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643188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75" name="Line 27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7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7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109788"/>
            <a:ext cx="481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7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09788"/>
            <a:ext cx="48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11" name="Picture 6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352800"/>
            <a:ext cx="35607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112" name="Picture 6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343400"/>
            <a:ext cx="37068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82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181600"/>
            <a:ext cx="7415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83" name="Picture 3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10250"/>
            <a:ext cx="4819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84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2963"/>
            <a:ext cx="715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92" name="Line 44"/>
          <p:cNvSpPr>
            <a:spLocks noChangeShapeType="1"/>
          </p:cNvSpPr>
          <p:nvPr/>
        </p:nvSpPr>
        <p:spPr bwMode="auto">
          <a:xfrm>
            <a:off x="4495800" y="5322888"/>
            <a:ext cx="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93" name="Line 45"/>
          <p:cNvSpPr>
            <a:spLocks noChangeShapeType="1"/>
          </p:cNvSpPr>
          <p:nvPr/>
        </p:nvSpPr>
        <p:spPr bwMode="auto">
          <a:xfrm>
            <a:off x="5054600" y="5322888"/>
            <a:ext cx="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94" name="Line 46"/>
          <p:cNvSpPr>
            <a:spLocks noChangeShapeType="1"/>
          </p:cNvSpPr>
          <p:nvPr/>
        </p:nvSpPr>
        <p:spPr bwMode="auto">
          <a:xfrm>
            <a:off x="6334125" y="5322888"/>
            <a:ext cx="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95" name="Rectangle 47"/>
          <p:cNvSpPr>
            <a:spLocks noChangeArrowheads="1"/>
          </p:cNvSpPr>
          <p:nvPr/>
        </p:nvSpPr>
        <p:spPr bwMode="auto">
          <a:xfrm>
            <a:off x="7824788" y="59039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2096" name="Group 48"/>
          <p:cNvGrpSpPr>
            <a:grpSpLocks/>
          </p:cNvGrpSpPr>
          <p:nvPr/>
        </p:nvGrpSpPr>
        <p:grpSpPr bwMode="auto">
          <a:xfrm>
            <a:off x="639763" y="6324600"/>
            <a:ext cx="2471737" cy="477838"/>
            <a:chOff x="384" y="3683"/>
            <a:chExt cx="1557" cy="301"/>
          </a:xfrm>
        </p:grpSpPr>
        <p:pic>
          <p:nvPicPr>
            <p:cNvPr id="1922097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2098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2955543-4D43-426B-A3B0-86E8ED3CA6F2}" type="slidenum">
              <a:rPr lang="en-US"/>
              <a:pPr/>
              <a:t>19</a:t>
            </a:fld>
            <a:endParaRPr lang="en-US"/>
          </a:p>
        </p:txBody>
      </p:sp>
      <p:sp>
        <p:nvSpPr>
          <p:cNvPr id="1842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8669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219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2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2264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2276" name="Group 100"/>
          <p:cNvGrpSpPr>
            <a:grpSpLocks/>
          </p:cNvGrpSpPr>
          <p:nvPr/>
        </p:nvGrpSpPr>
        <p:grpSpPr bwMode="auto">
          <a:xfrm>
            <a:off x="685800" y="1496944"/>
            <a:ext cx="1752600" cy="1690688"/>
            <a:chOff x="432" y="3168"/>
            <a:chExt cx="1104" cy="1065"/>
          </a:xfrm>
        </p:grpSpPr>
        <p:sp>
          <p:nvSpPr>
            <p:cNvPr id="1842236" name="Line 60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237" name="Line 61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2240" name="Picture 6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2241" name="Rectangle 65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2233" name="Oval 57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2267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34932"/>
            <a:ext cx="14303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2268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70018"/>
            <a:ext cx="1706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2277" name="Line 101"/>
          <p:cNvSpPr>
            <a:spLocks noChangeShapeType="1"/>
          </p:cNvSpPr>
          <p:nvPr/>
        </p:nvSpPr>
        <p:spPr bwMode="auto">
          <a:xfrm flipH="1" flipV="1">
            <a:off x="685800" y="887344"/>
            <a:ext cx="838200" cy="1981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278" name="Line 102"/>
          <p:cNvSpPr>
            <a:spLocks noChangeShapeType="1"/>
          </p:cNvSpPr>
          <p:nvPr/>
        </p:nvSpPr>
        <p:spPr bwMode="auto">
          <a:xfrm flipH="1" flipV="1">
            <a:off x="1295400" y="846069"/>
            <a:ext cx="795338" cy="195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279" name="Line 103"/>
          <p:cNvSpPr>
            <a:spLocks noChangeShapeType="1"/>
          </p:cNvSpPr>
          <p:nvPr/>
        </p:nvSpPr>
        <p:spPr bwMode="auto">
          <a:xfrm flipV="1">
            <a:off x="1050925" y="863532"/>
            <a:ext cx="722313" cy="19097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4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84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84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277" grpId="0" animBg="1"/>
      <p:bldP spid="1842277" grpId="1" animBg="1"/>
      <p:bldP spid="1842278" grpId="0" animBg="1"/>
      <p:bldP spid="1842278" grpId="1" animBg="1"/>
      <p:bldP spid="1842279" grpId="0" animBg="1"/>
      <p:bldP spid="18422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2914-050B-4D4E-BCDE-2A119C031385}" type="slidenum">
              <a:rPr lang="en-US"/>
              <a:pPr/>
              <a:t>2</a:t>
            </a:fld>
            <a:endParaRPr lang="en-US"/>
          </a:p>
        </p:txBody>
      </p:sp>
      <p:sp>
        <p:nvSpPr>
          <p:cNvPr id="18513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496" name="Picture 10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60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1493" name="Group 101"/>
          <p:cNvGrpSpPr>
            <a:grpSpLocks/>
          </p:cNvGrpSpPr>
          <p:nvPr/>
        </p:nvGrpSpPr>
        <p:grpSpPr bwMode="auto">
          <a:xfrm>
            <a:off x="434975" y="685800"/>
            <a:ext cx="7310438" cy="838200"/>
            <a:chOff x="274" y="432"/>
            <a:chExt cx="4605" cy="528"/>
          </a:xfrm>
        </p:grpSpPr>
        <p:pic>
          <p:nvPicPr>
            <p:cNvPr id="1851488" name="Picture 9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804"/>
              <a:ext cx="30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59" name="Picture 6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432"/>
              <a:ext cx="346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61" name="Picture 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604"/>
              <a:ext cx="33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1484" name="Picture 9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85" name="Picture 9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1491" name="Group 99"/>
          <p:cNvGrpSpPr>
            <a:grpSpLocks/>
          </p:cNvGrpSpPr>
          <p:nvPr/>
        </p:nvGrpSpPr>
        <p:grpSpPr bwMode="auto">
          <a:xfrm>
            <a:off x="2411413" y="2667000"/>
            <a:ext cx="4979987" cy="3197225"/>
            <a:chOff x="1519" y="1680"/>
            <a:chExt cx="3137" cy="2014"/>
          </a:xfrm>
        </p:grpSpPr>
        <p:sp>
          <p:nvSpPr>
            <p:cNvPr id="1851454" name="Line 62"/>
            <p:cNvSpPr>
              <a:spLocks noChangeShapeType="1"/>
            </p:cNvSpPr>
            <p:nvPr/>
          </p:nvSpPr>
          <p:spPr bwMode="auto">
            <a:xfrm>
              <a:off x="2160" y="1680"/>
              <a:ext cx="0" cy="187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55" name="Line 63"/>
            <p:cNvSpPr>
              <a:spLocks noChangeShapeType="1"/>
            </p:cNvSpPr>
            <p:nvPr/>
          </p:nvSpPr>
          <p:spPr bwMode="auto">
            <a:xfrm>
              <a:off x="4368" y="1680"/>
              <a:ext cx="0" cy="187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6" name="Line 74"/>
            <p:cNvSpPr>
              <a:spLocks noChangeShapeType="1"/>
            </p:cNvSpPr>
            <p:nvPr/>
          </p:nvSpPr>
          <p:spPr bwMode="auto">
            <a:xfrm>
              <a:off x="1519" y="3408"/>
              <a:ext cx="29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67" name="Line 75"/>
            <p:cNvSpPr>
              <a:spLocks noChangeShapeType="1"/>
            </p:cNvSpPr>
            <p:nvPr/>
          </p:nvSpPr>
          <p:spPr bwMode="auto">
            <a:xfrm flipV="1">
              <a:off x="1632" y="1680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1468" name="Picture 7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" y="3570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69" name="Picture 7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" y="3556"/>
              <a:ext cx="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1470" name="Line 78"/>
            <p:cNvSpPr>
              <a:spLocks noChangeShapeType="1"/>
            </p:cNvSpPr>
            <p:nvPr/>
          </p:nvSpPr>
          <p:spPr bwMode="auto">
            <a:xfrm flipV="1">
              <a:off x="1957" y="3420"/>
              <a:ext cx="1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71" name="Line 79"/>
            <p:cNvSpPr>
              <a:spLocks noChangeShapeType="1"/>
            </p:cNvSpPr>
            <p:nvPr/>
          </p:nvSpPr>
          <p:spPr bwMode="auto">
            <a:xfrm flipH="1" flipV="1">
              <a:off x="4376" y="3420"/>
              <a:ext cx="1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1492" name="Group 100"/>
          <p:cNvGrpSpPr>
            <a:grpSpLocks/>
          </p:cNvGrpSpPr>
          <p:nvPr/>
        </p:nvGrpSpPr>
        <p:grpSpPr bwMode="auto">
          <a:xfrm>
            <a:off x="3060700" y="2468563"/>
            <a:ext cx="4187825" cy="198437"/>
            <a:chOff x="1928" y="1555"/>
            <a:chExt cx="2638" cy="125"/>
          </a:xfrm>
        </p:grpSpPr>
        <p:pic>
          <p:nvPicPr>
            <p:cNvPr id="1851486" name="Picture 9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1597"/>
              <a:ext cx="44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487" name="Picture 9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1555"/>
              <a:ext cx="43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1482" name="Freeform 90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83" name="Freeform 91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94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495" name="Picture 1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82" grpId="0" animBg="1"/>
      <p:bldP spid="18514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2955543-4D43-426B-A3B0-86E8ED3CA6F2}" type="slidenum">
              <a:rPr lang="en-US"/>
              <a:pPr/>
              <a:t>20</a:t>
            </a:fld>
            <a:endParaRPr lang="en-US"/>
          </a:p>
        </p:txBody>
      </p:sp>
      <p:sp>
        <p:nvSpPr>
          <p:cNvPr id="1842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8669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219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2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2264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2236" name="Line 60"/>
          <p:cNvSpPr>
            <a:spLocks noChangeShapeType="1"/>
          </p:cNvSpPr>
          <p:nvPr/>
        </p:nvSpPr>
        <p:spPr bwMode="auto">
          <a:xfrm rot="5400000" flipV="1">
            <a:off x="1562100" y="1530282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237" name="Line 61"/>
          <p:cNvSpPr>
            <a:spLocks noChangeShapeType="1"/>
          </p:cNvSpPr>
          <p:nvPr/>
        </p:nvSpPr>
        <p:spPr bwMode="auto">
          <a:xfrm flipV="1">
            <a:off x="1562100" y="1531869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2240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2344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2241" name="Rectangle 65"/>
          <p:cNvSpPr>
            <a:spLocks noChangeArrowheads="1"/>
          </p:cNvSpPr>
          <p:nvPr/>
        </p:nvSpPr>
        <p:spPr bwMode="auto">
          <a:xfrm>
            <a:off x="685800" y="1496944"/>
            <a:ext cx="1752600" cy="169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2233" name="Oval 57"/>
          <p:cNvSpPr>
            <a:spLocks noChangeArrowheads="1"/>
          </p:cNvSpPr>
          <p:nvPr/>
        </p:nvSpPr>
        <p:spPr bwMode="auto">
          <a:xfrm>
            <a:off x="1103313" y="1668394"/>
            <a:ext cx="914400" cy="914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2184" name="Group 1842183"/>
          <p:cNvGrpSpPr/>
          <p:nvPr/>
        </p:nvGrpSpPr>
        <p:grpSpPr>
          <a:xfrm>
            <a:off x="2495433" y="1649344"/>
            <a:ext cx="1714618" cy="902500"/>
            <a:chOff x="2495433" y="1649344"/>
            <a:chExt cx="1714618" cy="902500"/>
          </a:xfrm>
        </p:grpSpPr>
        <p:pic>
          <p:nvPicPr>
            <p:cNvPr id="1842182" name="Picture 184218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6048" y="1649344"/>
              <a:ext cx="1524003" cy="3692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2183" name="Picture 184218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5433" y="2182744"/>
              <a:ext cx="1708384" cy="3691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42267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34932"/>
            <a:ext cx="14303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2268" name="Picture 9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70018"/>
            <a:ext cx="1706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2185" name="Picture 184218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650" y="3457739"/>
            <a:ext cx="5139984" cy="657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590800" y="3457739"/>
            <a:ext cx="0" cy="657061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553712" y="3715846"/>
            <a:ext cx="0" cy="182880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705600" y="3457739"/>
            <a:ext cx="0" cy="657061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055296" y="3715846"/>
            <a:ext cx="0" cy="182880"/>
          </a:xfrm>
          <a:prstGeom prst="line">
            <a:avLst/>
          </a:prstGeom>
          <a:noFill/>
          <a:ln w="19050" cap="flat" cmpd="sng" algn="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210050" y="1877944"/>
            <a:ext cx="996696" cy="489744"/>
          </a:xfrm>
          <a:prstGeom prst="line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251960" y="2367688"/>
            <a:ext cx="941832" cy="1190814"/>
          </a:xfrm>
          <a:prstGeom prst="straightConnector1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038600" y="2552632"/>
            <a:ext cx="804672" cy="1005870"/>
          </a:xfrm>
          <a:prstGeom prst="straightConnector1">
            <a:avLst/>
          </a:prstGeom>
          <a:noFill/>
          <a:ln w="28575" cap="flat" cmpd="sng" algn="in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3339130" y="4267201"/>
            <a:ext cx="2453024" cy="1079325"/>
            <a:chOff x="3339130" y="4267201"/>
            <a:chExt cx="2453024" cy="1079325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39130" y="4689466"/>
              <a:ext cx="2453024" cy="657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403113" y="4347362"/>
              <a:ext cx="262824" cy="102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309930" y="5412510"/>
            <a:ext cx="2511425" cy="1077016"/>
            <a:chOff x="3309930" y="5412510"/>
            <a:chExt cx="2511425" cy="1077016"/>
          </a:xfrm>
        </p:grpSpPr>
        <p:pic>
          <p:nvPicPr>
            <p:cNvPr id="47" name="Picture 7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930" y="5832301"/>
              <a:ext cx="251142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403113" y="5492671"/>
              <a:ext cx="262824" cy="1025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42181" name="Group 1842180"/>
          <p:cNvGrpSpPr/>
          <p:nvPr/>
        </p:nvGrpSpPr>
        <p:grpSpPr>
          <a:xfrm>
            <a:off x="1168071" y="5253752"/>
            <a:ext cx="2337129" cy="690892"/>
            <a:chOff x="582046" y="5267325"/>
            <a:chExt cx="2337129" cy="690892"/>
          </a:xfrm>
        </p:grpSpPr>
        <p:pic>
          <p:nvPicPr>
            <p:cNvPr id="1842180" name="Picture 184217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2509" y="5267325"/>
              <a:ext cx="1796202" cy="219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2177" name="Picture 184217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917" y="5496686"/>
              <a:ext cx="2205386" cy="233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2179" name="Picture 184217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46" y="5724242"/>
              <a:ext cx="2337129" cy="2339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7" name="Arc 53"/>
          <p:cNvSpPr>
            <a:spLocks noChangeAspect="1"/>
          </p:cNvSpPr>
          <p:nvPr/>
        </p:nvSpPr>
        <p:spPr bwMode="auto">
          <a:xfrm>
            <a:off x="1103313" y="1669982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rc 53"/>
          <p:cNvSpPr>
            <a:spLocks noChangeAspect="1"/>
          </p:cNvSpPr>
          <p:nvPr/>
        </p:nvSpPr>
        <p:spPr bwMode="auto">
          <a:xfrm flipV="1">
            <a:off x="1103313" y="2121074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18156" y="4125017"/>
            <a:ext cx="6890487" cy="845572"/>
            <a:chOff x="1218156" y="4137543"/>
            <a:chExt cx="6890487" cy="84557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2127424" y="4137543"/>
              <a:ext cx="450850" cy="609600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6699424" y="4137543"/>
              <a:ext cx="450850" cy="609600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3732" y="4764066"/>
              <a:ext cx="1854911" cy="219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8156" y="4764066"/>
              <a:ext cx="1854911" cy="219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 flipH="1">
            <a:off x="3448049" y="5120640"/>
            <a:ext cx="585216" cy="941832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75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233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Arc 71" descr="25%"/>
          <p:cNvSpPr>
            <a:spLocks noChangeAspect="1"/>
          </p:cNvSpPr>
          <p:nvPr/>
        </p:nvSpPr>
        <p:spPr bwMode="auto">
          <a:xfrm>
            <a:off x="1103313" y="1669982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2236" name="Line 60"/>
          <p:cNvSpPr>
            <a:spLocks noChangeShapeType="1"/>
          </p:cNvSpPr>
          <p:nvPr/>
        </p:nvSpPr>
        <p:spPr bwMode="auto">
          <a:xfrm rot="5400000" flipV="1">
            <a:off x="1562100" y="1530282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2955543-4D43-426B-A3B0-86E8ED3CA6F2}" type="slidenum">
              <a:rPr lang="en-US"/>
              <a:pPr/>
              <a:t>21</a:t>
            </a:fld>
            <a:endParaRPr lang="en-US"/>
          </a:p>
        </p:txBody>
      </p:sp>
      <p:sp>
        <p:nvSpPr>
          <p:cNvPr id="1842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8669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219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2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2264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2237" name="Line 61"/>
          <p:cNvSpPr>
            <a:spLocks noChangeShapeType="1"/>
          </p:cNvSpPr>
          <p:nvPr/>
        </p:nvSpPr>
        <p:spPr bwMode="auto">
          <a:xfrm flipV="1">
            <a:off x="1562100" y="1531869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241" name="Rectangle 65"/>
          <p:cNvSpPr>
            <a:spLocks noChangeArrowheads="1"/>
          </p:cNvSpPr>
          <p:nvPr/>
        </p:nvSpPr>
        <p:spPr bwMode="auto">
          <a:xfrm>
            <a:off x="685800" y="1496944"/>
            <a:ext cx="1752600" cy="169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53"/>
          <p:cNvSpPr>
            <a:spLocks noChangeAspect="1"/>
          </p:cNvSpPr>
          <p:nvPr/>
        </p:nvSpPr>
        <p:spPr bwMode="auto">
          <a:xfrm>
            <a:off x="1103313" y="1669982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119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098" y="2792344"/>
            <a:ext cx="1524003" cy="369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76"/>
          <p:cNvGrpSpPr>
            <a:grpSpLocks/>
          </p:cNvGrpSpPr>
          <p:nvPr/>
        </p:nvGrpSpPr>
        <p:grpSpPr bwMode="auto">
          <a:xfrm>
            <a:off x="282575" y="580957"/>
            <a:ext cx="2330450" cy="1379537"/>
            <a:chOff x="178" y="2591"/>
            <a:chExt cx="1468" cy="869"/>
          </a:xfrm>
        </p:grpSpPr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178" y="2591"/>
              <a:ext cx="1468" cy="44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75"/>
            <p:cNvSpPr>
              <a:spLocks noChangeShapeType="1"/>
            </p:cNvSpPr>
            <p:nvPr/>
          </p:nvSpPr>
          <p:spPr bwMode="auto">
            <a:xfrm>
              <a:off x="768" y="3028"/>
              <a:ext cx="144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2182" name="Picture 18421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048" y="1649344"/>
            <a:ext cx="1524003" cy="369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0" y="5832301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555 L -0.35209 -0.758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-376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8353E-6 L -0.20694 0.1658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42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8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3511" name="Arc 71" descr="25%"/>
          <p:cNvSpPr>
            <a:spLocks noChangeAspect="1"/>
          </p:cNvSpPr>
          <p:nvPr/>
        </p:nvSpPr>
        <p:spPr bwMode="auto">
          <a:xfrm>
            <a:off x="1103313" y="1669982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rc 71" descr="25%"/>
          <p:cNvSpPr>
            <a:spLocks noChangeAspect="1"/>
          </p:cNvSpPr>
          <p:nvPr/>
        </p:nvSpPr>
        <p:spPr bwMode="auto">
          <a:xfrm>
            <a:off x="1101730" y="1672070"/>
            <a:ext cx="916008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  <a:gd name="connsiteX0" fmla="*/ 0 w 43188"/>
              <a:gd name="connsiteY0" fmla="*/ 21322 h 21600"/>
              <a:gd name="connsiteX1" fmla="*/ 21599 w 43188"/>
              <a:gd name="connsiteY1" fmla="*/ 0 h 21600"/>
              <a:gd name="connsiteX2" fmla="*/ 43188 w 43188"/>
              <a:gd name="connsiteY2" fmla="*/ 20924 h 21600"/>
              <a:gd name="connsiteX0" fmla="*/ 21599 w 43188"/>
              <a:gd name="connsiteY0" fmla="*/ 21600 h 21600"/>
              <a:gd name="connsiteX1" fmla="*/ 21599 w 43188"/>
              <a:gd name="connsiteY1" fmla="*/ 0 h 21600"/>
              <a:gd name="connsiteX2" fmla="*/ 43188 w 43188"/>
              <a:gd name="connsiteY2" fmla="*/ 20924 h 21600"/>
              <a:gd name="connsiteX3" fmla="*/ 21599 w 431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8" h="21600" fill="none" extrusionOk="0">
                <a:moveTo>
                  <a:pt x="0" y="21322"/>
                </a:moveTo>
                <a:cubicBezTo>
                  <a:pt x="152" y="9502"/>
                  <a:pt x="9777" y="-1"/>
                  <a:pt x="21599" y="0"/>
                </a:cubicBezTo>
                <a:cubicBezTo>
                  <a:pt x="33265" y="0"/>
                  <a:pt x="42823" y="9264"/>
                  <a:pt x="43188" y="20924"/>
                </a:cubicBezTo>
              </a:path>
              <a:path w="43188" h="21600" stroke="0" extrusionOk="0">
                <a:moveTo>
                  <a:pt x="21599" y="21600"/>
                </a:moveTo>
                <a:lnTo>
                  <a:pt x="21599" y="0"/>
                </a:lnTo>
                <a:cubicBezTo>
                  <a:pt x="33265" y="0"/>
                  <a:pt x="42823" y="9264"/>
                  <a:pt x="43188" y="20924"/>
                </a:cubicBezTo>
                <a:lnTo>
                  <a:pt x="21599" y="21600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88" name="Line 48"/>
          <p:cNvSpPr>
            <a:spLocks noChangeShapeType="1"/>
          </p:cNvSpPr>
          <p:nvPr/>
        </p:nvSpPr>
        <p:spPr bwMode="auto">
          <a:xfrm flipV="1">
            <a:off x="1562100" y="1531869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7" name="Line 47"/>
          <p:cNvSpPr>
            <a:spLocks noChangeShapeType="1"/>
          </p:cNvSpPr>
          <p:nvPr/>
        </p:nvSpPr>
        <p:spPr bwMode="auto">
          <a:xfrm rot="5400000" flipV="1">
            <a:off x="1561307" y="1531075"/>
            <a:ext cx="0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8669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2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9D00E5C2-58A9-414C-AA2C-976D66300701}" type="slidenum">
              <a:rPr lang="en-US"/>
              <a:pPr/>
              <a:t>22</a:t>
            </a:fld>
            <a:endParaRPr lang="en-US"/>
          </a:p>
        </p:txBody>
      </p:sp>
      <p:sp>
        <p:nvSpPr>
          <p:cNvPr id="1853500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7" name="Line 37"/>
          <p:cNvSpPr>
            <a:spLocks noChangeShapeType="1"/>
          </p:cNvSpPr>
          <p:nvPr/>
        </p:nvSpPr>
        <p:spPr bwMode="auto">
          <a:xfrm>
            <a:off x="0" y="3482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19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11119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513" y="3543822"/>
            <a:ext cx="6616700" cy="3200400"/>
            <a:chOff x="36513" y="3543822"/>
            <a:chExt cx="6616700" cy="3200400"/>
          </a:xfrm>
        </p:grpSpPr>
        <p:pic>
          <p:nvPicPr>
            <p:cNvPr id="1853517" name="Picture 7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43822"/>
              <a:ext cx="661670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66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4077222"/>
              <a:ext cx="51752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0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460109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1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575679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2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75" y="4615385"/>
              <a:ext cx="171132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3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4602685"/>
              <a:ext cx="26765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4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75" y="4982097"/>
              <a:ext cx="4665663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5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75" y="5769497"/>
              <a:ext cx="159385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76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44097"/>
              <a:ext cx="3203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83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75" y="6144147"/>
              <a:ext cx="30861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098" y="2792344"/>
            <a:ext cx="1524003" cy="369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3490" name="Rectangle 50"/>
          <p:cNvSpPr>
            <a:spLocks noChangeArrowheads="1"/>
          </p:cNvSpPr>
          <p:nvPr/>
        </p:nvSpPr>
        <p:spPr bwMode="auto">
          <a:xfrm>
            <a:off x="685800" y="1496944"/>
            <a:ext cx="1752600" cy="169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518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119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93" name="Arc 53"/>
          <p:cNvSpPr>
            <a:spLocks noChangeAspect="1"/>
          </p:cNvSpPr>
          <p:nvPr/>
        </p:nvSpPr>
        <p:spPr bwMode="auto">
          <a:xfrm>
            <a:off x="1103313" y="1669982"/>
            <a:ext cx="915987" cy="457200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43187"/>
              <a:gd name="T1" fmla="*/ 21323 h 21600"/>
              <a:gd name="T2" fmla="*/ 43187 w 43187"/>
              <a:gd name="T3" fmla="*/ 20925 h 21600"/>
              <a:gd name="T4" fmla="*/ 21598 w 431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7" h="21600" fill="none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</a:path>
              <a:path w="43187" h="21600" stroke="0" extrusionOk="0">
                <a:moveTo>
                  <a:pt x="-1" y="21322"/>
                </a:moveTo>
                <a:cubicBezTo>
                  <a:pt x="151" y="9502"/>
                  <a:pt x="9776" y="-1"/>
                  <a:pt x="21598" y="0"/>
                </a:cubicBezTo>
                <a:cubicBezTo>
                  <a:pt x="33264" y="0"/>
                  <a:pt x="42822" y="9264"/>
                  <a:pt x="43187" y="20924"/>
                </a:cubicBezTo>
                <a:lnTo>
                  <a:pt x="21598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3509" name="Group 69"/>
          <p:cNvGrpSpPr>
            <a:grpSpLocks/>
          </p:cNvGrpSpPr>
          <p:nvPr/>
        </p:nvGrpSpPr>
        <p:grpSpPr bwMode="auto">
          <a:xfrm>
            <a:off x="1828800" y="588894"/>
            <a:ext cx="3736975" cy="1390650"/>
            <a:chOff x="1152" y="2596"/>
            <a:chExt cx="2354" cy="876"/>
          </a:xfrm>
        </p:grpSpPr>
        <p:sp>
          <p:nvSpPr>
            <p:cNvPr id="1853507" name="Rectangle 67"/>
            <p:cNvSpPr>
              <a:spLocks noChangeArrowheads="1"/>
            </p:cNvSpPr>
            <p:nvPr/>
          </p:nvSpPr>
          <p:spPr bwMode="auto">
            <a:xfrm>
              <a:off x="2095" y="2596"/>
              <a:ext cx="1411" cy="44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08" name="Line 68"/>
            <p:cNvSpPr>
              <a:spLocks noChangeShapeType="1"/>
            </p:cNvSpPr>
            <p:nvPr/>
          </p:nvSpPr>
          <p:spPr bwMode="auto">
            <a:xfrm flipH="1">
              <a:off x="1152" y="3040"/>
              <a:ext cx="950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907355" y="619120"/>
            <a:ext cx="1316736" cy="50292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2019300" y="1134566"/>
            <a:ext cx="694944" cy="3520440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32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1" grpId="0" animBg="1"/>
      <p:bldP spid="34" grpId="0" animBg="1"/>
      <p:bldP spid="1853477" grpId="0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122987"/>
            <a:ext cx="1343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90488" y="3446829"/>
            <a:ext cx="8972724" cy="2524203"/>
            <a:chOff x="90488" y="3446829"/>
            <a:chExt cx="8972724" cy="2524203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4565824" y="3810001"/>
              <a:ext cx="0" cy="885824"/>
            </a:xfrm>
            <a:prstGeom prst="line">
              <a:avLst/>
            </a:prstGeom>
            <a:noFill/>
            <a:ln w="28575" cap="flat" cmpd="sng" algn="in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227013" y="3810000"/>
              <a:ext cx="86836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227013" y="5637213"/>
              <a:ext cx="868362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3144044" y="3474720"/>
              <a:ext cx="0" cy="2496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90488" y="4724400"/>
              <a:ext cx="89582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0131" y="4775548"/>
              <a:ext cx="167382" cy="1157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5986463" y="4695825"/>
              <a:ext cx="55562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3116263" y="4695825"/>
              <a:ext cx="55562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3424" y="4746799"/>
              <a:ext cx="449006" cy="269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9140" y="4089748"/>
              <a:ext cx="140684" cy="1791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8" name="Straight Connector 57"/>
            <p:cNvCxnSpPr/>
            <p:nvPr/>
          </p:nvCxnSpPr>
          <p:spPr bwMode="auto">
            <a:xfrm flipV="1">
              <a:off x="2552178" y="3822527"/>
              <a:ext cx="574675" cy="288749"/>
            </a:xfrm>
            <a:prstGeom prst="line">
              <a:avLst/>
            </a:prstGeom>
            <a:noFill/>
            <a:ln w="28575" cap="flat" cmpd="sng" algn="in">
              <a:solidFill>
                <a:srgbClr val="00CC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2340" y="4765117"/>
              <a:ext cx="120872" cy="201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3178" y="3446829"/>
              <a:ext cx="161163" cy="134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144838" y="37957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 flipH="1">
              <a:off x="4578350" y="37957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 flipV="1">
              <a:off x="273050" y="47228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 flipH="1" flipV="1">
              <a:off x="1697038" y="47228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 flipV="1">
              <a:off x="6013450" y="47228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 flipH="1" flipV="1">
              <a:off x="7440613" y="4722813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8875887" y="4584526"/>
              <a:ext cx="103187" cy="150813"/>
            </a:xfrm>
            <a:prstGeom prst="line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176560" y="4597052"/>
              <a:ext cx="109728" cy="150813"/>
            </a:xfrm>
            <a:prstGeom prst="line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685800" y="1497186"/>
            <a:ext cx="1752600" cy="169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74" descr="25%"/>
          <p:cNvSpPr>
            <a:spLocks noChangeArrowheads="1"/>
          </p:cNvSpPr>
          <p:nvPr/>
        </p:nvSpPr>
        <p:spPr bwMode="auto">
          <a:xfrm>
            <a:off x="1103313" y="1668636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5"/>
          <p:cNvSpPr>
            <a:spLocks noChangeShapeType="1"/>
          </p:cNvSpPr>
          <p:nvPr/>
        </p:nvSpPr>
        <p:spPr bwMode="auto">
          <a:xfrm rot="5400000" flipV="1">
            <a:off x="1562100" y="1530524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 flipV="1">
            <a:off x="1562100" y="1532111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77" descr="25%"/>
          <p:cNvSpPr>
            <a:spLocks noChangeArrowheads="1"/>
          </p:cNvSpPr>
          <p:nvPr/>
        </p:nvSpPr>
        <p:spPr bwMode="auto">
          <a:xfrm>
            <a:off x="1103313" y="1668636"/>
            <a:ext cx="914400" cy="914400"/>
          </a:xfrm>
          <a:prstGeom prst="ellipse">
            <a:avLst/>
          </a:prstGeom>
          <a:pattFill prst="pct25">
            <a:fgClr>
              <a:srgbClr val="FF66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9CDAF24B-EE5D-4F7E-94F0-EC1EB12072A4}" type="slidenum">
              <a:rPr lang="en-US"/>
              <a:pPr/>
              <a:t>23</a:t>
            </a:fld>
            <a:endParaRPr lang="en-US"/>
          </a:p>
        </p:txBody>
      </p:sp>
      <p:sp>
        <p:nvSpPr>
          <p:cNvPr id="19036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4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03656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06900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61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66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733900"/>
            <a:ext cx="1343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80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2586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682" name="Oval 66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78" name="Line 62"/>
          <p:cNvSpPr>
            <a:spLocks noChangeShapeType="1"/>
          </p:cNvSpPr>
          <p:nvPr/>
        </p:nvSpPr>
        <p:spPr bwMode="auto">
          <a:xfrm rot="5400000" flipV="1">
            <a:off x="1561307" y="1530031"/>
            <a:ext cx="0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79" name="Line 63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83" name="Oval 6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85" name="Rectangle 69"/>
          <p:cNvSpPr>
            <a:spLocks noChangeArrowheads="1"/>
          </p:cNvSpPr>
          <p:nvPr/>
        </p:nvSpPr>
        <p:spPr bwMode="auto">
          <a:xfrm>
            <a:off x="3098800" y="579913"/>
            <a:ext cx="2459038" cy="7127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87" name="Line 71"/>
          <p:cNvSpPr>
            <a:spLocks noChangeShapeType="1"/>
          </p:cNvSpPr>
          <p:nvPr/>
        </p:nvSpPr>
        <p:spPr bwMode="auto">
          <a:xfrm flipH="1">
            <a:off x="1839739" y="1292700"/>
            <a:ext cx="1262062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622" y="1089025"/>
            <a:ext cx="1235342" cy="22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367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75125"/>
            <a:ext cx="1517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632548" y="683797"/>
            <a:ext cx="4350164" cy="836914"/>
            <a:chOff x="3632548" y="683797"/>
            <a:chExt cx="4350164" cy="83691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632548" y="1190524"/>
              <a:ext cx="2895600" cy="329061"/>
            </a:xfrm>
            <a:prstGeom prst="line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721274" y="683797"/>
              <a:ext cx="3938414" cy="18288"/>
            </a:xfrm>
            <a:prstGeom prst="line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19672" y="1228103"/>
              <a:ext cx="384048" cy="292608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7653528" y="694944"/>
              <a:ext cx="329184" cy="393192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Straight Arrow Connector 51"/>
          <p:cNvCxnSpPr/>
          <p:nvPr/>
        </p:nvCxnSpPr>
        <p:spPr bwMode="auto">
          <a:xfrm flipH="1">
            <a:off x="3136392" y="913635"/>
            <a:ext cx="3447288" cy="5276088"/>
          </a:xfrm>
          <a:prstGeom prst="straightConnector1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2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3685" grpId="0" animBg="1"/>
      <p:bldP spid="19036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685800" y="1497186"/>
            <a:ext cx="1752600" cy="169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74" descr="25%"/>
          <p:cNvSpPr>
            <a:spLocks noChangeArrowheads="1"/>
          </p:cNvSpPr>
          <p:nvPr/>
        </p:nvSpPr>
        <p:spPr bwMode="auto">
          <a:xfrm>
            <a:off x="1103313" y="1668636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5"/>
          <p:cNvSpPr>
            <a:spLocks noChangeShapeType="1"/>
          </p:cNvSpPr>
          <p:nvPr/>
        </p:nvSpPr>
        <p:spPr bwMode="auto">
          <a:xfrm rot="5400000" flipV="1">
            <a:off x="1562100" y="1530524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 flipV="1">
            <a:off x="1562100" y="1532111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77" descr="25%"/>
          <p:cNvSpPr>
            <a:spLocks noChangeArrowheads="1"/>
          </p:cNvSpPr>
          <p:nvPr/>
        </p:nvSpPr>
        <p:spPr bwMode="auto">
          <a:xfrm>
            <a:off x="1103313" y="1668636"/>
            <a:ext cx="914400" cy="914400"/>
          </a:xfrm>
          <a:prstGeom prst="ellipse">
            <a:avLst/>
          </a:prstGeom>
          <a:pattFill prst="pct25">
            <a:fgClr>
              <a:srgbClr val="FF66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9CDAF24B-EE5D-4F7E-94F0-EC1EB12072A4}" type="slidenum">
              <a:rPr lang="en-US"/>
              <a:pPr/>
              <a:t>24</a:t>
            </a:fld>
            <a:endParaRPr lang="en-US"/>
          </a:p>
        </p:txBody>
      </p:sp>
      <p:sp>
        <p:nvSpPr>
          <p:cNvPr id="19036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4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3656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06900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61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6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733900"/>
            <a:ext cx="1343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74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75125"/>
            <a:ext cx="1517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80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2586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682" name="Oval 66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78" name="Line 62"/>
          <p:cNvSpPr>
            <a:spLocks noChangeShapeType="1"/>
          </p:cNvSpPr>
          <p:nvPr/>
        </p:nvSpPr>
        <p:spPr bwMode="auto">
          <a:xfrm rot="5400000" flipV="1">
            <a:off x="1561307" y="1530031"/>
            <a:ext cx="0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79" name="Line 63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83" name="Oval 6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3667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4575"/>
            <a:ext cx="1879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0" y="1447623"/>
            <a:ext cx="1255893" cy="67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372" y="1517904"/>
            <a:ext cx="3753340" cy="467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3675" name="Line 59"/>
          <p:cNvSpPr>
            <a:spLocks noChangeShapeType="1"/>
          </p:cNvSpPr>
          <p:nvPr/>
        </p:nvSpPr>
        <p:spPr bwMode="auto">
          <a:xfrm>
            <a:off x="5519738" y="1027588"/>
            <a:ext cx="1066800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76" name="Line 60"/>
          <p:cNvSpPr>
            <a:spLocks noChangeShapeType="1"/>
          </p:cNvSpPr>
          <p:nvPr/>
        </p:nvSpPr>
        <p:spPr bwMode="auto">
          <a:xfrm>
            <a:off x="4972050" y="1038700"/>
            <a:ext cx="457200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621024" y="541465"/>
            <a:ext cx="3282696" cy="1453896"/>
          </a:xfrm>
          <a:prstGeom prst="straightConnector1">
            <a:avLst/>
          </a:prstGeom>
          <a:noFill/>
          <a:ln w="28575" cap="flat" cmpd="sng" algn="in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4026074" y="539496"/>
            <a:ext cx="3922776" cy="987552"/>
          </a:xfrm>
          <a:prstGeom prst="straightConnector1">
            <a:avLst/>
          </a:prstGeom>
          <a:noFill/>
          <a:ln w="28575" cap="flat" cmpd="sng" algn="in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91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0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90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3675" grpId="0" animBg="1"/>
      <p:bldP spid="1903675" grpId="1" animBg="1"/>
      <p:bldP spid="1903676" grpId="0" animBg="1"/>
      <p:bldP spid="190367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06900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0" y="1447623"/>
            <a:ext cx="1255893" cy="67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372" y="1517904"/>
            <a:ext cx="3753340" cy="467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9607" name="Oval 8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608" name="Line 88"/>
          <p:cNvSpPr>
            <a:spLocks noChangeShapeType="1"/>
          </p:cNvSpPr>
          <p:nvPr/>
        </p:nvSpPr>
        <p:spPr bwMode="auto">
          <a:xfrm rot="5400000" flipV="1">
            <a:off x="1562100" y="1529238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609" name="Line 89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71"/>
          <p:cNvGrpSpPr>
            <a:grpSpLocks/>
          </p:cNvGrpSpPr>
          <p:nvPr/>
        </p:nvGrpSpPr>
        <p:grpSpPr bwMode="auto">
          <a:xfrm>
            <a:off x="685800" y="1497186"/>
            <a:ext cx="1752600" cy="1690688"/>
            <a:chOff x="432" y="3168"/>
            <a:chExt cx="1104" cy="1065"/>
          </a:xfrm>
        </p:grpSpPr>
        <p:pic>
          <p:nvPicPr>
            <p:cNvPr id="37" name="Picture 7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4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77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>
                  <a:alpha val="0"/>
                </a:srgbClr>
              </a:fgClr>
              <a:bgClr>
                <a:schemeClr val="bg1">
                  <a:alpha val="0"/>
                </a:schemeClr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1C512B74-B069-4974-9DA3-36ACB144EAF0}" type="slidenum">
              <a:rPr lang="en-US"/>
              <a:pPr/>
              <a:t>25</a:t>
            </a:fld>
            <a:endParaRPr lang="en-US"/>
          </a:p>
        </p:txBody>
      </p:sp>
      <p:pic>
        <p:nvPicPr>
          <p:cNvPr id="1899605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1300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5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4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79" name="Rectangle 59"/>
          <p:cNvSpPr>
            <a:spLocks noChangeArrowheads="1"/>
          </p:cNvSpPr>
          <p:nvPr/>
        </p:nvSpPr>
        <p:spPr bwMode="auto">
          <a:xfrm>
            <a:off x="4386263" y="1572100"/>
            <a:ext cx="2001837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9597" name="Group 77"/>
          <p:cNvGrpSpPr>
            <a:grpSpLocks/>
          </p:cNvGrpSpPr>
          <p:nvPr/>
        </p:nvGrpSpPr>
        <p:grpSpPr bwMode="auto">
          <a:xfrm>
            <a:off x="6400800" y="1213673"/>
            <a:ext cx="1857375" cy="333375"/>
            <a:chOff x="4032" y="3006"/>
            <a:chExt cx="1170" cy="210"/>
          </a:xfrm>
        </p:grpSpPr>
        <p:pic>
          <p:nvPicPr>
            <p:cNvPr id="1899582" name="Picture 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06"/>
              <a:ext cx="102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9592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82554">
              <a:off x="4032" y="3160"/>
              <a:ext cx="14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9956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72188"/>
            <a:ext cx="39290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9594" name="Group 74"/>
          <p:cNvGrpSpPr>
            <a:grpSpLocks/>
          </p:cNvGrpSpPr>
          <p:nvPr/>
        </p:nvGrpSpPr>
        <p:grpSpPr bwMode="auto">
          <a:xfrm>
            <a:off x="7086600" y="806925"/>
            <a:ext cx="1831975" cy="396875"/>
            <a:chOff x="4464" y="2734"/>
            <a:chExt cx="1154" cy="250"/>
          </a:xfrm>
        </p:grpSpPr>
        <p:pic>
          <p:nvPicPr>
            <p:cNvPr id="1899584" name="Picture 6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34"/>
              <a:ext cx="105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9591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99398">
              <a:off x="4464" y="2928"/>
              <a:ext cx="14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099816"/>
            <a:ext cx="31988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3746500" y="2743199"/>
            <a:ext cx="474663" cy="5303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 flipH="1">
            <a:off x="3783013" y="2686049"/>
            <a:ext cx="1608137" cy="6766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auto">
          <a:xfrm>
            <a:off x="4697413" y="2734055"/>
            <a:ext cx="311150" cy="6217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 flipH="1">
            <a:off x="5091113" y="2722563"/>
            <a:ext cx="695325" cy="630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935287"/>
            <a:ext cx="11604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9450"/>
            <a:ext cx="23082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6599238" y="2898775"/>
            <a:ext cx="2362200" cy="987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9450"/>
            <a:ext cx="23082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102"/>
          <p:cNvGrpSpPr>
            <a:grpSpLocks/>
          </p:cNvGrpSpPr>
          <p:nvPr/>
        </p:nvGrpSpPr>
        <p:grpSpPr bwMode="auto">
          <a:xfrm>
            <a:off x="7678738" y="2401887"/>
            <a:ext cx="1312862" cy="838200"/>
            <a:chOff x="4837" y="2640"/>
            <a:chExt cx="827" cy="528"/>
          </a:xfrm>
        </p:grpSpPr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5088" y="2832"/>
              <a:ext cx="4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" name="Picture 10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" y="2640"/>
              <a:ext cx="82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99595" name="Group 75"/>
          <p:cNvGrpSpPr>
            <a:grpSpLocks/>
          </p:cNvGrpSpPr>
          <p:nvPr/>
        </p:nvGrpSpPr>
        <p:grpSpPr bwMode="auto">
          <a:xfrm>
            <a:off x="5922963" y="567213"/>
            <a:ext cx="1308100" cy="319087"/>
            <a:chOff x="3689" y="2583"/>
            <a:chExt cx="824" cy="201"/>
          </a:xfrm>
        </p:grpSpPr>
        <p:pic>
          <p:nvPicPr>
            <p:cNvPr id="1899586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2583"/>
              <a:ext cx="6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9590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882">
              <a:off x="4368" y="2728"/>
              <a:ext cx="14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99596" name="Group 76"/>
          <p:cNvGrpSpPr>
            <a:grpSpLocks/>
          </p:cNvGrpSpPr>
          <p:nvPr/>
        </p:nvGrpSpPr>
        <p:grpSpPr bwMode="auto">
          <a:xfrm>
            <a:off x="7000875" y="362425"/>
            <a:ext cx="1447800" cy="295275"/>
            <a:chOff x="4368" y="2406"/>
            <a:chExt cx="912" cy="186"/>
          </a:xfrm>
        </p:grpSpPr>
        <p:pic>
          <p:nvPicPr>
            <p:cNvPr id="1899588" name="Picture 6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" y="2406"/>
              <a:ext cx="72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9593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3870">
              <a:off x="4368" y="2536"/>
              <a:ext cx="14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547" y="4607670"/>
            <a:ext cx="3524065" cy="269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978" y="5371578"/>
            <a:ext cx="3191126" cy="409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446" y="5038793"/>
            <a:ext cx="1897232" cy="23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24400" y="387825"/>
            <a:ext cx="3498850" cy="2111375"/>
            <a:chOff x="4724400" y="387825"/>
            <a:chExt cx="3498850" cy="2111375"/>
          </a:xfrm>
        </p:grpSpPr>
        <p:sp>
          <p:nvSpPr>
            <p:cNvPr id="1899599" name="Line 79"/>
            <p:cNvSpPr>
              <a:spLocks noChangeShapeType="1"/>
            </p:cNvSpPr>
            <p:nvPr/>
          </p:nvSpPr>
          <p:spPr bwMode="auto">
            <a:xfrm flipH="1">
              <a:off x="4724400" y="633888"/>
              <a:ext cx="2660650" cy="186531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9600" name="Line 80"/>
            <p:cNvSpPr>
              <a:spLocks noChangeShapeType="1"/>
            </p:cNvSpPr>
            <p:nvPr/>
          </p:nvSpPr>
          <p:spPr bwMode="auto">
            <a:xfrm flipH="1">
              <a:off x="5940425" y="1922938"/>
              <a:ext cx="585788" cy="57626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9604" name="Rectangle 84"/>
            <p:cNvSpPr>
              <a:spLocks noChangeArrowheads="1"/>
            </p:cNvSpPr>
            <p:nvPr/>
          </p:nvSpPr>
          <p:spPr bwMode="auto">
            <a:xfrm>
              <a:off x="6526213" y="1657825"/>
              <a:ext cx="950912" cy="265113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9602" name="Rectangle 82"/>
            <p:cNvSpPr>
              <a:spLocks noChangeArrowheads="1"/>
            </p:cNvSpPr>
            <p:nvPr/>
          </p:nvSpPr>
          <p:spPr bwMode="auto">
            <a:xfrm>
              <a:off x="7385050" y="387825"/>
              <a:ext cx="838200" cy="238125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4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9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579" grpId="0" animBg="1"/>
      <p:bldP spid="189957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06900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0" y="1447623"/>
            <a:ext cx="1255893" cy="67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372" y="1517904"/>
            <a:ext cx="3753340" cy="467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9607" name="Oval 8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608" name="Line 88"/>
          <p:cNvSpPr>
            <a:spLocks noChangeShapeType="1"/>
          </p:cNvSpPr>
          <p:nvPr/>
        </p:nvSpPr>
        <p:spPr bwMode="auto">
          <a:xfrm rot="5400000" flipV="1">
            <a:off x="1562100" y="1529238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609" name="Line 89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71"/>
          <p:cNvGrpSpPr>
            <a:grpSpLocks/>
          </p:cNvGrpSpPr>
          <p:nvPr/>
        </p:nvGrpSpPr>
        <p:grpSpPr bwMode="auto">
          <a:xfrm>
            <a:off x="685800" y="1497186"/>
            <a:ext cx="1752600" cy="1690688"/>
            <a:chOff x="432" y="3168"/>
            <a:chExt cx="1104" cy="1065"/>
          </a:xfrm>
        </p:grpSpPr>
        <p:pic>
          <p:nvPicPr>
            <p:cNvPr id="37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4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77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>
                  <a:alpha val="0"/>
                </a:srgbClr>
              </a:fgClr>
              <a:bgClr>
                <a:schemeClr val="bg1">
                  <a:alpha val="0"/>
                </a:schemeClr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1C512B74-B069-4974-9DA3-36ACB144EAF0}" type="slidenum">
              <a:rPr lang="en-US"/>
              <a:pPr/>
              <a:t>26</a:t>
            </a:fld>
            <a:endParaRPr lang="en-US"/>
          </a:p>
        </p:txBody>
      </p:sp>
      <p:pic>
        <p:nvPicPr>
          <p:cNvPr id="1899605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1300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5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4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956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72188"/>
            <a:ext cx="39290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099816"/>
            <a:ext cx="31988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935287"/>
            <a:ext cx="11604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9450"/>
            <a:ext cx="23082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6599238" y="2898775"/>
            <a:ext cx="2362200" cy="987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9450"/>
            <a:ext cx="23082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102"/>
          <p:cNvGrpSpPr>
            <a:grpSpLocks/>
          </p:cNvGrpSpPr>
          <p:nvPr/>
        </p:nvGrpSpPr>
        <p:grpSpPr bwMode="auto">
          <a:xfrm>
            <a:off x="7678738" y="2401887"/>
            <a:ext cx="1312862" cy="838200"/>
            <a:chOff x="4837" y="2640"/>
            <a:chExt cx="827" cy="528"/>
          </a:xfrm>
        </p:grpSpPr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5088" y="2832"/>
              <a:ext cx="4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" name="Picture 10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" y="2640"/>
              <a:ext cx="82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565503"/>
            <a:ext cx="14716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7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925866"/>
            <a:ext cx="43672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484666"/>
            <a:ext cx="16033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633891"/>
            <a:ext cx="95408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Line 67"/>
          <p:cNvSpPr>
            <a:spLocks noChangeShapeType="1"/>
          </p:cNvSpPr>
          <p:nvPr/>
        </p:nvSpPr>
        <p:spPr bwMode="auto">
          <a:xfrm>
            <a:off x="5181600" y="3606778"/>
            <a:ext cx="76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 flipH="1">
            <a:off x="5943600" y="3781403"/>
            <a:ext cx="977900" cy="858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71"/>
          <p:cNvSpPr>
            <a:spLocks noChangeShapeType="1"/>
          </p:cNvSpPr>
          <p:nvPr/>
        </p:nvSpPr>
        <p:spPr bwMode="auto">
          <a:xfrm flipH="1">
            <a:off x="6572250" y="3759178"/>
            <a:ext cx="1444625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72"/>
          <p:cNvSpPr>
            <a:spLocks noChangeShapeType="1"/>
          </p:cNvSpPr>
          <p:nvPr/>
        </p:nvSpPr>
        <p:spPr bwMode="auto">
          <a:xfrm>
            <a:off x="6891338" y="3105128"/>
            <a:ext cx="374650" cy="1435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73"/>
          <p:cNvSpPr>
            <a:spLocks noChangeShapeType="1"/>
          </p:cNvSpPr>
          <p:nvPr/>
        </p:nvSpPr>
        <p:spPr bwMode="auto">
          <a:xfrm>
            <a:off x="6727825" y="3790928"/>
            <a:ext cx="511175" cy="10509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06900"/>
            <a:ext cx="2774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250" y="1447623"/>
            <a:ext cx="1255893" cy="67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372" y="1517904"/>
            <a:ext cx="3753340" cy="467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9607" name="Oval 8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608" name="Line 88"/>
          <p:cNvSpPr>
            <a:spLocks noChangeShapeType="1"/>
          </p:cNvSpPr>
          <p:nvPr/>
        </p:nvSpPr>
        <p:spPr bwMode="auto">
          <a:xfrm rot="5400000" flipV="1">
            <a:off x="1562100" y="1529238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609" name="Line 89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71"/>
          <p:cNvGrpSpPr>
            <a:grpSpLocks/>
          </p:cNvGrpSpPr>
          <p:nvPr/>
        </p:nvGrpSpPr>
        <p:grpSpPr bwMode="auto">
          <a:xfrm>
            <a:off x="685800" y="1497186"/>
            <a:ext cx="1752600" cy="1690688"/>
            <a:chOff x="432" y="3168"/>
            <a:chExt cx="1104" cy="1065"/>
          </a:xfrm>
        </p:grpSpPr>
        <p:pic>
          <p:nvPicPr>
            <p:cNvPr id="37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4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77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>
                  <a:alpha val="0"/>
                </a:srgbClr>
              </a:fgClr>
              <a:bgClr>
                <a:schemeClr val="bg1">
                  <a:alpha val="0"/>
                </a:schemeClr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1C512B74-B069-4974-9DA3-36ACB144EAF0}" type="slidenum">
              <a:rPr lang="en-US"/>
              <a:pPr/>
              <a:t>27</a:t>
            </a:fld>
            <a:endParaRPr lang="en-US"/>
          </a:p>
        </p:txBody>
      </p:sp>
      <p:pic>
        <p:nvPicPr>
          <p:cNvPr id="1899605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1300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5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4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956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72188"/>
            <a:ext cx="39290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099816"/>
            <a:ext cx="31988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7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925866"/>
            <a:ext cx="43672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52" y="3135682"/>
            <a:ext cx="138906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Rectangle 77"/>
          <p:cNvSpPr>
            <a:spLocks noChangeArrowheads="1"/>
          </p:cNvSpPr>
          <p:nvPr/>
        </p:nvSpPr>
        <p:spPr bwMode="auto">
          <a:xfrm>
            <a:off x="4788227" y="3900857"/>
            <a:ext cx="1974850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 flipH="1">
            <a:off x="6780539" y="3426195"/>
            <a:ext cx="64008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80"/>
          <p:cNvSpPr>
            <a:spLocks noChangeArrowheads="1"/>
          </p:cNvSpPr>
          <p:nvPr/>
        </p:nvSpPr>
        <p:spPr bwMode="auto">
          <a:xfrm>
            <a:off x="7439352" y="3124570"/>
            <a:ext cx="1435100" cy="603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" name="Picture 10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27" y="3749871"/>
            <a:ext cx="19748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838700"/>
            <a:ext cx="40147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6048375"/>
            <a:ext cx="48910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824728" y="3733132"/>
            <a:ext cx="2340864" cy="1572768"/>
            <a:chOff x="5824728" y="3733132"/>
            <a:chExt cx="2340864" cy="1572768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flipH="1">
              <a:off x="5824728" y="5303520"/>
              <a:ext cx="2340864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156902" y="3733132"/>
              <a:ext cx="0" cy="1572768"/>
            </a:xfrm>
            <a:prstGeom prst="line">
              <a:avLst/>
            </a:prstGeom>
            <a:noFill/>
            <a:ln w="28575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149252" y="4178474"/>
            <a:ext cx="2699266" cy="413860"/>
            <a:chOff x="3149252" y="4178474"/>
            <a:chExt cx="2699266" cy="41386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5711358" y="4382022"/>
              <a:ext cx="137160" cy="210312"/>
            </a:xfrm>
            <a:prstGeom prst="line">
              <a:avLst/>
            </a:prstGeom>
            <a:noFill/>
            <a:ln w="28575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149252" y="4178474"/>
              <a:ext cx="137160" cy="210312"/>
            </a:xfrm>
            <a:prstGeom prst="line">
              <a:avLst/>
            </a:prstGeom>
            <a:noFill/>
            <a:ln w="28575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273" y="3923128"/>
            <a:ext cx="160379" cy="204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9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607" name="Oval 8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608" name="Line 88"/>
          <p:cNvSpPr>
            <a:spLocks noChangeShapeType="1"/>
          </p:cNvSpPr>
          <p:nvPr/>
        </p:nvSpPr>
        <p:spPr bwMode="auto">
          <a:xfrm rot="5400000" flipV="1">
            <a:off x="1562100" y="1529238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609" name="Line 89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71"/>
          <p:cNvGrpSpPr>
            <a:grpSpLocks/>
          </p:cNvGrpSpPr>
          <p:nvPr/>
        </p:nvGrpSpPr>
        <p:grpSpPr bwMode="auto">
          <a:xfrm>
            <a:off x="685800" y="1497186"/>
            <a:ext cx="1752600" cy="1690688"/>
            <a:chOff x="432" y="3168"/>
            <a:chExt cx="1104" cy="1065"/>
          </a:xfrm>
        </p:grpSpPr>
        <p:pic>
          <p:nvPicPr>
            <p:cNvPr id="37" name="Picture 7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4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77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>
                  <a:alpha val="0"/>
                </a:srgbClr>
              </a:fgClr>
              <a:bgClr>
                <a:schemeClr val="bg1">
                  <a:alpha val="0"/>
                </a:schemeClr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1C512B74-B069-4974-9DA3-36ACB144EAF0}" type="slidenum">
              <a:rPr lang="en-US"/>
              <a:pPr/>
              <a:t>28</a:t>
            </a:fld>
            <a:endParaRPr lang="en-US"/>
          </a:p>
        </p:txBody>
      </p:sp>
      <p:pic>
        <p:nvPicPr>
          <p:cNvPr id="1899605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1300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5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4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612079"/>
            <a:ext cx="48910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581912"/>
            <a:ext cx="39862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Line 92"/>
          <p:cNvSpPr>
            <a:spLocks noChangeShapeType="1"/>
          </p:cNvSpPr>
          <p:nvPr/>
        </p:nvSpPr>
        <p:spPr bwMode="auto">
          <a:xfrm flipH="1">
            <a:off x="5029200" y="838200"/>
            <a:ext cx="152400" cy="7406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93"/>
          <p:cNvSpPr>
            <a:spLocks noChangeShapeType="1"/>
          </p:cNvSpPr>
          <p:nvPr/>
        </p:nvSpPr>
        <p:spPr bwMode="auto">
          <a:xfrm flipH="1">
            <a:off x="6526213" y="838200"/>
            <a:ext cx="557212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6048375"/>
            <a:ext cx="48910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47549E-8 L 0 -0.791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075"/>
            <a:ext cx="251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607" name="Oval 87" descr="25%"/>
          <p:cNvSpPr>
            <a:spLocks noChangeArrowheads="1"/>
          </p:cNvSpPr>
          <p:nvPr/>
        </p:nvSpPr>
        <p:spPr bwMode="auto">
          <a:xfrm>
            <a:off x="1103313" y="1667350"/>
            <a:ext cx="914400" cy="91440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608" name="Line 88"/>
          <p:cNvSpPr>
            <a:spLocks noChangeShapeType="1"/>
          </p:cNvSpPr>
          <p:nvPr/>
        </p:nvSpPr>
        <p:spPr bwMode="auto">
          <a:xfrm rot="5400000" flipV="1">
            <a:off x="1562100" y="1529238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609" name="Line 89"/>
          <p:cNvSpPr>
            <a:spLocks noChangeShapeType="1"/>
          </p:cNvSpPr>
          <p:nvPr/>
        </p:nvSpPr>
        <p:spPr bwMode="auto">
          <a:xfrm flipV="1">
            <a:off x="1562100" y="1530825"/>
            <a:ext cx="0" cy="1189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71"/>
          <p:cNvGrpSpPr>
            <a:grpSpLocks/>
          </p:cNvGrpSpPr>
          <p:nvPr/>
        </p:nvGrpSpPr>
        <p:grpSpPr bwMode="auto">
          <a:xfrm>
            <a:off x="685800" y="1497186"/>
            <a:ext cx="1752600" cy="1690688"/>
            <a:chOff x="432" y="3168"/>
            <a:chExt cx="1104" cy="1065"/>
          </a:xfrm>
        </p:grpSpPr>
        <p:pic>
          <p:nvPicPr>
            <p:cNvPr id="37" name="Picture 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984"/>
              <a:ext cx="92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432" y="3168"/>
              <a:ext cx="1104" cy="106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4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 rot="5400000" flipV="1">
              <a:off x="984" y="3189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V="1">
              <a:off x="984" y="3190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77" descr="25%"/>
            <p:cNvSpPr>
              <a:spLocks noChangeArrowheads="1"/>
            </p:cNvSpPr>
            <p:nvPr/>
          </p:nvSpPr>
          <p:spPr bwMode="auto">
            <a:xfrm>
              <a:off x="695" y="3276"/>
              <a:ext cx="576" cy="576"/>
            </a:xfrm>
            <a:prstGeom prst="ellipse">
              <a:avLst/>
            </a:prstGeom>
            <a:pattFill prst="pct25">
              <a:fgClr>
                <a:srgbClr val="FF6600">
                  <a:alpha val="0"/>
                </a:srgbClr>
              </a:fgClr>
              <a:bgClr>
                <a:schemeClr val="bg1">
                  <a:alpha val="0"/>
                </a:schemeClr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08" y="57625"/>
            <a:ext cx="6660692" cy="219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48"/>
            <a:ext cx="160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4663"/>
          </a:xfrm>
        </p:spPr>
        <p:txBody>
          <a:bodyPr/>
          <a:lstStyle/>
          <a:p>
            <a:fld id="{1C512B74-B069-4974-9DA3-36ACB144EAF0}" type="slidenum">
              <a:rPr lang="en-US"/>
              <a:pPr/>
              <a:t>29</a:t>
            </a:fld>
            <a:endParaRPr lang="en-US"/>
          </a:p>
        </p:txBody>
      </p:sp>
      <p:pic>
        <p:nvPicPr>
          <p:cNvPr id="1899605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1300"/>
            <a:ext cx="14652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952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954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612079"/>
            <a:ext cx="48910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583433"/>
            <a:ext cx="39862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101"/>
          <p:cNvGrpSpPr>
            <a:grpSpLocks/>
          </p:cNvGrpSpPr>
          <p:nvPr/>
        </p:nvGrpSpPr>
        <p:grpSpPr bwMode="auto">
          <a:xfrm>
            <a:off x="4953000" y="1555924"/>
            <a:ext cx="1685925" cy="694944"/>
            <a:chOff x="3120" y="2608"/>
            <a:chExt cx="1062" cy="432"/>
          </a:xfrm>
        </p:grpSpPr>
        <p:sp>
          <p:nvSpPr>
            <p:cNvPr id="26" name="Line 102"/>
            <p:cNvSpPr>
              <a:spLocks noChangeShapeType="1"/>
            </p:cNvSpPr>
            <p:nvPr/>
          </p:nvSpPr>
          <p:spPr bwMode="auto">
            <a:xfrm flipH="1">
              <a:off x="3120" y="2608"/>
              <a:ext cx="69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3"/>
            <p:cNvSpPr>
              <a:spLocks noChangeShapeType="1"/>
            </p:cNvSpPr>
            <p:nvPr/>
          </p:nvSpPr>
          <p:spPr bwMode="auto">
            <a:xfrm flipH="1">
              <a:off x="3594" y="2608"/>
              <a:ext cx="588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64" y="2609850"/>
            <a:ext cx="164941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80"/>
          <p:cNvGrpSpPr>
            <a:grpSpLocks/>
          </p:cNvGrpSpPr>
          <p:nvPr/>
        </p:nvGrpSpPr>
        <p:grpSpPr bwMode="auto">
          <a:xfrm>
            <a:off x="3174827" y="2790651"/>
            <a:ext cx="1147763" cy="441325"/>
            <a:chOff x="1992" y="3322"/>
            <a:chExt cx="723" cy="278"/>
          </a:xfrm>
        </p:grpSpPr>
        <p:sp>
          <p:nvSpPr>
            <p:cNvPr id="30" name="Line 78"/>
            <p:cNvSpPr>
              <a:spLocks noChangeShapeType="1"/>
            </p:cNvSpPr>
            <p:nvPr/>
          </p:nvSpPr>
          <p:spPr bwMode="auto">
            <a:xfrm>
              <a:off x="1992" y="3322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9"/>
            <p:cNvSpPr>
              <a:spLocks noChangeShapeType="1"/>
            </p:cNvSpPr>
            <p:nvPr/>
          </p:nvSpPr>
          <p:spPr bwMode="auto">
            <a:xfrm>
              <a:off x="2619" y="3456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2088"/>
            <a:ext cx="1416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6096000" y="279911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77"/>
          <p:cNvGrpSpPr>
            <a:grpSpLocks/>
          </p:cNvGrpSpPr>
          <p:nvPr/>
        </p:nvGrpSpPr>
        <p:grpSpPr bwMode="auto">
          <a:xfrm>
            <a:off x="5573713" y="3371850"/>
            <a:ext cx="2351087" cy="514350"/>
            <a:chOff x="1863" y="3984"/>
            <a:chExt cx="1481" cy="324"/>
          </a:xfrm>
        </p:grpSpPr>
        <p:pic>
          <p:nvPicPr>
            <p:cNvPr id="44" name="Picture 7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7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4171"/>
              <a:ext cx="148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8153400" y="2686050"/>
            <a:ext cx="914400" cy="914400"/>
            <a:chOff x="4853" y="1680"/>
            <a:chExt cx="576" cy="576"/>
          </a:xfrm>
        </p:grpSpPr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" name="Oval 1"/>
          <p:cNvSpPr/>
          <p:nvPr/>
        </p:nvSpPr>
        <p:spPr bwMode="auto">
          <a:xfrm>
            <a:off x="3438144" y="2815583"/>
            <a:ext cx="3502152" cy="20324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7288" h="2032483">
                <a:moveTo>
                  <a:pt x="1046" y="1610280"/>
                </a:moveTo>
                <a:cubicBezTo>
                  <a:pt x="1916" y="1395598"/>
                  <a:pt x="5219" y="1577921"/>
                  <a:pt x="0" y="1280428"/>
                </a:cubicBezTo>
                <a:cubicBezTo>
                  <a:pt x="245393" y="857675"/>
                  <a:pt x="741177" y="-28113"/>
                  <a:pt x="1084545" y="685"/>
                </a:cubicBezTo>
                <a:cubicBezTo>
                  <a:pt x="1408135" y="27824"/>
                  <a:pt x="1607970" y="197597"/>
                  <a:pt x="1866379" y="391079"/>
                </a:cubicBezTo>
                <a:cubicBezTo>
                  <a:pt x="2074102" y="546610"/>
                  <a:pt x="2408576" y="903532"/>
                  <a:pt x="2781822" y="933874"/>
                </a:cubicBezTo>
                <a:cubicBezTo>
                  <a:pt x="3120813" y="961431"/>
                  <a:pt x="3215190" y="817661"/>
                  <a:pt x="3507288" y="654126"/>
                </a:cubicBezTo>
                <a:cubicBezTo>
                  <a:pt x="3498763" y="1041736"/>
                  <a:pt x="3507287" y="875418"/>
                  <a:pt x="3507287" y="1468317"/>
                </a:cubicBezTo>
                <a:cubicBezTo>
                  <a:pt x="3093927" y="1322180"/>
                  <a:pt x="2091846" y="927611"/>
                  <a:pt x="1678487" y="1017381"/>
                </a:cubicBezTo>
                <a:cubicBezTo>
                  <a:pt x="1265128" y="1107151"/>
                  <a:pt x="1259735" y="1865324"/>
                  <a:pt x="1027134" y="2006938"/>
                </a:cubicBezTo>
                <a:cubicBezTo>
                  <a:pt x="794533" y="2148552"/>
                  <a:pt x="472189" y="1657063"/>
                  <a:pt x="232775" y="1616543"/>
                </a:cubicBezTo>
                <a:cubicBezTo>
                  <a:pt x="103827" y="1594719"/>
                  <a:pt x="314197" y="1599738"/>
                  <a:pt x="1046" y="1610280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86" name="Group 101"/>
          <p:cNvGrpSpPr>
            <a:grpSpLocks/>
          </p:cNvGrpSpPr>
          <p:nvPr/>
        </p:nvGrpSpPr>
        <p:grpSpPr bwMode="auto">
          <a:xfrm>
            <a:off x="434975" y="685800"/>
            <a:ext cx="7310438" cy="838200"/>
            <a:chOff x="274" y="432"/>
            <a:chExt cx="4605" cy="528"/>
          </a:xfrm>
        </p:grpSpPr>
        <p:pic>
          <p:nvPicPr>
            <p:cNvPr id="87" name="Picture 9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804"/>
              <a:ext cx="30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432"/>
              <a:ext cx="346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6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604"/>
              <a:ext cx="33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17-67C2-4D3D-AB58-6FB54309EF52}" type="slidenum">
              <a:rPr lang="en-US"/>
              <a:pPr/>
              <a:t>3</a:t>
            </a:fld>
            <a:endParaRPr lang="en-US"/>
          </a:p>
        </p:txBody>
      </p:sp>
      <p:pic>
        <p:nvPicPr>
          <p:cNvPr id="1852522" name="Picture 1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2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2478" name="Line 62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79" name="Line 63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86" name="Line 70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87" name="Line 71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248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489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2490" name="Line 74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91" name="Line 75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2492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493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5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2518" name="Group 102"/>
          <p:cNvGrpSpPr>
            <a:grpSpLocks/>
          </p:cNvGrpSpPr>
          <p:nvPr/>
        </p:nvGrpSpPr>
        <p:grpSpPr bwMode="auto">
          <a:xfrm>
            <a:off x="3581400" y="1752600"/>
            <a:ext cx="2209800" cy="268288"/>
            <a:chOff x="2256" y="1104"/>
            <a:chExt cx="1392" cy="169"/>
          </a:xfrm>
        </p:grpSpPr>
        <p:pic>
          <p:nvPicPr>
            <p:cNvPr id="1852506" name="Picture 9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117"/>
              <a:ext cx="95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2507" name="Picture 9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" y="1104"/>
              <a:ext cx="20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2512" name="Freeform 96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11" name="Freeform 95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2515" name="Picture 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516" name="Picture 10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517" name="Picture 10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2520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" name="Oval 1"/>
          <p:cNvSpPr/>
          <p:nvPr/>
        </p:nvSpPr>
        <p:spPr bwMode="auto">
          <a:xfrm>
            <a:off x="3432133" y="3819573"/>
            <a:ext cx="3507286" cy="159584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428622 w 3947392"/>
              <a:gd name="connsiteY0" fmla="*/ 2574192 h 2574192"/>
              <a:gd name="connsiteX1" fmla="*/ 14219 w 3947392"/>
              <a:gd name="connsiteY1" fmla="*/ 1442674 h 2574192"/>
              <a:gd name="connsiteX2" fmla="*/ 164532 w 3947392"/>
              <a:gd name="connsiteY2" fmla="*/ 1618039 h 2574192"/>
              <a:gd name="connsiteX3" fmla="*/ 1499597 w 3947392"/>
              <a:gd name="connsiteY3" fmla="*/ 93 h 2574192"/>
              <a:gd name="connsiteX4" fmla="*/ 2306483 w 3947392"/>
              <a:gd name="connsiteY4" fmla="*/ 403013 h 2574192"/>
              <a:gd name="connsiteX5" fmla="*/ 3221926 w 3947392"/>
              <a:gd name="connsiteY5" fmla="*/ 945808 h 2574192"/>
              <a:gd name="connsiteX6" fmla="*/ 3947392 w 3947392"/>
              <a:gd name="connsiteY6" fmla="*/ 666060 h 2574192"/>
              <a:gd name="connsiteX7" fmla="*/ 3947391 w 3947392"/>
              <a:gd name="connsiteY7" fmla="*/ 1480251 h 2574192"/>
              <a:gd name="connsiteX8" fmla="*/ 2118591 w 3947392"/>
              <a:gd name="connsiteY8" fmla="*/ 1029315 h 2574192"/>
              <a:gd name="connsiteX9" fmla="*/ 1467238 w 3947392"/>
              <a:gd name="connsiteY9" fmla="*/ 2018872 h 2574192"/>
              <a:gd name="connsiteX10" fmla="*/ 672879 w 3947392"/>
              <a:gd name="connsiteY10" fmla="*/ 1628477 h 2574192"/>
              <a:gd name="connsiteX11" fmla="*/ 428622 w 3947392"/>
              <a:gd name="connsiteY11" fmla="*/ 2574192 h 2574192"/>
              <a:gd name="connsiteX0" fmla="*/ 428622 w 3947392"/>
              <a:gd name="connsiteY0" fmla="*/ 2574192 h 2627148"/>
              <a:gd name="connsiteX1" fmla="*/ 14219 w 3947392"/>
              <a:gd name="connsiteY1" fmla="*/ 1442674 h 2627148"/>
              <a:gd name="connsiteX2" fmla="*/ 164532 w 3947392"/>
              <a:gd name="connsiteY2" fmla="*/ 1618039 h 2627148"/>
              <a:gd name="connsiteX3" fmla="*/ 1499597 w 3947392"/>
              <a:gd name="connsiteY3" fmla="*/ 93 h 2627148"/>
              <a:gd name="connsiteX4" fmla="*/ 2306483 w 3947392"/>
              <a:gd name="connsiteY4" fmla="*/ 403013 h 2627148"/>
              <a:gd name="connsiteX5" fmla="*/ 3221926 w 3947392"/>
              <a:gd name="connsiteY5" fmla="*/ 945808 h 2627148"/>
              <a:gd name="connsiteX6" fmla="*/ 3947392 w 3947392"/>
              <a:gd name="connsiteY6" fmla="*/ 666060 h 2627148"/>
              <a:gd name="connsiteX7" fmla="*/ 3947391 w 3947392"/>
              <a:gd name="connsiteY7" fmla="*/ 1480251 h 2627148"/>
              <a:gd name="connsiteX8" fmla="*/ 2118591 w 3947392"/>
              <a:gd name="connsiteY8" fmla="*/ 1029315 h 2627148"/>
              <a:gd name="connsiteX9" fmla="*/ 1467238 w 3947392"/>
              <a:gd name="connsiteY9" fmla="*/ 2018872 h 2627148"/>
              <a:gd name="connsiteX10" fmla="*/ 1179140 w 3947392"/>
              <a:gd name="connsiteY10" fmla="*/ 2620119 h 2627148"/>
              <a:gd name="connsiteX11" fmla="*/ 672879 w 3947392"/>
              <a:gd name="connsiteY11" fmla="*/ 1628477 h 2627148"/>
              <a:gd name="connsiteX12" fmla="*/ 428622 w 3947392"/>
              <a:gd name="connsiteY12" fmla="*/ 2574192 h 262714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588963"/>
              <a:gd name="connsiteX1" fmla="*/ 14219 w 3947392"/>
              <a:gd name="connsiteY1" fmla="*/ 1442674 h 2588963"/>
              <a:gd name="connsiteX2" fmla="*/ 164532 w 3947392"/>
              <a:gd name="connsiteY2" fmla="*/ 1618039 h 2588963"/>
              <a:gd name="connsiteX3" fmla="*/ 1499597 w 3947392"/>
              <a:gd name="connsiteY3" fmla="*/ 93 h 2588963"/>
              <a:gd name="connsiteX4" fmla="*/ 2306483 w 3947392"/>
              <a:gd name="connsiteY4" fmla="*/ 403013 h 2588963"/>
              <a:gd name="connsiteX5" fmla="*/ 3221926 w 3947392"/>
              <a:gd name="connsiteY5" fmla="*/ 945808 h 2588963"/>
              <a:gd name="connsiteX6" fmla="*/ 3947392 w 3947392"/>
              <a:gd name="connsiteY6" fmla="*/ 666060 h 2588963"/>
              <a:gd name="connsiteX7" fmla="*/ 3947391 w 3947392"/>
              <a:gd name="connsiteY7" fmla="*/ 1480251 h 2588963"/>
              <a:gd name="connsiteX8" fmla="*/ 2118591 w 3947392"/>
              <a:gd name="connsiteY8" fmla="*/ 1029315 h 2588963"/>
              <a:gd name="connsiteX9" fmla="*/ 1467238 w 3947392"/>
              <a:gd name="connsiteY9" fmla="*/ 2018872 h 2588963"/>
              <a:gd name="connsiteX10" fmla="*/ 428622 w 3947392"/>
              <a:gd name="connsiteY10" fmla="*/ 2574192 h 2588963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607595"/>
              <a:gd name="connsiteX1" fmla="*/ 14219 w 3947392"/>
              <a:gd name="connsiteY1" fmla="*/ 1442674 h 2607595"/>
              <a:gd name="connsiteX2" fmla="*/ 164532 w 3947392"/>
              <a:gd name="connsiteY2" fmla="*/ 1618039 h 2607595"/>
              <a:gd name="connsiteX3" fmla="*/ 1499597 w 3947392"/>
              <a:gd name="connsiteY3" fmla="*/ 93 h 2607595"/>
              <a:gd name="connsiteX4" fmla="*/ 2306483 w 3947392"/>
              <a:gd name="connsiteY4" fmla="*/ 403013 h 2607595"/>
              <a:gd name="connsiteX5" fmla="*/ 3221926 w 3947392"/>
              <a:gd name="connsiteY5" fmla="*/ 945808 h 2607595"/>
              <a:gd name="connsiteX6" fmla="*/ 3947392 w 3947392"/>
              <a:gd name="connsiteY6" fmla="*/ 666060 h 2607595"/>
              <a:gd name="connsiteX7" fmla="*/ 3947391 w 3947392"/>
              <a:gd name="connsiteY7" fmla="*/ 1480251 h 2607595"/>
              <a:gd name="connsiteX8" fmla="*/ 2118591 w 3947392"/>
              <a:gd name="connsiteY8" fmla="*/ 1029315 h 2607595"/>
              <a:gd name="connsiteX9" fmla="*/ 3934865 w 3947392"/>
              <a:gd name="connsiteY9" fmla="*/ 2607595 h 2607595"/>
              <a:gd name="connsiteX10" fmla="*/ 428622 w 3947392"/>
              <a:gd name="connsiteY10" fmla="*/ 2574192 h 2607595"/>
              <a:gd name="connsiteX0" fmla="*/ 463205 w 3981975"/>
              <a:gd name="connsiteY0" fmla="*/ 2627409 h 2660812"/>
              <a:gd name="connsiteX1" fmla="*/ 48802 w 3981975"/>
              <a:gd name="connsiteY1" fmla="*/ 1495891 h 2660812"/>
              <a:gd name="connsiteX2" fmla="*/ 1534180 w 3981975"/>
              <a:gd name="connsiteY2" fmla="*/ 53310 h 2660812"/>
              <a:gd name="connsiteX3" fmla="*/ 2341066 w 3981975"/>
              <a:gd name="connsiteY3" fmla="*/ 456230 h 2660812"/>
              <a:gd name="connsiteX4" fmla="*/ 3256509 w 3981975"/>
              <a:gd name="connsiteY4" fmla="*/ 999025 h 2660812"/>
              <a:gd name="connsiteX5" fmla="*/ 3981975 w 3981975"/>
              <a:gd name="connsiteY5" fmla="*/ 719277 h 2660812"/>
              <a:gd name="connsiteX6" fmla="*/ 3981974 w 3981975"/>
              <a:gd name="connsiteY6" fmla="*/ 1533468 h 2660812"/>
              <a:gd name="connsiteX7" fmla="*/ 2153174 w 3981975"/>
              <a:gd name="connsiteY7" fmla="*/ 1082532 h 2660812"/>
              <a:gd name="connsiteX8" fmla="*/ 3969448 w 3981975"/>
              <a:gd name="connsiteY8" fmla="*/ 2660812 h 2660812"/>
              <a:gd name="connsiteX9" fmla="*/ 463205 w 3981975"/>
              <a:gd name="connsiteY9" fmla="*/ 2627409 h 2660812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1854799 w 3683600"/>
              <a:gd name="connsiteY7" fmla="*/ 1094234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3157506 w 3683600"/>
              <a:gd name="connsiteY7" fmla="*/ 1670432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934536"/>
              <a:gd name="connsiteY0" fmla="*/ 2639111 h 2672514"/>
              <a:gd name="connsiteX1" fmla="*/ 151260 w 3934536"/>
              <a:gd name="connsiteY1" fmla="*/ 1682958 h 2672514"/>
              <a:gd name="connsiteX2" fmla="*/ 1235805 w 3934536"/>
              <a:gd name="connsiteY2" fmla="*/ 65012 h 2672514"/>
              <a:gd name="connsiteX3" fmla="*/ 2042691 w 3934536"/>
              <a:gd name="connsiteY3" fmla="*/ 467932 h 2672514"/>
              <a:gd name="connsiteX4" fmla="*/ 2958134 w 3934536"/>
              <a:gd name="connsiteY4" fmla="*/ 1010727 h 2672514"/>
              <a:gd name="connsiteX5" fmla="*/ 3683600 w 3934536"/>
              <a:gd name="connsiteY5" fmla="*/ 730979 h 2672514"/>
              <a:gd name="connsiteX6" fmla="*/ 3683599 w 3934536"/>
              <a:gd name="connsiteY6" fmla="*/ 1545170 h 2672514"/>
              <a:gd name="connsiteX7" fmla="*/ 3671073 w 3934536"/>
              <a:gd name="connsiteY7" fmla="*/ 2672514 h 2672514"/>
              <a:gd name="connsiteX8" fmla="*/ 164830 w 3934536"/>
              <a:gd name="connsiteY8" fmla="*/ 2639111 h 2672514"/>
              <a:gd name="connsiteX0" fmla="*/ 164830 w 3934536"/>
              <a:gd name="connsiteY0" fmla="*/ 2194787 h 2228190"/>
              <a:gd name="connsiteX1" fmla="*/ 151260 w 3934536"/>
              <a:gd name="connsiteY1" fmla="*/ 1238634 h 2228190"/>
              <a:gd name="connsiteX2" fmla="*/ 897602 w 3934536"/>
              <a:gd name="connsiteY2" fmla="*/ 1512118 h 2228190"/>
              <a:gd name="connsiteX3" fmla="*/ 2042691 w 3934536"/>
              <a:gd name="connsiteY3" fmla="*/ 23608 h 2228190"/>
              <a:gd name="connsiteX4" fmla="*/ 2958134 w 3934536"/>
              <a:gd name="connsiteY4" fmla="*/ 566403 h 2228190"/>
              <a:gd name="connsiteX5" fmla="*/ 3683600 w 3934536"/>
              <a:gd name="connsiteY5" fmla="*/ 286655 h 2228190"/>
              <a:gd name="connsiteX6" fmla="*/ 3683599 w 3934536"/>
              <a:gd name="connsiteY6" fmla="*/ 1100846 h 2228190"/>
              <a:gd name="connsiteX7" fmla="*/ 3671073 w 3934536"/>
              <a:gd name="connsiteY7" fmla="*/ 2228190 h 2228190"/>
              <a:gd name="connsiteX8" fmla="*/ 164830 w 3934536"/>
              <a:gd name="connsiteY8" fmla="*/ 2194787 h 2228190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58134 w 3934536"/>
              <a:gd name="connsiteY4" fmla="*/ 279748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95712 w 3934536"/>
              <a:gd name="connsiteY4" fmla="*/ 617951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519428 h 1552831"/>
              <a:gd name="connsiteX1" fmla="*/ 151260 w 3934536"/>
              <a:gd name="connsiteY1" fmla="*/ 563275 h 1552831"/>
              <a:gd name="connsiteX2" fmla="*/ 897602 w 3934536"/>
              <a:gd name="connsiteY2" fmla="*/ 836759 h 1552831"/>
              <a:gd name="connsiteX3" fmla="*/ 2155425 w 3934536"/>
              <a:gd name="connsiteY3" fmla="*/ 24654 h 1552831"/>
              <a:gd name="connsiteX4" fmla="*/ 2995712 w 3934536"/>
              <a:gd name="connsiteY4" fmla="*/ 229247 h 1552831"/>
              <a:gd name="connsiteX5" fmla="*/ 3683599 w 3934536"/>
              <a:gd name="connsiteY5" fmla="*/ 425487 h 1552831"/>
              <a:gd name="connsiteX6" fmla="*/ 3671073 w 3934536"/>
              <a:gd name="connsiteY6" fmla="*/ 1552831 h 1552831"/>
              <a:gd name="connsiteX7" fmla="*/ 164830 w 3934536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07685 h 1541088"/>
              <a:gd name="connsiteX1" fmla="*/ 151260 w 3685099"/>
              <a:gd name="connsiteY1" fmla="*/ 551532 h 1541088"/>
              <a:gd name="connsiteX2" fmla="*/ 897602 w 3685099"/>
              <a:gd name="connsiteY2" fmla="*/ 825016 h 1541088"/>
              <a:gd name="connsiteX3" fmla="*/ 2155425 w 3685099"/>
              <a:gd name="connsiteY3" fmla="*/ 12911 h 1541088"/>
              <a:gd name="connsiteX4" fmla="*/ 3683599 w 3685099"/>
              <a:gd name="connsiteY4" fmla="*/ 413744 h 1541088"/>
              <a:gd name="connsiteX5" fmla="*/ 3671073 w 3685099"/>
              <a:gd name="connsiteY5" fmla="*/ 1541088 h 1541088"/>
              <a:gd name="connsiteX6" fmla="*/ 164830 w 3685099"/>
              <a:gd name="connsiteY6" fmla="*/ 1507685 h 1541088"/>
              <a:gd name="connsiteX0" fmla="*/ 164830 w 3685099"/>
              <a:gd name="connsiteY0" fmla="*/ 1502814 h 1536217"/>
              <a:gd name="connsiteX1" fmla="*/ 151260 w 3685099"/>
              <a:gd name="connsiteY1" fmla="*/ 546661 h 1536217"/>
              <a:gd name="connsiteX2" fmla="*/ 897602 w 3685099"/>
              <a:gd name="connsiteY2" fmla="*/ 820145 h 1536217"/>
              <a:gd name="connsiteX3" fmla="*/ 2155425 w 3685099"/>
              <a:gd name="connsiteY3" fmla="*/ 8040 h 1536217"/>
              <a:gd name="connsiteX4" fmla="*/ 3683599 w 3685099"/>
              <a:gd name="connsiteY4" fmla="*/ 408873 h 1536217"/>
              <a:gd name="connsiteX5" fmla="*/ 3671073 w 3685099"/>
              <a:gd name="connsiteY5" fmla="*/ 1536217 h 1536217"/>
              <a:gd name="connsiteX6" fmla="*/ 164830 w 3685099"/>
              <a:gd name="connsiteY6" fmla="*/ 1502814 h 1536217"/>
              <a:gd name="connsiteX0" fmla="*/ 164830 w 3685099"/>
              <a:gd name="connsiteY0" fmla="*/ 1564443 h 1597846"/>
              <a:gd name="connsiteX1" fmla="*/ 151260 w 3685099"/>
              <a:gd name="connsiteY1" fmla="*/ 608290 h 1597846"/>
              <a:gd name="connsiteX2" fmla="*/ 897602 w 3685099"/>
              <a:gd name="connsiteY2" fmla="*/ 881774 h 1597846"/>
              <a:gd name="connsiteX3" fmla="*/ 1929956 w 3685099"/>
              <a:gd name="connsiteY3" fmla="*/ 7039 h 1597846"/>
              <a:gd name="connsiteX4" fmla="*/ 3683599 w 3685099"/>
              <a:gd name="connsiteY4" fmla="*/ 470502 h 1597846"/>
              <a:gd name="connsiteX5" fmla="*/ 3671073 w 3685099"/>
              <a:gd name="connsiteY5" fmla="*/ 1597846 h 1597846"/>
              <a:gd name="connsiteX6" fmla="*/ 164830 w 3685099"/>
              <a:gd name="connsiteY6" fmla="*/ 1564443 h 1597846"/>
              <a:gd name="connsiteX0" fmla="*/ 164830 w 3685099"/>
              <a:gd name="connsiteY0" fmla="*/ 1569044 h 1602447"/>
              <a:gd name="connsiteX1" fmla="*/ 151260 w 3685099"/>
              <a:gd name="connsiteY1" fmla="*/ 612891 h 1602447"/>
              <a:gd name="connsiteX2" fmla="*/ 1198227 w 3685099"/>
              <a:gd name="connsiteY2" fmla="*/ 1024162 h 1602447"/>
              <a:gd name="connsiteX3" fmla="*/ 1929956 w 3685099"/>
              <a:gd name="connsiteY3" fmla="*/ 11640 h 1602447"/>
              <a:gd name="connsiteX4" fmla="*/ 3683599 w 3685099"/>
              <a:gd name="connsiteY4" fmla="*/ 475103 h 1602447"/>
              <a:gd name="connsiteX5" fmla="*/ 3671073 w 3685099"/>
              <a:gd name="connsiteY5" fmla="*/ 1602447 h 1602447"/>
              <a:gd name="connsiteX6" fmla="*/ 164830 w 3685099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16889 w 3612105"/>
              <a:gd name="connsiteY0" fmla="*/ 1594096 h 1602447"/>
              <a:gd name="connsiteX1" fmla="*/ 78266 w 3612105"/>
              <a:gd name="connsiteY1" fmla="*/ 612891 h 1602447"/>
              <a:gd name="connsiteX2" fmla="*/ 1125233 w 3612105"/>
              <a:gd name="connsiteY2" fmla="*/ 1024162 h 1602447"/>
              <a:gd name="connsiteX3" fmla="*/ 1856962 w 3612105"/>
              <a:gd name="connsiteY3" fmla="*/ 11640 h 1602447"/>
              <a:gd name="connsiteX4" fmla="*/ 3610605 w 3612105"/>
              <a:gd name="connsiteY4" fmla="*/ 475103 h 1602447"/>
              <a:gd name="connsiteX5" fmla="*/ 3598079 w 3612105"/>
              <a:gd name="connsiteY5" fmla="*/ 1602447 h 1602447"/>
              <a:gd name="connsiteX6" fmla="*/ 116889 w 3612105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5340 h 1603691"/>
              <a:gd name="connsiteX1" fmla="*/ 0 w 3533839"/>
              <a:gd name="connsiteY1" fmla="*/ 614135 h 1603691"/>
              <a:gd name="connsiteX2" fmla="*/ 1046967 w 3533839"/>
              <a:gd name="connsiteY2" fmla="*/ 1025406 h 1603691"/>
              <a:gd name="connsiteX3" fmla="*/ 1778696 w 3533839"/>
              <a:gd name="connsiteY3" fmla="*/ 12884 h 1603691"/>
              <a:gd name="connsiteX4" fmla="*/ 3532339 w 3533839"/>
              <a:gd name="connsiteY4" fmla="*/ 476347 h 1603691"/>
              <a:gd name="connsiteX5" fmla="*/ 3519813 w 3533839"/>
              <a:gd name="connsiteY5" fmla="*/ 1603691 h 1603691"/>
              <a:gd name="connsiteX6" fmla="*/ 38623 w 3533839"/>
              <a:gd name="connsiteY6" fmla="*/ 1595340 h 1603691"/>
              <a:gd name="connsiteX0" fmla="*/ 38623 w 3533839"/>
              <a:gd name="connsiteY0" fmla="*/ 1586030 h 1594381"/>
              <a:gd name="connsiteX1" fmla="*/ 0 w 3533839"/>
              <a:gd name="connsiteY1" fmla="*/ 604825 h 1594381"/>
              <a:gd name="connsiteX2" fmla="*/ 1046967 w 3533839"/>
              <a:gd name="connsiteY2" fmla="*/ 1016096 h 1594381"/>
              <a:gd name="connsiteX3" fmla="*/ 1778696 w 3533839"/>
              <a:gd name="connsiteY3" fmla="*/ 3574 h 1594381"/>
              <a:gd name="connsiteX4" fmla="*/ 3532339 w 3533839"/>
              <a:gd name="connsiteY4" fmla="*/ 467037 h 1594381"/>
              <a:gd name="connsiteX5" fmla="*/ 3519813 w 3533839"/>
              <a:gd name="connsiteY5" fmla="*/ 1594381 h 1594381"/>
              <a:gd name="connsiteX6" fmla="*/ 38623 w 3533839"/>
              <a:gd name="connsiteY6" fmla="*/ 1586030 h 1594381"/>
              <a:gd name="connsiteX0" fmla="*/ 38623 w 3532339"/>
              <a:gd name="connsiteY0" fmla="*/ 1586030 h 1594381"/>
              <a:gd name="connsiteX1" fmla="*/ 0 w 3532339"/>
              <a:gd name="connsiteY1" fmla="*/ 604825 h 1594381"/>
              <a:gd name="connsiteX2" fmla="*/ 1046967 w 3532339"/>
              <a:gd name="connsiteY2" fmla="*/ 1016096 h 1594381"/>
              <a:gd name="connsiteX3" fmla="*/ 1778696 w 3532339"/>
              <a:gd name="connsiteY3" fmla="*/ 3574 h 1594381"/>
              <a:gd name="connsiteX4" fmla="*/ 3532339 w 3532339"/>
              <a:gd name="connsiteY4" fmla="*/ 467037 h 1594381"/>
              <a:gd name="connsiteX5" fmla="*/ 3519813 w 3532339"/>
              <a:gd name="connsiteY5" fmla="*/ 1594381 h 1594381"/>
              <a:gd name="connsiteX6" fmla="*/ 38623 w 3532339"/>
              <a:gd name="connsiteY6" fmla="*/ 1586030 h 1594381"/>
              <a:gd name="connsiteX0" fmla="*/ 38623 w 3532339"/>
              <a:gd name="connsiteY0" fmla="*/ 1586570 h 1594921"/>
              <a:gd name="connsiteX1" fmla="*/ 0 w 3532339"/>
              <a:gd name="connsiteY1" fmla="*/ 605365 h 1594921"/>
              <a:gd name="connsiteX2" fmla="*/ 1046967 w 3532339"/>
              <a:gd name="connsiteY2" fmla="*/ 1016636 h 1594921"/>
              <a:gd name="connsiteX3" fmla="*/ 1778696 w 3532339"/>
              <a:gd name="connsiteY3" fmla="*/ 4114 h 1594921"/>
              <a:gd name="connsiteX4" fmla="*/ 3532339 w 3532339"/>
              <a:gd name="connsiteY4" fmla="*/ 467577 h 1594921"/>
              <a:gd name="connsiteX5" fmla="*/ 3519813 w 3532339"/>
              <a:gd name="connsiteY5" fmla="*/ 1594921 h 1594921"/>
              <a:gd name="connsiteX6" fmla="*/ 38623 w 3532339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8576 h 1596927"/>
              <a:gd name="connsiteX1" fmla="*/ 0 w 3507286"/>
              <a:gd name="connsiteY1" fmla="*/ 632423 h 1596927"/>
              <a:gd name="connsiteX2" fmla="*/ 1021914 w 3507286"/>
              <a:gd name="connsiteY2" fmla="*/ 1018642 h 1596927"/>
              <a:gd name="connsiteX3" fmla="*/ 1753643 w 3507286"/>
              <a:gd name="connsiteY3" fmla="*/ 6120 h 1596927"/>
              <a:gd name="connsiteX4" fmla="*/ 3507286 w 3507286"/>
              <a:gd name="connsiteY4" fmla="*/ 469583 h 1596927"/>
              <a:gd name="connsiteX5" fmla="*/ 3494760 w 3507286"/>
              <a:gd name="connsiteY5" fmla="*/ 1596927 h 1596927"/>
              <a:gd name="connsiteX6" fmla="*/ 13570 w 3507286"/>
              <a:gd name="connsiteY6" fmla="*/ 1588576 h 1596927"/>
              <a:gd name="connsiteX0" fmla="*/ 13570 w 3507286"/>
              <a:gd name="connsiteY0" fmla="*/ 1588029 h 1596380"/>
              <a:gd name="connsiteX1" fmla="*/ 0 w 3507286"/>
              <a:gd name="connsiteY1" fmla="*/ 631876 h 1596380"/>
              <a:gd name="connsiteX2" fmla="*/ 1021914 w 3507286"/>
              <a:gd name="connsiteY2" fmla="*/ 1018095 h 1596380"/>
              <a:gd name="connsiteX3" fmla="*/ 1753643 w 3507286"/>
              <a:gd name="connsiteY3" fmla="*/ 5573 h 1596380"/>
              <a:gd name="connsiteX4" fmla="*/ 3507286 w 3507286"/>
              <a:gd name="connsiteY4" fmla="*/ 469036 h 1596380"/>
              <a:gd name="connsiteX5" fmla="*/ 3494760 w 3507286"/>
              <a:gd name="connsiteY5" fmla="*/ 1596380 h 1596380"/>
              <a:gd name="connsiteX6" fmla="*/ 13570 w 3507286"/>
              <a:gd name="connsiteY6" fmla="*/ 1588029 h 1596380"/>
              <a:gd name="connsiteX0" fmla="*/ 13570 w 3507286"/>
              <a:gd name="connsiteY0" fmla="*/ 1587844 h 1596195"/>
              <a:gd name="connsiteX1" fmla="*/ 0 w 3507286"/>
              <a:gd name="connsiteY1" fmla="*/ 631691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6324 w 3512566"/>
              <a:gd name="connsiteY0" fmla="*/ 1575318 h 1596195"/>
              <a:gd name="connsiteX1" fmla="*/ 5280 w 3512566"/>
              <a:gd name="connsiteY1" fmla="*/ 619165 h 1596195"/>
              <a:gd name="connsiteX2" fmla="*/ 1027194 w 3512566"/>
              <a:gd name="connsiteY2" fmla="*/ 1017910 h 1596195"/>
              <a:gd name="connsiteX3" fmla="*/ 1758923 w 3512566"/>
              <a:gd name="connsiteY3" fmla="*/ 5388 h 1596195"/>
              <a:gd name="connsiteX4" fmla="*/ 3512566 w 3512566"/>
              <a:gd name="connsiteY4" fmla="*/ 468851 h 1596195"/>
              <a:gd name="connsiteX5" fmla="*/ 3500040 w 3512566"/>
              <a:gd name="connsiteY5" fmla="*/ 1596195 h 1596195"/>
              <a:gd name="connsiteX6" fmla="*/ 6324 w 351256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26096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26096 w 3507286"/>
              <a:gd name="connsiteY6" fmla="*/ 1600370 h 1600370"/>
              <a:gd name="connsiteX0" fmla="*/ 4569 w 3523337"/>
              <a:gd name="connsiteY0" fmla="*/ 1612896 h 1612896"/>
              <a:gd name="connsiteX1" fmla="*/ 16051 w 3523337"/>
              <a:gd name="connsiteY1" fmla="*/ 619165 h 1612896"/>
              <a:gd name="connsiteX2" fmla="*/ 1037965 w 3523337"/>
              <a:gd name="connsiteY2" fmla="*/ 1017910 h 1612896"/>
              <a:gd name="connsiteX3" fmla="*/ 1769694 w 3523337"/>
              <a:gd name="connsiteY3" fmla="*/ 5388 h 1612896"/>
              <a:gd name="connsiteX4" fmla="*/ 3523337 w 3523337"/>
              <a:gd name="connsiteY4" fmla="*/ 468851 h 1612896"/>
              <a:gd name="connsiteX5" fmla="*/ 3510811 w 3523337"/>
              <a:gd name="connsiteY5" fmla="*/ 1596195 h 1612896"/>
              <a:gd name="connsiteX6" fmla="*/ 4569 w 3523337"/>
              <a:gd name="connsiteY6" fmla="*/ 1612896 h 1612896"/>
              <a:gd name="connsiteX0" fmla="*/ 6325 w 3512567"/>
              <a:gd name="connsiteY0" fmla="*/ 1587844 h 1596195"/>
              <a:gd name="connsiteX1" fmla="*/ 5281 w 3512567"/>
              <a:gd name="connsiteY1" fmla="*/ 619165 h 1596195"/>
              <a:gd name="connsiteX2" fmla="*/ 1027195 w 3512567"/>
              <a:gd name="connsiteY2" fmla="*/ 1017910 h 1596195"/>
              <a:gd name="connsiteX3" fmla="*/ 1758924 w 3512567"/>
              <a:gd name="connsiteY3" fmla="*/ 5388 h 1596195"/>
              <a:gd name="connsiteX4" fmla="*/ 3512567 w 3512567"/>
              <a:gd name="connsiteY4" fmla="*/ 468851 h 1596195"/>
              <a:gd name="connsiteX5" fmla="*/ 3500041 w 3512567"/>
              <a:gd name="connsiteY5" fmla="*/ 1596195 h 1596195"/>
              <a:gd name="connsiteX6" fmla="*/ 6325 w 3512567"/>
              <a:gd name="connsiteY6" fmla="*/ 1587844 h 1596195"/>
              <a:gd name="connsiteX0" fmla="*/ 6325 w 3512567"/>
              <a:gd name="connsiteY0" fmla="*/ 1600370 h 1600370"/>
              <a:gd name="connsiteX1" fmla="*/ 5281 w 3512567"/>
              <a:gd name="connsiteY1" fmla="*/ 619165 h 1600370"/>
              <a:gd name="connsiteX2" fmla="*/ 1027195 w 3512567"/>
              <a:gd name="connsiteY2" fmla="*/ 1017910 h 1600370"/>
              <a:gd name="connsiteX3" fmla="*/ 1758924 w 3512567"/>
              <a:gd name="connsiteY3" fmla="*/ 5388 h 1600370"/>
              <a:gd name="connsiteX4" fmla="*/ 3512567 w 3512567"/>
              <a:gd name="connsiteY4" fmla="*/ 468851 h 1600370"/>
              <a:gd name="connsiteX5" fmla="*/ 3500041 w 3512567"/>
              <a:gd name="connsiteY5" fmla="*/ 1596195 h 1600370"/>
              <a:gd name="connsiteX6" fmla="*/ 6325 w 3512567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1044 w 3507286"/>
              <a:gd name="connsiteY6" fmla="*/ 1612896 h 1612896"/>
              <a:gd name="connsiteX0" fmla="*/ 26096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26096 w 3507286"/>
              <a:gd name="connsiteY6" fmla="*/ 1612896 h 1612896"/>
              <a:gd name="connsiteX0" fmla="*/ 1044 w 3507286"/>
              <a:gd name="connsiteY0" fmla="*/ 1625422 h 1625422"/>
              <a:gd name="connsiteX1" fmla="*/ 0 w 3507286"/>
              <a:gd name="connsiteY1" fmla="*/ 619165 h 1625422"/>
              <a:gd name="connsiteX2" fmla="*/ 1021914 w 3507286"/>
              <a:gd name="connsiteY2" fmla="*/ 1017910 h 1625422"/>
              <a:gd name="connsiteX3" fmla="*/ 1753643 w 3507286"/>
              <a:gd name="connsiteY3" fmla="*/ 5388 h 1625422"/>
              <a:gd name="connsiteX4" fmla="*/ 3507286 w 3507286"/>
              <a:gd name="connsiteY4" fmla="*/ 468851 h 1625422"/>
              <a:gd name="connsiteX5" fmla="*/ 3494760 w 3507286"/>
              <a:gd name="connsiteY5" fmla="*/ 1596195 h 1625422"/>
              <a:gd name="connsiteX6" fmla="*/ 1044 w 3507286"/>
              <a:gd name="connsiteY6" fmla="*/ 1625422 h 1625422"/>
              <a:gd name="connsiteX0" fmla="*/ 26096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26096 w 3507286"/>
              <a:gd name="connsiteY6" fmla="*/ 1587844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598360 h 1598360"/>
              <a:gd name="connsiteX1" fmla="*/ 0 w 3507286"/>
              <a:gd name="connsiteY1" fmla="*/ 617155 h 1598360"/>
              <a:gd name="connsiteX2" fmla="*/ 1021914 w 3507286"/>
              <a:gd name="connsiteY2" fmla="*/ 1015900 h 1598360"/>
              <a:gd name="connsiteX3" fmla="*/ 1753643 w 3507286"/>
              <a:gd name="connsiteY3" fmla="*/ 3378 h 1598360"/>
              <a:gd name="connsiteX4" fmla="*/ 3507286 w 3507286"/>
              <a:gd name="connsiteY4" fmla="*/ 466841 h 1598360"/>
              <a:gd name="connsiteX5" fmla="*/ 3494760 w 3507286"/>
              <a:gd name="connsiteY5" fmla="*/ 1594185 h 1598360"/>
              <a:gd name="connsiteX6" fmla="*/ 1044 w 3507286"/>
              <a:gd name="connsiteY6" fmla="*/ 1598360 h 1598360"/>
              <a:gd name="connsiteX0" fmla="*/ 1044 w 3507286"/>
              <a:gd name="connsiteY0" fmla="*/ 1595607 h 1595607"/>
              <a:gd name="connsiteX1" fmla="*/ 0 w 3507286"/>
              <a:gd name="connsiteY1" fmla="*/ 614402 h 1595607"/>
              <a:gd name="connsiteX2" fmla="*/ 1021914 w 3507286"/>
              <a:gd name="connsiteY2" fmla="*/ 1013147 h 1595607"/>
              <a:gd name="connsiteX3" fmla="*/ 1753643 w 3507286"/>
              <a:gd name="connsiteY3" fmla="*/ 625 h 1595607"/>
              <a:gd name="connsiteX4" fmla="*/ 3507286 w 3507286"/>
              <a:gd name="connsiteY4" fmla="*/ 464088 h 1595607"/>
              <a:gd name="connsiteX5" fmla="*/ 3494760 w 3507286"/>
              <a:gd name="connsiteY5" fmla="*/ 1591432 h 1595607"/>
              <a:gd name="connsiteX6" fmla="*/ 1044 w 3507286"/>
              <a:gd name="connsiteY6" fmla="*/ 1595607 h 1595607"/>
              <a:gd name="connsiteX0" fmla="*/ 1044 w 3507286"/>
              <a:gd name="connsiteY0" fmla="*/ 1595849 h 1595849"/>
              <a:gd name="connsiteX1" fmla="*/ 0 w 3507286"/>
              <a:gd name="connsiteY1" fmla="*/ 614644 h 1595849"/>
              <a:gd name="connsiteX2" fmla="*/ 1021914 w 3507286"/>
              <a:gd name="connsiteY2" fmla="*/ 1013389 h 1595849"/>
              <a:gd name="connsiteX3" fmla="*/ 1753643 w 3507286"/>
              <a:gd name="connsiteY3" fmla="*/ 867 h 1595849"/>
              <a:gd name="connsiteX4" fmla="*/ 3507286 w 3507286"/>
              <a:gd name="connsiteY4" fmla="*/ 464330 h 1595849"/>
              <a:gd name="connsiteX5" fmla="*/ 3494760 w 3507286"/>
              <a:gd name="connsiteY5" fmla="*/ 1591674 h 1595849"/>
              <a:gd name="connsiteX6" fmla="*/ 1044 w 3507286"/>
              <a:gd name="connsiteY6" fmla="*/ 1595849 h 15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286" h="1595849">
                <a:moveTo>
                  <a:pt x="1044" y="1595849"/>
                </a:moveTo>
                <a:cubicBezTo>
                  <a:pt x="-3131" y="1286873"/>
                  <a:pt x="19312" y="967459"/>
                  <a:pt x="0" y="614644"/>
                </a:cubicBezTo>
                <a:cubicBezTo>
                  <a:pt x="441542" y="523830"/>
                  <a:pt x="717114" y="1115685"/>
                  <a:pt x="1021914" y="1013389"/>
                </a:cubicBezTo>
                <a:cubicBezTo>
                  <a:pt x="1315480" y="914863"/>
                  <a:pt x="1224693" y="56964"/>
                  <a:pt x="1753643" y="867"/>
                </a:cubicBezTo>
                <a:cubicBezTo>
                  <a:pt x="1914873" y="-16232"/>
                  <a:pt x="2929001" y="222160"/>
                  <a:pt x="3507286" y="464330"/>
                </a:cubicBezTo>
                <a:cubicBezTo>
                  <a:pt x="3492672" y="1063492"/>
                  <a:pt x="3517550" y="958414"/>
                  <a:pt x="3494760" y="1591674"/>
                </a:cubicBezTo>
                <a:lnTo>
                  <a:pt x="1044" y="1595849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98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3238"/>
            <a:ext cx="1519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9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52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85800"/>
            <a:ext cx="549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588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887F-F986-4AD4-9B99-BE9FE8E33987}" type="slidenum">
              <a:rPr lang="en-US"/>
              <a:pPr/>
              <a:t>4</a:t>
            </a:fld>
            <a:endParaRPr lang="en-US"/>
          </a:p>
        </p:txBody>
      </p:sp>
      <p:pic>
        <p:nvPicPr>
          <p:cNvPr id="1849490" name="Picture 1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56" name="Line 12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87" name="Line 43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88" name="Line 44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41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43" name="Picture 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44" name="Line 100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57" name="Line 13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45" name="Line 101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47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49" name="Picture 1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50" name="Picture 10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51" name="Picture 10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62" name="Picture 1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74" name="Freeform 130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75" name="Freeform 131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85" name="Picture 1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9487" name="Group 143"/>
          <p:cNvGrpSpPr>
            <a:grpSpLocks/>
          </p:cNvGrpSpPr>
          <p:nvPr/>
        </p:nvGrpSpPr>
        <p:grpSpPr bwMode="auto">
          <a:xfrm>
            <a:off x="5334000" y="4953000"/>
            <a:ext cx="1460500" cy="1524000"/>
            <a:chOff x="3360" y="3120"/>
            <a:chExt cx="920" cy="960"/>
          </a:xfrm>
        </p:grpSpPr>
        <p:pic>
          <p:nvPicPr>
            <p:cNvPr id="1849434" name="Picture 9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57"/>
              <a:ext cx="92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436" name="Line 92"/>
            <p:cNvSpPr>
              <a:spLocks noChangeShapeType="1"/>
            </p:cNvSpPr>
            <p:nvPr/>
          </p:nvSpPr>
          <p:spPr bwMode="auto">
            <a:xfrm flipH="1" flipV="1">
              <a:off x="3408" y="3120"/>
              <a:ext cx="28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9488" name="Rectangle 1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Oval 1"/>
          <p:cNvSpPr/>
          <p:nvPr/>
        </p:nvSpPr>
        <p:spPr bwMode="auto">
          <a:xfrm>
            <a:off x="3438144" y="2815583"/>
            <a:ext cx="3502152" cy="20324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7288" h="2032483">
                <a:moveTo>
                  <a:pt x="1046" y="1610280"/>
                </a:moveTo>
                <a:cubicBezTo>
                  <a:pt x="1916" y="1395598"/>
                  <a:pt x="5219" y="1577921"/>
                  <a:pt x="0" y="1280428"/>
                </a:cubicBezTo>
                <a:cubicBezTo>
                  <a:pt x="245393" y="857675"/>
                  <a:pt x="741177" y="-28113"/>
                  <a:pt x="1084545" y="685"/>
                </a:cubicBezTo>
                <a:cubicBezTo>
                  <a:pt x="1408135" y="27824"/>
                  <a:pt x="1607970" y="197597"/>
                  <a:pt x="1866379" y="391079"/>
                </a:cubicBezTo>
                <a:cubicBezTo>
                  <a:pt x="2074102" y="546610"/>
                  <a:pt x="2408576" y="903532"/>
                  <a:pt x="2781822" y="933874"/>
                </a:cubicBezTo>
                <a:cubicBezTo>
                  <a:pt x="3120813" y="961431"/>
                  <a:pt x="3215190" y="817661"/>
                  <a:pt x="3507288" y="654126"/>
                </a:cubicBezTo>
                <a:cubicBezTo>
                  <a:pt x="3498763" y="1041736"/>
                  <a:pt x="3507287" y="875418"/>
                  <a:pt x="3507287" y="1468317"/>
                </a:cubicBezTo>
                <a:cubicBezTo>
                  <a:pt x="3093927" y="1322180"/>
                  <a:pt x="2091846" y="927611"/>
                  <a:pt x="1678487" y="1017381"/>
                </a:cubicBezTo>
                <a:cubicBezTo>
                  <a:pt x="1265128" y="1107151"/>
                  <a:pt x="1259735" y="1865324"/>
                  <a:pt x="1027134" y="2006938"/>
                </a:cubicBezTo>
                <a:cubicBezTo>
                  <a:pt x="794533" y="2148552"/>
                  <a:pt x="472189" y="1657063"/>
                  <a:pt x="232775" y="1616543"/>
                </a:cubicBezTo>
                <a:cubicBezTo>
                  <a:pt x="103827" y="1594719"/>
                  <a:pt x="314197" y="1599738"/>
                  <a:pt x="1046" y="1610280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5" name="Oval 1"/>
          <p:cNvSpPr/>
          <p:nvPr/>
        </p:nvSpPr>
        <p:spPr bwMode="auto">
          <a:xfrm>
            <a:off x="3432133" y="3819573"/>
            <a:ext cx="3507286" cy="159584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428622 w 3947392"/>
              <a:gd name="connsiteY0" fmla="*/ 2574192 h 2574192"/>
              <a:gd name="connsiteX1" fmla="*/ 14219 w 3947392"/>
              <a:gd name="connsiteY1" fmla="*/ 1442674 h 2574192"/>
              <a:gd name="connsiteX2" fmla="*/ 164532 w 3947392"/>
              <a:gd name="connsiteY2" fmla="*/ 1618039 h 2574192"/>
              <a:gd name="connsiteX3" fmla="*/ 1499597 w 3947392"/>
              <a:gd name="connsiteY3" fmla="*/ 93 h 2574192"/>
              <a:gd name="connsiteX4" fmla="*/ 2306483 w 3947392"/>
              <a:gd name="connsiteY4" fmla="*/ 403013 h 2574192"/>
              <a:gd name="connsiteX5" fmla="*/ 3221926 w 3947392"/>
              <a:gd name="connsiteY5" fmla="*/ 945808 h 2574192"/>
              <a:gd name="connsiteX6" fmla="*/ 3947392 w 3947392"/>
              <a:gd name="connsiteY6" fmla="*/ 666060 h 2574192"/>
              <a:gd name="connsiteX7" fmla="*/ 3947391 w 3947392"/>
              <a:gd name="connsiteY7" fmla="*/ 1480251 h 2574192"/>
              <a:gd name="connsiteX8" fmla="*/ 2118591 w 3947392"/>
              <a:gd name="connsiteY8" fmla="*/ 1029315 h 2574192"/>
              <a:gd name="connsiteX9" fmla="*/ 1467238 w 3947392"/>
              <a:gd name="connsiteY9" fmla="*/ 2018872 h 2574192"/>
              <a:gd name="connsiteX10" fmla="*/ 672879 w 3947392"/>
              <a:gd name="connsiteY10" fmla="*/ 1628477 h 2574192"/>
              <a:gd name="connsiteX11" fmla="*/ 428622 w 3947392"/>
              <a:gd name="connsiteY11" fmla="*/ 2574192 h 2574192"/>
              <a:gd name="connsiteX0" fmla="*/ 428622 w 3947392"/>
              <a:gd name="connsiteY0" fmla="*/ 2574192 h 2627148"/>
              <a:gd name="connsiteX1" fmla="*/ 14219 w 3947392"/>
              <a:gd name="connsiteY1" fmla="*/ 1442674 h 2627148"/>
              <a:gd name="connsiteX2" fmla="*/ 164532 w 3947392"/>
              <a:gd name="connsiteY2" fmla="*/ 1618039 h 2627148"/>
              <a:gd name="connsiteX3" fmla="*/ 1499597 w 3947392"/>
              <a:gd name="connsiteY3" fmla="*/ 93 h 2627148"/>
              <a:gd name="connsiteX4" fmla="*/ 2306483 w 3947392"/>
              <a:gd name="connsiteY4" fmla="*/ 403013 h 2627148"/>
              <a:gd name="connsiteX5" fmla="*/ 3221926 w 3947392"/>
              <a:gd name="connsiteY5" fmla="*/ 945808 h 2627148"/>
              <a:gd name="connsiteX6" fmla="*/ 3947392 w 3947392"/>
              <a:gd name="connsiteY6" fmla="*/ 666060 h 2627148"/>
              <a:gd name="connsiteX7" fmla="*/ 3947391 w 3947392"/>
              <a:gd name="connsiteY7" fmla="*/ 1480251 h 2627148"/>
              <a:gd name="connsiteX8" fmla="*/ 2118591 w 3947392"/>
              <a:gd name="connsiteY8" fmla="*/ 1029315 h 2627148"/>
              <a:gd name="connsiteX9" fmla="*/ 1467238 w 3947392"/>
              <a:gd name="connsiteY9" fmla="*/ 2018872 h 2627148"/>
              <a:gd name="connsiteX10" fmla="*/ 1179140 w 3947392"/>
              <a:gd name="connsiteY10" fmla="*/ 2620119 h 2627148"/>
              <a:gd name="connsiteX11" fmla="*/ 672879 w 3947392"/>
              <a:gd name="connsiteY11" fmla="*/ 1628477 h 2627148"/>
              <a:gd name="connsiteX12" fmla="*/ 428622 w 3947392"/>
              <a:gd name="connsiteY12" fmla="*/ 2574192 h 262714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588963"/>
              <a:gd name="connsiteX1" fmla="*/ 14219 w 3947392"/>
              <a:gd name="connsiteY1" fmla="*/ 1442674 h 2588963"/>
              <a:gd name="connsiteX2" fmla="*/ 164532 w 3947392"/>
              <a:gd name="connsiteY2" fmla="*/ 1618039 h 2588963"/>
              <a:gd name="connsiteX3" fmla="*/ 1499597 w 3947392"/>
              <a:gd name="connsiteY3" fmla="*/ 93 h 2588963"/>
              <a:gd name="connsiteX4" fmla="*/ 2306483 w 3947392"/>
              <a:gd name="connsiteY4" fmla="*/ 403013 h 2588963"/>
              <a:gd name="connsiteX5" fmla="*/ 3221926 w 3947392"/>
              <a:gd name="connsiteY5" fmla="*/ 945808 h 2588963"/>
              <a:gd name="connsiteX6" fmla="*/ 3947392 w 3947392"/>
              <a:gd name="connsiteY6" fmla="*/ 666060 h 2588963"/>
              <a:gd name="connsiteX7" fmla="*/ 3947391 w 3947392"/>
              <a:gd name="connsiteY7" fmla="*/ 1480251 h 2588963"/>
              <a:gd name="connsiteX8" fmla="*/ 2118591 w 3947392"/>
              <a:gd name="connsiteY8" fmla="*/ 1029315 h 2588963"/>
              <a:gd name="connsiteX9" fmla="*/ 1467238 w 3947392"/>
              <a:gd name="connsiteY9" fmla="*/ 2018872 h 2588963"/>
              <a:gd name="connsiteX10" fmla="*/ 428622 w 3947392"/>
              <a:gd name="connsiteY10" fmla="*/ 2574192 h 2588963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607595"/>
              <a:gd name="connsiteX1" fmla="*/ 14219 w 3947392"/>
              <a:gd name="connsiteY1" fmla="*/ 1442674 h 2607595"/>
              <a:gd name="connsiteX2" fmla="*/ 164532 w 3947392"/>
              <a:gd name="connsiteY2" fmla="*/ 1618039 h 2607595"/>
              <a:gd name="connsiteX3" fmla="*/ 1499597 w 3947392"/>
              <a:gd name="connsiteY3" fmla="*/ 93 h 2607595"/>
              <a:gd name="connsiteX4" fmla="*/ 2306483 w 3947392"/>
              <a:gd name="connsiteY4" fmla="*/ 403013 h 2607595"/>
              <a:gd name="connsiteX5" fmla="*/ 3221926 w 3947392"/>
              <a:gd name="connsiteY5" fmla="*/ 945808 h 2607595"/>
              <a:gd name="connsiteX6" fmla="*/ 3947392 w 3947392"/>
              <a:gd name="connsiteY6" fmla="*/ 666060 h 2607595"/>
              <a:gd name="connsiteX7" fmla="*/ 3947391 w 3947392"/>
              <a:gd name="connsiteY7" fmla="*/ 1480251 h 2607595"/>
              <a:gd name="connsiteX8" fmla="*/ 2118591 w 3947392"/>
              <a:gd name="connsiteY8" fmla="*/ 1029315 h 2607595"/>
              <a:gd name="connsiteX9" fmla="*/ 3934865 w 3947392"/>
              <a:gd name="connsiteY9" fmla="*/ 2607595 h 2607595"/>
              <a:gd name="connsiteX10" fmla="*/ 428622 w 3947392"/>
              <a:gd name="connsiteY10" fmla="*/ 2574192 h 2607595"/>
              <a:gd name="connsiteX0" fmla="*/ 463205 w 3981975"/>
              <a:gd name="connsiteY0" fmla="*/ 2627409 h 2660812"/>
              <a:gd name="connsiteX1" fmla="*/ 48802 w 3981975"/>
              <a:gd name="connsiteY1" fmla="*/ 1495891 h 2660812"/>
              <a:gd name="connsiteX2" fmla="*/ 1534180 w 3981975"/>
              <a:gd name="connsiteY2" fmla="*/ 53310 h 2660812"/>
              <a:gd name="connsiteX3" fmla="*/ 2341066 w 3981975"/>
              <a:gd name="connsiteY3" fmla="*/ 456230 h 2660812"/>
              <a:gd name="connsiteX4" fmla="*/ 3256509 w 3981975"/>
              <a:gd name="connsiteY4" fmla="*/ 999025 h 2660812"/>
              <a:gd name="connsiteX5" fmla="*/ 3981975 w 3981975"/>
              <a:gd name="connsiteY5" fmla="*/ 719277 h 2660812"/>
              <a:gd name="connsiteX6" fmla="*/ 3981974 w 3981975"/>
              <a:gd name="connsiteY6" fmla="*/ 1533468 h 2660812"/>
              <a:gd name="connsiteX7" fmla="*/ 2153174 w 3981975"/>
              <a:gd name="connsiteY7" fmla="*/ 1082532 h 2660812"/>
              <a:gd name="connsiteX8" fmla="*/ 3969448 w 3981975"/>
              <a:gd name="connsiteY8" fmla="*/ 2660812 h 2660812"/>
              <a:gd name="connsiteX9" fmla="*/ 463205 w 3981975"/>
              <a:gd name="connsiteY9" fmla="*/ 2627409 h 2660812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1854799 w 3683600"/>
              <a:gd name="connsiteY7" fmla="*/ 1094234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3157506 w 3683600"/>
              <a:gd name="connsiteY7" fmla="*/ 1670432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934536"/>
              <a:gd name="connsiteY0" fmla="*/ 2639111 h 2672514"/>
              <a:gd name="connsiteX1" fmla="*/ 151260 w 3934536"/>
              <a:gd name="connsiteY1" fmla="*/ 1682958 h 2672514"/>
              <a:gd name="connsiteX2" fmla="*/ 1235805 w 3934536"/>
              <a:gd name="connsiteY2" fmla="*/ 65012 h 2672514"/>
              <a:gd name="connsiteX3" fmla="*/ 2042691 w 3934536"/>
              <a:gd name="connsiteY3" fmla="*/ 467932 h 2672514"/>
              <a:gd name="connsiteX4" fmla="*/ 2958134 w 3934536"/>
              <a:gd name="connsiteY4" fmla="*/ 1010727 h 2672514"/>
              <a:gd name="connsiteX5" fmla="*/ 3683600 w 3934536"/>
              <a:gd name="connsiteY5" fmla="*/ 730979 h 2672514"/>
              <a:gd name="connsiteX6" fmla="*/ 3683599 w 3934536"/>
              <a:gd name="connsiteY6" fmla="*/ 1545170 h 2672514"/>
              <a:gd name="connsiteX7" fmla="*/ 3671073 w 3934536"/>
              <a:gd name="connsiteY7" fmla="*/ 2672514 h 2672514"/>
              <a:gd name="connsiteX8" fmla="*/ 164830 w 3934536"/>
              <a:gd name="connsiteY8" fmla="*/ 2639111 h 2672514"/>
              <a:gd name="connsiteX0" fmla="*/ 164830 w 3934536"/>
              <a:gd name="connsiteY0" fmla="*/ 2194787 h 2228190"/>
              <a:gd name="connsiteX1" fmla="*/ 151260 w 3934536"/>
              <a:gd name="connsiteY1" fmla="*/ 1238634 h 2228190"/>
              <a:gd name="connsiteX2" fmla="*/ 897602 w 3934536"/>
              <a:gd name="connsiteY2" fmla="*/ 1512118 h 2228190"/>
              <a:gd name="connsiteX3" fmla="*/ 2042691 w 3934536"/>
              <a:gd name="connsiteY3" fmla="*/ 23608 h 2228190"/>
              <a:gd name="connsiteX4" fmla="*/ 2958134 w 3934536"/>
              <a:gd name="connsiteY4" fmla="*/ 566403 h 2228190"/>
              <a:gd name="connsiteX5" fmla="*/ 3683600 w 3934536"/>
              <a:gd name="connsiteY5" fmla="*/ 286655 h 2228190"/>
              <a:gd name="connsiteX6" fmla="*/ 3683599 w 3934536"/>
              <a:gd name="connsiteY6" fmla="*/ 1100846 h 2228190"/>
              <a:gd name="connsiteX7" fmla="*/ 3671073 w 3934536"/>
              <a:gd name="connsiteY7" fmla="*/ 2228190 h 2228190"/>
              <a:gd name="connsiteX8" fmla="*/ 164830 w 3934536"/>
              <a:gd name="connsiteY8" fmla="*/ 2194787 h 2228190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58134 w 3934536"/>
              <a:gd name="connsiteY4" fmla="*/ 279748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95712 w 3934536"/>
              <a:gd name="connsiteY4" fmla="*/ 617951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519428 h 1552831"/>
              <a:gd name="connsiteX1" fmla="*/ 151260 w 3934536"/>
              <a:gd name="connsiteY1" fmla="*/ 563275 h 1552831"/>
              <a:gd name="connsiteX2" fmla="*/ 897602 w 3934536"/>
              <a:gd name="connsiteY2" fmla="*/ 836759 h 1552831"/>
              <a:gd name="connsiteX3" fmla="*/ 2155425 w 3934536"/>
              <a:gd name="connsiteY3" fmla="*/ 24654 h 1552831"/>
              <a:gd name="connsiteX4" fmla="*/ 2995712 w 3934536"/>
              <a:gd name="connsiteY4" fmla="*/ 229247 h 1552831"/>
              <a:gd name="connsiteX5" fmla="*/ 3683599 w 3934536"/>
              <a:gd name="connsiteY5" fmla="*/ 425487 h 1552831"/>
              <a:gd name="connsiteX6" fmla="*/ 3671073 w 3934536"/>
              <a:gd name="connsiteY6" fmla="*/ 1552831 h 1552831"/>
              <a:gd name="connsiteX7" fmla="*/ 164830 w 3934536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07685 h 1541088"/>
              <a:gd name="connsiteX1" fmla="*/ 151260 w 3685099"/>
              <a:gd name="connsiteY1" fmla="*/ 551532 h 1541088"/>
              <a:gd name="connsiteX2" fmla="*/ 897602 w 3685099"/>
              <a:gd name="connsiteY2" fmla="*/ 825016 h 1541088"/>
              <a:gd name="connsiteX3" fmla="*/ 2155425 w 3685099"/>
              <a:gd name="connsiteY3" fmla="*/ 12911 h 1541088"/>
              <a:gd name="connsiteX4" fmla="*/ 3683599 w 3685099"/>
              <a:gd name="connsiteY4" fmla="*/ 413744 h 1541088"/>
              <a:gd name="connsiteX5" fmla="*/ 3671073 w 3685099"/>
              <a:gd name="connsiteY5" fmla="*/ 1541088 h 1541088"/>
              <a:gd name="connsiteX6" fmla="*/ 164830 w 3685099"/>
              <a:gd name="connsiteY6" fmla="*/ 1507685 h 1541088"/>
              <a:gd name="connsiteX0" fmla="*/ 164830 w 3685099"/>
              <a:gd name="connsiteY0" fmla="*/ 1502814 h 1536217"/>
              <a:gd name="connsiteX1" fmla="*/ 151260 w 3685099"/>
              <a:gd name="connsiteY1" fmla="*/ 546661 h 1536217"/>
              <a:gd name="connsiteX2" fmla="*/ 897602 w 3685099"/>
              <a:gd name="connsiteY2" fmla="*/ 820145 h 1536217"/>
              <a:gd name="connsiteX3" fmla="*/ 2155425 w 3685099"/>
              <a:gd name="connsiteY3" fmla="*/ 8040 h 1536217"/>
              <a:gd name="connsiteX4" fmla="*/ 3683599 w 3685099"/>
              <a:gd name="connsiteY4" fmla="*/ 408873 h 1536217"/>
              <a:gd name="connsiteX5" fmla="*/ 3671073 w 3685099"/>
              <a:gd name="connsiteY5" fmla="*/ 1536217 h 1536217"/>
              <a:gd name="connsiteX6" fmla="*/ 164830 w 3685099"/>
              <a:gd name="connsiteY6" fmla="*/ 1502814 h 1536217"/>
              <a:gd name="connsiteX0" fmla="*/ 164830 w 3685099"/>
              <a:gd name="connsiteY0" fmla="*/ 1564443 h 1597846"/>
              <a:gd name="connsiteX1" fmla="*/ 151260 w 3685099"/>
              <a:gd name="connsiteY1" fmla="*/ 608290 h 1597846"/>
              <a:gd name="connsiteX2" fmla="*/ 897602 w 3685099"/>
              <a:gd name="connsiteY2" fmla="*/ 881774 h 1597846"/>
              <a:gd name="connsiteX3" fmla="*/ 1929956 w 3685099"/>
              <a:gd name="connsiteY3" fmla="*/ 7039 h 1597846"/>
              <a:gd name="connsiteX4" fmla="*/ 3683599 w 3685099"/>
              <a:gd name="connsiteY4" fmla="*/ 470502 h 1597846"/>
              <a:gd name="connsiteX5" fmla="*/ 3671073 w 3685099"/>
              <a:gd name="connsiteY5" fmla="*/ 1597846 h 1597846"/>
              <a:gd name="connsiteX6" fmla="*/ 164830 w 3685099"/>
              <a:gd name="connsiteY6" fmla="*/ 1564443 h 1597846"/>
              <a:gd name="connsiteX0" fmla="*/ 164830 w 3685099"/>
              <a:gd name="connsiteY0" fmla="*/ 1569044 h 1602447"/>
              <a:gd name="connsiteX1" fmla="*/ 151260 w 3685099"/>
              <a:gd name="connsiteY1" fmla="*/ 612891 h 1602447"/>
              <a:gd name="connsiteX2" fmla="*/ 1198227 w 3685099"/>
              <a:gd name="connsiteY2" fmla="*/ 1024162 h 1602447"/>
              <a:gd name="connsiteX3" fmla="*/ 1929956 w 3685099"/>
              <a:gd name="connsiteY3" fmla="*/ 11640 h 1602447"/>
              <a:gd name="connsiteX4" fmla="*/ 3683599 w 3685099"/>
              <a:gd name="connsiteY4" fmla="*/ 475103 h 1602447"/>
              <a:gd name="connsiteX5" fmla="*/ 3671073 w 3685099"/>
              <a:gd name="connsiteY5" fmla="*/ 1602447 h 1602447"/>
              <a:gd name="connsiteX6" fmla="*/ 164830 w 3685099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16889 w 3612105"/>
              <a:gd name="connsiteY0" fmla="*/ 1594096 h 1602447"/>
              <a:gd name="connsiteX1" fmla="*/ 78266 w 3612105"/>
              <a:gd name="connsiteY1" fmla="*/ 612891 h 1602447"/>
              <a:gd name="connsiteX2" fmla="*/ 1125233 w 3612105"/>
              <a:gd name="connsiteY2" fmla="*/ 1024162 h 1602447"/>
              <a:gd name="connsiteX3" fmla="*/ 1856962 w 3612105"/>
              <a:gd name="connsiteY3" fmla="*/ 11640 h 1602447"/>
              <a:gd name="connsiteX4" fmla="*/ 3610605 w 3612105"/>
              <a:gd name="connsiteY4" fmla="*/ 475103 h 1602447"/>
              <a:gd name="connsiteX5" fmla="*/ 3598079 w 3612105"/>
              <a:gd name="connsiteY5" fmla="*/ 1602447 h 1602447"/>
              <a:gd name="connsiteX6" fmla="*/ 116889 w 3612105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5340 h 1603691"/>
              <a:gd name="connsiteX1" fmla="*/ 0 w 3533839"/>
              <a:gd name="connsiteY1" fmla="*/ 614135 h 1603691"/>
              <a:gd name="connsiteX2" fmla="*/ 1046967 w 3533839"/>
              <a:gd name="connsiteY2" fmla="*/ 1025406 h 1603691"/>
              <a:gd name="connsiteX3" fmla="*/ 1778696 w 3533839"/>
              <a:gd name="connsiteY3" fmla="*/ 12884 h 1603691"/>
              <a:gd name="connsiteX4" fmla="*/ 3532339 w 3533839"/>
              <a:gd name="connsiteY4" fmla="*/ 476347 h 1603691"/>
              <a:gd name="connsiteX5" fmla="*/ 3519813 w 3533839"/>
              <a:gd name="connsiteY5" fmla="*/ 1603691 h 1603691"/>
              <a:gd name="connsiteX6" fmla="*/ 38623 w 3533839"/>
              <a:gd name="connsiteY6" fmla="*/ 1595340 h 1603691"/>
              <a:gd name="connsiteX0" fmla="*/ 38623 w 3533839"/>
              <a:gd name="connsiteY0" fmla="*/ 1586030 h 1594381"/>
              <a:gd name="connsiteX1" fmla="*/ 0 w 3533839"/>
              <a:gd name="connsiteY1" fmla="*/ 604825 h 1594381"/>
              <a:gd name="connsiteX2" fmla="*/ 1046967 w 3533839"/>
              <a:gd name="connsiteY2" fmla="*/ 1016096 h 1594381"/>
              <a:gd name="connsiteX3" fmla="*/ 1778696 w 3533839"/>
              <a:gd name="connsiteY3" fmla="*/ 3574 h 1594381"/>
              <a:gd name="connsiteX4" fmla="*/ 3532339 w 3533839"/>
              <a:gd name="connsiteY4" fmla="*/ 467037 h 1594381"/>
              <a:gd name="connsiteX5" fmla="*/ 3519813 w 3533839"/>
              <a:gd name="connsiteY5" fmla="*/ 1594381 h 1594381"/>
              <a:gd name="connsiteX6" fmla="*/ 38623 w 3533839"/>
              <a:gd name="connsiteY6" fmla="*/ 1586030 h 1594381"/>
              <a:gd name="connsiteX0" fmla="*/ 38623 w 3532339"/>
              <a:gd name="connsiteY0" fmla="*/ 1586030 h 1594381"/>
              <a:gd name="connsiteX1" fmla="*/ 0 w 3532339"/>
              <a:gd name="connsiteY1" fmla="*/ 604825 h 1594381"/>
              <a:gd name="connsiteX2" fmla="*/ 1046967 w 3532339"/>
              <a:gd name="connsiteY2" fmla="*/ 1016096 h 1594381"/>
              <a:gd name="connsiteX3" fmla="*/ 1778696 w 3532339"/>
              <a:gd name="connsiteY3" fmla="*/ 3574 h 1594381"/>
              <a:gd name="connsiteX4" fmla="*/ 3532339 w 3532339"/>
              <a:gd name="connsiteY4" fmla="*/ 467037 h 1594381"/>
              <a:gd name="connsiteX5" fmla="*/ 3519813 w 3532339"/>
              <a:gd name="connsiteY5" fmla="*/ 1594381 h 1594381"/>
              <a:gd name="connsiteX6" fmla="*/ 38623 w 3532339"/>
              <a:gd name="connsiteY6" fmla="*/ 1586030 h 1594381"/>
              <a:gd name="connsiteX0" fmla="*/ 38623 w 3532339"/>
              <a:gd name="connsiteY0" fmla="*/ 1586570 h 1594921"/>
              <a:gd name="connsiteX1" fmla="*/ 0 w 3532339"/>
              <a:gd name="connsiteY1" fmla="*/ 605365 h 1594921"/>
              <a:gd name="connsiteX2" fmla="*/ 1046967 w 3532339"/>
              <a:gd name="connsiteY2" fmla="*/ 1016636 h 1594921"/>
              <a:gd name="connsiteX3" fmla="*/ 1778696 w 3532339"/>
              <a:gd name="connsiteY3" fmla="*/ 4114 h 1594921"/>
              <a:gd name="connsiteX4" fmla="*/ 3532339 w 3532339"/>
              <a:gd name="connsiteY4" fmla="*/ 467577 h 1594921"/>
              <a:gd name="connsiteX5" fmla="*/ 3519813 w 3532339"/>
              <a:gd name="connsiteY5" fmla="*/ 1594921 h 1594921"/>
              <a:gd name="connsiteX6" fmla="*/ 38623 w 3532339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8576 h 1596927"/>
              <a:gd name="connsiteX1" fmla="*/ 0 w 3507286"/>
              <a:gd name="connsiteY1" fmla="*/ 632423 h 1596927"/>
              <a:gd name="connsiteX2" fmla="*/ 1021914 w 3507286"/>
              <a:gd name="connsiteY2" fmla="*/ 1018642 h 1596927"/>
              <a:gd name="connsiteX3" fmla="*/ 1753643 w 3507286"/>
              <a:gd name="connsiteY3" fmla="*/ 6120 h 1596927"/>
              <a:gd name="connsiteX4" fmla="*/ 3507286 w 3507286"/>
              <a:gd name="connsiteY4" fmla="*/ 469583 h 1596927"/>
              <a:gd name="connsiteX5" fmla="*/ 3494760 w 3507286"/>
              <a:gd name="connsiteY5" fmla="*/ 1596927 h 1596927"/>
              <a:gd name="connsiteX6" fmla="*/ 13570 w 3507286"/>
              <a:gd name="connsiteY6" fmla="*/ 1588576 h 1596927"/>
              <a:gd name="connsiteX0" fmla="*/ 13570 w 3507286"/>
              <a:gd name="connsiteY0" fmla="*/ 1588029 h 1596380"/>
              <a:gd name="connsiteX1" fmla="*/ 0 w 3507286"/>
              <a:gd name="connsiteY1" fmla="*/ 631876 h 1596380"/>
              <a:gd name="connsiteX2" fmla="*/ 1021914 w 3507286"/>
              <a:gd name="connsiteY2" fmla="*/ 1018095 h 1596380"/>
              <a:gd name="connsiteX3" fmla="*/ 1753643 w 3507286"/>
              <a:gd name="connsiteY3" fmla="*/ 5573 h 1596380"/>
              <a:gd name="connsiteX4" fmla="*/ 3507286 w 3507286"/>
              <a:gd name="connsiteY4" fmla="*/ 469036 h 1596380"/>
              <a:gd name="connsiteX5" fmla="*/ 3494760 w 3507286"/>
              <a:gd name="connsiteY5" fmla="*/ 1596380 h 1596380"/>
              <a:gd name="connsiteX6" fmla="*/ 13570 w 3507286"/>
              <a:gd name="connsiteY6" fmla="*/ 1588029 h 1596380"/>
              <a:gd name="connsiteX0" fmla="*/ 13570 w 3507286"/>
              <a:gd name="connsiteY0" fmla="*/ 1587844 h 1596195"/>
              <a:gd name="connsiteX1" fmla="*/ 0 w 3507286"/>
              <a:gd name="connsiteY1" fmla="*/ 631691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6324 w 3512566"/>
              <a:gd name="connsiteY0" fmla="*/ 1575318 h 1596195"/>
              <a:gd name="connsiteX1" fmla="*/ 5280 w 3512566"/>
              <a:gd name="connsiteY1" fmla="*/ 619165 h 1596195"/>
              <a:gd name="connsiteX2" fmla="*/ 1027194 w 3512566"/>
              <a:gd name="connsiteY2" fmla="*/ 1017910 h 1596195"/>
              <a:gd name="connsiteX3" fmla="*/ 1758923 w 3512566"/>
              <a:gd name="connsiteY3" fmla="*/ 5388 h 1596195"/>
              <a:gd name="connsiteX4" fmla="*/ 3512566 w 3512566"/>
              <a:gd name="connsiteY4" fmla="*/ 468851 h 1596195"/>
              <a:gd name="connsiteX5" fmla="*/ 3500040 w 3512566"/>
              <a:gd name="connsiteY5" fmla="*/ 1596195 h 1596195"/>
              <a:gd name="connsiteX6" fmla="*/ 6324 w 351256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26096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26096 w 3507286"/>
              <a:gd name="connsiteY6" fmla="*/ 1600370 h 1600370"/>
              <a:gd name="connsiteX0" fmla="*/ 4569 w 3523337"/>
              <a:gd name="connsiteY0" fmla="*/ 1612896 h 1612896"/>
              <a:gd name="connsiteX1" fmla="*/ 16051 w 3523337"/>
              <a:gd name="connsiteY1" fmla="*/ 619165 h 1612896"/>
              <a:gd name="connsiteX2" fmla="*/ 1037965 w 3523337"/>
              <a:gd name="connsiteY2" fmla="*/ 1017910 h 1612896"/>
              <a:gd name="connsiteX3" fmla="*/ 1769694 w 3523337"/>
              <a:gd name="connsiteY3" fmla="*/ 5388 h 1612896"/>
              <a:gd name="connsiteX4" fmla="*/ 3523337 w 3523337"/>
              <a:gd name="connsiteY4" fmla="*/ 468851 h 1612896"/>
              <a:gd name="connsiteX5" fmla="*/ 3510811 w 3523337"/>
              <a:gd name="connsiteY5" fmla="*/ 1596195 h 1612896"/>
              <a:gd name="connsiteX6" fmla="*/ 4569 w 3523337"/>
              <a:gd name="connsiteY6" fmla="*/ 1612896 h 1612896"/>
              <a:gd name="connsiteX0" fmla="*/ 6325 w 3512567"/>
              <a:gd name="connsiteY0" fmla="*/ 1587844 h 1596195"/>
              <a:gd name="connsiteX1" fmla="*/ 5281 w 3512567"/>
              <a:gd name="connsiteY1" fmla="*/ 619165 h 1596195"/>
              <a:gd name="connsiteX2" fmla="*/ 1027195 w 3512567"/>
              <a:gd name="connsiteY2" fmla="*/ 1017910 h 1596195"/>
              <a:gd name="connsiteX3" fmla="*/ 1758924 w 3512567"/>
              <a:gd name="connsiteY3" fmla="*/ 5388 h 1596195"/>
              <a:gd name="connsiteX4" fmla="*/ 3512567 w 3512567"/>
              <a:gd name="connsiteY4" fmla="*/ 468851 h 1596195"/>
              <a:gd name="connsiteX5" fmla="*/ 3500041 w 3512567"/>
              <a:gd name="connsiteY5" fmla="*/ 1596195 h 1596195"/>
              <a:gd name="connsiteX6" fmla="*/ 6325 w 3512567"/>
              <a:gd name="connsiteY6" fmla="*/ 1587844 h 1596195"/>
              <a:gd name="connsiteX0" fmla="*/ 6325 w 3512567"/>
              <a:gd name="connsiteY0" fmla="*/ 1600370 h 1600370"/>
              <a:gd name="connsiteX1" fmla="*/ 5281 w 3512567"/>
              <a:gd name="connsiteY1" fmla="*/ 619165 h 1600370"/>
              <a:gd name="connsiteX2" fmla="*/ 1027195 w 3512567"/>
              <a:gd name="connsiteY2" fmla="*/ 1017910 h 1600370"/>
              <a:gd name="connsiteX3" fmla="*/ 1758924 w 3512567"/>
              <a:gd name="connsiteY3" fmla="*/ 5388 h 1600370"/>
              <a:gd name="connsiteX4" fmla="*/ 3512567 w 3512567"/>
              <a:gd name="connsiteY4" fmla="*/ 468851 h 1600370"/>
              <a:gd name="connsiteX5" fmla="*/ 3500041 w 3512567"/>
              <a:gd name="connsiteY5" fmla="*/ 1596195 h 1600370"/>
              <a:gd name="connsiteX6" fmla="*/ 6325 w 3512567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1044 w 3507286"/>
              <a:gd name="connsiteY6" fmla="*/ 1612896 h 1612896"/>
              <a:gd name="connsiteX0" fmla="*/ 26096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26096 w 3507286"/>
              <a:gd name="connsiteY6" fmla="*/ 1612896 h 1612896"/>
              <a:gd name="connsiteX0" fmla="*/ 1044 w 3507286"/>
              <a:gd name="connsiteY0" fmla="*/ 1625422 h 1625422"/>
              <a:gd name="connsiteX1" fmla="*/ 0 w 3507286"/>
              <a:gd name="connsiteY1" fmla="*/ 619165 h 1625422"/>
              <a:gd name="connsiteX2" fmla="*/ 1021914 w 3507286"/>
              <a:gd name="connsiteY2" fmla="*/ 1017910 h 1625422"/>
              <a:gd name="connsiteX3" fmla="*/ 1753643 w 3507286"/>
              <a:gd name="connsiteY3" fmla="*/ 5388 h 1625422"/>
              <a:gd name="connsiteX4" fmla="*/ 3507286 w 3507286"/>
              <a:gd name="connsiteY4" fmla="*/ 468851 h 1625422"/>
              <a:gd name="connsiteX5" fmla="*/ 3494760 w 3507286"/>
              <a:gd name="connsiteY5" fmla="*/ 1596195 h 1625422"/>
              <a:gd name="connsiteX6" fmla="*/ 1044 w 3507286"/>
              <a:gd name="connsiteY6" fmla="*/ 1625422 h 1625422"/>
              <a:gd name="connsiteX0" fmla="*/ 26096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26096 w 3507286"/>
              <a:gd name="connsiteY6" fmla="*/ 1587844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598360 h 1598360"/>
              <a:gd name="connsiteX1" fmla="*/ 0 w 3507286"/>
              <a:gd name="connsiteY1" fmla="*/ 617155 h 1598360"/>
              <a:gd name="connsiteX2" fmla="*/ 1021914 w 3507286"/>
              <a:gd name="connsiteY2" fmla="*/ 1015900 h 1598360"/>
              <a:gd name="connsiteX3" fmla="*/ 1753643 w 3507286"/>
              <a:gd name="connsiteY3" fmla="*/ 3378 h 1598360"/>
              <a:gd name="connsiteX4" fmla="*/ 3507286 w 3507286"/>
              <a:gd name="connsiteY4" fmla="*/ 466841 h 1598360"/>
              <a:gd name="connsiteX5" fmla="*/ 3494760 w 3507286"/>
              <a:gd name="connsiteY5" fmla="*/ 1594185 h 1598360"/>
              <a:gd name="connsiteX6" fmla="*/ 1044 w 3507286"/>
              <a:gd name="connsiteY6" fmla="*/ 1598360 h 1598360"/>
              <a:gd name="connsiteX0" fmla="*/ 1044 w 3507286"/>
              <a:gd name="connsiteY0" fmla="*/ 1595607 h 1595607"/>
              <a:gd name="connsiteX1" fmla="*/ 0 w 3507286"/>
              <a:gd name="connsiteY1" fmla="*/ 614402 h 1595607"/>
              <a:gd name="connsiteX2" fmla="*/ 1021914 w 3507286"/>
              <a:gd name="connsiteY2" fmla="*/ 1013147 h 1595607"/>
              <a:gd name="connsiteX3" fmla="*/ 1753643 w 3507286"/>
              <a:gd name="connsiteY3" fmla="*/ 625 h 1595607"/>
              <a:gd name="connsiteX4" fmla="*/ 3507286 w 3507286"/>
              <a:gd name="connsiteY4" fmla="*/ 464088 h 1595607"/>
              <a:gd name="connsiteX5" fmla="*/ 3494760 w 3507286"/>
              <a:gd name="connsiteY5" fmla="*/ 1591432 h 1595607"/>
              <a:gd name="connsiteX6" fmla="*/ 1044 w 3507286"/>
              <a:gd name="connsiteY6" fmla="*/ 1595607 h 1595607"/>
              <a:gd name="connsiteX0" fmla="*/ 1044 w 3507286"/>
              <a:gd name="connsiteY0" fmla="*/ 1595849 h 1595849"/>
              <a:gd name="connsiteX1" fmla="*/ 0 w 3507286"/>
              <a:gd name="connsiteY1" fmla="*/ 614644 h 1595849"/>
              <a:gd name="connsiteX2" fmla="*/ 1021914 w 3507286"/>
              <a:gd name="connsiteY2" fmla="*/ 1013389 h 1595849"/>
              <a:gd name="connsiteX3" fmla="*/ 1753643 w 3507286"/>
              <a:gd name="connsiteY3" fmla="*/ 867 h 1595849"/>
              <a:gd name="connsiteX4" fmla="*/ 3507286 w 3507286"/>
              <a:gd name="connsiteY4" fmla="*/ 464330 h 1595849"/>
              <a:gd name="connsiteX5" fmla="*/ 3494760 w 3507286"/>
              <a:gd name="connsiteY5" fmla="*/ 1591674 h 1595849"/>
              <a:gd name="connsiteX6" fmla="*/ 1044 w 3507286"/>
              <a:gd name="connsiteY6" fmla="*/ 1595849 h 15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286" h="1595849">
                <a:moveTo>
                  <a:pt x="1044" y="1595849"/>
                </a:moveTo>
                <a:cubicBezTo>
                  <a:pt x="-3131" y="1286873"/>
                  <a:pt x="19312" y="967459"/>
                  <a:pt x="0" y="614644"/>
                </a:cubicBezTo>
                <a:cubicBezTo>
                  <a:pt x="441542" y="523830"/>
                  <a:pt x="717114" y="1115685"/>
                  <a:pt x="1021914" y="1013389"/>
                </a:cubicBezTo>
                <a:cubicBezTo>
                  <a:pt x="1315480" y="914863"/>
                  <a:pt x="1224693" y="56964"/>
                  <a:pt x="1753643" y="867"/>
                </a:cubicBezTo>
                <a:cubicBezTo>
                  <a:pt x="1914873" y="-16232"/>
                  <a:pt x="2929001" y="222160"/>
                  <a:pt x="3507286" y="464330"/>
                </a:cubicBezTo>
                <a:cubicBezTo>
                  <a:pt x="3492672" y="1063492"/>
                  <a:pt x="3517550" y="958414"/>
                  <a:pt x="3494760" y="1591674"/>
                </a:cubicBezTo>
                <a:lnTo>
                  <a:pt x="1044" y="1595849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62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85800"/>
            <a:ext cx="549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588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6F1-E702-47C7-9CD6-8F902112C6B6}" type="slidenum">
              <a:rPr lang="en-US"/>
              <a:pPr/>
              <a:t>5</a:t>
            </a:fld>
            <a:endParaRPr lang="en-US"/>
          </a:p>
        </p:txBody>
      </p:sp>
      <p:pic>
        <p:nvPicPr>
          <p:cNvPr id="1848436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32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88" name="Line 68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89" name="Line 69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33" name="Line 13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03" name="Line 83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04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05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06" name="Line 86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07" name="Line 87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08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09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14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18" name="Picture 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3238"/>
            <a:ext cx="1519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19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52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24" name="Freeform 104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25" name="Freeform 105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27" name="Picture 10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28" name="Picture 10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32" name="Picture 1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8433" name="Group 113"/>
          <p:cNvGrpSpPr>
            <a:grpSpLocks/>
          </p:cNvGrpSpPr>
          <p:nvPr/>
        </p:nvGrpSpPr>
        <p:grpSpPr bwMode="auto">
          <a:xfrm>
            <a:off x="3422650" y="4191000"/>
            <a:ext cx="1474788" cy="2286000"/>
            <a:chOff x="2156" y="2640"/>
            <a:chExt cx="929" cy="1440"/>
          </a:xfrm>
        </p:grpSpPr>
        <p:pic>
          <p:nvPicPr>
            <p:cNvPr id="1848400" name="Picture 8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3657"/>
              <a:ext cx="929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401" name="Line 81"/>
            <p:cNvSpPr>
              <a:spLocks noChangeShapeType="1"/>
            </p:cNvSpPr>
            <p:nvPr/>
          </p:nvSpPr>
          <p:spPr bwMode="auto">
            <a:xfrm flipV="1">
              <a:off x="2592" y="3216"/>
              <a:ext cx="288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02" name="Line 82"/>
            <p:cNvSpPr>
              <a:spLocks noChangeShapeType="1"/>
            </p:cNvSpPr>
            <p:nvPr/>
          </p:nvSpPr>
          <p:spPr bwMode="auto">
            <a:xfrm flipV="1">
              <a:off x="2592" y="2640"/>
              <a:ext cx="96" cy="10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434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" name="Oval 1"/>
          <p:cNvSpPr/>
          <p:nvPr/>
        </p:nvSpPr>
        <p:spPr bwMode="auto">
          <a:xfrm>
            <a:off x="3438144" y="2815583"/>
            <a:ext cx="3502152" cy="20324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7288" h="2032483">
                <a:moveTo>
                  <a:pt x="1046" y="1610280"/>
                </a:moveTo>
                <a:cubicBezTo>
                  <a:pt x="1916" y="1395598"/>
                  <a:pt x="5219" y="1577921"/>
                  <a:pt x="0" y="1280428"/>
                </a:cubicBezTo>
                <a:cubicBezTo>
                  <a:pt x="245393" y="857675"/>
                  <a:pt x="741177" y="-28113"/>
                  <a:pt x="1084545" y="685"/>
                </a:cubicBezTo>
                <a:cubicBezTo>
                  <a:pt x="1408135" y="27824"/>
                  <a:pt x="1607970" y="197597"/>
                  <a:pt x="1866379" y="391079"/>
                </a:cubicBezTo>
                <a:cubicBezTo>
                  <a:pt x="2074102" y="546610"/>
                  <a:pt x="2408576" y="903532"/>
                  <a:pt x="2781822" y="933874"/>
                </a:cubicBezTo>
                <a:cubicBezTo>
                  <a:pt x="3120813" y="961431"/>
                  <a:pt x="3215190" y="817661"/>
                  <a:pt x="3507288" y="654126"/>
                </a:cubicBezTo>
                <a:cubicBezTo>
                  <a:pt x="3498763" y="1041736"/>
                  <a:pt x="3507287" y="875418"/>
                  <a:pt x="3507287" y="1468317"/>
                </a:cubicBezTo>
                <a:cubicBezTo>
                  <a:pt x="3093927" y="1322180"/>
                  <a:pt x="2091846" y="927611"/>
                  <a:pt x="1678487" y="1017381"/>
                </a:cubicBezTo>
                <a:cubicBezTo>
                  <a:pt x="1265128" y="1107151"/>
                  <a:pt x="1259735" y="1865324"/>
                  <a:pt x="1027134" y="2006938"/>
                </a:cubicBezTo>
                <a:cubicBezTo>
                  <a:pt x="794533" y="2148552"/>
                  <a:pt x="472189" y="1657063"/>
                  <a:pt x="232775" y="1616543"/>
                </a:cubicBezTo>
                <a:cubicBezTo>
                  <a:pt x="103827" y="1594719"/>
                  <a:pt x="314197" y="1599738"/>
                  <a:pt x="1046" y="1610280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 bwMode="auto">
          <a:xfrm>
            <a:off x="3432133" y="3819573"/>
            <a:ext cx="3507286" cy="159584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428622 w 3947392"/>
              <a:gd name="connsiteY0" fmla="*/ 2574192 h 2574192"/>
              <a:gd name="connsiteX1" fmla="*/ 14219 w 3947392"/>
              <a:gd name="connsiteY1" fmla="*/ 1442674 h 2574192"/>
              <a:gd name="connsiteX2" fmla="*/ 164532 w 3947392"/>
              <a:gd name="connsiteY2" fmla="*/ 1618039 h 2574192"/>
              <a:gd name="connsiteX3" fmla="*/ 1499597 w 3947392"/>
              <a:gd name="connsiteY3" fmla="*/ 93 h 2574192"/>
              <a:gd name="connsiteX4" fmla="*/ 2306483 w 3947392"/>
              <a:gd name="connsiteY4" fmla="*/ 403013 h 2574192"/>
              <a:gd name="connsiteX5" fmla="*/ 3221926 w 3947392"/>
              <a:gd name="connsiteY5" fmla="*/ 945808 h 2574192"/>
              <a:gd name="connsiteX6" fmla="*/ 3947392 w 3947392"/>
              <a:gd name="connsiteY6" fmla="*/ 666060 h 2574192"/>
              <a:gd name="connsiteX7" fmla="*/ 3947391 w 3947392"/>
              <a:gd name="connsiteY7" fmla="*/ 1480251 h 2574192"/>
              <a:gd name="connsiteX8" fmla="*/ 2118591 w 3947392"/>
              <a:gd name="connsiteY8" fmla="*/ 1029315 h 2574192"/>
              <a:gd name="connsiteX9" fmla="*/ 1467238 w 3947392"/>
              <a:gd name="connsiteY9" fmla="*/ 2018872 h 2574192"/>
              <a:gd name="connsiteX10" fmla="*/ 672879 w 3947392"/>
              <a:gd name="connsiteY10" fmla="*/ 1628477 h 2574192"/>
              <a:gd name="connsiteX11" fmla="*/ 428622 w 3947392"/>
              <a:gd name="connsiteY11" fmla="*/ 2574192 h 2574192"/>
              <a:gd name="connsiteX0" fmla="*/ 428622 w 3947392"/>
              <a:gd name="connsiteY0" fmla="*/ 2574192 h 2627148"/>
              <a:gd name="connsiteX1" fmla="*/ 14219 w 3947392"/>
              <a:gd name="connsiteY1" fmla="*/ 1442674 h 2627148"/>
              <a:gd name="connsiteX2" fmla="*/ 164532 w 3947392"/>
              <a:gd name="connsiteY2" fmla="*/ 1618039 h 2627148"/>
              <a:gd name="connsiteX3" fmla="*/ 1499597 w 3947392"/>
              <a:gd name="connsiteY3" fmla="*/ 93 h 2627148"/>
              <a:gd name="connsiteX4" fmla="*/ 2306483 w 3947392"/>
              <a:gd name="connsiteY4" fmla="*/ 403013 h 2627148"/>
              <a:gd name="connsiteX5" fmla="*/ 3221926 w 3947392"/>
              <a:gd name="connsiteY5" fmla="*/ 945808 h 2627148"/>
              <a:gd name="connsiteX6" fmla="*/ 3947392 w 3947392"/>
              <a:gd name="connsiteY6" fmla="*/ 666060 h 2627148"/>
              <a:gd name="connsiteX7" fmla="*/ 3947391 w 3947392"/>
              <a:gd name="connsiteY7" fmla="*/ 1480251 h 2627148"/>
              <a:gd name="connsiteX8" fmla="*/ 2118591 w 3947392"/>
              <a:gd name="connsiteY8" fmla="*/ 1029315 h 2627148"/>
              <a:gd name="connsiteX9" fmla="*/ 1467238 w 3947392"/>
              <a:gd name="connsiteY9" fmla="*/ 2018872 h 2627148"/>
              <a:gd name="connsiteX10" fmla="*/ 1179140 w 3947392"/>
              <a:gd name="connsiteY10" fmla="*/ 2620119 h 2627148"/>
              <a:gd name="connsiteX11" fmla="*/ 672879 w 3947392"/>
              <a:gd name="connsiteY11" fmla="*/ 1628477 h 2627148"/>
              <a:gd name="connsiteX12" fmla="*/ 428622 w 3947392"/>
              <a:gd name="connsiteY12" fmla="*/ 2574192 h 262714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705498"/>
              <a:gd name="connsiteX1" fmla="*/ 14219 w 3947392"/>
              <a:gd name="connsiteY1" fmla="*/ 1442674 h 2705498"/>
              <a:gd name="connsiteX2" fmla="*/ 164532 w 3947392"/>
              <a:gd name="connsiteY2" fmla="*/ 1618039 h 2705498"/>
              <a:gd name="connsiteX3" fmla="*/ 1499597 w 3947392"/>
              <a:gd name="connsiteY3" fmla="*/ 93 h 2705498"/>
              <a:gd name="connsiteX4" fmla="*/ 2306483 w 3947392"/>
              <a:gd name="connsiteY4" fmla="*/ 403013 h 2705498"/>
              <a:gd name="connsiteX5" fmla="*/ 3221926 w 3947392"/>
              <a:gd name="connsiteY5" fmla="*/ 945808 h 2705498"/>
              <a:gd name="connsiteX6" fmla="*/ 3947392 w 3947392"/>
              <a:gd name="connsiteY6" fmla="*/ 666060 h 2705498"/>
              <a:gd name="connsiteX7" fmla="*/ 3947391 w 3947392"/>
              <a:gd name="connsiteY7" fmla="*/ 1480251 h 2705498"/>
              <a:gd name="connsiteX8" fmla="*/ 2118591 w 3947392"/>
              <a:gd name="connsiteY8" fmla="*/ 1029315 h 2705498"/>
              <a:gd name="connsiteX9" fmla="*/ 1467238 w 3947392"/>
              <a:gd name="connsiteY9" fmla="*/ 2018872 h 2705498"/>
              <a:gd name="connsiteX10" fmla="*/ 1179140 w 3947392"/>
              <a:gd name="connsiteY10" fmla="*/ 2620119 h 2705498"/>
              <a:gd name="connsiteX11" fmla="*/ 428622 w 3947392"/>
              <a:gd name="connsiteY11" fmla="*/ 2574192 h 2705498"/>
              <a:gd name="connsiteX0" fmla="*/ 428622 w 3947392"/>
              <a:gd name="connsiteY0" fmla="*/ 2574192 h 2588963"/>
              <a:gd name="connsiteX1" fmla="*/ 14219 w 3947392"/>
              <a:gd name="connsiteY1" fmla="*/ 1442674 h 2588963"/>
              <a:gd name="connsiteX2" fmla="*/ 164532 w 3947392"/>
              <a:gd name="connsiteY2" fmla="*/ 1618039 h 2588963"/>
              <a:gd name="connsiteX3" fmla="*/ 1499597 w 3947392"/>
              <a:gd name="connsiteY3" fmla="*/ 93 h 2588963"/>
              <a:gd name="connsiteX4" fmla="*/ 2306483 w 3947392"/>
              <a:gd name="connsiteY4" fmla="*/ 403013 h 2588963"/>
              <a:gd name="connsiteX5" fmla="*/ 3221926 w 3947392"/>
              <a:gd name="connsiteY5" fmla="*/ 945808 h 2588963"/>
              <a:gd name="connsiteX6" fmla="*/ 3947392 w 3947392"/>
              <a:gd name="connsiteY6" fmla="*/ 666060 h 2588963"/>
              <a:gd name="connsiteX7" fmla="*/ 3947391 w 3947392"/>
              <a:gd name="connsiteY7" fmla="*/ 1480251 h 2588963"/>
              <a:gd name="connsiteX8" fmla="*/ 2118591 w 3947392"/>
              <a:gd name="connsiteY8" fmla="*/ 1029315 h 2588963"/>
              <a:gd name="connsiteX9" fmla="*/ 1467238 w 3947392"/>
              <a:gd name="connsiteY9" fmla="*/ 2018872 h 2588963"/>
              <a:gd name="connsiteX10" fmla="*/ 428622 w 3947392"/>
              <a:gd name="connsiteY10" fmla="*/ 2574192 h 2588963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735552"/>
              <a:gd name="connsiteX1" fmla="*/ 14219 w 3947392"/>
              <a:gd name="connsiteY1" fmla="*/ 1442674 h 2735552"/>
              <a:gd name="connsiteX2" fmla="*/ 164532 w 3947392"/>
              <a:gd name="connsiteY2" fmla="*/ 1618039 h 2735552"/>
              <a:gd name="connsiteX3" fmla="*/ 1499597 w 3947392"/>
              <a:gd name="connsiteY3" fmla="*/ 93 h 2735552"/>
              <a:gd name="connsiteX4" fmla="*/ 2306483 w 3947392"/>
              <a:gd name="connsiteY4" fmla="*/ 403013 h 2735552"/>
              <a:gd name="connsiteX5" fmla="*/ 3221926 w 3947392"/>
              <a:gd name="connsiteY5" fmla="*/ 945808 h 2735552"/>
              <a:gd name="connsiteX6" fmla="*/ 3947392 w 3947392"/>
              <a:gd name="connsiteY6" fmla="*/ 666060 h 2735552"/>
              <a:gd name="connsiteX7" fmla="*/ 3947391 w 3947392"/>
              <a:gd name="connsiteY7" fmla="*/ 1480251 h 2735552"/>
              <a:gd name="connsiteX8" fmla="*/ 2118591 w 3947392"/>
              <a:gd name="connsiteY8" fmla="*/ 1029315 h 2735552"/>
              <a:gd name="connsiteX9" fmla="*/ 3934865 w 3947392"/>
              <a:gd name="connsiteY9" fmla="*/ 2607595 h 2735552"/>
              <a:gd name="connsiteX10" fmla="*/ 428622 w 3947392"/>
              <a:gd name="connsiteY10" fmla="*/ 2574192 h 2735552"/>
              <a:gd name="connsiteX0" fmla="*/ 428622 w 3947392"/>
              <a:gd name="connsiteY0" fmla="*/ 2574192 h 2607595"/>
              <a:gd name="connsiteX1" fmla="*/ 14219 w 3947392"/>
              <a:gd name="connsiteY1" fmla="*/ 1442674 h 2607595"/>
              <a:gd name="connsiteX2" fmla="*/ 164532 w 3947392"/>
              <a:gd name="connsiteY2" fmla="*/ 1618039 h 2607595"/>
              <a:gd name="connsiteX3" fmla="*/ 1499597 w 3947392"/>
              <a:gd name="connsiteY3" fmla="*/ 93 h 2607595"/>
              <a:gd name="connsiteX4" fmla="*/ 2306483 w 3947392"/>
              <a:gd name="connsiteY4" fmla="*/ 403013 h 2607595"/>
              <a:gd name="connsiteX5" fmla="*/ 3221926 w 3947392"/>
              <a:gd name="connsiteY5" fmla="*/ 945808 h 2607595"/>
              <a:gd name="connsiteX6" fmla="*/ 3947392 w 3947392"/>
              <a:gd name="connsiteY6" fmla="*/ 666060 h 2607595"/>
              <a:gd name="connsiteX7" fmla="*/ 3947391 w 3947392"/>
              <a:gd name="connsiteY7" fmla="*/ 1480251 h 2607595"/>
              <a:gd name="connsiteX8" fmla="*/ 2118591 w 3947392"/>
              <a:gd name="connsiteY8" fmla="*/ 1029315 h 2607595"/>
              <a:gd name="connsiteX9" fmla="*/ 3934865 w 3947392"/>
              <a:gd name="connsiteY9" fmla="*/ 2607595 h 2607595"/>
              <a:gd name="connsiteX10" fmla="*/ 428622 w 3947392"/>
              <a:gd name="connsiteY10" fmla="*/ 2574192 h 2607595"/>
              <a:gd name="connsiteX0" fmla="*/ 463205 w 3981975"/>
              <a:gd name="connsiteY0" fmla="*/ 2627409 h 2660812"/>
              <a:gd name="connsiteX1" fmla="*/ 48802 w 3981975"/>
              <a:gd name="connsiteY1" fmla="*/ 1495891 h 2660812"/>
              <a:gd name="connsiteX2" fmla="*/ 1534180 w 3981975"/>
              <a:gd name="connsiteY2" fmla="*/ 53310 h 2660812"/>
              <a:gd name="connsiteX3" fmla="*/ 2341066 w 3981975"/>
              <a:gd name="connsiteY3" fmla="*/ 456230 h 2660812"/>
              <a:gd name="connsiteX4" fmla="*/ 3256509 w 3981975"/>
              <a:gd name="connsiteY4" fmla="*/ 999025 h 2660812"/>
              <a:gd name="connsiteX5" fmla="*/ 3981975 w 3981975"/>
              <a:gd name="connsiteY5" fmla="*/ 719277 h 2660812"/>
              <a:gd name="connsiteX6" fmla="*/ 3981974 w 3981975"/>
              <a:gd name="connsiteY6" fmla="*/ 1533468 h 2660812"/>
              <a:gd name="connsiteX7" fmla="*/ 2153174 w 3981975"/>
              <a:gd name="connsiteY7" fmla="*/ 1082532 h 2660812"/>
              <a:gd name="connsiteX8" fmla="*/ 3969448 w 3981975"/>
              <a:gd name="connsiteY8" fmla="*/ 2660812 h 2660812"/>
              <a:gd name="connsiteX9" fmla="*/ 463205 w 3981975"/>
              <a:gd name="connsiteY9" fmla="*/ 2627409 h 2660812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48460 w 3667230"/>
              <a:gd name="connsiteY0" fmla="*/ 2616800 h 2650203"/>
              <a:gd name="connsiteX1" fmla="*/ 172468 w 3667230"/>
              <a:gd name="connsiteY1" fmla="*/ 1322444 h 2650203"/>
              <a:gd name="connsiteX2" fmla="*/ 1219435 w 3667230"/>
              <a:gd name="connsiteY2" fmla="*/ 42701 h 2650203"/>
              <a:gd name="connsiteX3" fmla="*/ 2026321 w 3667230"/>
              <a:gd name="connsiteY3" fmla="*/ 445621 h 2650203"/>
              <a:gd name="connsiteX4" fmla="*/ 2941764 w 3667230"/>
              <a:gd name="connsiteY4" fmla="*/ 988416 h 2650203"/>
              <a:gd name="connsiteX5" fmla="*/ 3667230 w 3667230"/>
              <a:gd name="connsiteY5" fmla="*/ 708668 h 2650203"/>
              <a:gd name="connsiteX6" fmla="*/ 3667229 w 3667230"/>
              <a:gd name="connsiteY6" fmla="*/ 1522859 h 2650203"/>
              <a:gd name="connsiteX7" fmla="*/ 1838429 w 3667230"/>
              <a:gd name="connsiteY7" fmla="*/ 1071923 h 2650203"/>
              <a:gd name="connsiteX8" fmla="*/ 3654703 w 3667230"/>
              <a:gd name="connsiteY8" fmla="*/ 2650203 h 2650203"/>
              <a:gd name="connsiteX9" fmla="*/ 148460 w 3667230"/>
              <a:gd name="connsiteY9" fmla="*/ 2616800 h 2650203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1854799 w 3683600"/>
              <a:gd name="connsiteY7" fmla="*/ 1094234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683600"/>
              <a:gd name="connsiteY0" fmla="*/ 2639111 h 2672514"/>
              <a:gd name="connsiteX1" fmla="*/ 151260 w 3683600"/>
              <a:gd name="connsiteY1" fmla="*/ 1682958 h 2672514"/>
              <a:gd name="connsiteX2" fmla="*/ 1235805 w 3683600"/>
              <a:gd name="connsiteY2" fmla="*/ 65012 h 2672514"/>
              <a:gd name="connsiteX3" fmla="*/ 2042691 w 3683600"/>
              <a:gd name="connsiteY3" fmla="*/ 467932 h 2672514"/>
              <a:gd name="connsiteX4" fmla="*/ 2958134 w 3683600"/>
              <a:gd name="connsiteY4" fmla="*/ 1010727 h 2672514"/>
              <a:gd name="connsiteX5" fmla="*/ 3683600 w 3683600"/>
              <a:gd name="connsiteY5" fmla="*/ 730979 h 2672514"/>
              <a:gd name="connsiteX6" fmla="*/ 3683599 w 3683600"/>
              <a:gd name="connsiteY6" fmla="*/ 1545170 h 2672514"/>
              <a:gd name="connsiteX7" fmla="*/ 3157506 w 3683600"/>
              <a:gd name="connsiteY7" fmla="*/ 1670432 h 2672514"/>
              <a:gd name="connsiteX8" fmla="*/ 3671073 w 3683600"/>
              <a:gd name="connsiteY8" fmla="*/ 2672514 h 2672514"/>
              <a:gd name="connsiteX9" fmla="*/ 164830 w 3683600"/>
              <a:gd name="connsiteY9" fmla="*/ 2639111 h 2672514"/>
              <a:gd name="connsiteX0" fmla="*/ 164830 w 3934536"/>
              <a:gd name="connsiteY0" fmla="*/ 2639111 h 2672514"/>
              <a:gd name="connsiteX1" fmla="*/ 151260 w 3934536"/>
              <a:gd name="connsiteY1" fmla="*/ 1682958 h 2672514"/>
              <a:gd name="connsiteX2" fmla="*/ 1235805 w 3934536"/>
              <a:gd name="connsiteY2" fmla="*/ 65012 h 2672514"/>
              <a:gd name="connsiteX3" fmla="*/ 2042691 w 3934536"/>
              <a:gd name="connsiteY3" fmla="*/ 467932 h 2672514"/>
              <a:gd name="connsiteX4" fmla="*/ 2958134 w 3934536"/>
              <a:gd name="connsiteY4" fmla="*/ 1010727 h 2672514"/>
              <a:gd name="connsiteX5" fmla="*/ 3683600 w 3934536"/>
              <a:gd name="connsiteY5" fmla="*/ 730979 h 2672514"/>
              <a:gd name="connsiteX6" fmla="*/ 3683599 w 3934536"/>
              <a:gd name="connsiteY6" fmla="*/ 1545170 h 2672514"/>
              <a:gd name="connsiteX7" fmla="*/ 3671073 w 3934536"/>
              <a:gd name="connsiteY7" fmla="*/ 2672514 h 2672514"/>
              <a:gd name="connsiteX8" fmla="*/ 164830 w 3934536"/>
              <a:gd name="connsiteY8" fmla="*/ 2639111 h 2672514"/>
              <a:gd name="connsiteX0" fmla="*/ 164830 w 3934536"/>
              <a:gd name="connsiteY0" fmla="*/ 2194787 h 2228190"/>
              <a:gd name="connsiteX1" fmla="*/ 151260 w 3934536"/>
              <a:gd name="connsiteY1" fmla="*/ 1238634 h 2228190"/>
              <a:gd name="connsiteX2" fmla="*/ 897602 w 3934536"/>
              <a:gd name="connsiteY2" fmla="*/ 1512118 h 2228190"/>
              <a:gd name="connsiteX3" fmla="*/ 2042691 w 3934536"/>
              <a:gd name="connsiteY3" fmla="*/ 23608 h 2228190"/>
              <a:gd name="connsiteX4" fmla="*/ 2958134 w 3934536"/>
              <a:gd name="connsiteY4" fmla="*/ 566403 h 2228190"/>
              <a:gd name="connsiteX5" fmla="*/ 3683600 w 3934536"/>
              <a:gd name="connsiteY5" fmla="*/ 286655 h 2228190"/>
              <a:gd name="connsiteX6" fmla="*/ 3683599 w 3934536"/>
              <a:gd name="connsiteY6" fmla="*/ 1100846 h 2228190"/>
              <a:gd name="connsiteX7" fmla="*/ 3671073 w 3934536"/>
              <a:gd name="connsiteY7" fmla="*/ 2228190 h 2228190"/>
              <a:gd name="connsiteX8" fmla="*/ 164830 w 3934536"/>
              <a:gd name="connsiteY8" fmla="*/ 2194787 h 2228190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58134 w 3934536"/>
              <a:gd name="connsiteY4" fmla="*/ 279748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908132 h 1941535"/>
              <a:gd name="connsiteX1" fmla="*/ 151260 w 3934536"/>
              <a:gd name="connsiteY1" fmla="*/ 951979 h 1941535"/>
              <a:gd name="connsiteX2" fmla="*/ 897602 w 3934536"/>
              <a:gd name="connsiteY2" fmla="*/ 1225463 h 1941535"/>
              <a:gd name="connsiteX3" fmla="*/ 2155425 w 3934536"/>
              <a:gd name="connsiteY3" fmla="*/ 413358 h 1941535"/>
              <a:gd name="connsiteX4" fmla="*/ 2995712 w 3934536"/>
              <a:gd name="connsiteY4" fmla="*/ 617951 h 1941535"/>
              <a:gd name="connsiteX5" fmla="*/ 3683600 w 3934536"/>
              <a:gd name="connsiteY5" fmla="*/ 0 h 1941535"/>
              <a:gd name="connsiteX6" fmla="*/ 3683599 w 3934536"/>
              <a:gd name="connsiteY6" fmla="*/ 814191 h 1941535"/>
              <a:gd name="connsiteX7" fmla="*/ 3671073 w 3934536"/>
              <a:gd name="connsiteY7" fmla="*/ 1941535 h 1941535"/>
              <a:gd name="connsiteX8" fmla="*/ 164830 w 3934536"/>
              <a:gd name="connsiteY8" fmla="*/ 1908132 h 1941535"/>
              <a:gd name="connsiteX0" fmla="*/ 164830 w 3934536"/>
              <a:gd name="connsiteY0" fmla="*/ 1519428 h 1552831"/>
              <a:gd name="connsiteX1" fmla="*/ 151260 w 3934536"/>
              <a:gd name="connsiteY1" fmla="*/ 563275 h 1552831"/>
              <a:gd name="connsiteX2" fmla="*/ 897602 w 3934536"/>
              <a:gd name="connsiteY2" fmla="*/ 836759 h 1552831"/>
              <a:gd name="connsiteX3" fmla="*/ 2155425 w 3934536"/>
              <a:gd name="connsiteY3" fmla="*/ 24654 h 1552831"/>
              <a:gd name="connsiteX4" fmla="*/ 2995712 w 3934536"/>
              <a:gd name="connsiteY4" fmla="*/ 229247 h 1552831"/>
              <a:gd name="connsiteX5" fmla="*/ 3683599 w 3934536"/>
              <a:gd name="connsiteY5" fmla="*/ 425487 h 1552831"/>
              <a:gd name="connsiteX6" fmla="*/ 3671073 w 3934536"/>
              <a:gd name="connsiteY6" fmla="*/ 1552831 h 1552831"/>
              <a:gd name="connsiteX7" fmla="*/ 164830 w 3934536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19428 h 1552831"/>
              <a:gd name="connsiteX1" fmla="*/ 151260 w 3685099"/>
              <a:gd name="connsiteY1" fmla="*/ 563275 h 1552831"/>
              <a:gd name="connsiteX2" fmla="*/ 897602 w 3685099"/>
              <a:gd name="connsiteY2" fmla="*/ 836759 h 1552831"/>
              <a:gd name="connsiteX3" fmla="*/ 2155425 w 3685099"/>
              <a:gd name="connsiteY3" fmla="*/ 24654 h 1552831"/>
              <a:gd name="connsiteX4" fmla="*/ 2995712 w 3685099"/>
              <a:gd name="connsiteY4" fmla="*/ 229247 h 1552831"/>
              <a:gd name="connsiteX5" fmla="*/ 3683599 w 3685099"/>
              <a:gd name="connsiteY5" fmla="*/ 425487 h 1552831"/>
              <a:gd name="connsiteX6" fmla="*/ 3671073 w 3685099"/>
              <a:gd name="connsiteY6" fmla="*/ 1552831 h 1552831"/>
              <a:gd name="connsiteX7" fmla="*/ 164830 w 3685099"/>
              <a:gd name="connsiteY7" fmla="*/ 1519428 h 1552831"/>
              <a:gd name="connsiteX0" fmla="*/ 164830 w 3685099"/>
              <a:gd name="connsiteY0" fmla="*/ 1507685 h 1541088"/>
              <a:gd name="connsiteX1" fmla="*/ 151260 w 3685099"/>
              <a:gd name="connsiteY1" fmla="*/ 551532 h 1541088"/>
              <a:gd name="connsiteX2" fmla="*/ 897602 w 3685099"/>
              <a:gd name="connsiteY2" fmla="*/ 825016 h 1541088"/>
              <a:gd name="connsiteX3" fmla="*/ 2155425 w 3685099"/>
              <a:gd name="connsiteY3" fmla="*/ 12911 h 1541088"/>
              <a:gd name="connsiteX4" fmla="*/ 3683599 w 3685099"/>
              <a:gd name="connsiteY4" fmla="*/ 413744 h 1541088"/>
              <a:gd name="connsiteX5" fmla="*/ 3671073 w 3685099"/>
              <a:gd name="connsiteY5" fmla="*/ 1541088 h 1541088"/>
              <a:gd name="connsiteX6" fmla="*/ 164830 w 3685099"/>
              <a:gd name="connsiteY6" fmla="*/ 1507685 h 1541088"/>
              <a:gd name="connsiteX0" fmla="*/ 164830 w 3685099"/>
              <a:gd name="connsiteY0" fmla="*/ 1502814 h 1536217"/>
              <a:gd name="connsiteX1" fmla="*/ 151260 w 3685099"/>
              <a:gd name="connsiteY1" fmla="*/ 546661 h 1536217"/>
              <a:gd name="connsiteX2" fmla="*/ 897602 w 3685099"/>
              <a:gd name="connsiteY2" fmla="*/ 820145 h 1536217"/>
              <a:gd name="connsiteX3" fmla="*/ 2155425 w 3685099"/>
              <a:gd name="connsiteY3" fmla="*/ 8040 h 1536217"/>
              <a:gd name="connsiteX4" fmla="*/ 3683599 w 3685099"/>
              <a:gd name="connsiteY4" fmla="*/ 408873 h 1536217"/>
              <a:gd name="connsiteX5" fmla="*/ 3671073 w 3685099"/>
              <a:gd name="connsiteY5" fmla="*/ 1536217 h 1536217"/>
              <a:gd name="connsiteX6" fmla="*/ 164830 w 3685099"/>
              <a:gd name="connsiteY6" fmla="*/ 1502814 h 1536217"/>
              <a:gd name="connsiteX0" fmla="*/ 164830 w 3685099"/>
              <a:gd name="connsiteY0" fmla="*/ 1564443 h 1597846"/>
              <a:gd name="connsiteX1" fmla="*/ 151260 w 3685099"/>
              <a:gd name="connsiteY1" fmla="*/ 608290 h 1597846"/>
              <a:gd name="connsiteX2" fmla="*/ 897602 w 3685099"/>
              <a:gd name="connsiteY2" fmla="*/ 881774 h 1597846"/>
              <a:gd name="connsiteX3" fmla="*/ 1929956 w 3685099"/>
              <a:gd name="connsiteY3" fmla="*/ 7039 h 1597846"/>
              <a:gd name="connsiteX4" fmla="*/ 3683599 w 3685099"/>
              <a:gd name="connsiteY4" fmla="*/ 470502 h 1597846"/>
              <a:gd name="connsiteX5" fmla="*/ 3671073 w 3685099"/>
              <a:gd name="connsiteY5" fmla="*/ 1597846 h 1597846"/>
              <a:gd name="connsiteX6" fmla="*/ 164830 w 3685099"/>
              <a:gd name="connsiteY6" fmla="*/ 1564443 h 1597846"/>
              <a:gd name="connsiteX0" fmla="*/ 164830 w 3685099"/>
              <a:gd name="connsiteY0" fmla="*/ 1569044 h 1602447"/>
              <a:gd name="connsiteX1" fmla="*/ 151260 w 3685099"/>
              <a:gd name="connsiteY1" fmla="*/ 612891 h 1602447"/>
              <a:gd name="connsiteX2" fmla="*/ 1198227 w 3685099"/>
              <a:gd name="connsiteY2" fmla="*/ 1024162 h 1602447"/>
              <a:gd name="connsiteX3" fmla="*/ 1929956 w 3685099"/>
              <a:gd name="connsiteY3" fmla="*/ 11640 h 1602447"/>
              <a:gd name="connsiteX4" fmla="*/ 3683599 w 3685099"/>
              <a:gd name="connsiteY4" fmla="*/ 475103 h 1602447"/>
              <a:gd name="connsiteX5" fmla="*/ 3671073 w 3685099"/>
              <a:gd name="connsiteY5" fmla="*/ 1602447 h 1602447"/>
              <a:gd name="connsiteX6" fmla="*/ 164830 w 3685099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09687 w 3629956"/>
              <a:gd name="connsiteY0" fmla="*/ 1569044 h 1602447"/>
              <a:gd name="connsiteX1" fmla="*/ 96117 w 3629956"/>
              <a:gd name="connsiteY1" fmla="*/ 612891 h 1602447"/>
              <a:gd name="connsiteX2" fmla="*/ 1143084 w 3629956"/>
              <a:gd name="connsiteY2" fmla="*/ 1024162 h 1602447"/>
              <a:gd name="connsiteX3" fmla="*/ 1874813 w 3629956"/>
              <a:gd name="connsiteY3" fmla="*/ 11640 h 1602447"/>
              <a:gd name="connsiteX4" fmla="*/ 3628456 w 3629956"/>
              <a:gd name="connsiteY4" fmla="*/ 475103 h 1602447"/>
              <a:gd name="connsiteX5" fmla="*/ 3615930 w 3629956"/>
              <a:gd name="connsiteY5" fmla="*/ 1602447 h 1602447"/>
              <a:gd name="connsiteX6" fmla="*/ 109687 w 3629956"/>
              <a:gd name="connsiteY6" fmla="*/ 1569044 h 1602447"/>
              <a:gd name="connsiteX0" fmla="*/ 116889 w 3612105"/>
              <a:gd name="connsiteY0" fmla="*/ 1594096 h 1602447"/>
              <a:gd name="connsiteX1" fmla="*/ 78266 w 3612105"/>
              <a:gd name="connsiteY1" fmla="*/ 612891 h 1602447"/>
              <a:gd name="connsiteX2" fmla="*/ 1125233 w 3612105"/>
              <a:gd name="connsiteY2" fmla="*/ 1024162 h 1602447"/>
              <a:gd name="connsiteX3" fmla="*/ 1856962 w 3612105"/>
              <a:gd name="connsiteY3" fmla="*/ 11640 h 1602447"/>
              <a:gd name="connsiteX4" fmla="*/ 3610605 w 3612105"/>
              <a:gd name="connsiteY4" fmla="*/ 475103 h 1602447"/>
              <a:gd name="connsiteX5" fmla="*/ 3598079 w 3612105"/>
              <a:gd name="connsiteY5" fmla="*/ 1602447 h 1602447"/>
              <a:gd name="connsiteX6" fmla="*/ 116889 w 3612105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4096 h 1602447"/>
              <a:gd name="connsiteX1" fmla="*/ 0 w 3533839"/>
              <a:gd name="connsiteY1" fmla="*/ 612891 h 1602447"/>
              <a:gd name="connsiteX2" fmla="*/ 1046967 w 3533839"/>
              <a:gd name="connsiteY2" fmla="*/ 1024162 h 1602447"/>
              <a:gd name="connsiteX3" fmla="*/ 1778696 w 3533839"/>
              <a:gd name="connsiteY3" fmla="*/ 11640 h 1602447"/>
              <a:gd name="connsiteX4" fmla="*/ 3532339 w 3533839"/>
              <a:gd name="connsiteY4" fmla="*/ 475103 h 1602447"/>
              <a:gd name="connsiteX5" fmla="*/ 3519813 w 3533839"/>
              <a:gd name="connsiteY5" fmla="*/ 1602447 h 1602447"/>
              <a:gd name="connsiteX6" fmla="*/ 38623 w 3533839"/>
              <a:gd name="connsiteY6" fmla="*/ 1594096 h 1602447"/>
              <a:gd name="connsiteX0" fmla="*/ 38623 w 3533839"/>
              <a:gd name="connsiteY0" fmla="*/ 1595340 h 1603691"/>
              <a:gd name="connsiteX1" fmla="*/ 0 w 3533839"/>
              <a:gd name="connsiteY1" fmla="*/ 614135 h 1603691"/>
              <a:gd name="connsiteX2" fmla="*/ 1046967 w 3533839"/>
              <a:gd name="connsiteY2" fmla="*/ 1025406 h 1603691"/>
              <a:gd name="connsiteX3" fmla="*/ 1778696 w 3533839"/>
              <a:gd name="connsiteY3" fmla="*/ 12884 h 1603691"/>
              <a:gd name="connsiteX4" fmla="*/ 3532339 w 3533839"/>
              <a:gd name="connsiteY4" fmla="*/ 476347 h 1603691"/>
              <a:gd name="connsiteX5" fmla="*/ 3519813 w 3533839"/>
              <a:gd name="connsiteY5" fmla="*/ 1603691 h 1603691"/>
              <a:gd name="connsiteX6" fmla="*/ 38623 w 3533839"/>
              <a:gd name="connsiteY6" fmla="*/ 1595340 h 1603691"/>
              <a:gd name="connsiteX0" fmla="*/ 38623 w 3533839"/>
              <a:gd name="connsiteY0" fmla="*/ 1586030 h 1594381"/>
              <a:gd name="connsiteX1" fmla="*/ 0 w 3533839"/>
              <a:gd name="connsiteY1" fmla="*/ 604825 h 1594381"/>
              <a:gd name="connsiteX2" fmla="*/ 1046967 w 3533839"/>
              <a:gd name="connsiteY2" fmla="*/ 1016096 h 1594381"/>
              <a:gd name="connsiteX3" fmla="*/ 1778696 w 3533839"/>
              <a:gd name="connsiteY3" fmla="*/ 3574 h 1594381"/>
              <a:gd name="connsiteX4" fmla="*/ 3532339 w 3533839"/>
              <a:gd name="connsiteY4" fmla="*/ 467037 h 1594381"/>
              <a:gd name="connsiteX5" fmla="*/ 3519813 w 3533839"/>
              <a:gd name="connsiteY5" fmla="*/ 1594381 h 1594381"/>
              <a:gd name="connsiteX6" fmla="*/ 38623 w 3533839"/>
              <a:gd name="connsiteY6" fmla="*/ 1586030 h 1594381"/>
              <a:gd name="connsiteX0" fmla="*/ 38623 w 3532339"/>
              <a:gd name="connsiteY0" fmla="*/ 1586030 h 1594381"/>
              <a:gd name="connsiteX1" fmla="*/ 0 w 3532339"/>
              <a:gd name="connsiteY1" fmla="*/ 604825 h 1594381"/>
              <a:gd name="connsiteX2" fmla="*/ 1046967 w 3532339"/>
              <a:gd name="connsiteY2" fmla="*/ 1016096 h 1594381"/>
              <a:gd name="connsiteX3" fmla="*/ 1778696 w 3532339"/>
              <a:gd name="connsiteY3" fmla="*/ 3574 h 1594381"/>
              <a:gd name="connsiteX4" fmla="*/ 3532339 w 3532339"/>
              <a:gd name="connsiteY4" fmla="*/ 467037 h 1594381"/>
              <a:gd name="connsiteX5" fmla="*/ 3519813 w 3532339"/>
              <a:gd name="connsiteY5" fmla="*/ 1594381 h 1594381"/>
              <a:gd name="connsiteX6" fmla="*/ 38623 w 3532339"/>
              <a:gd name="connsiteY6" fmla="*/ 1586030 h 1594381"/>
              <a:gd name="connsiteX0" fmla="*/ 38623 w 3532339"/>
              <a:gd name="connsiteY0" fmla="*/ 1586570 h 1594921"/>
              <a:gd name="connsiteX1" fmla="*/ 0 w 3532339"/>
              <a:gd name="connsiteY1" fmla="*/ 605365 h 1594921"/>
              <a:gd name="connsiteX2" fmla="*/ 1046967 w 3532339"/>
              <a:gd name="connsiteY2" fmla="*/ 1016636 h 1594921"/>
              <a:gd name="connsiteX3" fmla="*/ 1778696 w 3532339"/>
              <a:gd name="connsiteY3" fmla="*/ 4114 h 1594921"/>
              <a:gd name="connsiteX4" fmla="*/ 3532339 w 3532339"/>
              <a:gd name="connsiteY4" fmla="*/ 467577 h 1594921"/>
              <a:gd name="connsiteX5" fmla="*/ 3519813 w 3532339"/>
              <a:gd name="connsiteY5" fmla="*/ 1594921 h 1594921"/>
              <a:gd name="connsiteX6" fmla="*/ 38623 w 3532339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6570 h 1594921"/>
              <a:gd name="connsiteX1" fmla="*/ 0 w 3507286"/>
              <a:gd name="connsiteY1" fmla="*/ 630417 h 1594921"/>
              <a:gd name="connsiteX2" fmla="*/ 1021914 w 3507286"/>
              <a:gd name="connsiteY2" fmla="*/ 1016636 h 1594921"/>
              <a:gd name="connsiteX3" fmla="*/ 1753643 w 3507286"/>
              <a:gd name="connsiteY3" fmla="*/ 4114 h 1594921"/>
              <a:gd name="connsiteX4" fmla="*/ 3507286 w 3507286"/>
              <a:gd name="connsiteY4" fmla="*/ 467577 h 1594921"/>
              <a:gd name="connsiteX5" fmla="*/ 3494760 w 3507286"/>
              <a:gd name="connsiteY5" fmla="*/ 1594921 h 1594921"/>
              <a:gd name="connsiteX6" fmla="*/ 13570 w 3507286"/>
              <a:gd name="connsiteY6" fmla="*/ 1586570 h 1594921"/>
              <a:gd name="connsiteX0" fmla="*/ 13570 w 3507286"/>
              <a:gd name="connsiteY0" fmla="*/ 1588576 h 1596927"/>
              <a:gd name="connsiteX1" fmla="*/ 0 w 3507286"/>
              <a:gd name="connsiteY1" fmla="*/ 632423 h 1596927"/>
              <a:gd name="connsiteX2" fmla="*/ 1021914 w 3507286"/>
              <a:gd name="connsiteY2" fmla="*/ 1018642 h 1596927"/>
              <a:gd name="connsiteX3" fmla="*/ 1753643 w 3507286"/>
              <a:gd name="connsiteY3" fmla="*/ 6120 h 1596927"/>
              <a:gd name="connsiteX4" fmla="*/ 3507286 w 3507286"/>
              <a:gd name="connsiteY4" fmla="*/ 469583 h 1596927"/>
              <a:gd name="connsiteX5" fmla="*/ 3494760 w 3507286"/>
              <a:gd name="connsiteY5" fmla="*/ 1596927 h 1596927"/>
              <a:gd name="connsiteX6" fmla="*/ 13570 w 3507286"/>
              <a:gd name="connsiteY6" fmla="*/ 1588576 h 1596927"/>
              <a:gd name="connsiteX0" fmla="*/ 13570 w 3507286"/>
              <a:gd name="connsiteY0" fmla="*/ 1588029 h 1596380"/>
              <a:gd name="connsiteX1" fmla="*/ 0 w 3507286"/>
              <a:gd name="connsiteY1" fmla="*/ 631876 h 1596380"/>
              <a:gd name="connsiteX2" fmla="*/ 1021914 w 3507286"/>
              <a:gd name="connsiteY2" fmla="*/ 1018095 h 1596380"/>
              <a:gd name="connsiteX3" fmla="*/ 1753643 w 3507286"/>
              <a:gd name="connsiteY3" fmla="*/ 5573 h 1596380"/>
              <a:gd name="connsiteX4" fmla="*/ 3507286 w 3507286"/>
              <a:gd name="connsiteY4" fmla="*/ 469036 h 1596380"/>
              <a:gd name="connsiteX5" fmla="*/ 3494760 w 3507286"/>
              <a:gd name="connsiteY5" fmla="*/ 1596380 h 1596380"/>
              <a:gd name="connsiteX6" fmla="*/ 13570 w 3507286"/>
              <a:gd name="connsiteY6" fmla="*/ 1588029 h 1596380"/>
              <a:gd name="connsiteX0" fmla="*/ 13570 w 3507286"/>
              <a:gd name="connsiteY0" fmla="*/ 1587844 h 1596195"/>
              <a:gd name="connsiteX1" fmla="*/ 0 w 3507286"/>
              <a:gd name="connsiteY1" fmla="*/ 631691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13570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87844 h 1596195"/>
              <a:gd name="connsiteX0" fmla="*/ 6324 w 3512566"/>
              <a:gd name="connsiteY0" fmla="*/ 1575318 h 1596195"/>
              <a:gd name="connsiteX1" fmla="*/ 5280 w 3512566"/>
              <a:gd name="connsiteY1" fmla="*/ 619165 h 1596195"/>
              <a:gd name="connsiteX2" fmla="*/ 1027194 w 3512566"/>
              <a:gd name="connsiteY2" fmla="*/ 1017910 h 1596195"/>
              <a:gd name="connsiteX3" fmla="*/ 1758923 w 3512566"/>
              <a:gd name="connsiteY3" fmla="*/ 5388 h 1596195"/>
              <a:gd name="connsiteX4" fmla="*/ 3512566 w 3512566"/>
              <a:gd name="connsiteY4" fmla="*/ 468851 h 1596195"/>
              <a:gd name="connsiteX5" fmla="*/ 3500040 w 3512566"/>
              <a:gd name="connsiteY5" fmla="*/ 1596195 h 1596195"/>
              <a:gd name="connsiteX6" fmla="*/ 6324 w 351256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26096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26096 w 3507286"/>
              <a:gd name="connsiteY6" fmla="*/ 1600370 h 1600370"/>
              <a:gd name="connsiteX0" fmla="*/ 4569 w 3523337"/>
              <a:gd name="connsiteY0" fmla="*/ 1612896 h 1612896"/>
              <a:gd name="connsiteX1" fmla="*/ 16051 w 3523337"/>
              <a:gd name="connsiteY1" fmla="*/ 619165 h 1612896"/>
              <a:gd name="connsiteX2" fmla="*/ 1037965 w 3523337"/>
              <a:gd name="connsiteY2" fmla="*/ 1017910 h 1612896"/>
              <a:gd name="connsiteX3" fmla="*/ 1769694 w 3523337"/>
              <a:gd name="connsiteY3" fmla="*/ 5388 h 1612896"/>
              <a:gd name="connsiteX4" fmla="*/ 3523337 w 3523337"/>
              <a:gd name="connsiteY4" fmla="*/ 468851 h 1612896"/>
              <a:gd name="connsiteX5" fmla="*/ 3510811 w 3523337"/>
              <a:gd name="connsiteY5" fmla="*/ 1596195 h 1612896"/>
              <a:gd name="connsiteX6" fmla="*/ 4569 w 3523337"/>
              <a:gd name="connsiteY6" fmla="*/ 1612896 h 1612896"/>
              <a:gd name="connsiteX0" fmla="*/ 6325 w 3512567"/>
              <a:gd name="connsiteY0" fmla="*/ 1587844 h 1596195"/>
              <a:gd name="connsiteX1" fmla="*/ 5281 w 3512567"/>
              <a:gd name="connsiteY1" fmla="*/ 619165 h 1596195"/>
              <a:gd name="connsiteX2" fmla="*/ 1027195 w 3512567"/>
              <a:gd name="connsiteY2" fmla="*/ 1017910 h 1596195"/>
              <a:gd name="connsiteX3" fmla="*/ 1758924 w 3512567"/>
              <a:gd name="connsiteY3" fmla="*/ 5388 h 1596195"/>
              <a:gd name="connsiteX4" fmla="*/ 3512567 w 3512567"/>
              <a:gd name="connsiteY4" fmla="*/ 468851 h 1596195"/>
              <a:gd name="connsiteX5" fmla="*/ 3500041 w 3512567"/>
              <a:gd name="connsiteY5" fmla="*/ 1596195 h 1596195"/>
              <a:gd name="connsiteX6" fmla="*/ 6325 w 3512567"/>
              <a:gd name="connsiteY6" fmla="*/ 1587844 h 1596195"/>
              <a:gd name="connsiteX0" fmla="*/ 6325 w 3512567"/>
              <a:gd name="connsiteY0" fmla="*/ 1600370 h 1600370"/>
              <a:gd name="connsiteX1" fmla="*/ 5281 w 3512567"/>
              <a:gd name="connsiteY1" fmla="*/ 619165 h 1600370"/>
              <a:gd name="connsiteX2" fmla="*/ 1027195 w 3512567"/>
              <a:gd name="connsiteY2" fmla="*/ 1017910 h 1600370"/>
              <a:gd name="connsiteX3" fmla="*/ 1758924 w 3512567"/>
              <a:gd name="connsiteY3" fmla="*/ 5388 h 1600370"/>
              <a:gd name="connsiteX4" fmla="*/ 3512567 w 3512567"/>
              <a:gd name="connsiteY4" fmla="*/ 468851 h 1600370"/>
              <a:gd name="connsiteX5" fmla="*/ 3500041 w 3512567"/>
              <a:gd name="connsiteY5" fmla="*/ 1596195 h 1600370"/>
              <a:gd name="connsiteX6" fmla="*/ 6325 w 3512567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66 w 3507308"/>
              <a:gd name="connsiteY0" fmla="*/ 1600370 h 1600370"/>
              <a:gd name="connsiteX1" fmla="*/ 22 w 3507308"/>
              <a:gd name="connsiteY1" fmla="*/ 619165 h 1600370"/>
              <a:gd name="connsiteX2" fmla="*/ 1021936 w 3507308"/>
              <a:gd name="connsiteY2" fmla="*/ 1017910 h 1600370"/>
              <a:gd name="connsiteX3" fmla="*/ 1753665 w 3507308"/>
              <a:gd name="connsiteY3" fmla="*/ 5388 h 1600370"/>
              <a:gd name="connsiteX4" fmla="*/ 3507308 w 3507308"/>
              <a:gd name="connsiteY4" fmla="*/ 468851 h 1600370"/>
              <a:gd name="connsiteX5" fmla="*/ 3494782 w 3507308"/>
              <a:gd name="connsiteY5" fmla="*/ 1596195 h 1600370"/>
              <a:gd name="connsiteX6" fmla="*/ 1066 w 3507308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1044 w 3507286"/>
              <a:gd name="connsiteY6" fmla="*/ 1612896 h 1612896"/>
              <a:gd name="connsiteX0" fmla="*/ 26096 w 3507286"/>
              <a:gd name="connsiteY0" fmla="*/ 1612896 h 1612896"/>
              <a:gd name="connsiteX1" fmla="*/ 0 w 3507286"/>
              <a:gd name="connsiteY1" fmla="*/ 619165 h 1612896"/>
              <a:gd name="connsiteX2" fmla="*/ 1021914 w 3507286"/>
              <a:gd name="connsiteY2" fmla="*/ 1017910 h 1612896"/>
              <a:gd name="connsiteX3" fmla="*/ 1753643 w 3507286"/>
              <a:gd name="connsiteY3" fmla="*/ 5388 h 1612896"/>
              <a:gd name="connsiteX4" fmla="*/ 3507286 w 3507286"/>
              <a:gd name="connsiteY4" fmla="*/ 468851 h 1612896"/>
              <a:gd name="connsiteX5" fmla="*/ 3494760 w 3507286"/>
              <a:gd name="connsiteY5" fmla="*/ 1596195 h 1612896"/>
              <a:gd name="connsiteX6" fmla="*/ 26096 w 3507286"/>
              <a:gd name="connsiteY6" fmla="*/ 1612896 h 1612896"/>
              <a:gd name="connsiteX0" fmla="*/ 1044 w 3507286"/>
              <a:gd name="connsiteY0" fmla="*/ 1625422 h 1625422"/>
              <a:gd name="connsiteX1" fmla="*/ 0 w 3507286"/>
              <a:gd name="connsiteY1" fmla="*/ 619165 h 1625422"/>
              <a:gd name="connsiteX2" fmla="*/ 1021914 w 3507286"/>
              <a:gd name="connsiteY2" fmla="*/ 1017910 h 1625422"/>
              <a:gd name="connsiteX3" fmla="*/ 1753643 w 3507286"/>
              <a:gd name="connsiteY3" fmla="*/ 5388 h 1625422"/>
              <a:gd name="connsiteX4" fmla="*/ 3507286 w 3507286"/>
              <a:gd name="connsiteY4" fmla="*/ 468851 h 1625422"/>
              <a:gd name="connsiteX5" fmla="*/ 3494760 w 3507286"/>
              <a:gd name="connsiteY5" fmla="*/ 1596195 h 1625422"/>
              <a:gd name="connsiteX6" fmla="*/ 1044 w 3507286"/>
              <a:gd name="connsiteY6" fmla="*/ 1625422 h 1625422"/>
              <a:gd name="connsiteX0" fmla="*/ 26096 w 3507286"/>
              <a:gd name="connsiteY0" fmla="*/ 1587844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26096 w 3507286"/>
              <a:gd name="connsiteY6" fmla="*/ 1587844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3570 w 3507286"/>
              <a:gd name="connsiteY0" fmla="*/ 1575318 h 1596195"/>
              <a:gd name="connsiteX1" fmla="*/ 0 w 3507286"/>
              <a:gd name="connsiteY1" fmla="*/ 619165 h 1596195"/>
              <a:gd name="connsiteX2" fmla="*/ 1021914 w 3507286"/>
              <a:gd name="connsiteY2" fmla="*/ 1017910 h 1596195"/>
              <a:gd name="connsiteX3" fmla="*/ 1753643 w 3507286"/>
              <a:gd name="connsiteY3" fmla="*/ 5388 h 1596195"/>
              <a:gd name="connsiteX4" fmla="*/ 3507286 w 3507286"/>
              <a:gd name="connsiteY4" fmla="*/ 468851 h 1596195"/>
              <a:gd name="connsiteX5" fmla="*/ 3494760 w 3507286"/>
              <a:gd name="connsiteY5" fmla="*/ 1596195 h 1596195"/>
              <a:gd name="connsiteX6" fmla="*/ 13570 w 3507286"/>
              <a:gd name="connsiteY6" fmla="*/ 1575318 h 1596195"/>
              <a:gd name="connsiteX0" fmla="*/ 1044 w 3507286"/>
              <a:gd name="connsiteY0" fmla="*/ 1600370 h 1600370"/>
              <a:gd name="connsiteX1" fmla="*/ 0 w 3507286"/>
              <a:gd name="connsiteY1" fmla="*/ 619165 h 1600370"/>
              <a:gd name="connsiteX2" fmla="*/ 1021914 w 3507286"/>
              <a:gd name="connsiteY2" fmla="*/ 1017910 h 1600370"/>
              <a:gd name="connsiteX3" fmla="*/ 1753643 w 3507286"/>
              <a:gd name="connsiteY3" fmla="*/ 5388 h 1600370"/>
              <a:gd name="connsiteX4" fmla="*/ 3507286 w 3507286"/>
              <a:gd name="connsiteY4" fmla="*/ 468851 h 1600370"/>
              <a:gd name="connsiteX5" fmla="*/ 3494760 w 3507286"/>
              <a:gd name="connsiteY5" fmla="*/ 1596195 h 1600370"/>
              <a:gd name="connsiteX6" fmla="*/ 1044 w 3507286"/>
              <a:gd name="connsiteY6" fmla="*/ 1600370 h 1600370"/>
              <a:gd name="connsiteX0" fmla="*/ 1044 w 3507286"/>
              <a:gd name="connsiteY0" fmla="*/ 1598360 h 1598360"/>
              <a:gd name="connsiteX1" fmla="*/ 0 w 3507286"/>
              <a:gd name="connsiteY1" fmla="*/ 617155 h 1598360"/>
              <a:gd name="connsiteX2" fmla="*/ 1021914 w 3507286"/>
              <a:gd name="connsiteY2" fmla="*/ 1015900 h 1598360"/>
              <a:gd name="connsiteX3" fmla="*/ 1753643 w 3507286"/>
              <a:gd name="connsiteY3" fmla="*/ 3378 h 1598360"/>
              <a:gd name="connsiteX4" fmla="*/ 3507286 w 3507286"/>
              <a:gd name="connsiteY4" fmla="*/ 466841 h 1598360"/>
              <a:gd name="connsiteX5" fmla="*/ 3494760 w 3507286"/>
              <a:gd name="connsiteY5" fmla="*/ 1594185 h 1598360"/>
              <a:gd name="connsiteX6" fmla="*/ 1044 w 3507286"/>
              <a:gd name="connsiteY6" fmla="*/ 1598360 h 1598360"/>
              <a:gd name="connsiteX0" fmla="*/ 1044 w 3507286"/>
              <a:gd name="connsiteY0" fmla="*/ 1595607 h 1595607"/>
              <a:gd name="connsiteX1" fmla="*/ 0 w 3507286"/>
              <a:gd name="connsiteY1" fmla="*/ 614402 h 1595607"/>
              <a:gd name="connsiteX2" fmla="*/ 1021914 w 3507286"/>
              <a:gd name="connsiteY2" fmla="*/ 1013147 h 1595607"/>
              <a:gd name="connsiteX3" fmla="*/ 1753643 w 3507286"/>
              <a:gd name="connsiteY3" fmla="*/ 625 h 1595607"/>
              <a:gd name="connsiteX4" fmla="*/ 3507286 w 3507286"/>
              <a:gd name="connsiteY4" fmla="*/ 464088 h 1595607"/>
              <a:gd name="connsiteX5" fmla="*/ 3494760 w 3507286"/>
              <a:gd name="connsiteY5" fmla="*/ 1591432 h 1595607"/>
              <a:gd name="connsiteX6" fmla="*/ 1044 w 3507286"/>
              <a:gd name="connsiteY6" fmla="*/ 1595607 h 1595607"/>
              <a:gd name="connsiteX0" fmla="*/ 1044 w 3507286"/>
              <a:gd name="connsiteY0" fmla="*/ 1595849 h 1595849"/>
              <a:gd name="connsiteX1" fmla="*/ 0 w 3507286"/>
              <a:gd name="connsiteY1" fmla="*/ 614644 h 1595849"/>
              <a:gd name="connsiteX2" fmla="*/ 1021914 w 3507286"/>
              <a:gd name="connsiteY2" fmla="*/ 1013389 h 1595849"/>
              <a:gd name="connsiteX3" fmla="*/ 1753643 w 3507286"/>
              <a:gd name="connsiteY3" fmla="*/ 867 h 1595849"/>
              <a:gd name="connsiteX4" fmla="*/ 3507286 w 3507286"/>
              <a:gd name="connsiteY4" fmla="*/ 464330 h 1595849"/>
              <a:gd name="connsiteX5" fmla="*/ 3494760 w 3507286"/>
              <a:gd name="connsiteY5" fmla="*/ 1591674 h 1595849"/>
              <a:gd name="connsiteX6" fmla="*/ 1044 w 3507286"/>
              <a:gd name="connsiteY6" fmla="*/ 1595849 h 159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286" h="1595849">
                <a:moveTo>
                  <a:pt x="1044" y="1595849"/>
                </a:moveTo>
                <a:cubicBezTo>
                  <a:pt x="-3131" y="1286873"/>
                  <a:pt x="19312" y="967459"/>
                  <a:pt x="0" y="614644"/>
                </a:cubicBezTo>
                <a:cubicBezTo>
                  <a:pt x="441542" y="523830"/>
                  <a:pt x="717114" y="1115685"/>
                  <a:pt x="1021914" y="1013389"/>
                </a:cubicBezTo>
                <a:cubicBezTo>
                  <a:pt x="1315480" y="914863"/>
                  <a:pt x="1224693" y="56964"/>
                  <a:pt x="1753643" y="867"/>
                </a:cubicBezTo>
                <a:cubicBezTo>
                  <a:pt x="1914873" y="-16232"/>
                  <a:pt x="2929001" y="222160"/>
                  <a:pt x="3507286" y="464330"/>
                </a:cubicBezTo>
                <a:cubicBezTo>
                  <a:pt x="3492672" y="1063492"/>
                  <a:pt x="3517550" y="958414"/>
                  <a:pt x="3494760" y="1591674"/>
                </a:cubicBezTo>
                <a:lnTo>
                  <a:pt x="1044" y="1595849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37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85800"/>
            <a:ext cx="549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588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2BEA-6F82-444C-9C96-2C551ADC6DE0}" type="slidenum">
              <a:rPr lang="en-US"/>
              <a:pPr/>
              <a:t>6</a:t>
            </a:fld>
            <a:endParaRPr lang="en-US"/>
          </a:p>
        </p:txBody>
      </p:sp>
      <p:pic>
        <p:nvPicPr>
          <p:cNvPr id="1850541" name="Picture 1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3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472" name="Rectangle 104"/>
          <p:cNvSpPr>
            <a:spLocks noChangeArrowheads="1"/>
          </p:cNvSpPr>
          <p:nvPr/>
        </p:nvSpPr>
        <p:spPr bwMode="auto">
          <a:xfrm rot="18668196">
            <a:off x="2619375" y="2871788"/>
            <a:ext cx="22860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473" name="Rectangle 105"/>
          <p:cNvSpPr>
            <a:spLocks noChangeArrowheads="1"/>
          </p:cNvSpPr>
          <p:nvPr/>
        </p:nvSpPr>
        <p:spPr bwMode="auto">
          <a:xfrm rot="23584127">
            <a:off x="4191000" y="2667000"/>
            <a:ext cx="22860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434" name="Line 66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31" name="Line 63"/>
          <p:cNvSpPr>
            <a:spLocks noChangeShapeType="1"/>
          </p:cNvSpPr>
          <p:nvPr/>
        </p:nvSpPr>
        <p:spPr bwMode="auto">
          <a:xfrm>
            <a:off x="3429000" y="2667000"/>
            <a:ext cx="0" cy="2971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496" name="Picture 1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05488"/>
            <a:ext cx="14605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497" name="Picture 1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805488"/>
            <a:ext cx="14747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498" name="Line 130"/>
          <p:cNvSpPr>
            <a:spLocks noChangeShapeType="1"/>
          </p:cNvSpPr>
          <p:nvPr/>
        </p:nvSpPr>
        <p:spPr bwMode="auto">
          <a:xfrm flipV="1">
            <a:off x="4114800" y="5105400"/>
            <a:ext cx="457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01" name="Line 133"/>
          <p:cNvSpPr>
            <a:spLocks noChangeShapeType="1"/>
          </p:cNvSpPr>
          <p:nvPr/>
        </p:nvSpPr>
        <p:spPr bwMode="auto">
          <a:xfrm flipH="1" flipV="1">
            <a:off x="5410200" y="4953000"/>
            <a:ext cx="457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81" name="Line 13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02" name="Line 134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03" name="Picture 1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04" name="Picture 1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05" name="Line 137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06" name="Line 138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07" name="Picture 1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08" name="Picture 1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13" name="Picture 1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17" name="Picture 1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3238"/>
            <a:ext cx="1519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18" name="Picture 1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52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22" name="Freeform 154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25" name="Picture 1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0526" name="Picture 1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23" name="Freeform 155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99" name="Line 131"/>
          <p:cNvSpPr>
            <a:spLocks noChangeShapeType="1"/>
          </p:cNvSpPr>
          <p:nvPr/>
        </p:nvSpPr>
        <p:spPr bwMode="auto">
          <a:xfrm flipV="1">
            <a:off x="4114800" y="4191000"/>
            <a:ext cx="1524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538" name="Picture 1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539" name="Rectangle 1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" name="Oval 1"/>
          <p:cNvSpPr/>
          <p:nvPr/>
        </p:nvSpPr>
        <p:spPr bwMode="auto">
          <a:xfrm>
            <a:off x="3438144" y="2815583"/>
            <a:ext cx="3502152" cy="20324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7288" h="2032483">
                <a:moveTo>
                  <a:pt x="1046" y="1610280"/>
                </a:moveTo>
                <a:cubicBezTo>
                  <a:pt x="1916" y="1395598"/>
                  <a:pt x="5219" y="1577921"/>
                  <a:pt x="0" y="1280428"/>
                </a:cubicBezTo>
                <a:cubicBezTo>
                  <a:pt x="245393" y="857675"/>
                  <a:pt x="741177" y="-28113"/>
                  <a:pt x="1084545" y="685"/>
                </a:cubicBezTo>
                <a:cubicBezTo>
                  <a:pt x="1408135" y="27824"/>
                  <a:pt x="1607970" y="197597"/>
                  <a:pt x="1866379" y="391079"/>
                </a:cubicBezTo>
                <a:cubicBezTo>
                  <a:pt x="2074102" y="546610"/>
                  <a:pt x="2408576" y="903532"/>
                  <a:pt x="2781822" y="933874"/>
                </a:cubicBezTo>
                <a:cubicBezTo>
                  <a:pt x="3120813" y="961431"/>
                  <a:pt x="3215190" y="817661"/>
                  <a:pt x="3507288" y="654126"/>
                </a:cubicBezTo>
                <a:cubicBezTo>
                  <a:pt x="3498763" y="1041736"/>
                  <a:pt x="3507287" y="875418"/>
                  <a:pt x="3507287" y="1468317"/>
                </a:cubicBezTo>
                <a:cubicBezTo>
                  <a:pt x="3093927" y="1322180"/>
                  <a:pt x="2091846" y="927611"/>
                  <a:pt x="1678487" y="1017381"/>
                </a:cubicBezTo>
                <a:cubicBezTo>
                  <a:pt x="1265128" y="1107151"/>
                  <a:pt x="1259735" y="1865324"/>
                  <a:pt x="1027134" y="2006938"/>
                </a:cubicBezTo>
                <a:cubicBezTo>
                  <a:pt x="794533" y="2148552"/>
                  <a:pt x="472189" y="1657063"/>
                  <a:pt x="232775" y="1616543"/>
                </a:cubicBezTo>
                <a:cubicBezTo>
                  <a:pt x="103827" y="1594719"/>
                  <a:pt x="314197" y="1599738"/>
                  <a:pt x="1046" y="1610280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94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85800"/>
            <a:ext cx="549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588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D826C96-B738-4D5B-9B31-9753069E1171}" type="slidenum">
              <a:rPr lang="en-US"/>
              <a:pPr/>
              <a:t>7</a:t>
            </a:fld>
            <a:endParaRPr lang="en-US"/>
          </a:p>
        </p:txBody>
      </p:sp>
      <p:pic>
        <p:nvPicPr>
          <p:cNvPr id="1823890" name="Picture 1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758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82" name="Line 38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84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05488"/>
            <a:ext cx="14605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45" name="Picture 10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805488"/>
            <a:ext cx="14747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49" name="Picture 10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43625"/>
            <a:ext cx="190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51" name="Line 107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852" name="Picture 10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53" name="Picture 1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54" name="Line 110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55" name="Line 111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856" name="Picture 1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57" name="Picture 1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63" name="Picture 1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65" name="Picture 1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3238"/>
            <a:ext cx="1519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74" name="Picture 1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75" name="Picture 1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71" name="Freeform 127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886" name="Picture 1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887" name="Picture 1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52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888" name="Rectangle 1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872" name="Freeform 128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781" name="Line 37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778" name="Line 34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50" name="Line 106"/>
          <p:cNvSpPr>
            <a:spLocks noChangeShapeType="1"/>
          </p:cNvSpPr>
          <p:nvPr/>
        </p:nvSpPr>
        <p:spPr bwMode="auto">
          <a:xfrm flipH="1" flipV="1">
            <a:off x="4648200" y="3810000"/>
            <a:ext cx="474663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uble Bracket 1"/>
          <p:cNvSpPr/>
          <p:nvPr/>
        </p:nvSpPr>
        <p:spPr bwMode="auto">
          <a:xfrm>
            <a:off x="3374136" y="5777630"/>
            <a:ext cx="1536192" cy="762000"/>
          </a:xfrm>
          <a:prstGeom prst="bracketPair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uble Bracket 32"/>
          <p:cNvSpPr/>
          <p:nvPr/>
        </p:nvSpPr>
        <p:spPr bwMode="auto">
          <a:xfrm>
            <a:off x="5300836" y="5777630"/>
            <a:ext cx="1517904" cy="762000"/>
          </a:xfrm>
          <a:prstGeom prst="bracketPair">
            <a:avLst/>
          </a:prstGeom>
          <a:noFill/>
          <a:ln w="28575" cap="flat" cmpd="sng" algn="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8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05488"/>
            <a:ext cx="14605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805488"/>
            <a:ext cx="14747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" name="Picture 10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43625"/>
            <a:ext cx="190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Double Bracket 36"/>
          <p:cNvSpPr/>
          <p:nvPr/>
        </p:nvSpPr>
        <p:spPr bwMode="auto">
          <a:xfrm>
            <a:off x="3374136" y="5777630"/>
            <a:ext cx="1536192" cy="762000"/>
          </a:xfrm>
          <a:prstGeom prst="bracketPair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uble Bracket 37"/>
          <p:cNvSpPr/>
          <p:nvPr/>
        </p:nvSpPr>
        <p:spPr bwMode="auto">
          <a:xfrm>
            <a:off x="5300836" y="5777630"/>
            <a:ext cx="1517904" cy="762000"/>
          </a:xfrm>
          <a:prstGeom prst="bracketPair">
            <a:avLst/>
          </a:prstGeom>
          <a:noFill/>
          <a:ln w="28575" cap="flat" cmpd="sng" algn="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1"/>
          <p:cNvSpPr/>
          <p:nvPr/>
        </p:nvSpPr>
        <p:spPr bwMode="auto">
          <a:xfrm>
            <a:off x="3438144" y="2815583"/>
            <a:ext cx="3502152" cy="203248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7288" h="2032483">
                <a:moveTo>
                  <a:pt x="1046" y="1610280"/>
                </a:moveTo>
                <a:cubicBezTo>
                  <a:pt x="1916" y="1395598"/>
                  <a:pt x="5219" y="1577921"/>
                  <a:pt x="0" y="1280428"/>
                </a:cubicBezTo>
                <a:cubicBezTo>
                  <a:pt x="245393" y="857675"/>
                  <a:pt x="741177" y="-28113"/>
                  <a:pt x="1084545" y="685"/>
                </a:cubicBezTo>
                <a:cubicBezTo>
                  <a:pt x="1408135" y="27824"/>
                  <a:pt x="1607970" y="197597"/>
                  <a:pt x="1866379" y="391079"/>
                </a:cubicBezTo>
                <a:cubicBezTo>
                  <a:pt x="2074102" y="546610"/>
                  <a:pt x="2408576" y="903532"/>
                  <a:pt x="2781822" y="933874"/>
                </a:cubicBezTo>
                <a:cubicBezTo>
                  <a:pt x="3120813" y="961431"/>
                  <a:pt x="3215190" y="817661"/>
                  <a:pt x="3507288" y="654126"/>
                </a:cubicBezTo>
                <a:cubicBezTo>
                  <a:pt x="3498763" y="1041736"/>
                  <a:pt x="3507287" y="875418"/>
                  <a:pt x="3507287" y="1468317"/>
                </a:cubicBezTo>
                <a:cubicBezTo>
                  <a:pt x="3093927" y="1322180"/>
                  <a:pt x="2091846" y="927611"/>
                  <a:pt x="1678487" y="1017381"/>
                </a:cubicBezTo>
                <a:cubicBezTo>
                  <a:pt x="1265128" y="1107151"/>
                  <a:pt x="1259735" y="1865324"/>
                  <a:pt x="1027134" y="2006938"/>
                </a:cubicBezTo>
                <a:cubicBezTo>
                  <a:pt x="794533" y="2148552"/>
                  <a:pt x="472189" y="1657063"/>
                  <a:pt x="232775" y="1616543"/>
                </a:cubicBezTo>
                <a:cubicBezTo>
                  <a:pt x="103827" y="1594719"/>
                  <a:pt x="314197" y="1599738"/>
                  <a:pt x="1046" y="1610280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80" name="Line 38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107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" name="Picture 1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" name="Picture 1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" name="Line 110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11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" name="Picture 1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" name="Picture 1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" name="Picture 1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" name="Freeform 127"/>
          <p:cNvSpPr>
            <a:spLocks/>
          </p:cNvSpPr>
          <p:nvPr/>
        </p:nvSpPr>
        <p:spPr bwMode="auto">
          <a:xfrm>
            <a:off x="2411413" y="2713038"/>
            <a:ext cx="4752975" cy="2233612"/>
          </a:xfrm>
          <a:custGeom>
            <a:avLst/>
            <a:gdLst>
              <a:gd name="T0" fmla="*/ 0 w 2985"/>
              <a:gd name="T1" fmla="*/ 1407 h 1407"/>
              <a:gd name="T2" fmla="*/ 140 w 2985"/>
              <a:gd name="T3" fmla="*/ 1354 h 1407"/>
              <a:gd name="T4" fmla="*/ 236 w 2985"/>
              <a:gd name="T5" fmla="*/ 1215 h 1407"/>
              <a:gd name="T6" fmla="*/ 341 w 2985"/>
              <a:gd name="T7" fmla="*/ 944 h 1407"/>
              <a:gd name="T8" fmla="*/ 524 w 2985"/>
              <a:gd name="T9" fmla="*/ 1023 h 1407"/>
              <a:gd name="T10" fmla="*/ 1292 w 2985"/>
              <a:gd name="T11" fmla="*/ 63 h 1407"/>
              <a:gd name="T12" fmla="*/ 2313 w 2985"/>
              <a:gd name="T13" fmla="*/ 643 h 1407"/>
              <a:gd name="T14" fmla="*/ 2985 w 2985"/>
              <a:gd name="T15" fmla="*/ 403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5" h="1407">
                <a:moveTo>
                  <a:pt x="0" y="1407"/>
                </a:moveTo>
                <a:cubicBezTo>
                  <a:pt x="25" y="1398"/>
                  <a:pt x="101" y="1386"/>
                  <a:pt x="140" y="1354"/>
                </a:cubicBezTo>
                <a:cubicBezTo>
                  <a:pt x="179" y="1322"/>
                  <a:pt x="203" y="1283"/>
                  <a:pt x="236" y="1215"/>
                </a:cubicBezTo>
                <a:cubicBezTo>
                  <a:pt x="269" y="1147"/>
                  <a:pt x="293" y="976"/>
                  <a:pt x="341" y="944"/>
                </a:cubicBezTo>
                <a:cubicBezTo>
                  <a:pt x="389" y="912"/>
                  <a:pt x="365" y="1170"/>
                  <a:pt x="524" y="1023"/>
                </a:cubicBezTo>
                <a:cubicBezTo>
                  <a:pt x="683" y="876"/>
                  <a:pt x="994" y="126"/>
                  <a:pt x="1292" y="63"/>
                </a:cubicBezTo>
                <a:cubicBezTo>
                  <a:pt x="1590" y="0"/>
                  <a:pt x="2031" y="586"/>
                  <a:pt x="2313" y="643"/>
                </a:cubicBezTo>
                <a:cubicBezTo>
                  <a:pt x="2595" y="700"/>
                  <a:pt x="2865" y="443"/>
                  <a:pt x="2985" y="40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128"/>
          <p:cNvSpPr>
            <a:spLocks/>
          </p:cNvSpPr>
          <p:nvPr/>
        </p:nvSpPr>
        <p:spPr bwMode="auto">
          <a:xfrm>
            <a:off x="2411413" y="3754438"/>
            <a:ext cx="4752975" cy="1181100"/>
          </a:xfrm>
          <a:custGeom>
            <a:avLst/>
            <a:gdLst>
              <a:gd name="T0" fmla="*/ 0 w 3012"/>
              <a:gd name="T1" fmla="*/ 332 h 744"/>
              <a:gd name="T2" fmla="*/ 323 w 3012"/>
              <a:gd name="T3" fmla="*/ 480 h 744"/>
              <a:gd name="T4" fmla="*/ 786 w 3012"/>
              <a:gd name="T5" fmla="*/ 428 h 744"/>
              <a:gd name="T6" fmla="*/ 1292 w 3012"/>
              <a:gd name="T7" fmla="*/ 681 h 744"/>
              <a:gd name="T8" fmla="*/ 1720 w 3012"/>
              <a:gd name="T9" fmla="*/ 52 h 744"/>
              <a:gd name="T10" fmla="*/ 3012 w 3012"/>
              <a:gd name="T11" fmla="*/ 37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2" h="744">
                <a:moveTo>
                  <a:pt x="0" y="332"/>
                </a:moveTo>
                <a:cubicBezTo>
                  <a:pt x="54" y="357"/>
                  <a:pt x="192" y="464"/>
                  <a:pt x="323" y="480"/>
                </a:cubicBezTo>
                <a:cubicBezTo>
                  <a:pt x="454" y="496"/>
                  <a:pt x="625" y="395"/>
                  <a:pt x="786" y="428"/>
                </a:cubicBezTo>
                <a:cubicBezTo>
                  <a:pt x="947" y="461"/>
                  <a:pt x="1136" y="744"/>
                  <a:pt x="1292" y="681"/>
                </a:cubicBezTo>
                <a:cubicBezTo>
                  <a:pt x="1448" y="618"/>
                  <a:pt x="1433" y="104"/>
                  <a:pt x="1720" y="52"/>
                </a:cubicBezTo>
                <a:cubicBezTo>
                  <a:pt x="2007" y="0"/>
                  <a:pt x="2742" y="305"/>
                  <a:pt x="3012" y="3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37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34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106"/>
          <p:cNvSpPr>
            <a:spLocks noChangeShapeType="1"/>
          </p:cNvSpPr>
          <p:nvPr/>
        </p:nvSpPr>
        <p:spPr bwMode="auto">
          <a:xfrm flipH="1" flipV="1">
            <a:off x="4648200" y="3810000"/>
            <a:ext cx="474663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85800"/>
            <a:ext cx="549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" name="Picture 6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5885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288-153C-4C23-8313-DC0DED133DB6}" type="slidenum">
              <a:rPr lang="en-US"/>
              <a:pPr/>
              <a:t>8</a:t>
            </a:fld>
            <a:endParaRPr lang="en-US"/>
          </a:p>
        </p:txBody>
      </p:sp>
      <p:pic>
        <p:nvPicPr>
          <p:cNvPr id="1854568" name="Picture 10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975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538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65125"/>
            <a:ext cx="546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39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3238"/>
            <a:ext cx="1519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57" name="Picture 9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76350"/>
            <a:ext cx="4776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59" name="Picture 9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752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4565" name="Group 101"/>
          <p:cNvGrpSpPr>
            <a:grpSpLocks/>
          </p:cNvGrpSpPr>
          <p:nvPr/>
        </p:nvGrpSpPr>
        <p:grpSpPr bwMode="auto">
          <a:xfrm>
            <a:off x="5943600" y="304800"/>
            <a:ext cx="2386013" cy="387350"/>
            <a:chOff x="3744" y="192"/>
            <a:chExt cx="1503" cy="244"/>
          </a:xfrm>
        </p:grpSpPr>
        <p:pic>
          <p:nvPicPr>
            <p:cNvPr id="1854562" name="Picture 9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92"/>
              <a:ext cx="142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564" name="Picture 10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10"/>
              <a:ext cx="1503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456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537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4036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560" name="Rectangle 96"/>
          <p:cNvSpPr>
            <a:spLocks noChangeArrowheads="1"/>
          </p:cNvSpPr>
          <p:nvPr/>
        </p:nvSpPr>
        <p:spPr bwMode="auto">
          <a:xfrm>
            <a:off x="411163" y="338138"/>
            <a:ext cx="5502275" cy="3381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54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85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" name="Oval 1"/>
          <p:cNvSpPr/>
          <p:nvPr/>
        </p:nvSpPr>
        <p:spPr bwMode="auto">
          <a:xfrm>
            <a:off x="3439187" y="2824442"/>
            <a:ext cx="3501109" cy="201813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144720"/>
              <a:gd name="connsiteX1" fmla="*/ 1371600 w 1828800"/>
              <a:gd name="connsiteY1" fmla="*/ 17699 h 1144720"/>
              <a:gd name="connsiteX2" fmla="*/ 1828800 w 1828800"/>
              <a:gd name="connsiteY2" fmla="*/ 474899 h 1144720"/>
              <a:gd name="connsiteX3" fmla="*/ 1371600 w 1828800"/>
              <a:gd name="connsiteY3" fmla="*/ 932099 h 1144720"/>
              <a:gd name="connsiteX4" fmla="*/ 0 w 1828800"/>
              <a:gd name="connsiteY4" fmla="*/ 1038570 h 1144720"/>
              <a:gd name="connsiteX0" fmla="*/ 0 w 1828800"/>
              <a:gd name="connsiteY0" fmla="*/ 1038570 h 1038570"/>
              <a:gd name="connsiteX1" fmla="*/ 1371600 w 1828800"/>
              <a:gd name="connsiteY1" fmla="*/ 17699 h 1038570"/>
              <a:gd name="connsiteX2" fmla="*/ 1828800 w 1828800"/>
              <a:gd name="connsiteY2" fmla="*/ 474899 h 1038570"/>
              <a:gd name="connsiteX3" fmla="*/ 1371600 w 1828800"/>
              <a:gd name="connsiteY3" fmla="*/ 932099 h 1038570"/>
              <a:gd name="connsiteX4" fmla="*/ 0 w 1828800"/>
              <a:gd name="connsiteY4" fmla="*/ 1038570 h 1038570"/>
              <a:gd name="connsiteX0" fmla="*/ 42853 w 1871653"/>
              <a:gd name="connsiteY0" fmla="*/ 1022654 h 1022654"/>
              <a:gd name="connsiteX1" fmla="*/ 442642 w 1871653"/>
              <a:gd name="connsiteY1" fmla="*/ 605120 h 1022654"/>
              <a:gd name="connsiteX2" fmla="*/ 1414453 w 1871653"/>
              <a:gd name="connsiteY2" fmla="*/ 1783 h 1022654"/>
              <a:gd name="connsiteX3" fmla="*/ 1871653 w 1871653"/>
              <a:gd name="connsiteY3" fmla="*/ 458983 h 1022654"/>
              <a:gd name="connsiteX4" fmla="*/ 1414453 w 1871653"/>
              <a:gd name="connsiteY4" fmla="*/ 916183 h 1022654"/>
              <a:gd name="connsiteX5" fmla="*/ 42853 w 1871653"/>
              <a:gd name="connsiteY5" fmla="*/ 1022654 h 1022654"/>
              <a:gd name="connsiteX0" fmla="*/ 84432 w 1913232"/>
              <a:gd name="connsiteY0" fmla="*/ 1025792 h 1025792"/>
              <a:gd name="connsiteX1" fmla="*/ 233700 w 1913232"/>
              <a:gd name="connsiteY1" fmla="*/ 720992 h 1025792"/>
              <a:gd name="connsiteX2" fmla="*/ 1456032 w 1913232"/>
              <a:gd name="connsiteY2" fmla="*/ 4921 h 1025792"/>
              <a:gd name="connsiteX3" fmla="*/ 1913232 w 1913232"/>
              <a:gd name="connsiteY3" fmla="*/ 462121 h 1025792"/>
              <a:gd name="connsiteX4" fmla="*/ 1456032 w 1913232"/>
              <a:gd name="connsiteY4" fmla="*/ 919321 h 1025792"/>
              <a:gd name="connsiteX5" fmla="*/ 84432 w 1913232"/>
              <a:gd name="connsiteY5" fmla="*/ 1025792 h 1025792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74500 w 1903300"/>
              <a:gd name="connsiteY0" fmla="*/ 1024996 h 1024996"/>
              <a:gd name="connsiteX1" fmla="*/ 261347 w 1903300"/>
              <a:gd name="connsiteY1" fmla="*/ 695144 h 1024996"/>
              <a:gd name="connsiteX2" fmla="*/ 1446100 w 1903300"/>
              <a:gd name="connsiteY2" fmla="*/ 4125 h 1024996"/>
              <a:gd name="connsiteX3" fmla="*/ 1903300 w 1903300"/>
              <a:gd name="connsiteY3" fmla="*/ 461325 h 1024996"/>
              <a:gd name="connsiteX4" fmla="*/ 1446100 w 1903300"/>
              <a:gd name="connsiteY4" fmla="*/ 918525 h 1024996"/>
              <a:gd name="connsiteX5" fmla="*/ 74500 w 1903300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57192 w 1885992"/>
              <a:gd name="connsiteY0" fmla="*/ 1024996 h 1024996"/>
              <a:gd name="connsiteX1" fmla="*/ 244039 w 1885992"/>
              <a:gd name="connsiteY1" fmla="*/ 695144 h 1024996"/>
              <a:gd name="connsiteX2" fmla="*/ 1428792 w 1885992"/>
              <a:gd name="connsiteY2" fmla="*/ 4125 h 1024996"/>
              <a:gd name="connsiteX3" fmla="*/ 1885992 w 1885992"/>
              <a:gd name="connsiteY3" fmla="*/ 461325 h 1024996"/>
              <a:gd name="connsiteX4" fmla="*/ 1428792 w 1885992"/>
              <a:gd name="connsiteY4" fmla="*/ 918525 h 1024996"/>
              <a:gd name="connsiteX5" fmla="*/ 57192 w 1885992"/>
              <a:gd name="connsiteY5" fmla="*/ 1024996 h 1024996"/>
              <a:gd name="connsiteX0" fmla="*/ 0 w 1828800"/>
              <a:gd name="connsiteY0" fmla="*/ 1024996 h 1024996"/>
              <a:gd name="connsiteX1" fmla="*/ 186847 w 1828800"/>
              <a:gd name="connsiteY1" fmla="*/ 695144 h 1024996"/>
              <a:gd name="connsiteX2" fmla="*/ 1371600 w 1828800"/>
              <a:gd name="connsiteY2" fmla="*/ 4125 h 1024996"/>
              <a:gd name="connsiteX3" fmla="*/ 1828800 w 1828800"/>
              <a:gd name="connsiteY3" fmla="*/ 461325 h 1024996"/>
              <a:gd name="connsiteX4" fmla="*/ 1371600 w 1828800"/>
              <a:gd name="connsiteY4" fmla="*/ 918525 h 1024996"/>
              <a:gd name="connsiteX5" fmla="*/ 0 w 1828800"/>
              <a:gd name="connsiteY5" fmla="*/ 1024996 h 1024996"/>
              <a:gd name="connsiteX0" fmla="*/ 0 w 1828800"/>
              <a:gd name="connsiteY0" fmla="*/ 1021335 h 1021335"/>
              <a:gd name="connsiteX1" fmla="*/ 186847 w 1828800"/>
              <a:gd name="connsiteY1" fmla="*/ 691483 h 1021335"/>
              <a:gd name="connsiteX2" fmla="*/ 474946 w 1828800"/>
              <a:gd name="connsiteY2" fmla="*/ 528645 h 1021335"/>
              <a:gd name="connsiteX3" fmla="*/ 1371600 w 1828800"/>
              <a:gd name="connsiteY3" fmla="*/ 464 h 1021335"/>
              <a:gd name="connsiteX4" fmla="*/ 1828800 w 1828800"/>
              <a:gd name="connsiteY4" fmla="*/ 457664 h 1021335"/>
              <a:gd name="connsiteX5" fmla="*/ 1371600 w 1828800"/>
              <a:gd name="connsiteY5" fmla="*/ 914864 h 1021335"/>
              <a:gd name="connsiteX6" fmla="*/ 0 w 1828800"/>
              <a:gd name="connsiteY6" fmla="*/ 1021335 h 1021335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034237 h 1034237"/>
              <a:gd name="connsiteX1" fmla="*/ 186847 w 1828800"/>
              <a:gd name="connsiteY1" fmla="*/ 704385 h 1034237"/>
              <a:gd name="connsiteX2" fmla="*/ 324634 w 1828800"/>
              <a:gd name="connsiteY2" fmla="*/ 942380 h 1034237"/>
              <a:gd name="connsiteX3" fmla="*/ 1371600 w 1828800"/>
              <a:gd name="connsiteY3" fmla="*/ 13366 h 1034237"/>
              <a:gd name="connsiteX4" fmla="*/ 1828800 w 1828800"/>
              <a:gd name="connsiteY4" fmla="*/ 470566 h 1034237"/>
              <a:gd name="connsiteX5" fmla="*/ 1371600 w 1828800"/>
              <a:gd name="connsiteY5" fmla="*/ 927766 h 1034237"/>
              <a:gd name="connsiteX6" fmla="*/ 0 w 1828800"/>
              <a:gd name="connsiteY6" fmla="*/ 1034237 h 1034237"/>
              <a:gd name="connsiteX0" fmla="*/ 0 w 1828800"/>
              <a:gd name="connsiteY0" fmla="*/ 1477668 h 1477668"/>
              <a:gd name="connsiteX1" fmla="*/ 186847 w 1828800"/>
              <a:gd name="connsiteY1" fmla="*/ 1147816 h 1477668"/>
              <a:gd name="connsiteX2" fmla="*/ 324634 w 1828800"/>
              <a:gd name="connsiteY2" fmla="*/ 1385811 h 1477668"/>
              <a:gd name="connsiteX3" fmla="*/ 1334022 w 1828800"/>
              <a:gd name="connsiteY3" fmla="*/ 5860 h 1477668"/>
              <a:gd name="connsiteX4" fmla="*/ 1828800 w 1828800"/>
              <a:gd name="connsiteY4" fmla="*/ 913997 h 1477668"/>
              <a:gd name="connsiteX5" fmla="*/ 1371600 w 1828800"/>
              <a:gd name="connsiteY5" fmla="*/ 1371197 h 1477668"/>
              <a:gd name="connsiteX6" fmla="*/ 0 w 1828800"/>
              <a:gd name="connsiteY6" fmla="*/ 1477668 h 1477668"/>
              <a:gd name="connsiteX0" fmla="*/ 0 w 1831772"/>
              <a:gd name="connsiteY0" fmla="*/ 1751732 h 1751732"/>
              <a:gd name="connsiteX1" fmla="*/ 186847 w 1831772"/>
              <a:gd name="connsiteY1" fmla="*/ 1421880 h 1751732"/>
              <a:gd name="connsiteX2" fmla="*/ 324634 w 1831772"/>
              <a:gd name="connsiteY2" fmla="*/ 1659875 h 1751732"/>
              <a:gd name="connsiteX3" fmla="*/ 1622121 w 1831772"/>
              <a:gd name="connsiteY3" fmla="*/ 4351 h 1751732"/>
              <a:gd name="connsiteX4" fmla="*/ 1828800 w 1831772"/>
              <a:gd name="connsiteY4" fmla="*/ 1188061 h 1751732"/>
              <a:gd name="connsiteX5" fmla="*/ 1371600 w 1831772"/>
              <a:gd name="connsiteY5" fmla="*/ 1645261 h 1751732"/>
              <a:gd name="connsiteX6" fmla="*/ 0 w 1831772"/>
              <a:gd name="connsiteY6" fmla="*/ 1751732 h 1751732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846110"/>
              <a:gd name="connsiteY0" fmla="*/ 1726786 h 1726786"/>
              <a:gd name="connsiteX1" fmla="*/ 186847 w 1846110"/>
              <a:gd name="connsiteY1" fmla="*/ 1396934 h 1726786"/>
              <a:gd name="connsiteX2" fmla="*/ 324634 w 1846110"/>
              <a:gd name="connsiteY2" fmla="*/ 1634929 h 1726786"/>
              <a:gd name="connsiteX3" fmla="*/ 1672225 w 1846110"/>
              <a:gd name="connsiteY3" fmla="*/ 4457 h 1726786"/>
              <a:gd name="connsiteX4" fmla="*/ 1828800 w 1846110"/>
              <a:gd name="connsiteY4" fmla="*/ 1163115 h 1726786"/>
              <a:gd name="connsiteX5" fmla="*/ 1371600 w 1846110"/>
              <a:gd name="connsiteY5" fmla="*/ 1620315 h 1726786"/>
              <a:gd name="connsiteX6" fmla="*/ 0 w 1846110"/>
              <a:gd name="connsiteY6" fmla="*/ 1726786 h 1726786"/>
              <a:gd name="connsiteX0" fmla="*/ 0 w 1907698"/>
              <a:gd name="connsiteY0" fmla="*/ 1723624 h 1723624"/>
              <a:gd name="connsiteX1" fmla="*/ 186847 w 1907698"/>
              <a:gd name="connsiteY1" fmla="*/ 1393772 h 1723624"/>
              <a:gd name="connsiteX2" fmla="*/ 324634 w 1907698"/>
              <a:gd name="connsiteY2" fmla="*/ 1631767 h 1723624"/>
              <a:gd name="connsiteX3" fmla="*/ 1672225 w 1907698"/>
              <a:gd name="connsiteY3" fmla="*/ 1295 h 1723624"/>
              <a:gd name="connsiteX4" fmla="*/ 1828800 w 1907698"/>
              <a:gd name="connsiteY4" fmla="*/ 1159953 h 1723624"/>
              <a:gd name="connsiteX5" fmla="*/ 1371600 w 1907698"/>
              <a:gd name="connsiteY5" fmla="*/ 1617153 h 1723624"/>
              <a:gd name="connsiteX6" fmla="*/ 0 w 1907698"/>
              <a:gd name="connsiteY6" fmla="*/ 1723624 h 1723624"/>
              <a:gd name="connsiteX0" fmla="*/ 0 w 3394554"/>
              <a:gd name="connsiteY0" fmla="*/ 1733309 h 1733309"/>
              <a:gd name="connsiteX1" fmla="*/ 186847 w 3394554"/>
              <a:gd name="connsiteY1" fmla="*/ 1403457 h 1733309"/>
              <a:gd name="connsiteX2" fmla="*/ 324634 w 3394554"/>
              <a:gd name="connsiteY2" fmla="*/ 1641452 h 1733309"/>
              <a:gd name="connsiteX3" fmla="*/ 1672225 w 3394554"/>
              <a:gd name="connsiteY3" fmla="*/ 10980 h 1733309"/>
              <a:gd name="connsiteX4" fmla="*/ 3394554 w 3394554"/>
              <a:gd name="connsiteY4" fmla="*/ 956695 h 1733309"/>
              <a:gd name="connsiteX5" fmla="*/ 1371600 w 3394554"/>
              <a:gd name="connsiteY5" fmla="*/ 1626838 h 1733309"/>
              <a:gd name="connsiteX6" fmla="*/ 0 w 3394554"/>
              <a:gd name="connsiteY6" fmla="*/ 1733309 h 1733309"/>
              <a:gd name="connsiteX0" fmla="*/ 0 w 3413193"/>
              <a:gd name="connsiteY0" fmla="*/ 1733309 h 1733309"/>
              <a:gd name="connsiteX1" fmla="*/ 186847 w 3413193"/>
              <a:gd name="connsiteY1" fmla="*/ 1403457 h 1733309"/>
              <a:gd name="connsiteX2" fmla="*/ 324634 w 3413193"/>
              <a:gd name="connsiteY2" fmla="*/ 1641452 h 1733309"/>
              <a:gd name="connsiteX3" fmla="*/ 1672225 w 3413193"/>
              <a:gd name="connsiteY3" fmla="*/ 10980 h 1733309"/>
              <a:gd name="connsiteX4" fmla="*/ 3394554 w 3413193"/>
              <a:gd name="connsiteY4" fmla="*/ 956695 h 1733309"/>
              <a:gd name="connsiteX5" fmla="*/ 1371600 w 3413193"/>
              <a:gd name="connsiteY5" fmla="*/ 1626838 h 1733309"/>
              <a:gd name="connsiteX6" fmla="*/ 0 w 3413193"/>
              <a:gd name="connsiteY6" fmla="*/ 1733309 h 1733309"/>
              <a:gd name="connsiteX0" fmla="*/ 0 w 3413193"/>
              <a:gd name="connsiteY0" fmla="*/ 1731758 h 1731758"/>
              <a:gd name="connsiteX1" fmla="*/ 186847 w 3413193"/>
              <a:gd name="connsiteY1" fmla="*/ 1401906 h 1731758"/>
              <a:gd name="connsiteX2" fmla="*/ 324634 w 3413193"/>
              <a:gd name="connsiteY2" fmla="*/ 1639901 h 1731758"/>
              <a:gd name="connsiteX3" fmla="*/ 1672225 w 3413193"/>
              <a:gd name="connsiteY3" fmla="*/ 9429 h 1731758"/>
              <a:gd name="connsiteX4" fmla="*/ 3394554 w 3413193"/>
              <a:gd name="connsiteY4" fmla="*/ 955144 h 1731758"/>
              <a:gd name="connsiteX5" fmla="*/ 1371600 w 3413193"/>
              <a:gd name="connsiteY5" fmla="*/ 1625287 h 1731758"/>
              <a:gd name="connsiteX6" fmla="*/ 0 w 3413193"/>
              <a:gd name="connsiteY6" fmla="*/ 1731758 h 1731758"/>
              <a:gd name="connsiteX0" fmla="*/ 0 w 3421715"/>
              <a:gd name="connsiteY0" fmla="*/ 1730941 h 1730941"/>
              <a:gd name="connsiteX1" fmla="*/ 186847 w 3421715"/>
              <a:gd name="connsiteY1" fmla="*/ 1401089 h 1730941"/>
              <a:gd name="connsiteX2" fmla="*/ 324634 w 3421715"/>
              <a:gd name="connsiteY2" fmla="*/ 1639084 h 1730941"/>
              <a:gd name="connsiteX3" fmla="*/ 1672225 w 3421715"/>
              <a:gd name="connsiteY3" fmla="*/ 8612 h 1730941"/>
              <a:gd name="connsiteX4" fmla="*/ 3394554 w 3421715"/>
              <a:gd name="connsiteY4" fmla="*/ 954327 h 1730941"/>
              <a:gd name="connsiteX5" fmla="*/ 1371600 w 3421715"/>
              <a:gd name="connsiteY5" fmla="*/ 1624470 h 1730941"/>
              <a:gd name="connsiteX6" fmla="*/ 0 w 3421715"/>
              <a:gd name="connsiteY6" fmla="*/ 1730941 h 1730941"/>
              <a:gd name="connsiteX0" fmla="*/ 0 w 3526426"/>
              <a:gd name="connsiteY0" fmla="*/ 1732502 h 1732502"/>
              <a:gd name="connsiteX1" fmla="*/ 186847 w 3526426"/>
              <a:gd name="connsiteY1" fmla="*/ 1402650 h 1732502"/>
              <a:gd name="connsiteX2" fmla="*/ 324634 w 3526426"/>
              <a:gd name="connsiteY2" fmla="*/ 1640645 h 1732502"/>
              <a:gd name="connsiteX3" fmla="*/ 1672225 w 3526426"/>
              <a:gd name="connsiteY3" fmla="*/ 10173 h 1732502"/>
              <a:gd name="connsiteX4" fmla="*/ 3394554 w 3526426"/>
              <a:gd name="connsiteY4" fmla="*/ 955888 h 1732502"/>
              <a:gd name="connsiteX5" fmla="*/ 3180568 w 3526426"/>
              <a:gd name="connsiteY5" fmla="*/ 1089499 h 1732502"/>
              <a:gd name="connsiteX6" fmla="*/ 1371600 w 3526426"/>
              <a:gd name="connsiteY6" fmla="*/ 1626031 h 1732502"/>
              <a:gd name="connsiteX7" fmla="*/ 0 w 3526426"/>
              <a:gd name="connsiteY7" fmla="*/ 1732502 h 1732502"/>
              <a:gd name="connsiteX0" fmla="*/ 0 w 4224808"/>
              <a:gd name="connsiteY0" fmla="*/ 1732633 h 1732633"/>
              <a:gd name="connsiteX1" fmla="*/ 186847 w 4224808"/>
              <a:gd name="connsiteY1" fmla="*/ 1402781 h 1732633"/>
              <a:gd name="connsiteX2" fmla="*/ 324634 w 4224808"/>
              <a:gd name="connsiteY2" fmla="*/ 1640776 h 1732633"/>
              <a:gd name="connsiteX3" fmla="*/ 1672225 w 4224808"/>
              <a:gd name="connsiteY3" fmla="*/ 10304 h 1732633"/>
              <a:gd name="connsiteX4" fmla="*/ 3394554 w 4224808"/>
              <a:gd name="connsiteY4" fmla="*/ 956019 h 1732633"/>
              <a:gd name="connsiteX5" fmla="*/ 4132546 w 4224808"/>
              <a:gd name="connsiteY5" fmla="*/ 1164786 h 1732633"/>
              <a:gd name="connsiteX6" fmla="*/ 1371600 w 4224808"/>
              <a:gd name="connsiteY6" fmla="*/ 1626162 h 1732633"/>
              <a:gd name="connsiteX7" fmla="*/ 0 w 4224808"/>
              <a:gd name="connsiteY7" fmla="*/ 1732633 h 1732633"/>
              <a:gd name="connsiteX0" fmla="*/ 0 w 4132546"/>
              <a:gd name="connsiteY0" fmla="*/ 1732633 h 1732633"/>
              <a:gd name="connsiteX1" fmla="*/ 186847 w 4132546"/>
              <a:gd name="connsiteY1" fmla="*/ 1402781 h 1732633"/>
              <a:gd name="connsiteX2" fmla="*/ 324634 w 4132546"/>
              <a:gd name="connsiteY2" fmla="*/ 1640776 h 1732633"/>
              <a:gd name="connsiteX3" fmla="*/ 1672225 w 4132546"/>
              <a:gd name="connsiteY3" fmla="*/ 10304 h 1732633"/>
              <a:gd name="connsiteX4" fmla="*/ 3394554 w 4132546"/>
              <a:gd name="connsiteY4" fmla="*/ 956019 h 1732633"/>
              <a:gd name="connsiteX5" fmla="*/ 4132546 w 4132546"/>
              <a:gd name="connsiteY5" fmla="*/ 1164786 h 1732633"/>
              <a:gd name="connsiteX6" fmla="*/ 1371600 w 4132546"/>
              <a:gd name="connsiteY6" fmla="*/ 1626162 h 1732633"/>
              <a:gd name="connsiteX7" fmla="*/ 0 w 4132546"/>
              <a:gd name="connsiteY7" fmla="*/ 1732633 h 1732633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70124"/>
              <a:gd name="connsiteY0" fmla="*/ 1731990 h 1735875"/>
              <a:gd name="connsiteX1" fmla="*/ 186847 w 4170124"/>
              <a:gd name="connsiteY1" fmla="*/ 1402138 h 1735875"/>
              <a:gd name="connsiteX2" fmla="*/ 324634 w 4170124"/>
              <a:gd name="connsiteY2" fmla="*/ 1640133 h 1735875"/>
              <a:gd name="connsiteX3" fmla="*/ 1672225 w 4170124"/>
              <a:gd name="connsiteY3" fmla="*/ 9661 h 1735875"/>
              <a:gd name="connsiteX4" fmla="*/ 3394554 w 4170124"/>
              <a:gd name="connsiteY4" fmla="*/ 955376 h 1735875"/>
              <a:gd name="connsiteX5" fmla="*/ 4170124 w 4170124"/>
              <a:gd name="connsiteY5" fmla="*/ 775836 h 1735875"/>
              <a:gd name="connsiteX6" fmla="*/ 1371600 w 4170124"/>
              <a:gd name="connsiteY6" fmla="*/ 1625519 h 1735875"/>
              <a:gd name="connsiteX7" fmla="*/ 0 w 4170124"/>
              <a:gd name="connsiteY7" fmla="*/ 1731990 h 1735875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0020"/>
              <a:gd name="connsiteY0" fmla="*/ 1731837 h 1741088"/>
              <a:gd name="connsiteX1" fmla="*/ 186847 w 4120020"/>
              <a:gd name="connsiteY1" fmla="*/ 1401985 h 1741088"/>
              <a:gd name="connsiteX2" fmla="*/ 324634 w 4120020"/>
              <a:gd name="connsiteY2" fmla="*/ 1639980 h 1741088"/>
              <a:gd name="connsiteX3" fmla="*/ 1672225 w 4120020"/>
              <a:gd name="connsiteY3" fmla="*/ 9508 h 1741088"/>
              <a:gd name="connsiteX4" fmla="*/ 3394554 w 4120020"/>
              <a:gd name="connsiteY4" fmla="*/ 955223 h 1741088"/>
              <a:gd name="connsiteX5" fmla="*/ 4120020 w 4120020"/>
              <a:gd name="connsiteY5" fmla="*/ 675475 h 1741088"/>
              <a:gd name="connsiteX6" fmla="*/ 1371600 w 4120020"/>
              <a:gd name="connsiteY6" fmla="*/ 1625366 h 1741088"/>
              <a:gd name="connsiteX7" fmla="*/ 0 w 4120020"/>
              <a:gd name="connsiteY7" fmla="*/ 1731837 h 1741088"/>
              <a:gd name="connsiteX0" fmla="*/ 0 w 4123978"/>
              <a:gd name="connsiteY0" fmla="*/ 1731837 h 1741088"/>
              <a:gd name="connsiteX1" fmla="*/ 186847 w 4123978"/>
              <a:gd name="connsiteY1" fmla="*/ 1401985 h 1741088"/>
              <a:gd name="connsiteX2" fmla="*/ 324634 w 4123978"/>
              <a:gd name="connsiteY2" fmla="*/ 1639980 h 1741088"/>
              <a:gd name="connsiteX3" fmla="*/ 1672225 w 4123978"/>
              <a:gd name="connsiteY3" fmla="*/ 9508 h 1741088"/>
              <a:gd name="connsiteX4" fmla="*/ 3394554 w 4123978"/>
              <a:gd name="connsiteY4" fmla="*/ 955223 h 1741088"/>
              <a:gd name="connsiteX5" fmla="*/ 4120020 w 4123978"/>
              <a:gd name="connsiteY5" fmla="*/ 675475 h 1741088"/>
              <a:gd name="connsiteX6" fmla="*/ 3117937 w 4123978"/>
              <a:gd name="connsiteY6" fmla="*/ 1251672 h 1741088"/>
              <a:gd name="connsiteX7" fmla="*/ 1371600 w 4123978"/>
              <a:gd name="connsiteY7" fmla="*/ 1625366 h 1741088"/>
              <a:gd name="connsiteX8" fmla="*/ 0 w 4123978"/>
              <a:gd name="connsiteY8" fmla="*/ 1731837 h 1741088"/>
              <a:gd name="connsiteX0" fmla="*/ 0 w 4285528"/>
              <a:gd name="connsiteY0" fmla="*/ 1731837 h 1731837"/>
              <a:gd name="connsiteX1" fmla="*/ 186847 w 4285528"/>
              <a:gd name="connsiteY1" fmla="*/ 1401985 h 1731837"/>
              <a:gd name="connsiteX2" fmla="*/ 324634 w 4285528"/>
              <a:gd name="connsiteY2" fmla="*/ 1639980 h 1731837"/>
              <a:gd name="connsiteX3" fmla="*/ 1672225 w 4285528"/>
              <a:gd name="connsiteY3" fmla="*/ 9508 h 1731837"/>
              <a:gd name="connsiteX4" fmla="*/ 3394554 w 4285528"/>
              <a:gd name="connsiteY4" fmla="*/ 955223 h 1731837"/>
              <a:gd name="connsiteX5" fmla="*/ 4120020 w 4285528"/>
              <a:gd name="connsiteY5" fmla="*/ 675475 h 1731837"/>
              <a:gd name="connsiteX6" fmla="*/ 4082441 w 4285528"/>
              <a:gd name="connsiteY6" fmla="*/ 1464614 h 1731837"/>
              <a:gd name="connsiteX7" fmla="*/ 1371600 w 4285528"/>
              <a:gd name="connsiteY7" fmla="*/ 1625366 h 1731837"/>
              <a:gd name="connsiteX8" fmla="*/ 0 w 428552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082441 w 4123978"/>
              <a:gd name="connsiteY6" fmla="*/ 1464614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123978"/>
              <a:gd name="connsiteY0" fmla="*/ 1731837 h 1731837"/>
              <a:gd name="connsiteX1" fmla="*/ 186847 w 4123978"/>
              <a:gd name="connsiteY1" fmla="*/ 1401985 h 1731837"/>
              <a:gd name="connsiteX2" fmla="*/ 324634 w 4123978"/>
              <a:gd name="connsiteY2" fmla="*/ 1639980 h 1731837"/>
              <a:gd name="connsiteX3" fmla="*/ 1672225 w 4123978"/>
              <a:gd name="connsiteY3" fmla="*/ 9508 h 1731837"/>
              <a:gd name="connsiteX4" fmla="*/ 3394554 w 4123978"/>
              <a:gd name="connsiteY4" fmla="*/ 955223 h 1731837"/>
              <a:gd name="connsiteX5" fmla="*/ 4120020 w 4123978"/>
              <a:gd name="connsiteY5" fmla="*/ 675475 h 1731837"/>
              <a:gd name="connsiteX6" fmla="*/ 4120019 w 4123978"/>
              <a:gd name="connsiteY6" fmla="*/ 1489666 h 1731837"/>
              <a:gd name="connsiteX7" fmla="*/ 1371600 w 4123978"/>
              <a:gd name="connsiteY7" fmla="*/ 1625366 h 1731837"/>
              <a:gd name="connsiteX8" fmla="*/ 0 w 4123978"/>
              <a:gd name="connsiteY8" fmla="*/ 1731837 h 1731837"/>
              <a:gd name="connsiteX0" fmla="*/ 0 w 4235644"/>
              <a:gd name="connsiteY0" fmla="*/ 1731837 h 1731837"/>
              <a:gd name="connsiteX1" fmla="*/ 186847 w 4235644"/>
              <a:gd name="connsiteY1" fmla="*/ 1401985 h 1731837"/>
              <a:gd name="connsiteX2" fmla="*/ 324634 w 4235644"/>
              <a:gd name="connsiteY2" fmla="*/ 1639980 h 1731837"/>
              <a:gd name="connsiteX3" fmla="*/ 1672225 w 4235644"/>
              <a:gd name="connsiteY3" fmla="*/ 9508 h 1731837"/>
              <a:gd name="connsiteX4" fmla="*/ 3394554 w 4235644"/>
              <a:gd name="connsiteY4" fmla="*/ 955223 h 1731837"/>
              <a:gd name="connsiteX5" fmla="*/ 4120020 w 4235644"/>
              <a:gd name="connsiteY5" fmla="*/ 675475 h 1731837"/>
              <a:gd name="connsiteX6" fmla="*/ 4120019 w 4235644"/>
              <a:gd name="connsiteY6" fmla="*/ 1489666 h 1731837"/>
              <a:gd name="connsiteX7" fmla="*/ 2429005 w 4235644"/>
              <a:gd name="connsiteY7" fmla="*/ 1514719 h 1731837"/>
              <a:gd name="connsiteX8" fmla="*/ 1371600 w 4235644"/>
              <a:gd name="connsiteY8" fmla="*/ 1625366 h 1731837"/>
              <a:gd name="connsiteX9" fmla="*/ 0 w 4235644"/>
              <a:gd name="connsiteY9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1731837"/>
              <a:gd name="connsiteX1" fmla="*/ 186847 w 4232874"/>
              <a:gd name="connsiteY1" fmla="*/ 1401985 h 1731837"/>
              <a:gd name="connsiteX2" fmla="*/ 324634 w 4232874"/>
              <a:gd name="connsiteY2" fmla="*/ 1639980 h 1731837"/>
              <a:gd name="connsiteX3" fmla="*/ 1672225 w 4232874"/>
              <a:gd name="connsiteY3" fmla="*/ 9508 h 1731837"/>
              <a:gd name="connsiteX4" fmla="*/ 3394554 w 4232874"/>
              <a:gd name="connsiteY4" fmla="*/ 955223 h 1731837"/>
              <a:gd name="connsiteX5" fmla="*/ 4120020 w 4232874"/>
              <a:gd name="connsiteY5" fmla="*/ 675475 h 1731837"/>
              <a:gd name="connsiteX6" fmla="*/ 4120019 w 4232874"/>
              <a:gd name="connsiteY6" fmla="*/ 1489666 h 1731837"/>
              <a:gd name="connsiteX7" fmla="*/ 2291219 w 4232874"/>
              <a:gd name="connsiteY7" fmla="*/ 1038730 h 1731837"/>
              <a:gd name="connsiteX8" fmla="*/ 2429005 w 4232874"/>
              <a:gd name="connsiteY8" fmla="*/ 1514719 h 1731837"/>
              <a:gd name="connsiteX9" fmla="*/ 1371600 w 4232874"/>
              <a:gd name="connsiteY9" fmla="*/ 1625366 h 1731837"/>
              <a:gd name="connsiteX10" fmla="*/ 0 w 4232874"/>
              <a:gd name="connsiteY10" fmla="*/ 1731837 h 1731837"/>
              <a:gd name="connsiteX0" fmla="*/ 0 w 4232874"/>
              <a:gd name="connsiteY0" fmla="*/ 1731837 h 2028813"/>
              <a:gd name="connsiteX1" fmla="*/ 186847 w 4232874"/>
              <a:gd name="connsiteY1" fmla="*/ 1401985 h 2028813"/>
              <a:gd name="connsiteX2" fmla="*/ 324634 w 4232874"/>
              <a:gd name="connsiteY2" fmla="*/ 1639980 h 2028813"/>
              <a:gd name="connsiteX3" fmla="*/ 1672225 w 4232874"/>
              <a:gd name="connsiteY3" fmla="*/ 9508 h 2028813"/>
              <a:gd name="connsiteX4" fmla="*/ 3394554 w 4232874"/>
              <a:gd name="connsiteY4" fmla="*/ 955223 h 2028813"/>
              <a:gd name="connsiteX5" fmla="*/ 4120020 w 4232874"/>
              <a:gd name="connsiteY5" fmla="*/ 675475 h 2028813"/>
              <a:gd name="connsiteX6" fmla="*/ 4120019 w 4232874"/>
              <a:gd name="connsiteY6" fmla="*/ 1489666 h 2028813"/>
              <a:gd name="connsiteX7" fmla="*/ 2291219 w 4232874"/>
              <a:gd name="connsiteY7" fmla="*/ 1038730 h 2028813"/>
              <a:gd name="connsiteX8" fmla="*/ 1639866 w 4232874"/>
              <a:gd name="connsiteY8" fmla="*/ 2028287 h 2028813"/>
              <a:gd name="connsiteX9" fmla="*/ 1371600 w 4232874"/>
              <a:gd name="connsiteY9" fmla="*/ 1625366 h 2028813"/>
              <a:gd name="connsiteX10" fmla="*/ 0 w 4232874"/>
              <a:gd name="connsiteY10" fmla="*/ 1731837 h 2028813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28831"/>
              <a:gd name="connsiteX1" fmla="*/ 186847 w 4232874"/>
              <a:gd name="connsiteY1" fmla="*/ 1401985 h 2028831"/>
              <a:gd name="connsiteX2" fmla="*/ 324634 w 4232874"/>
              <a:gd name="connsiteY2" fmla="*/ 1639980 h 2028831"/>
              <a:gd name="connsiteX3" fmla="*/ 1672225 w 4232874"/>
              <a:gd name="connsiteY3" fmla="*/ 9508 h 2028831"/>
              <a:gd name="connsiteX4" fmla="*/ 3394554 w 4232874"/>
              <a:gd name="connsiteY4" fmla="*/ 955223 h 2028831"/>
              <a:gd name="connsiteX5" fmla="*/ 4120020 w 4232874"/>
              <a:gd name="connsiteY5" fmla="*/ 675475 h 2028831"/>
              <a:gd name="connsiteX6" fmla="*/ 4120019 w 4232874"/>
              <a:gd name="connsiteY6" fmla="*/ 1489666 h 2028831"/>
              <a:gd name="connsiteX7" fmla="*/ 2291219 w 4232874"/>
              <a:gd name="connsiteY7" fmla="*/ 1038730 h 2028831"/>
              <a:gd name="connsiteX8" fmla="*/ 1639866 w 4232874"/>
              <a:gd name="connsiteY8" fmla="*/ 2028287 h 2028831"/>
              <a:gd name="connsiteX9" fmla="*/ 845507 w 4232874"/>
              <a:gd name="connsiteY9" fmla="*/ 1637892 h 2028831"/>
              <a:gd name="connsiteX10" fmla="*/ 0 w 4232874"/>
              <a:gd name="connsiteY10" fmla="*/ 1731837 h 2028831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01985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99373 w 4232874"/>
              <a:gd name="connsiteY1" fmla="*/ 1414511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1837 h 2054204"/>
              <a:gd name="connsiteX1" fmla="*/ 186847 w 4232874"/>
              <a:gd name="connsiteY1" fmla="*/ 1452089 h 2054204"/>
              <a:gd name="connsiteX2" fmla="*/ 324634 w 4232874"/>
              <a:gd name="connsiteY2" fmla="*/ 1639980 h 2054204"/>
              <a:gd name="connsiteX3" fmla="*/ 1672225 w 4232874"/>
              <a:gd name="connsiteY3" fmla="*/ 9508 h 2054204"/>
              <a:gd name="connsiteX4" fmla="*/ 3394554 w 4232874"/>
              <a:gd name="connsiteY4" fmla="*/ 955223 h 2054204"/>
              <a:gd name="connsiteX5" fmla="*/ 4120020 w 4232874"/>
              <a:gd name="connsiteY5" fmla="*/ 675475 h 2054204"/>
              <a:gd name="connsiteX6" fmla="*/ 4120019 w 4232874"/>
              <a:gd name="connsiteY6" fmla="*/ 1489666 h 2054204"/>
              <a:gd name="connsiteX7" fmla="*/ 2291219 w 4232874"/>
              <a:gd name="connsiteY7" fmla="*/ 1038730 h 2054204"/>
              <a:gd name="connsiteX8" fmla="*/ 1639866 w 4232874"/>
              <a:gd name="connsiteY8" fmla="*/ 2028287 h 2054204"/>
              <a:gd name="connsiteX9" fmla="*/ 845507 w 4232874"/>
              <a:gd name="connsiteY9" fmla="*/ 1637892 h 2054204"/>
              <a:gd name="connsiteX10" fmla="*/ 0 w 4232874"/>
              <a:gd name="connsiteY10" fmla="*/ 1731837 h 2054204"/>
              <a:gd name="connsiteX0" fmla="*/ 0 w 4232874"/>
              <a:gd name="connsiteY0" fmla="*/ 1730910 h 2053277"/>
              <a:gd name="connsiteX1" fmla="*/ 186847 w 4232874"/>
              <a:gd name="connsiteY1" fmla="*/ 1451162 h 2053277"/>
              <a:gd name="connsiteX2" fmla="*/ 349686 w 4232874"/>
              <a:gd name="connsiteY2" fmla="*/ 1601475 h 2053277"/>
              <a:gd name="connsiteX3" fmla="*/ 1672225 w 4232874"/>
              <a:gd name="connsiteY3" fmla="*/ 8581 h 2053277"/>
              <a:gd name="connsiteX4" fmla="*/ 3394554 w 4232874"/>
              <a:gd name="connsiteY4" fmla="*/ 954296 h 2053277"/>
              <a:gd name="connsiteX5" fmla="*/ 4120020 w 4232874"/>
              <a:gd name="connsiteY5" fmla="*/ 674548 h 2053277"/>
              <a:gd name="connsiteX6" fmla="*/ 4120019 w 4232874"/>
              <a:gd name="connsiteY6" fmla="*/ 1488739 h 2053277"/>
              <a:gd name="connsiteX7" fmla="*/ 2291219 w 4232874"/>
              <a:gd name="connsiteY7" fmla="*/ 1037803 h 2053277"/>
              <a:gd name="connsiteX8" fmla="*/ 1639866 w 4232874"/>
              <a:gd name="connsiteY8" fmla="*/ 2027360 h 2053277"/>
              <a:gd name="connsiteX9" fmla="*/ 845507 w 4232874"/>
              <a:gd name="connsiteY9" fmla="*/ 1636965 h 2053277"/>
              <a:gd name="connsiteX10" fmla="*/ 0 w 4232874"/>
              <a:gd name="connsiteY10" fmla="*/ 1730910 h 2053277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2153 h 2054520"/>
              <a:gd name="connsiteX1" fmla="*/ 186847 w 4232874"/>
              <a:gd name="connsiteY1" fmla="*/ 1452405 h 2054520"/>
              <a:gd name="connsiteX2" fmla="*/ 324634 w 4232874"/>
              <a:gd name="connsiteY2" fmla="*/ 1652822 h 2054520"/>
              <a:gd name="connsiteX3" fmla="*/ 1672225 w 4232874"/>
              <a:gd name="connsiteY3" fmla="*/ 9824 h 2054520"/>
              <a:gd name="connsiteX4" fmla="*/ 3394554 w 4232874"/>
              <a:gd name="connsiteY4" fmla="*/ 955539 h 2054520"/>
              <a:gd name="connsiteX5" fmla="*/ 4120020 w 4232874"/>
              <a:gd name="connsiteY5" fmla="*/ 675791 h 2054520"/>
              <a:gd name="connsiteX6" fmla="*/ 4120019 w 4232874"/>
              <a:gd name="connsiteY6" fmla="*/ 1489982 h 2054520"/>
              <a:gd name="connsiteX7" fmla="*/ 2291219 w 4232874"/>
              <a:gd name="connsiteY7" fmla="*/ 1039046 h 2054520"/>
              <a:gd name="connsiteX8" fmla="*/ 1639866 w 4232874"/>
              <a:gd name="connsiteY8" fmla="*/ 2028603 h 2054520"/>
              <a:gd name="connsiteX9" fmla="*/ 845507 w 4232874"/>
              <a:gd name="connsiteY9" fmla="*/ 1638208 h 2054520"/>
              <a:gd name="connsiteX10" fmla="*/ 0 w 4232874"/>
              <a:gd name="connsiteY10" fmla="*/ 1732153 h 2054520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31524 h 2053891"/>
              <a:gd name="connsiteX1" fmla="*/ 186847 w 4232874"/>
              <a:gd name="connsiteY1" fmla="*/ 1451776 h 2053891"/>
              <a:gd name="connsiteX2" fmla="*/ 337160 w 4232874"/>
              <a:gd name="connsiteY2" fmla="*/ 1627141 h 2053891"/>
              <a:gd name="connsiteX3" fmla="*/ 1672225 w 4232874"/>
              <a:gd name="connsiteY3" fmla="*/ 9195 h 2053891"/>
              <a:gd name="connsiteX4" fmla="*/ 3394554 w 4232874"/>
              <a:gd name="connsiteY4" fmla="*/ 954910 h 2053891"/>
              <a:gd name="connsiteX5" fmla="*/ 4120020 w 4232874"/>
              <a:gd name="connsiteY5" fmla="*/ 675162 h 2053891"/>
              <a:gd name="connsiteX6" fmla="*/ 4120019 w 4232874"/>
              <a:gd name="connsiteY6" fmla="*/ 1489353 h 2053891"/>
              <a:gd name="connsiteX7" fmla="*/ 2291219 w 4232874"/>
              <a:gd name="connsiteY7" fmla="*/ 1038417 h 2053891"/>
              <a:gd name="connsiteX8" fmla="*/ 1639866 w 4232874"/>
              <a:gd name="connsiteY8" fmla="*/ 2027974 h 2053891"/>
              <a:gd name="connsiteX9" fmla="*/ 845507 w 4232874"/>
              <a:gd name="connsiteY9" fmla="*/ 1637579 h 2053891"/>
              <a:gd name="connsiteX10" fmla="*/ 0 w 4232874"/>
              <a:gd name="connsiteY10" fmla="*/ 1731524 h 2053891"/>
              <a:gd name="connsiteX0" fmla="*/ 0 w 4232874"/>
              <a:gd name="connsiteY0" fmla="*/ 1783859 h 2106226"/>
              <a:gd name="connsiteX1" fmla="*/ 186847 w 4232874"/>
              <a:gd name="connsiteY1" fmla="*/ 1504111 h 2106226"/>
              <a:gd name="connsiteX2" fmla="*/ 337160 w 4232874"/>
              <a:gd name="connsiteY2" fmla="*/ 1679476 h 2106226"/>
              <a:gd name="connsiteX3" fmla="*/ 1672225 w 4232874"/>
              <a:gd name="connsiteY3" fmla="*/ 61530 h 2106226"/>
              <a:gd name="connsiteX4" fmla="*/ 2516688 w 4232874"/>
              <a:gd name="connsiteY4" fmla="*/ 401820 h 2106226"/>
              <a:gd name="connsiteX5" fmla="*/ 3394554 w 4232874"/>
              <a:gd name="connsiteY5" fmla="*/ 1007245 h 2106226"/>
              <a:gd name="connsiteX6" fmla="*/ 4120020 w 4232874"/>
              <a:gd name="connsiteY6" fmla="*/ 727497 h 2106226"/>
              <a:gd name="connsiteX7" fmla="*/ 4120019 w 4232874"/>
              <a:gd name="connsiteY7" fmla="*/ 1541688 h 2106226"/>
              <a:gd name="connsiteX8" fmla="*/ 2291219 w 4232874"/>
              <a:gd name="connsiteY8" fmla="*/ 1090752 h 2106226"/>
              <a:gd name="connsiteX9" fmla="*/ 1639866 w 4232874"/>
              <a:gd name="connsiteY9" fmla="*/ 2080309 h 2106226"/>
              <a:gd name="connsiteX10" fmla="*/ 845507 w 4232874"/>
              <a:gd name="connsiteY10" fmla="*/ 1689914 h 2106226"/>
              <a:gd name="connsiteX11" fmla="*/ 0 w 4232874"/>
              <a:gd name="connsiteY11" fmla="*/ 1783859 h 210622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22329 h 2044696"/>
              <a:gd name="connsiteX1" fmla="*/ 186847 w 4232874"/>
              <a:gd name="connsiteY1" fmla="*/ 1442581 h 2044696"/>
              <a:gd name="connsiteX2" fmla="*/ 337160 w 4232874"/>
              <a:gd name="connsiteY2" fmla="*/ 1617946 h 2044696"/>
              <a:gd name="connsiteX3" fmla="*/ 1672225 w 4232874"/>
              <a:gd name="connsiteY3" fmla="*/ 0 h 2044696"/>
              <a:gd name="connsiteX4" fmla="*/ 2466584 w 4232874"/>
              <a:gd name="connsiteY4" fmla="*/ 440498 h 2044696"/>
              <a:gd name="connsiteX5" fmla="*/ 3394554 w 4232874"/>
              <a:gd name="connsiteY5" fmla="*/ 945715 h 2044696"/>
              <a:gd name="connsiteX6" fmla="*/ 4120020 w 4232874"/>
              <a:gd name="connsiteY6" fmla="*/ 665967 h 2044696"/>
              <a:gd name="connsiteX7" fmla="*/ 4120019 w 4232874"/>
              <a:gd name="connsiteY7" fmla="*/ 1480158 h 2044696"/>
              <a:gd name="connsiteX8" fmla="*/ 2291219 w 4232874"/>
              <a:gd name="connsiteY8" fmla="*/ 1029222 h 2044696"/>
              <a:gd name="connsiteX9" fmla="*/ 1639866 w 4232874"/>
              <a:gd name="connsiteY9" fmla="*/ 2018779 h 2044696"/>
              <a:gd name="connsiteX10" fmla="*/ 845507 w 4232874"/>
              <a:gd name="connsiteY10" fmla="*/ 1628384 h 2044696"/>
              <a:gd name="connsiteX11" fmla="*/ 0 w 4232874"/>
              <a:gd name="connsiteY11" fmla="*/ 1722329 h 2044696"/>
              <a:gd name="connsiteX0" fmla="*/ 0 w 4232874"/>
              <a:gd name="connsiteY0" fmla="*/ 1776601 h 2098968"/>
              <a:gd name="connsiteX1" fmla="*/ 186847 w 4232874"/>
              <a:gd name="connsiteY1" fmla="*/ 1496853 h 2098968"/>
              <a:gd name="connsiteX2" fmla="*/ 337160 w 4232874"/>
              <a:gd name="connsiteY2" fmla="*/ 1672218 h 2098968"/>
              <a:gd name="connsiteX3" fmla="*/ 1672225 w 4232874"/>
              <a:gd name="connsiteY3" fmla="*/ 54272 h 2098968"/>
              <a:gd name="connsiteX4" fmla="*/ 2466584 w 4232874"/>
              <a:gd name="connsiteY4" fmla="*/ 419614 h 2098968"/>
              <a:gd name="connsiteX5" fmla="*/ 3394554 w 4232874"/>
              <a:gd name="connsiteY5" fmla="*/ 999987 h 2098968"/>
              <a:gd name="connsiteX6" fmla="*/ 4120020 w 4232874"/>
              <a:gd name="connsiteY6" fmla="*/ 720239 h 2098968"/>
              <a:gd name="connsiteX7" fmla="*/ 4120019 w 4232874"/>
              <a:gd name="connsiteY7" fmla="*/ 1534430 h 2098968"/>
              <a:gd name="connsiteX8" fmla="*/ 2291219 w 4232874"/>
              <a:gd name="connsiteY8" fmla="*/ 1083494 h 2098968"/>
              <a:gd name="connsiteX9" fmla="*/ 1639866 w 4232874"/>
              <a:gd name="connsiteY9" fmla="*/ 2073051 h 2098968"/>
              <a:gd name="connsiteX10" fmla="*/ 845507 w 4232874"/>
              <a:gd name="connsiteY10" fmla="*/ 1682656 h 2098968"/>
              <a:gd name="connsiteX11" fmla="*/ 0 w 4232874"/>
              <a:gd name="connsiteY11" fmla="*/ 1776601 h 2098968"/>
              <a:gd name="connsiteX0" fmla="*/ 0 w 4232874"/>
              <a:gd name="connsiteY0" fmla="*/ 1783450 h 2105817"/>
              <a:gd name="connsiteX1" fmla="*/ 186847 w 4232874"/>
              <a:gd name="connsiteY1" fmla="*/ 1503702 h 2105817"/>
              <a:gd name="connsiteX2" fmla="*/ 337160 w 4232874"/>
              <a:gd name="connsiteY2" fmla="*/ 1679067 h 2105817"/>
              <a:gd name="connsiteX3" fmla="*/ 1672225 w 4232874"/>
              <a:gd name="connsiteY3" fmla="*/ 61121 h 2105817"/>
              <a:gd name="connsiteX4" fmla="*/ 2466584 w 4232874"/>
              <a:gd name="connsiteY4" fmla="*/ 426463 h 2105817"/>
              <a:gd name="connsiteX5" fmla="*/ 3394554 w 4232874"/>
              <a:gd name="connsiteY5" fmla="*/ 1006836 h 2105817"/>
              <a:gd name="connsiteX6" fmla="*/ 4120020 w 4232874"/>
              <a:gd name="connsiteY6" fmla="*/ 727088 h 2105817"/>
              <a:gd name="connsiteX7" fmla="*/ 4120019 w 4232874"/>
              <a:gd name="connsiteY7" fmla="*/ 1541279 h 2105817"/>
              <a:gd name="connsiteX8" fmla="*/ 2291219 w 4232874"/>
              <a:gd name="connsiteY8" fmla="*/ 1090343 h 2105817"/>
              <a:gd name="connsiteX9" fmla="*/ 1639866 w 4232874"/>
              <a:gd name="connsiteY9" fmla="*/ 2079900 h 2105817"/>
              <a:gd name="connsiteX10" fmla="*/ 845507 w 4232874"/>
              <a:gd name="connsiteY10" fmla="*/ 1689505 h 2105817"/>
              <a:gd name="connsiteX11" fmla="*/ 0 w 4232874"/>
              <a:gd name="connsiteY11" fmla="*/ 1783450 h 2105817"/>
              <a:gd name="connsiteX0" fmla="*/ 0 w 4232874"/>
              <a:gd name="connsiteY0" fmla="*/ 1775297 h 2097664"/>
              <a:gd name="connsiteX1" fmla="*/ 186847 w 4232874"/>
              <a:gd name="connsiteY1" fmla="*/ 1495549 h 2097664"/>
              <a:gd name="connsiteX2" fmla="*/ 337160 w 4232874"/>
              <a:gd name="connsiteY2" fmla="*/ 1670914 h 2097664"/>
              <a:gd name="connsiteX3" fmla="*/ 1672225 w 4232874"/>
              <a:gd name="connsiteY3" fmla="*/ 52968 h 2097664"/>
              <a:gd name="connsiteX4" fmla="*/ 2454058 w 4232874"/>
              <a:gd name="connsiteY4" fmla="*/ 468414 h 2097664"/>
              <a:gd name="connsiteX5" fmla="*/ 3394554 w 4232874"/>
              <a:gd name="connsiteY5" fmla="*/ 998683 h 2097664"/>
              <a:gd name="connsiteX6" fmla="*/ 4120020 w 4232874"/>
              <a:gd name="connsiteY6" fmla="*/ 718935 h 2097664"/>
              <a:gd name="connsiteX7" fmla="*/ 4120019 w 4232874"/>
              <a:gd name="connsiteY7" fmla="*/ 1533126 h 2097664"/>
              <a:gd name="connsiteX8" fmla="*/ 2291219 w 4232874"/>
              <a:gd name="connsiteY8" fmla="*/ 1082190 h 2097664"/>
              <a:gd name="connsiteX9" fmla="*/ 1639866 w 4232874"/>
              <a:gd name="connsiteY9" fmla="*/ 2071747 h 2097664"/>
              <a:gd name="connsiteX10" fmla="*/ 845507 w 4232874"/>
              <a:gd name="connsiteY10" fmla="*/ 1681352 h 2097664"/>
              <a:gd name="connsiteX11" fmla="*/ 0 w 4232874"/>
              <a:gd name="connsiteY11" fmla="*/ 1775297 h 2097664"/>
              <a:gd name="connsiteX0" fmla="*/ 0 w 4232874"/>
              <a:gd name="connsiteY0" fmla="*/ 1734363 h 2056730"/>
              <a:gd name="connsiteX1" fmla="*/ 186847 w 4232874"/>
              <a:gd name="connsiteY1" fmla="*/ 1454615 h 2056730"/>
              <a:gd name="connsiteX2" fmla="*/ 337160 w 4232874"/>
              <a:gd name="connsiteY2" fmla="*/ 1629980 h 2056730"/>
              <a:gd name="connsiteX3" fmla="*/ 1672225 w 4232874"/>
              <a:gd name="connsiteY3" fmla="*/ 12034 h 2056730"/>
              <a:gd name="connsiteX4" fmla="*/ 2454058 w 4232874"/>
              <a:gd name="connsiteY4" fmla="*/ 427480 h 2056730"/>
              <a:gd name="connsiteX5" fmla="*/ 3394554 w 4232874"/>
              <a:gd name="connsiteY5" fmla="*/ 957749 h 2056730"/>
              <a:gd name="connsiteX6" fmla="*/ 4120020 w 4232874"/>
              <a:gd name="connsiteY6" fmla="*/ 678001 h 2056730"/>
              <a:gd name="connsiteX7" fmla="*/ 4120019 w 4232874"/>
              <a:gd name="connsiteY7" fmla="*/ 1492192 h 2056730"/>
              <a:gd name="connsiteX8" fmla="*/ 2291219 w 4232874"/>
              <a:gd name="connsiteY8" fmla="*/ 1041256 h 2056730"/>
              <a:gd name="connsiteX9" fmla="*/ 1639866 w 4232874"/>
              <a:gd name="connsiteY9" fmla="*/ 2030813 h 2056730"/>
              <a:gd name="connsiteX10" fmla="*/ 845507 w 4232874"/>
              <a:gd name="connsiteY10" fmla="*/ 1640418 h 2056730"/>
              <a:gd name="connsiteX11" fmla="*/ 0 w 4232874"/>
              <a:gd name="connsiteY11" fmla="*/ 1734363 h 2056730"/>
              <a:gd name="connsiteX0" fmla="*/ 0 w 4232874"/>
              <a:gd name="connsiteY0" fmla="*/ 1736189 h 2058556"/>
              <a:gd name="connsiteX1" fmla="*/ 186847 w 4232874"/>
              <a:gd name="connsiteY1" fmla="*/ 1456441 h 2058556"/>
              <a:gd name="connsiteX2" fmla="*/ 337160 w 4232874"/>
              <a:gd name="connsiteY2" fmla="*/ 1631806 h 2058556"/>
              <a:gd name="connsiteX3" fmla="*/ 1672225 w 4232874"/>
              <a:gd name="connsiteY3" fmla="*/ 13860 h 2058556"/>
              <a:gd name="connsiteX4" fmla="*/ 2454058 w 4232874"/>
              <a:gd name="connsiteY4" fmla="*/ 429306 h 2058556"/>
              <a:gd name="connsiteX5" fmla="*/ 3394554 w 4232874"/>
              <a:gd name="connsiteY5" fmla="*/ 959575 h 2058556"/>
              <a:gd name="connsiteX6" fmla="*/ 4120020 w 4232874"/>
              <a:gd name="connsiteY6" fmla="*/ 679827 h 2058556"/>
              <a:gd name="connsiteX7" fmla="*/ 4120019 w 4232874"/>
              <a:gd name="connsiteY7" fmla="*/ 1494018 h 2058556"/>
              <a:gd name="connsiteX8" fmla="*/ 2291219 w 4232874"/>
              <a:gd name="connsiteY8" fmla="*/ 1043082 h 2058556"/>
              <a:gd name="connsiteX9" fmla="*/ 1639866 w 4232874"/>
              <a:gd name="connsiteY9" fmla="*/ 2032639 h 2058556"/>
              <a:gd name="connsiteX10" fmla="*/ 845507 w 4232874"/>
              <a:gd name="connsiteY10" fmla="*/ 1642244 h 2058556"/>
              <a:gd name="connsiteX11" fmla="*/ 0 w 4232874"/>
              <a:gd name="connsiteY11" fmla="*/ 1736189 h 2058556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612 h 2044979"/>
              <a:gd name="connsiteX1" fmla="*/ 186847 w 4232874"/>
              <a:gd name="connsiteY1" fmla="*/ 1442864 h 2044979"/>
              <a:gd name="connsiteX2" fmla="*/ 337160 w 4232874"/>
              <a:gd name="connsiteY2" fmla="*/ 1618229 h 2044979"/>
              <a:gd name="connsiteX3" fmla="*/ 1672225 w 4232874"/>
              <a:gd name="connsiteY3" fmla="*/ 283 h 2044979"/>
              <a:gd name="connsiteX4" fmla="*/ 2454058 w 4232874"/>
              <a:gd name="connsiteY4" fmla="*/ 415729 h 2044979"/>
              <a:gd name="connsiteX5" fmla="*/ 3394554 w 4232874"/>
              <a:gd name="connsiteY5" fmla="*/ 945998 h 2044979"/>
              <a:gd name="connsiteX6" fmla="*/ 4120020 w 4232874"/>
              <a:gd name="connsiteY6" fmla="*/ 666250 h 2044979"/>
              <a:gd name="connsiteX7" fmla="*/ 4120019 w 4232874"/>
              <a:gd name="connsiteY7" fmla="*/ 1480441 h 2044979"/>
              <a:gd name="connsiteX8" fmla="*/ 2291219 w 4232874"/>
              <a:gd name="connsiteY8" fmla="*/ 1029505 h 2044979"/>
              <a:gd name="connsiteX9" fmla="*/ 1639866 w 4232874"/>
              <a:gd name="connsiteY9" fmla="*/ 2019062 h 2044979"/>
              <a:gd name="connsiteX10" fmla="*/ 845507 w 4232874"/>
              <a:gd name="connsiteY10" fmla="*/ 1628667 h 2044979"/>
              <a:gd name="connsiteX11" fmla="*/ 0 w 4232874"/>
              <a:gd name="connsiteY11" fmla="*/ 1722612 h 2044979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22955 h 2045322"/>
              <a:gd name="connsiteX1" fmla="*/ 186847 w 4232874"/>
              <a:gd name="connsiteY1" fmla="*/ 1443207 h 2045322"/>
              <a:gd name="connsiteX2" fmla="*/ 337160 w 4232874"/>
              <a:gd name="connsiteY2" fmla="*/ 1618572 h 2045322"/>
              <a:gd name="connsiteX3" fmla="*/ 1672225 w 4232874"/>
              <a:gd name="connsiteY3" fmla="*/ 626 h 2045322"/>
              <a:gd name="connsiteX4" fmla="*/ 2454058 w 4232874"/>
              <a:gd name="connsiteY4" fmla="*/ 416072 h 2045322"/>
              <a:gd name="connsiteX5" fmla="*/ 3394554 w 4232874"/>
              <a:gd name="connsiteY5" fmla="*/ 946341 h 2045322"/>
              <a:gd name="connsiteX6" fmla="*/ 4120020 w 4232874"/>
              <a:gd name="connsiteY6" fmla="*/ 666593 h 2045322"/>
              <a:gd name="connsiteX7" fmla="*/ 4120019 w 4232874"/>
              <a:gd name="connsiteY7" fmla="*/ 1480784 h 2045322"/>
              <a:gd name="connsiteX8" fmla="*/ 2291219 w 4232874"/>
              <a:gd name="connsiteY8" fmla="*/ 1029848 h 2045322"/>
              <a:gd name="connsiteX9" fmla="*/ 1639866 w 4232874"/>
              <a:gd name="connsiteY9" fmla="*/ 2019405 h 2045322"/>
              <a:gd name="connsiteX10" fmla="*/ 845507 w 4232874"/>
              <a:gd name="connsiteY10" fmla="*/ 1629010 h 2045322"/>
              <a:gd name="connsiteX11" fmla="*/ 0 w 4232874"/>
              <a:gd name="connsiteY11" fmla="*/ 1722955 h 2045322"/>
              <a:gd name="connsiteX0" fmla="*/ 0 w 4232874"/>
              <a:gd name="connsiteY0" fmla="*/ 1781947 h 2104314"/>
              <a:gd name="connsiteX1" fmla="*/ 186847 w 4232874"/>
              <a:gd name="connsiteY1" fmla="*/ 1502199 h 2104314"/>
              <a:gd name="connsiteX2" fmla="*/ 337160 w 4232874"/>
              <a:gd name="connsiteY2" fmla="*/ 1677564 h 2104314"/>
              <a:gd name="connsiteX3" fmla="*/ 1672225 w 4232874"/>
              <a:gd name="connsiteY3" fmla="*/ 59618 h 2104314"/>
              <a:gd name="connsiteX4" fmla="*/ 2479111 w 4232874"/>
              <a:gd name="connsiteY4" fmla="*/ 462538 h 2104314"/>
              <a:gd name="connsiteX5" fmla="*/ 3394554 w 4232874"/>
              <a:gd name="connsiteY5" fmla="*/ 1005333 h 2104314"/>
              <a:gd name="connsiteX6" fmla="*/ 4120020 w 4232874"/>
              <a:gd name="connsiteY6" fmla="*/ 725585 h 2104314"/>
              <a:gd name="connsiteX7" fmla="*/ 4120019 w 4232874"/>
              <a:gd name="connsiteY7" fmla="*/ 1539776 h 2104314"/>
              <a:gd name="connsiteX8" fmla="*/ 2291219 w 4232874"/>
              <a:gd name="connsiteY8" fmla="*/ 1088840 h 2104314"/>
              <a:gd name="connsiteX9" fmla="*/ 1639866 w 4232874"/>
              <a:gd name="connsiteY9" fmla="*/ 2078397 h 2104314"/>
              <a:gd name="connsiteX10" fmla="*/ 845507 w 4232874"/>
              <a:gd name="connsiteY10" fmla="*/ 1688002 h 2104314"/>
              <a:gd name="connsiteX11" fmla="*/ 0 w 4232874"/>
              <a:gd name="connsiteY11" fmla="*/ 1781947 h 2104314"/>
              <a:gd name="connsiteX0" fmla="*/ 0 w 4232874"/>
              <a:gd name="connsiteY0" fmla="*/ 1723266 h 2045633"/>
              <a:gd name="connsiteX1" fmla="*/ 186847 w 4232874"/>
              <a:gd name="connsiteY1" fmla="*/ 1443518 h 2045633"/>
              <a:gd name="connsiteX2" fmla="*/ 337160 w 4232874"/>
              <a:gd name="connsiteY2" fmla="*/ 1618883 h 2045633"/>
              <a:gd name="connsiteX3" fmla="*/ 1672225 w 4232874"/>
              <a:gd name="connsiteY3" fmla="*/ 937 h 2045633"/>
              <a:gd name="connsiteX4" fmla="*/ 2479111 w 4232874"/>
              <a:gd name="connsiteY4" fmla="*/ 403857 h 2045633"/>
              <a:gd name="connsiteX5" fmla="*/ 3394554 w 4232874"/>
              <a:gd name="connsiteY5" fmla="*/ 946652 h 2045633"/>
              <a:gd name="connsiteX6" fmla="*/ 4120020 w 4232874"/>
              <a:gd name="connsiteY6" fmla="*/ 666904 h 2045633"/>
              <a:gd name="connsiteX7" fmla="*/ 4120019 w 4232874"/>
              <a:gd name="connsiteY7" fmla="*/ 1481095 h 2045633"/>
              <a:gd name="connsiteX8" fmla="*/ 2291219 w 4232874"/>
              <a:gd name="connsiteY8" fmla="*/ 1030159 h 2045633"/>
              <a:gd name="connsiteX9" fmla="*/ 1639866 w 4232874"/>
              <a:gd name="connsiteY9" fmla="*/ 2019716 h 2045633"/>
              <a:gd name="connsiteX10" fmla="*/ 845507 w 4232874"/>
              <a:gd name="connsiteY10" fmla="*/ 1629321 h 2045633"/>
              <a:gd name="connsiteX11" fmla="*/ 0 w 4232874"/>
              <a:gd name="connsiteY11" fmla="*/ 1723266 h 2045633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232874"/>
              <a:gd name="connsiteY0" fmla="*/ 1722422 h 2044789"/>
              <a:gd name="connsiteX1" fmla="*/ 186847 w 4232874"/>
              <a:gd name="connsiteY1" fmla="*/ 1442674 h 2044789"/>
              <a:gd name="connsiteX2" fmla="*/ 337160 w 4232874"/>
              <a:gd name="connsiteY2" fmla="*/ 1618039 h 2044789"/>
              <a:gd name="connsiteX3" fmla="*/ 1672225 w 4232874"/>
              <a:gd name="connsiteY3" fmla="*/ 93 h 2044789"/>
              <a:gd name="connsiteX4" fmla="*/ 2479111 w 4232874"/>
              <a:gd name="connsiteY4" fmla="*/ 403013 h 2044789"/>
              <a:gd name="connsiteX5" fmla="*/ 3394554 w 4232874"/>
              <a:gd name="connsiteY5" fmla="*/ 945808 h 2044789"/>
              <a:gd name="connsiteX6" fmla="*/ 4120020 w 4232874"/>
              <a:gd name="connsiteY6" fmla="*/ 666060 h 2044789"/>
              <a:gd name="connsiteX7" fmla="*/ 4120019 w 4232874"/>
              <a:gd name="connsiteY7" fmla="*/ 1480251 h 2044789"/>
              <a:gd name="connsiteX8" fmla="*/ 2291219 w 4232874"/>
              <a:gd name="connsiteY8" fmla="*/ 1029315 h 2044789"/>
              <a:gd name="connsiteX9" fmla="*/ 1639866 w 4232874"/>
              <a:gd name="connsiteY9" fmla="*/ 2018872 h 2044789"/>
              <a:gd name="connsiteX10" fmla="*/ 845507 w 4232874"/>
              <a:gd name="connsiteY10" fmla="*/ 1628477 h 2044789"/>
              <a:gd name="connsiteX11" fmla="*/ 0 w 4232874"/>
              <a:gd name="connsiteY11" fmla="*/ 1722422 h 2044789"/>
              <a:gd name="connsiteX0" fmla="*/ 0 w 4193797"/>
              <a:gd name="connsiteY0" fmla="*/ 1722422 h 2044789"/>
              <a:gd name="connsiteX1" fmla="*/ 186847 w 4193797"/>
              <a:gd name="connsiteY1" fmla="*/ 1442674 h 2044789"/>
              <a:gd name="connsiteX2" fmla="*/ 337160 w 4193797"/>
              <a:gd name="connsiteY2" fmla="*/ 1618039 h 2044789"/>
              <a:gd name="connsiteX3" fmla="*/ 1672225 w 4193797"/>
              <a:gd name="connsiteY3" fmla="*/ 93 h 2044789"/>
              <a:gd name="connsiteX4" fmla="*/ 2479111 w 4193797"/>
              <a:gd name="connsiteY4" fmla="*/ 403013 h 2044789"/>
              <a:gd name="connsiteX5" fmla="*/ 3394554 w 4193797"/>
              <a:gd name="connsiteY5" fmla="*/ 945808 h 2044789"/>
              <a:gd name="connsiteX6" fmla="*/ 4120020 w 4193797"/>
              <a:gd name="connsiteY6" fmla="*/ 666060 h 2044789"/>
              <a:gd name="connsiteX7" fmla="*/ 4120019 w 4193797"/>
              <a:gd name="connsiteY7" fmla="*/ 1480251 h 2044789"/>
              <a:gd name="connsiteX8" fmla="*/ 2291219 w 4193797"/>
              <a:gd name="connsiteY8" fmla="*/ 1029315 h 2044789"/>
              <a:gd name="connsiteX9" fmla="*/ 1639866 w 4193797"/>
              <a:gd name="connsiteY9" fmla="*/ 2018872 h 2044789"/>
              <a:gd name="connsiteX10" fmla="*/ 845507 w 4193797"/>
              <a:gd name="connsiteY10" fmla="*/ 1628477 h 2044789"/>
              <a:gd name="connsiteX11" fmla="*/ 0 w 4193797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240623"/>
              <a:gd name="connsiteY0" fmla="*/ 1722422 h 2044789"/>
              <a:gd name="connsiteX1" fmla="*/ 186847 w 4240623"/>
              <a:gd name="connsiteY1" fmla="*/ 1442674 h 2044789"/>
              <a:gd name="connsiteX2" fmla="*/ 337160 w 4240623"/>
              <a:gd name="connsiteY2" fmla="*/ 1618039 h 2044789"/>
              <a:gd name="connsiteX3" fmla="*/ 1672225 w 4240623"/>
              <a:gd name="connsiteY3" fmla="*/ 93 h 2044789"/>
              <a:gd name="connsiteX4" fmla="*/ 2479111 w 4240623"/>
              <a:gd name="connsiteY4" fmla="*/ 403013 h 2044789"/>
              <a:gd name="connsiteX5" fmla="*/ 3394554 w 4240623"/>
              <a:gd name="connsiteY5" fmla="*/ 945808 h 2044789"/>
              <a:gd name="connsiteX6" fmla="*/ 4120020 w 4240623"/>
              <a:gd name="connsiteY6" fmla="*/ 666060 h 2044789"/>
              <a:gd name="connsiteX7" fmla="*/ 4120019 w 4240623"/>
              <a:gd name="connsiteY7" fmla="*/ 1480251 h 2044789"/>
              <a:gd name="connsiteX8" fmla="*/ 2291219 w 4240623"/>
              <a:gd name="connsiteY8" fmla="*/ 1029315 h 2044789"/>
              <a:gd name="connsiteX9" fmla="*/ 1639866 w 4240623"/>
              <a:gd name="connsiteY9" fmla="*/ 2018872 h 2044789"/>
              <a:gd name="connsiteX10" fmla="*/ 845507 w 4240623"/>
              <a:gd name="connsiteY10" fmla="*/ 1628477 h 2044789"/>
              <a:gd name="connsiteX11" fmla="*/ 0 w 4240623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22422 h 2044789"/>
              <a:gd name="connsiteX1" fmla="*/ 186847 w 4120020"/>
              <a:gd name="connsiteY1" fmla="*/ 1442674 h 2044789"/>
              <a:gd name="connsiteX2" fmla="*/ 337160 w 4120020"/>
              <a:gd name="connsiteY2" fmla="*/ 1618039 h 2044789"/>
              <a:gd name="connsiteX3" fmla="*/ 1672225 w 4120020"/>
              <a:gd name="connsiteY3" fmla="*/ 93 h 2044789"/>
              <a:gd name="connsiteX4" fmla="*/ 2479111 w 4120020"/>
              <a:gd name="connsiteY4" fmla="*/ 403013 h 2044789"/>
              <a:gd name="connsiteX5" fmla="*/ 3394554 w 4120020"/>
              <a:gd name="connsiteY5" fmla="*/ 945808 h 2044789"/>
              <a:gd name="connsiteX6" fmla="*/ 4120020 w 4120020"/>
              <a:gd name="connsiteY6" fmla="*/ 666060 h 2044789"/>
              <a:gd name="connsiteX7" fmla="*/ 4120019 w 4120020"/>
              <a:gd name="connsiteY7" fmla="*/ 1480251 h 2044789"/>
              <a:gd name="connsiteX8" fmla="*/ 2291219 w 4120020"/>
              <a:gd name="connsiteY8" fmla="*/ 1029315 h 2044789"/>
              <a:gd name="connsiteX9" fmla="*/ 1639866 w 4120020"/>
              <a:gd name="connsiteY9" fmla="*/ 2018872 h 2044789"/>
              <a:gd name="connsiteX10" fmla="*/ 845507 w 4120020"/>
              <a:gd name="connsiteY10" fmla="*/ 1628477 h 2044789"/>
              <a:gd name="connsiteX11" fmla="*/ 0 w 4120020"/>
              <a:gd name="connsiteY11" fmla="*/ 1722422 h 2044789"/>
              <a:gd name="connsiteX0" fmla="*/ 0 w 4120020"/>
              <a:gd name="connsiteY0" fmla="*/ 1775639 h 2098006"/>
              <a:gd name="connsiteX1" fmla="*/ 186847 w 4120020"/>
              <a:gd name="connsiteY1" fmla="*/ 1495891 h 2098006"/>
              <a:gd name="connsiteX2" fmla="*/ 1672225 w 4120020"/>
              <a:gd name="connsiteY2" fmla="*/ 53310 h 2098006"/>
              <a:gd name="connsiteX3" fmla="*/ 2479111 w 4120020"/>
              <a:gd name="connsiteY3" fmla="*/ 456230 h 2098006"/>
              <a:gd name="connsiteX4" fmla="*/ 3394554 w 4120020"/>
              <a:gd name="connsiteY4" fmla="*/ 999025 h 2098006"/>
              <a:gd name="connsiteX5" fmla="*/ 4120020 w 4120020"/>
              <a:gd name="connsiteY5" fmla="*/ 719277 h 2098006"/>
              <a:gd name="connsiteX6" fmla="*/ 4120019 w 4120020"/>
              <a:gd name="connsiteY6" fmla="*/ 1533468 h 2098006"/>
              <a:gd name="connsiteX7" fmla="*/ 2291219 w 4120020"/>
              <a:gd name="connsiteY7" fmla="*/ 1082532 h 2098006"/>
              <a:gd name="connsiteX8" fmla="*/ 1639866 w 4120020"/>
              <a:gd name="connsiteY8" fmla="*/ 2072089 h 2098006"/>
              <a:gd name="connsiteX9" fmla="*/ 845507 w 4120020"/>
              <a:gd name="connsiteY9" fmla="*/ 1681694 h 2098006"/>
              <a:gd name="connsiteX10" fmla="*/ 0 w 4120020"/>
              <a:gd name="connsiteY10" fmla="*/ 1775639 h 2098006"/>
              <a:gd name="connsiteX0" fmla="*/ 0 w 4120020"/>
              <a:gd name="connsiteY0" fmla="*/ 1731573 h 2053940"/>
              <a:gd name="connsiteX1" fmla="*/ 988512 w 4120020"/>
              <a:gd name="connsiteY1" fmla="*/ 712790 h 2053940"/>
              <a:gd name="connsiteX2" fmla="*/ 1672225 w 4120020"/>
              <a:gd name="connsiteY2" fmla="*/ 9244 h 2053940"/>
              <a:gd name="connsiteX3" fmla="*/ 2479111 w 4120020"/>
              <a:gd name="connsiteY3" fmla="*/ 412164 h 2053940"/>
              <a:gd name="connsiteX4" fmla="*/ 3394554 w 4120020"/>
              <a:gd name="connsiteY4" fmla="*/ 954959 h 2053940"/>
              <a:gd name="connsiteX5" fmla="*/ 4120020 w 4120020"/>
              <a:gd name="connsiteY5" fmla="*/ 675211 h 2053940"/>
              <a:gd name="connsiteX6" fmla="*/ 4120019 w 4120020"/>
              <a:gd name="connsiteY6" fmla="*/ 1489402 h 2053940"/>
              <a:gd name="connsiteX7" fmla="*/ 2291219 w 4120020"/>
              <a:gd name="connsiteY7" fmla="*/ 1038466 h 2053940"/>
              <a:gd name="connsiteX8" fmla="*/ 1639866 w 4120020"/>
              <a:gd name="connsiteY8" fmla="*/ 2028023 h 2053940"/>
              <a:gd name="connsiteX9" fmla="*/ 845507 w 4120020"/>
              <a:gd name="connsiteY9" fmla="*/ 1637628 h 2053940"/>
              <a:gd name="connsiteX10" fmla="*/ 0 w 4120020"/>
              <a:gd name="connsiteY10" fmla="*/ 1731573 h 2053940"/>
              <a:gd name="connsiteX0" fmla="*/ 0 w 3543822"/>
              <a:gd name="connsiteY0" fmla="*/ 1643891 h 2054572"/>
              <a:gd name="connsiteX1" fmla="*/ 412314 w 3543822"/>
              <a:gd name="connsiteY1" fmla="*/ 712790 h 2054572"/>
              <a:gd name="connsiteX2" fmla="*/ 1096027 w 3543822"/>
              <a:gd name="connsiteY2" fmla="*/ 9244 h 2054572"/>
              <a:gd name="connsiteX3" fmla="*/ 1902913 w 3543822"/>
              <a:gd name="connsiteY3" fmla="*/ 412164 h 2054572"/>
              <a:gd name="connsiteX4" fmla="*/ 2818356 w 3543822"/>
              <a:gd name="connsiteY4" fmla="*/ 954959 h 2054572"/>
              <a:gd name="connsiteX5" fmla="*/ 3543822 w 3543822"/>
              <a:gd name="connsiteY5" fmla="*/ 675211 h 2054572"/>
              <a:gd name="connsiteX6" fmla="*/ 3543821 w 3543822"/>
              <a:gd name="connsiteY6" fmla="*/ 1489402 h 2054572"/>
              <a:gd name="connsiteX7" fmla="*/ 1715021 w 3543822"/>
              <a:gd name="connsiteY7" fmla="*/ 1038466 h 2054572"/>
              <a:gd name="connsiteX8" fmla="*/ 1063668 w 3543822"/>
              <a:gd name="connsiteY8" fmla="*/ 2028023 h 2054572"/>
              <a:gd name="connsiteX9" fmla="*/ 269309 w 3543822"/>
              <a:gd name="connsiteY9" fmla="*/ 1637628 h 2054572"/>
              <a:gd name="connsiteX10" fmla="*/ 0 w 3543822"/>
              <a:gd name="connsiteY10" fmla="*/ 1643891 h 2054572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45147 w 3588969"/>
              <a:gd name="connsiteY0" fmla="*/ 1679769 h 2090450"/>
              <a:gd name="connsiteX1" fmla="*/ 69155 w 3588969"/>
              <a:gd name="connsiteY1" fmla="*/ 1362443 h 2090450"/>
              <a:gd name="connsiteX2" fmla="*/ 1141174 w 3588969"/>
              <a:gd name="connsiteY2" fmla="*/ 45122 h 2090450"/>
              <a:gd name="connsiteX3" fmla="*/ 1948060 w 3588969"/>
              <a:gd name="connsiteY3" fmla="*/ 448042 h 2090450"/>
              <a:gd name="connsiteX4" fmla="*/ 2863503 w 3588969"/>
              <a:gd name="connsiteY4" fmla="*/ 990837 h 2090450"/>
              <a:gd name="connsiteX5" fmla="*/ 3588969 w 3588969"/>
              <a:gd name="connsiteY5" fmla="*/ 711089 h 2090450"/>
              <a:gd name="connsiteX6" fmla="*/ 3588968 w 3588969"/>
              <a:gd name="connsiteY6" fmla="*/ 1525280 h 2090450"/>
              <a:gd name="connsiteX7" fmla="*/ 1760168 w 3588969"/>
              <a:gd name="connsiteY7" fmla="*/ 1074344 h 2090450"/>
              <a:gd name="connsiteX8" fmla="*/ 1108815 w 3588969"/>
              <a:gd name="connsiteY8" fmla="*/ 2063901 h 2090450"/>
              <a:gd name="connsiteX9" fmla="*/ 314456 w 3588969"/>
              <a:gd name="connsiteY9" fmla="*/ 1673506 h 2090450"/>
              <a:gd name="connsiteX10" fmla="*/ 45147 w 3588969"/>
              <a:gd name="connsiteY10" fmla="*/ 1679769 h 2090450"/>
              <a:gd name="connsiteX0" fmla="*/ 0 w 3543822"/>
              <a:gd name="connsiteY0" fmla="*/ 1679769 h 2090450"/>
              <a:gd name="connsiteX1" fmla="*/ 24008 w 3543822"/>
              <a:gd name="connsiteY1" fmla="*/ 1362443 h 2090450"/>
              <a:gd name="connsiteX2" fmla="*/ 1096027 w 3543822"/>
              <a:gd name="connsiteY2" fmla="*/ 45122 h 2090450"/>
              <a:gd name="connsiteX3" fmla="*/ 1902913 w 3543822"/>
              <a:gd name="connsiteY3" fmla="*/ 448042 h 2090450"/>
              <a:gd name="connsiteX4" fmla="*/ 2818356 w 3543822"/>
              <a:gd name="connsiteY4" fmla="*/ 990837 h 2090450"/>
              <a:gd name="connsiteX5" fmla="*/ 3543822 w 3543822"/>
              <a:gd name="connsiteY5" fmla="*/ 711089 h 2090450"/>
              <a:gd name="connsiteX6" fmla="*/ 3543821 w 3543822"/>
              <a:gd name="connsiteY6" fmla="*/ 1525280 h 2090450"/>
              <a:gd name="connsiteX7" fmla="*/ 1715021 w 3543822"/>
              <a:gd name="connsiteY7" fmla="*/ 1074344 h 2090450"/>
              <a:gd name="connsiteX8" fmla="*/ 1063668 w 3543822"/>
              <a:gd name="connsiteY8" fmla="*/ 2063901 h 2090450"/>
              <a:gd name="connsiteX9" fmla="*/ 269309 w 3543822"/>
              <a:gd name="connsiteY9" fmla="*/ 1673506 h 2090450"/>
              <a:gd name="connsiteX10" fmla="*/ 0 w 3543822"/>
              <a:gd name="connsiteY10" fmla="*/ 1679769 h 2090450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43822"/>
              <a:gd name="connsiteY0" fmla="*/ 1634714 h 2045395"/>
              <a:gd name="connsiteX1" fmla="*/ 24008 w 3543822"/>
              <a:gd name="connsiteY1" fmla="*/ 1317388 h 2045395"/>
              <a:gd name="connsiteX2" fmla="*/ 1096027 w 3543822"/>
              <a:gd name="connsiteY2" fmla="*/ 67 h 2045395"/>
              <a:gd name="connsiteX3" fmla="*/ 1902913 w 3543822"/>
              <a:gd name="connsiteY3" fmla="*/ 402987 h 2045395"/>
              <a:gd name="connsiteX4" fmla="*/ 2818356 w 3543822"/>
              <a:gd name="connsiteY4" fmla="*/ 945782 h 2045395"/>
              <a:gd name="connsiteX5" fmla="*/ 3543822 w 3543822"/>
              <a:gd name="connsiteY5" fmla="*/ 666034 h 2045395"/>
              <a:gd name="connsiteX6" fmla="*/ 3543821 w 3543822"/>
              <a:gd name="connsiteY6" fmla="*/ 1480225 h 2045395"/>
              <a:gd name="connsiteX7" fmla="*/ 1715021 w 3543822"/>
              <a:gd name="connsiteY7" fmla="*/ 1029289 h 2045395"/>
              <a:gd name="connsiteX8" fmla="*/ 1063668 w 3543822"/>
              <a:gd name="connsiteY8" fmla="*/ 2018846 h 2045395"/>
              <a:gd name="connsiteX9" fmla="*/ 269309 w 3543822"/>
              <a:gd name="connsiteY9" fmla="*/ 1628451 h 2045395"/>
              <a:gd name="connsiteX10" fmla="*/ 0 w 3543822"/>
              <a:gd name="connsiteY10" fmla="*/ 1634714 h 2045395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0 w 3531295"/>
              <a:gd name="connsiteY0" fmla="*/ 1609662 h 2045581"/>
              <a:gd name="connsiteX1" fmla="*/ 11481 w 3531295"/>
              <a:gd name="connsiteY1" fmla="*/ 1317388 h 2045581"/>
              <a:gd name="connsiteX2" fmla="*/ 1083500 w 3531295"/>
              <a:gd name="connsiteY2" fmla="*/ 67 h 2045581"/>
              <a:gd name="connsiteX3" fmla="*/ 1890386 w 3531295"/>
              <a:gd name="connsiteY3" fmla="*/ 402987 h 2045581"/>
              <a:gd name="connsiteX4" fmla="*/ 2805829 w 3531295"/>
              <a:gd name="connsiteY4" fmla="*/ 945782 h 2045581"/>
              <a:gd name="connsiteX5" fmla="*/ 3531295 w 3531295"/>
              <a:gd name="connsiteY5" fmla="*/ 666034 h 2045581"/>
              <a:gd name="connsiteX6" fmla="*/ 3531294 w 3531295"/>
              <a:gd name="connsiteY6" fmla="*/ 1480225 h 2045581"/>
              <a:gd name="connsiteX7" fmla="*/ 1702494 w 3531295"/>
              <a:gd name="connsiteY7" fmla="*/ 1029289 h 2045581"/>
              <a:gd name="connsiteX8" fmla="*/ 1051141 w 3531295"/>
              <a:gd name="connsiteY8" fmla="*/ 2018846 h 2045581"/>
              <a:gd name="connsiteX9" fmla="*/ 256782 w 3531295"/>
              <a:gd name="connsiteY9" fmla="*/ 1628451 h 2045581"/>
              <a:gd name="connsiteX10" fmla="*/ 0 w 3531295"/>
              <a:gd name="connsiteY10" fmla="*/ 1609662 h 2045581"/>
              <a:gd name="connsiteX0" fmla="*/ 26098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26098 w 3519814"/>
              <a:gd name="connsiteY10" fmla="*/ 1622188 h 2045488"/>
              <a:gd name="connsiteX0" fmla="*/ 1046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046 w 3519814"/>
              <a:gd name="connsiteY10" fmla="*/ 1622188 h 2045488"/>
              <a:gd name="connsiteX0" fmla="*/ 1046 w 3519814"/>
              <a:gd name="connsiteY0" fmla="*/ 1622188 h 2043907"/>
              <a:gd name="connsiteX1" fmla="*/ 0 w 3519814"/>
              <a:gd name="connsiteY1" fmla="*/ 1317388 h 2043907"/>
              <a:gd name="connsiteX2" fmla="*/ 1072019 w 3519814"/>
              <a:gd name="connsiteY2" fmla="*/ 67 h 2043907"/>
              <a:gd name="connsiteX3" fmla="*/ 1878905 w 3519814"/>
              <a:gd name="connsiteY3" fmla="*/ 402987 h 2043907"/>
              <a:gd name="connsiteX4" fmla="*/ 2794348 w 3519814"/>
              <a:gd name="connsiteY4" fmla="*/ 945782 h 2043907"/>
              <a:gd name="connsiteX5" fmla="*/ 3519814 w 3519814"/>
              <a:gd name="connsiteY5" fmla="*/ 666034 h 2043907"/>
              <a:gd name="connsiteX6" fmla="*/ 3519813 w 3519814"/>
              <a:gd name="connsiteY6" fmla="*/ 1480225 h 2043907"/>
              <a:gd name="connsiteX7" fmla="*/ 1691013 w 3519814"/>
              <a:gd name="connsiteY7" fmla="*/ 1029289 h 2043907"/>
              <a:gd name="connsiteX8" fmla="*/ 1039660 w 3519814"/>
              <a:gd name="connsiteY8" fmla="*/ 2018846 h 2043907"/>
              <a:gd name="connsiteX9" fmla="*/ 245301 w 3519814"/>
              <a:gd name="connsiteY9" fmla="*/ 1628451 h 2043907"/>
              <a:gd name="connsiteX10" fmla="*/ 1046 w 3519814"/>
              <a:gd name="connsiteY10" fmla="*/ 1622188 h 2043907"/>
              <a:gd name="connsiteX0" fmla="*/ 13572 w 3519814"/>
              <a:gd name="connsiteY0" fmla="*/ 1622188 h 2045488"/>
              <a:gd name="connsiteX1" fmla="*/ 0 w 3519814"/>
              <a:gd name="connsiteY1" fmla="*/ 1317388 h 2045488"/>
              <a:gd name="connsiteX2" fmla="*/ 1072019 w 3519814"/>
              <a:gd name="connsiteY2" fmla="*/ 67 h 2045488"/>
              <a:gd name="connsiteX3" fmla="*/ 1878905 w 3519814"/>
              <a:gd name="connsiteY3" fmla="*/ 402987 h 2045488"/>
              <a:gd name="connsiteX4" fmla="*/ 2794348 w 3519814"/>
              <a:gd name="connsiteY4" fmla="*/ 945782 h 2045488"/>
              <a:gd name="connsiteX5" fmla="*/ 3519814 w 3519814"/>
              <a:gd name="connsiteY5" fmla="*/ 666034 h 2045488"/>
              <a:gd name="connsiteX6" fmla="*/ 3519813 w 3519814"/>
              <a:gd name="connsiteY6" fmla="*/ 1480225 h 2045488"/>
              <a:gd name="connsiteX7" fmla="*/ 1691013 w 3519814"/>
              <a:gd name="connsiteY7" fmla="*/ 1029289 h 2045488"/>
              <a:gd name="connsiteX8" fmla="*/ 1039660 w 3519814"/>
              <a:gd name="connsiteY8" fmla="*/ 2018846 h 2045488"/>
              <a:gd name="connsiteX9" fmla="*/ 245301 w 3519814"/>
              <a:gd name="connsiteY9" fmla="*/ 1628451 h 2045488"/>
              <a:gd name="connsiteX10" fmla="*/ 13572 w 3519814"/>
              <a:gd name="connsiteY10" fmla="*/ 1622188 h 2045488"/>
              <a:gd name="connsiteX0" fmla="*/ 1046 w 3507288"/>
              <a:gd name="connsiteY0" fmla="*/ 1665627 h 2088927"/>
              <a:gd name="connsiteX1" fmla="*/ 0 w 3507288"/>
              <a:gd name="connsiteY1" fmla="*/ 1335775 h 2088927"/>
              <a:gd name="connsiteX2" fmla="*/ 1059493 w 3507288"/>
              <a:gd name="connsiteY2" fmla="*/ 43506 h 2088927"/>
              <a:gd name="connsiteX3" fmla="*/ 1866379 w 3507288"/>
              <a:gd name="connsiteY3" fmla="*/ 446426 h 2088927"/>
              <a:gd name="connsiteX4" fmla="*/ 2781822 w 3507288"/>
              <a:gd name="connsiteY4" fmla="*/ 989221 h 2088927"/>
              <a:gd name="connsiteX5" fmla="*/ 3507288 w 3507288"/>
              <a:gd name="connsiteY5" fmla="*/ 709473 h 2088927"/>
              <a:gd name="connsiteX6" fmla="*/ 3507287 w 3507288"/>
              <a:gd name="connsiteY6" fmla="*/ 1523664 h 2088927"/>
              <a:gd name="connsiteX7" fmla="*/ 1678487 w 3507288"/>
              <a:gd name="connsiteY7" fmla="*/ 1072728 h 2088927"/>
              <a:gd name="connsiteX8" fmla="*/ 1027134 w 3507288"/>
              <a:gd name="connsiteY8" fmla="*/ 2062285 h 2088927"/>
              <a:gd name="connsiteX9" fmla="*/ 232775 w 3507288"/>
              <a:gd name="connsiteY9" fmla="*/ 1671890 h 2088927"/>
              <a:gd name="connsiteX10" fmla="*/ 1046 w 3507288"/>
              <a:gd name="connsiteY10" fmla="*/ 1665627 h 2088927"/>
              <a:gd name="connsiteX0" fmla="*/ 1046 w 3507288"/>
              <a:gd name="connsiteY0" fmla="*/ 1622124 h 2045424"/>
              <a:gd name="connsiteX1" fmla="*/ 0 w 3507288"/>
              <a:gd name="connsiteY1" fmla="*/ 1292272 h 2045424"/>
              <a:gd name="connsiteX2" fmla="*/ 1059493 w 3507288"/>
              <a:gd name="connsiteY2" fmla="*/ 3 h 2045424"/>
              <a:gd name="connsiteX3" fmla="*/ 1866379 w 3507288"/>
              <a:gd name="connsiteY3" fmla="*/ 402923 h 2045424"/>
              <a:gd name="connsiteX4" fmla="*/ 2781822 w 3507288"/>
              <a:gd name="connsiteY4" fmla="*/ 945718 h 2045424"/>
              <a:gd name="connsiteX5" fmla="*/ 3507288 w 3507288"/>
              <a:gd name="connsiteY5" fmla="*/ 665970 h 2045424"/>
              <a:gd name="connsiteX6" fmla="*/ 3507287 w 3507288"/>
              <a:gd name="connsiteY6" fmla="*/ 1480161 h 2045424"/>
              <a:gd name="connsiteX7" fmla="*/ 1678487 w 3507288"/>
              <a:gd name="connsiteY7" fmla="*/ 1029225 h 2045424"/>
              <a:gd name="connsiteX8" fmla="*/ 1027134 w 3507288"/>
              <a:gd name="connsiteY8" fmla="*/ 2018782 h 2045424"/>
              <a:gd name="connsiteX9" fmla="*/ 232775 w 3507288"/>
              <a:gd name="connsiteY9" fmla="*/ 1628387 h 2045424"/>
              <a:gd name="connsiteX10" fmla="*/ 1046 w 3507288"/>
              <a:gd name="connsiteY10" fmla="*/ 1622124 h 2045424"/>
              <a:gd name="connsiteX0" fmla="*/ 1046 w 3507288"/>
              <a:gd name="connsiteY0" fmla="*/ 1622702 h 2046002"/>
              <a:gd name="connsiteX1" fmla="*/ 0 w 3507288"/>
              <a:gd name="connsiteY1" fmla="*/ 1292850 h 2046002"/>
              <a:gd name="connsiteX2" fmla="*/ 1059493 w 3507288"/>
              <a:gd name="connsiteY2" fmla="*/ 581 h 2046002"/>
              <a:gd name="connsiteX3" fmla="*/ 1866379 w 3507288"/>
              <a:gd name="connsiteY3" fmla="*/ 403501 h 2046002"/>
              <a:gd name="connsiteX4" fmla="*/ 2781822 w 3507288"/>
              <a:gd name="connsiteY4" fmla="*/ 946296 h 2046002"/>
              <a:gd name="connsiteX5" fmla="*/ 3507288 w 3507288"/>
              <a:gd name="connsiteY5" fmla="*/ 666548 h 2046002"/>
              <a:gd name="connsiteX6" fmla="*/ 3507287 w 3507288"/>
              <a:gd name="connsiteY6" fmla="*/ 1480739 h 2046002"/>
              <a:gd name="connsiteX7" fmla="*/ 1678487 w 3507288"/>
              <a:gd name="connsiteY7" fmla="*/ 1029803 h 2046002"/>
              <a:gd name="connsiteX8" fmla="*/ 1027134 w 3507288"/>
              <a:gd name="connsiteY8" fmla="*/ 2019360 h 2046002"/>
              <a:gd name="connsiteX9" fmla="*/ 232775 w 3507288"/>
              <a:gd name="connsiteY9" fmla="*/ 1628965 h 2046002"/>
              <a:gd name="connsiteX10" fmla="*/ 1046 w 3507288"/>
              <a:gd name="connsiteY10" fmla="*/ 1622702 h 2046002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2936"/>
              <a:gd name="connsiteX1" fmla="*/ 0 w 3507288"/>
              <a:gd name="connsiteY1" fmla="*/ 1280332 h 2032936"/>
              <a:gd name="connsiteX2" fmla="*/ 1084545 w 3507288"/>
              <a:gd name="connsiteY2" fmla="*/ 589 h 2032936"/>
              <a:gd name="connsiteX3" fmla="*/ 1866379 w 3507288"/>
              <a:gd name="connsiteY3" fmla="*/ 390983 h 2032936"/>
              <a:gd name="connsiteX4" fmla="*/ 2781822 w 3507288"/>
              <a:gd name="connsiteY4" fmla="*/ 933778 h 2032936"/>
              <a:gd name="connsiteX5" fmla="*/ 3507288 w 3507288"/>
              <a:gd name="connsiteY5" fmla="*/ 654030 h 2032936"/>
              <a:gd name="connsiteX6" fmla="*/ 3507287 w 3507288"/>
              <a:gd name="connsiteY6" fmla="*/ 1468221 h 2032936"/>
              <a:gd name="connsiteX7" fmla="*/ 1678487 w 3507288"/>
              <a:gd name="connsiteY7" fmla="*/ 1017285 h 2032936"/>
              <a:gd name="connsiteX8" fmla="*/ 1027134 w 3507288"/>
              <a:gd name="connsiteY8" fmla="*/ 2006842 h 2032936"/>
              <a:gd name="connsiteX9" fmla="*/ 232775 w 3507288"/>
              <a:gd name="connsiteY9" fmla="*/ 1616447 h 2032936"/>
              <a:gd name="connsiteX10" fmla="*/ 1046 w 3507288"/>
              <a:gd name="connsiteY10" fmla="*/ 1610184 h 2032936"/>
              <a:gd name="connsiteX0" fmla="*/ 1046 w 3507288"/>
              <a:gd name="connsiteY0" fmla="*/ 1610184 h 2033484"/>
              <a:gd name="connsiteX1" fmla="*/ 0 w 3507288"/>
              <a:gd name="connsiteY1" fmla="*/ 1280332 h 2033484"/>
              <a:gd name="connsiteX2" fmla="*/ 1084545 w 3507288"/>
              <a:gd name="connsiteY2" fmla="*/ 589 h 2033484"/>
              <a:gd name="connsiteX3" fmla="*/ 1866379 w 3507288"/>
              <a:gd name="connsiteY3" fmla="*/ 390983 h 2033484"/>
              <a:gd name="connsiteX4" fmla="*/ 2781822 w 3507288"/>
              <a:gd name="connsiteY4" fmla="*/ 933778 h 2033484"/>
              <a:gd name="connsiteX5" fmla="*/ 3507288 w 3507288"/>
              <a:gd name="connsiteY5" fmla="*/ 654030 h 2033484"/>
              <a:gd name="connsiteX6" fmla="*/ 3507287 w 3507288"/>
              <a:gd name="connsiteY6" fmla="*/ 1468221 h 2033484"/>
              <a:gd name="connsiteX7" fmla="*/ 1678487 w 3507288"/>
              <a:gd name="connsiteY7" fmla="*/ 1017285 h 2033484"/>
              <a:gd name="connsiteX8" fmla="*/ 1027134 w 3507288"/>
              <a:gd name="connsiteY8" fmla="*/ 2006842 h 2033484"/>
              <a:gd name="connsiteX9" fmla="*/ 232775 w 3507288"/>
              <a:gd name="connsiteY9" fmla="*/ 1616447 h 2033484"/>
              <a:gd name="connsiteX10" fmla="*/ 1046 w 3507288"/>
              <a:gd name="connsiteY10" fmla="*/ 1610184 h 2033484"/>
              <a:gd name="connsiteX0" fmla="*/ 1046 w 3507288"/>
              <a:gd name="connsiteY0" fmla="*/ 1610184 h 2033942"/>
              <a:gd name="connsiteX1" fmla="*/ 0 w 3507288"/>
              <a:gd name="connsiteY1" fmla="*/ 1280332 h 2033942"/>
              <a:gd name="connsiteX2" fmla="*/ 1084545 w 3507288"/>
              <a:gd name="connsiteY2" fmla="*/ 589 h 2033942"/>
              <a:gd name="connsiteX3" fmla="*/ 1866379 w 3507288"/>
              <a:gd name="connsiteY3" fmla="*/ 390983 h 2033942"/>
              <a:gd name="connsiteX4" fmla="*/ 2781822 w 3507288"/>
              <a:gd name="connsiteY4" fmla="*/ 933778 h 2033942"/>
              <a:gd name="connsiteX5" fmla="*/ 3507288 w 3507288"/>
              <a:gd name="connsiteY5" fmla="*/ 654030 h 2033942"/>
              <a:gd name="connsiteX6" fmla="*/ 3507287 w 3507288"/>
              <a:gd name="connsiteY6" fmla="*/ 1468221 h 2033942"/>
              <a:gd name="connsiteX7" fmla="*/ 1678487 w 3507288"/>
              <a:gd name="connsiteY7" fmla="*/ 1017285 h 2033942"/>
              <a:gd name="connsiteX8" fmla="*/ 1027134 w 3507288"/>
              <a:gd name="connsiteY8" fmla="*/ 2006842 h 2033942"/>
              <a:gd name="connsiteX9" fmla="*/ 232775 w 3507288"/>
              <a:gd name="connsiteY9" fmla="*/ 1616447 h 2033942"/>
              <a:gd name="connsiteX10" fmla="*/ 1046 w 3507288"/>
              <a:gd name="connsiteY10" fmla="*/ 1610184 h 2033942"/>
              <a:gd name="connsiteX0" fmla="*/ 1046 w 3507288"/>
              <a:gd name="connsiteY0" fmla="*/ 1610184 h 2032387"/>
              <a:gd name="connsiteX1" fmla="*/ 0 w 3507288"/>
              <a:gd name="connsiteY1" fmla="*/ 1280332 h 2032387"/>
              <a:gd name="connsiteX2" fmla="*/ 1084545 w 3507288"/>
              <a:gd name="connsiteY2" fmla="*/ 589 h 2032387"/>
              <a:gd name="connsiteX3" fmla="*/ 1866379 w 3507288"/>
              <a:gd name="connsiteY3" fmla="*/ 390983 h 2032387"/>
              <a:gd name="connsiteX4" fmla="*/ 2781822 w 3507288"/>
              <a:gd name="connsiteY4" fmla="*/ 933778 h 2032387"/>
              <a:gd name="connsiteX5" fmla="*/ 3507288 w 3507288"/>
              <a:gd name="connsiteY5" fmla="*/ 654030 h 2032387"/>
              <a:gd name="connsiteX6" fmla="*/ 3507287 w 3507288"/>
              <a:gd name="connsiteY6" fmla="*/ 1468221 h 2032387"/>
              <a:gd name="connsiteX7" fmla="*/ 1678487 w 3507288"/>
              <a:gd name="connsiteY7" fmla="*/ 1017285 h 2032387"/>
              <a:gd name="connsiteX8" fmla="*/ 1027134 w 3507288"/>
              <a:gd name="connsiteY8" fmla="*/ 2006842 h 2032387"/>
              <a:gd name="connsiteX9" fmla="*/ 232775 w 3507288"/>
              <a:gd name="connsiteY9" fmla="*/ 1616447 h 2032387"/>
              <a:gd name="connsiteX10" fmla="*/ 1046 w 3507288"/>
              <a:gd name="connsiteY10" fmla="*/ 1610184 h 2032387"/>
              <a:gd name="connsiteX0" fmla="*/ 1046 w 3507288"/>
              <a:gd name="connsiteY0" fmla="*/ 1610280 h 2032483"/>
              <a:gd name="connsiteX1" fmla="*/ 0 w 3507288"/>
              <a:gd name="connsiteY1" fmla="*/ 1280428 h 2032483"/>
              <a:gd name="connsiteX2" fmla="*/ 1084545 w 3507288"/>
              <a:gd name="connsiteY2" fmla="*/ 685 h 2032483"/>
              <a:gd name="connsiteX3" fmla="*/ 1866379 w 3507288"/>
              <a:gd name="connsiteY3" fmla="*/ 391079 h 2032483"/>
              <a:gd name="connsiteX4" fmla="*/ 2781822 w 3507288"/>
              <a:gd name="connsiteY4" fmla="*/ 933874 h 2032483"/>
              <a:gd name="connsiteX5" fmla="*/ 3507288 w 3507288"/>
              <a:gd name="connsiteY5" fmla="*/ 654126 h 2032483"/>
              <a:gd name="connsiteX6" fmla="*/ 3507287 w 3507288"/>
              <a:gd name="connsiteY6" fmla="*/ 1468317 h 2032483"/>
              <a:gd name="connsiteX7" fmla="*/ 1678487 w 3507288"/>
              <a:gd name="connsiteY7" fmla="*/ 1017381 h 2032483"/>
              <a:gd name="connsiteX8" fmla="*/ 1027134 w 3507288"/>
              <a:gd name="connsiteY8" fmla="*/ 2006938 h 2032483"/>
              <a:gd name="connsiteX9" fmla="*/ 232775 w 3507288"/>
              <a:gd name="connsiteY9" fmla="*/ 1616543 h 2032483"/>
              <a:gd name="connsiteX10" fmla="*/ 1046 w 3507288"/>
              <a:gd name="connsiteY10" fmla="*/ 1610280 h 2032483"/>
              <a:gd name="connsiteX0" fmla="*/ 1046 w 3507288"/>
              <a:gd name="connsiteY0" fmla="*/ 1610280 h 2025137"/>
              <a:gd name="connsiteX1" fmla="*/ 0 w 3507288"/>
              <a:gd name="connsiteY1" fmla="*/ 1280428 h 2025137"/>
              <a:gd name="connsiteX2" fmla="*/ 1084545 w 3507288"/>
              <a:gd name="connsiteY2" fmla="*/ 685 h 2025137"/>
              <a:gd name="connsiteX3" fmla="*/ 1866379 w 3507288"/>
              <a:gd name="connsiteY3" fmla="*/ 391079 h 2025137"/>
              <a:gd name="connsiteX4" fmla="*/ 2781822 w 3507288"/>
              <a:gd name="connsiteY4" fmla="*/ 933874 h 2025137"/>
              <a:gd name="connsiteX5" fmla="*/ 3507288 w 3507288"/>
              <a:gd name="connsiteY5" fmla="*/ 654126 h 2025137"/>
              <a:gd name="connsiteX6" fmla="*/ 3507287 w 3507288"/>
              <a:gd name="connsiteY6" fmla="*/ 1468317 h 2025137"/>
              <a:gd name="connsiteX7" fmla="*/ 1678487 w 3507288"/>
              <a:gd name="connsiteY7" fmla="*/ 1017381 h 2025137"/>
              <a:gd name="connsiteX8" fmla="*/ 1027134 w 3507288"/>
              <a:gd name="connsiteY8" fmla="*/ 2006938 h 2025137"/>
              <a:gd name="connsiteX9" fmla="*/ 282952 w 3507288"/>
              <a:gd name="connsiteY9" fmla="*/ 1666647 h 2025137"/>
              <a:gd name="connsiteX10" fmla="*/ 1046 w 3507288"/>
              <a:gd name="connsiteY10" fmla="*/ 1610280 h 2025137"/>
              <a:gd name="connsiteX0" fmla="*/ 1046 w 3507288"/>
              <a:gd name="connsiteY0" fmla="*/ 1628887 h 2043744"/>
              <a:gd name="connsiteX1" fmla="*/ 0 w 3507288"/>
              <a:gd name="connsiteY1" fmla="*/ 1299035 h 2043744"/>
              <a:gd name="connsiteX2" fmla="*/ 1084545 w 3507288"/>
              <a:gd name="connsiteY2" fmla="*/ 19292 h 2043744"/>
              <a:gd name="connsiteX3" fmla="*/ 1728390 w 3507288"/>
              <a:gd name="connsiteY3" fmla="*/ 572524 h 2043744"/>
              <a:gd name="connsiteX4" fmla="*/ 2781822 w 3507288"/>
              <a:gd name="connsiteY4" fmla="*/ 952481 h 2043744"/>
              <a:gd name="connsiteX5" fmla="*/ 3507288 w 3507288"/>
              <a:gd name="connsiteY5" fmla="*/ 672733 h 2043744"/>
              <a:gd name="connsiteX6" fmla="*/ 3507287 w 3507288"/>
              <a:gd name="connsiteY6" fmla="*/ 1486924 h 2043744"/>
              <a:gd name="connsiteX7" fmla="*/ 1678487 w 3507288"/>
              <a:gd name="connsiteY7" fmla="*/ 1035988 h 2043744"/>
              <a:gd name="connsiteX8" fmla="*/ 1027134 w 3507288"/>
              <a:gd name="connsiteY8" fmla="*/ 2025545 h 2043744"/>
              <a:gd name="connsiteX9" fmla="*/ 282952 w 3507288"/>
              <a:gd name="connsiteY9" fmla="*/ 1685254 h 2043744"/>
              <a:gd name="connsiteX10" fmla="*/ 1046 w 3507288"/>
              <a:gd name="connsiteY10" fmla="*/ 1628887 h 2043744"/>
              <a:gd name="connsiteX0" fmla="*/ 1046 w 3507288"/>
              <a:gd name="connsiteY0" fmla="*/ 1603334 h 2018191"/>
              <a:gd name="connsiteX1" fmla="*/ 0 w 3507288"/>
              <a:gd name="connsiteY1" fmla="*/ 1273482 h 2018191"/>
              <a:gd name="connsiteX2" fmla="*/ 934013 w 3507288"/>
              <a:gd name="connsiteY2" fmla="*/ 18791 h 2018191"/>
              <a:gd name="connsiteX3" fmla="*/ 1728390 w 3507288"/>
              <a:gd name="connsiteY3" fmla="*/ 546971 h 2018191"/>
              <a:gd name="connsiteX4" fmla="*/ 2781822 w 3507288"/>
              <a:gd name="connsiteY4" fmla="*/ 926928 h 2018191"/>
              <a:gd name="connsiteX5" fmla="*/ 3507288 w 3507288"/>
              <a:gd name="connsiteY5" fmla="*/ 647180 h 2018191"/>
              <a:gd name="connsiteX6" fmla="*/ 3507287 w 3507288"/>
              <a:gd name="connsiteY6" fmla="*/ 1461371 h 2018191"/>
              <a:gd name="connsiteX7" fmla="*/ 1678487 w 3507288"/>
              <a:gd name="connsiteY7" fmla="*/ 1010435 h 2018191"/>
              <a:gd name="connsiteX8" fmla="*/ 1027134 w 3507288"/>
              <a:gd name="connsiteY8" fmla="*/ 1999992 h 2018191"/>
              <a:gd name="connsiteX9" fmla="*/ 282952 w 3507288"/>
              <a:gd name="connsiteY9" fmla="*/ 1659701 h 2018191"/>
              <a:gd name="connsiteX10" fmla="*/ 1046 w 3507288"/>
              <a:gd name="connsiteY10" fmla="*/ 1603334 h 2018191"/>
              <a:gd name="connsiteX0" fmla="*/ 1046 w 3507288"/>
              <a:gd name="connsiteY0" fmla="*/ 1606333 h 2021190"/>
              <a:gd name="connsiteX1" fmla="*/ 0 w 3507288"/>
              <a:gd name="connsiteY1" fmla="*/ 1276481 h 2021190"/>
              <a:gd name="connsiteX2" fmla="*/ 934013 w 3507288"/>
              <a:gd name="connsiteY2" fmla="*/ 21790 h 2021190"/>
              <a:gd name="connsiteX3" fmla="*/ 1728390 w 3507288"/>
              <a:gd name="connsiteY3" fmla="*/ 549970 h 2021190"/>
              <a:gd name="connsiteX4" fmla="*/ 2593656 w 3507288"/>
              <a:gd name="connsiteY4" fmla="*/ 1443494 h 2021190"/>
              <a:gd name="connsiteX5" fmla="*/ 3507288 w 3507288"/>
              <a:gd name="connsiteY5" fmla="*/ 650179 h 2021190"/>
              <a:gd name="connsiteX6" fmla="*/ 3507287 w 3507288"/>
              <a:gd name="connsiteY6" fmla="*/ 1464370 h 2021190"/>
              <a:gd name="connsiteX7" fmla="*/ 1678487 w 3507288"/>
              <a:gd name="connsiteY7" fmla="*/ 1013434 h 2021190"/>
              <a:gd name="connsiteX8" fmla="*/ 1027134 w 3507288"/>
              <a:gd name="connsiteY8" fmla="*/ 2002991 h 2021190"/>
              <a:gd name="connsiteX9" fmla="*/ 282952 w 3507288"/>
              <a:gd name="connsiteY9" fmla="*/ 1662700 h 2021190"/>
              <a:gd name="connsiteX10" fmla="*/ 1046 w 3507288"/>
              <a:gd name="connsiteY10" fmla="*/ 1606333 h 2021190"/>
              <a:gd name="connsiteX0" fmla="*/ 1046 w 3507288"/>
              <a:gd name="connsiteY0" fmla="*/ 1606167 h 2021024"/>
              <a:gd name="connsiteX1" fmla="*/ 0 w 3507288"/>
              <a:gd name="connsiteY1" fmla="*/ 1276315 h 2021024"/>
              <a:gd name="connsiteX2" fmla="*/ 934013 w 3507288"/>
              <a:gd name="connsiteY2" fmla="*/ 21624 h 2021024"/>
              <a:gd name="connsiteX3" fmla="*/ 1728390 w 3507288"/>
              <a:gd name="connsiteY3" fmla="*/ 549804 h 2021024"/>
              <a:gd name="connsiteX4" fmla="*/ 2518390 w 3507288"/>
              <a:gd name="connsiteY4" fmla="*/ 1418276 h 2021024"/>
              <a:gd name="connsiteX5" fmla="*/ 3507288 w 3507288"/>
              <a:gd name="connsiteY5" fmla="*/ 650013 h 2021024"/>
              <a:gd name="connsiteX6" fmla="*/ 3507287 w 3507288"/>
              <a:gd name="connsiteY6" fmla="*/ 1464204 h 2021024"/>
              <a:gd name="connsiteX7" fmla="*/ 1678487 w 3507288"/>
              <a:gd name="connsiteY7" fmla="*/ 1013268 h 2021024"/>
              <a:gd name="connsiteX8" fmla="*/ 1027134 w 3507288"/>
              <a:gd name="connsiteY8" fmla="*/ 2002825 h 2021024"/>
              <a:gd name="connsiteX9" fmla="*/ 282952 w 3507288"/>
              <a:gd name="connsiteY9" fmla="*/ 1662534 h 2021024"/>
              <a:gd name="connsiteX10" fmla="*/ 1046 w 3507288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94744 w 3507287"/>
              <a:gd name="connsiteY5" fmla="*/ 737695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82200 w 3507287"/>
              <a:gd name="connsiteY5" fmla="*/ 775273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167 h 2021024"/>
              <a:gd name="connsiteX1" fmla="*/ 0 w 3507287"/>
              <a:gd name="connsiteY1" fmla="*/ 1276315 h 2021024"/>
              <a:gd name="connsiteX2" fmla="*/ 934013 w 3507287"/>
              <a:gd name="connsiteY2" fmla="*/ 21624 h 2021024"/>
              <a:gd name="connsiteX3" fmla="*/ 1728390 w 3507287"/>
              <a:gd name="connsiteY3" fmla="*/ 549804 h 2021024"/>
              <a:gd name="connsiteX4" fmla="*/ 2518390 w 3507287"/>
              <a:gd name="connsiteY4" fmla="*/ 1418276 h 2021024"/>
              <a:gd name="connsiteX5" fmla="*/ 3482200 w 3507287"/>
              <a:gd name="connsiteY5" fmla="*/ 775273 h 2021024"/>
              <a:gd name="connsiteX6" fmla="*/ 3507287 w 3507287"/>
              <a:gd name="connsiteY6" fmla="*/ 1464204 h 2021024"/>
              <a:gd name="connsiteX7" fmla="*/ 1678487 w 3507287"/>
              <a:gd name="connsiteY7" fmla="*/ 1013268 h 2021024"/>
              <a:gd name="connsiteX8" fmla="*/ 1027134 w 3507287"/>
              <a:gd name="connsiteY8" fmla="*/ 2002825 h 2021024"/>
              <a:gd name="connsiteX9" fmla="*/ 282952 w 3507287"/>
              <a:gd name="connsiteY9" fmla="*/ 1662534 h 2021024"/>
              <a:gd name="connsiteX10" fmla="*/ 1046 w 3507287"/>
              <a:gd name="connsiteY10" fmla="*/ 1606167 h 2021024"/>
              <a:gd name="connsiteX0" fmla="*/ 1046 w 3507287"/>
              <a:gd name="connsiteY0" fmla="*/ 1606249 h 2021106"/>
              <a:gd name="connsiteX1" fmla="*/ 0 w 3507287"/>
              <a:gd name="connsiteY1" fmla="*/ 1276397 h 2021106"/>
              <a:gd name="connsiteX2" fmla="*/ 934013 w 3507287"/>
              <a:gd name="connsiteY2" fmla="*/ 21706 h 2021106"/>
              <a:gd name="connsiteX3" fmla="*/ 1728390 w 3507287"/>
              <a:gd name="connsiteY3" fmla="*/ 549886 h 2021106"/>
              <a:gd name="connsiteX4" fmla="*/ 2568567 w 3507287"/>
              <a:gd name="connsiteY4" fmla="*/ 1430884 h 2021106"/>
              <a:gd name="connsiteX5" fmla="*/ 3482200 w 3507287"/>
              <a:gd name="connsiteY5" fmla="*/ 775355 h 2021106"/>
              <a:gd name="connsiteX6" fmla="*/ 3507287 w 3507287"/>
              <a:gd name="connsiteY6" fmla="*/ 1464286 h 2021106"/>
              <a:gd name="connsiteX7" fmla="*/ 1678487 w 3507287"/>
              <a:gd name="connsiteY7" fmla="*/ 1013350 h 2021106"/>
              <a:gd name="connsiteX8" fmla="*/ 1027134 w 3507287"/>
              <a:gd name="connsiteY8" fmla="*/ 2002907 h 2021106"/>
              <a:gd name="connsiteX9" fmla="*/ 282952 w 3507287"/>
              <a:gd name="connsiteY9" fmla="*/ 1662616 h 2021106"/>
              <a:gd name="connsiteX10" fmla="*/ 1046 w 3507287"/>
              <a:gd name="connsiteY10" fmla="*/ 1606249 h 2021106"/>
              <a:gd name="connsiteX0" fmla="*/ 1046 w 3507287"/>
              <a:gd name="connsiteY0" fmla="*/ 1606249 h 2021106"/>
              <a:gd name="connsiteX1" fmla="*/ 0 w 3507287"/>
              <a:gd name="connsiteY1" fmla="*/ 1276397 h 2021106"/>
              <a:gd name="connsiteX2" fmla="*/ 934013 w 3507287"/>
              <a:gd name="connsiteY2" fmla="*/ 21706 h 2021106"/>
              <a:gd name="connsiteX3" fmla="*/ 1728390 w 3507287"/>
              <a:gd name="connsiteY3" fmla="*/ 549886 h 2021106"/>
              <a:gd name="connsiteX4" fmla="*/ 2568567 w 3507287"/>
              <a:gd name="connsiteY4" fmla="*/ 1430884 h 2021106"/>
              <a:gd name="connsiteX5" fmla="*/ 3482200 w 3507287"/>
              <a:gd name="connsiteY5" fmla="*/ 775355 h 2021106"/>
              <a:gd name="connsiteX6" fmla="*/ 3507287 w 3507287"/>
              <a:gd name="connsiteY6" fmla="*/ 1464286 h 2021106"/>
              <a:gd name="connsiteX7" fmla="*/ 1678487 w 3507287"/>
              <a:gd name="connsiteY7" fmla="*/ 1013350 h 2021106"/>
              <a:gd name="connsiteX8" fmla="*/ 1027134 w 3507287"/>
              <a:gd name="connsiteY8" fmla="*/ 2002907 h 2021106"/>
              <a:gd name="connsiteX9" fmla="*/ 282952 w 3507287"/>
              <a:gd name="connsiteY9" fmla="*/ 1662616 h 2021106"/>
              <a:gd name="connsiteX10" fmla="*/ 1046 w 3507287"/>
              <a:gd name="connsiteY10" fmla="*/ 1606249 h 2021106"/>
              <a:gd name="connsiteX0" fmla="*/ 1046 w 3507287"/>
              <a:gd name="connsiteY0" fmla="*/ 1606249 h 2019329"/>
              <a:gd name="connsiteX1" fmla="*/ 0 w 3507287"/>
              <a:gd name="connsiteY1" fmla="*/ 1276397 h 2019329"/>
              <a:gd name="connsiteX2" fmla="*/ 934013 w 3507287"/>
              <a:gd name="connsiteY2" fmla="*/ 21706 h 2019329"/>
              <a:gd name="connsiteX3" fmla="*/ 1728390 w 3507287"/>
              <a:gd name="connsiteY3" fmla="*/ 549886 h 2019329"/>
              <a:gd name="connsiteX4" fmla="*/ 2568567 w 3507287"/>
              <a:gd name="connsiteY4" fmla="*/ 1430884 h 2019329"/>
              <a:gd name="connsiteX5" fmla="*/ 3482200 w 3507287"/>
              <a:gd name="connsiteY5" fmla="*/ 775355 h 2019329"/>
              <a:gd name="connsiteX6" fmla="*/ 3507287 w 3507287"/>
              <a:gd name="connsiteY6" fmla="*/ 1464286 h 2019329"/>
              <a:gd name="connsiteX7" fmla="*/ 1678487 w 3507287"/>
              <a:gd name="connsiteY7" fmla="*/ 1013350 h 2019329"/>
              <a:gd name="connsiteX8" fmla="*/ 1027134 w 3507287"/>
              <a:gd name="connsiteY8" fmla="*/ 2002907 h 2019329"/>
              <a:gd name="connsiteX9" fmla="*/ 1046 w 3507287"/>
              <a:gd name="connsiteY9" fmla="*/ 1606249 h 2019329"/>
              <a:gd name="connsiteX0" fmla="*/ 1046 w 3507287"/>
              <a:gd name="connsiteY0" fmla="*/ 1606249 h 2017055"/>
              <a:gd name="connsiteX1" fmla="*/ 0 w 3507287"/>
              <a:gd name="connsiteY1" fmla="*/ 1276397 h 2017055"/>
              <a:gd name="connsiteX2" fmla="*/ 934013 w 3507287"/>
              <a:gd name="connsiteY2" fmla="*/ 21706 h 2017055"/>
              <a:gd name="connsiteX3" fmla="*/ 1728390 w 3507287"/>
              <a:gd name="connsiteY3" fmla="*/ 549886 h 2017055"/>
              <a:gd name="connsiteX4" fmla="*/ 2568567 w 3507287"/>
              <a:gd name="connsiteY4" fmla="*/ 1430884 h 2017055"/>
              <a:gd name="connsiteX5" fmla="*/ 3482200 w 3507287"/>
              <a:gd name="connsiteY5" fmla="*/ 775355 h 2017055"/>
              <a:gd name="connsiteX6" fmla="*/ 3507287 w 3507287"/>
              <a:gd name="connsiteY6" fmla="*/ 1464286 h 2017055"/>
              <a:gd name="connsiteX7" fmla="*/ 1678487 w 3507287"/>
              <a:gd name="connsiteY7" fmla="*/ 1013350 h 2017055"/>
              <a:gd name="connsiteX8" fmla="*/ 1027134 w 3507287"/>
              <a:gd name="connsiteY8" fmla="*/ 2002907 h 2017055"/>
              <a:gd name="connsiteX9" fmla="*/ 1046 w 3507287"/>
              <a:gd name="connsiteY9" fmla="*/ 1606249 h 2017055"/>
              <a:gd name="connsiteX0" fmla="*/ 1046 w 3507287"/>
              <a:gd name="connsiteY0" fmla="*/ 1606249 h 2050627"/>
              <a:gd name="connsiteX1" fmla="*/ 0 w 3507287"/>
              <a:gd name="connsiteY1" fmla="*/ 1276397 h 2050627"/>
              <a:gd name="connsiteX2" fmla="*/ 934013 w 3507287"/>
              <a:gd name="connsiteY2" fmla="*/ 21706 h 2050627"/>
              <a:gd name="connsiteX3" fmla="*/ 1728390 w 3507287"/>
              <a:gd name="connsiteY3" fmla="*/ 549886 h 2050627"/>
              <a:gd name="connsiteX4" fmla="*/ 2568567 w 3507287"/>
              <a:gd name="connsiteY4" fmla="*/ 1430884 h 2050627"/>
              <a:gd name="connsiteX5" fmla="*/ 3482200 w 3507287"/>
              <a:gd name="connsiteY5" fmla="*/ 775355 h 2050627"/>
              <a:gd name="connsiteX6" fmla="*/ 3507287 w 3507287"/>
              <a:gd name="connsiteY6" fmla="*/ 1464286 h 2050627"/>
              <a:gd name="connsiteX7" fmla="*/ 1678487 w 3507287"/>
              <a:gd name="connsiteY7" fmla="*/ 1013350 h 2050627"/>
              <a:gd name="connsiteX8" fmla="*/ 1027134 w 3507287"/>
              <a:gd name="connsiteY8" fmla="*/ 2002907 h 2050627"/>
              <a:gd name="connsiteX9" fmla="*/ 508300 w 3507287"/>
              <a:gd name="connsiteY9" fmla="*/ 1865121 h 2050627"/>
              <a:gd name="connsiteX10" fmla="*/ 1046 w 3507287"/>
              <a:gd name="connsiteY10" fmla="*/ 1606249 h 2050627"/>
              <a:gd name="connsiteX0" fmla="*/ 1046 w 3507287"/>
              <a:gd name="connsiteY0" fmla="*/ 1606249 h 2033378"/>
              <a:gd name="connsiteX1" fmla="*/ 0 w 3507287"/>
              <a:gd name="connsiteY1" fmla="*/ 1276397 h 2033378"/>
              <a:gd name="connsiteX2" fmla="*/ 934013 w 3507287"/>
              <a:gd name="connsiteY2" fmla="*/ 21706 h 2033378"/>
              <a:gd name="connsiteX3" fmla="*/ 1728390 w 3507287"/>
              <a:gd name="connsiteY3" fmla="*/ 549886 h 2033378"/>
              <a:gd name="connsiteX4" fmla="*/ 2568567 w 3507287"/>
              <a:gd name="connsiteY4" fmla="*/ 1430884 h 2033378"/>
              <a:gd name="connsiteX5" fmla="*/ 3482200 w 3507287"/>
              <a:gd name="connsiteY5" fmla="*/ 775355 h 2033378"/>
              <a:gd name="connsiteX6" fmla="*/ 3507287 w 3507287"/>
              <a:gd name="connsiteY6" fmla="*/ 1464286 h 2033378"/>
              <a:gd name="connsiteX7" fmla="*/ 1678487 w 3507287"/>
              <a:gd name="connsiteY7" fmla="*/ 1013350 h 2033378"/>
              <a:gd name="connsiteX8" fmla="*/ 1027134 w 3507287"/>
              <a:gd name="connsiteY8" fmla="*/ 2002907 h 2033378"/>
              <a:gd name="connsiteX9" fmla="*/ 545933 w 3507287"/>
              <a:gd name="connsiteY9" fmla="*/ 1764913 h 2033378"/>
              <a:gd name="connsiteX10" fmla="*/ 1046 w 3507287"/>
              <a:gd name="connsiteY10" fmla="*/ 1606249 h 2033378"/>
              <a:gd name="connsiteX0" fmla="*/ 1046 w 3507287"/>
              <a:gd name="connsiteY0" fmla="*/ 1606249 h 2033378"/>
              <a:gd name="connsiteX1" fmla="*/ 0 w 3507287"/>
              <a:gd name="connsiteY1" fmla="*/ 1276397 h 2033378"/>
              <a:gd name="connsiteX2" fmla="*/ 934013 w 3507287"/>
              <a:gd name="connsiteY2" fmla="*/ 21706 h 2033378"/>
              <a:gd name="connsiteX3" fmla="*/ 1728390 w 3507287"/>
              <a:gd name="connsiteY3" fmla="*/ 549886 h 2033378"/>
              <a:gd name="connsiteX4" fmla="*/ 2568567 w 3507287"/>
              <a:gd name="connsiteY4" fmla="*/ 1430884 h 2033378"/>
              <a:gd name="connsiteX5" fmla="*/ 3482200 w 3507287"/>
              <a:gd name="connsiteY5" fmla="*/ 775355 h 2033378"/>
              <a:gd name="connsiteX6" fmla="*/ 3507287 w 3507287"/>
              <a:gd name="connsiteY6" fmla="*/ 1464286 h 2033378"/>
              <a:gd name="connsiteX7" fmla="*/ 1678487 w 3507287"/>
              <a:gd name="connsiteY7" fmla="*/ 1013350 h 2033378"/>
              <a:gd name="connsiteX8" fmla="*/ 1027134 w 3507287"/>
              <a:gd name="connsiteY8" fmla="*/ 2002907 h 2033378"/>
              <a:gd name="connsiteX9" fmla="*/ 545933 w 3507287"/>
              <a:gd name="connsiteY9" fmla="*/ 1764913 h 2033378"/>
              <a:gd name="connsiteX10" fmla="*/ 1046 w 3507287"/>
              <a:gd name="connsiteY10" fmla="*/ 1606249 h 2033378"/>
              <a:gd name="connsiteX0" fmla="*/ 1046 w 3507287"/>
              <a:gd name="connsiteY0" fmla="*/ 1606249 h 2036343"/>
              <a:gd name="connsiteX1" fmla="*/ 0 w 3507287"/>
              <a:gd name="connsiteY1" fmla="*/ 1276397 h 2036343"/>
              <a:gd name="connsiteX2" fmla="*/ 934013 w 3507287"/>
              <a:gd name="connsiteY2" fmla="*/ 21706 h 2036343"/>
              <a:gd name="connsiteX3" fmla="*/ 1728390 w 3507287"/>
              <a:gd name="connsiteY3" fmla="*/ 549886 h 2036343"/>
              <a:gd name="connsiteX4" fmla="*/ 2568567 w 3507287"/>
              <a:gd name="connsiteY4" fmla="*/ 1430884 h 2036343"/>
              <a:gd name="connsiteX5" fmla="*/ 3482200 w 3507287"/>
              <a:gd name="connsiteY5" fmla="*/ 775355 h 2036343"/>
              <a:gd name="connsiteX6" fmla="*/ 3507287 w 3507287"/>
              <a:gd name="connsiteY6" fmla="*/ 1464286 h 2036343"/>
              <a:gd name="connsiteX7" fmla="*/ 1678487 w 3507287"/>
              <a:gd name="connsiteY7" fmla="*/ 1013350 h 2036343"/>
              <a:gd name="connsiteX8" fmla="*/ 1027134 w 3507287"/>
              <a:gd name="connsiteY8" fmla="*/ 2002907 h 2036343"/>
              <a:gd name="connsiteX9" fmla="*/ 545933 w 3507287"/>
              <a:gd name="connsiteY9" fmla="*/ 1764913 h 2036343"/>
              <a:gd name="connsiteX10" fmla="*/ 1046 w 3507287"/>
              <a:gd name="connsiteY10" fmla="*/ 1606249 h 2036343"/>
              <a:gd name="connsiteX0" fmla="*/ 0 w 3506241"/>
              <a:gd name="connsiteY0" fmla="*/ 1602775 h 2032869"/>
              <a:gd name="connsiteX1" fmla="*/ 11498 w 3506241"/>
              <a:gd name="connsiteY1" fmla="*/ 1197767 h 2032869"/>
              <a:gd name="connsiteX2" fmla="*/ 932967 w 3506241"/>
              <a:gd name="connsiteY2" fmla="*/ 18232 h 2032869"/>
              <a:gd name="connsiteX3" fmla="*/ 1727344 w 3506241"/>
              <a:gd name="connsiteY3" fmla="*/ 546412 h 2032869"/>
              <a:gd name="connsiteX4" fmla="*/ 2567521 w 3506241"/>
              <a:gd name="connsiteY4" fmla="*/ 1427410 h 2032869"/>
              <a:gd name="connsiteX5" fmla="*/ 3481154 w 3506241"/>
              <a:gd name="connsiteY5" fmla="*/ 771881 h 2032869"/>
              <a:gd name="connsiteX6" fmla="*/ 3506241 w 3506241"/>
              <a:gd name="connsiteY6" fmla="*/ 1460812 h 2032869"/>
              <a:gd name="connsiteX7" fmla="*/ 1677441 w 3506241"/>
              <a:gd name="connsiteY7" fmla="*/ 1009876 h 2032869"/>
              <a:gd name="connsiteX8" fmla="*/ 1026088 w 3506241"/>
              <a:gd name="connsiteY8" fmla="*/ 1999433 h 2032869"/>
              <a:gd name="connsiteX9" fmla="*/ 544887 w 3506241"/>
              <a:gd name="connsiteY9" fmla="*/ 1761439 h 2032869"/>
              <a:gd name="connsiteX10" fmla="*/ 0 w 3506241"/>
              <a:gd name="connsiteY10" fmla="*/ 1602775 h 2032869"/>
              <a:gd name="connsiteX0" fmla="*/ 0 w 3506241"/>
              <a:gd name="connsiteY0" fmla="*/ 1599912 h 2030006"/>
              <a:gd name="connsiteX1" fmla="*/ 11498 w 3506241"/>
              <a:gd name="connsiteY1" fmla="*/ 1194904 h 2030006"/>
              <a:gd name="connsiteX2" fmla="*/ 932967 w 3506241"/>
              <a:gd name="connsiteY2" fmla="*/ 15369 h 2030006"/>
              <a:gd name="connsiteX3" fmla="*/ 1752433 w 3506241"/>
              <a:gd name="connsiteY3" fmla="*/ 581127 h 2030006"/>
              <a:gd name="connsiteX4" fmla="*/ 2567521 w 3506241"/>
              <a:gd name="connsiteY4" fmla="*/ 1424547 h 2030006"/>
              <a:gd name="connsiteX5" fmla="*/ 3481154 w 3506241"/>
              <a:gd name="connsiteY5" fmla="*/ 769018 h 2030006"/>
              <a:gd name="connsiteX6" fmla="*/ 3506241 w 3506241"/>
              <a:gd name="connsiteY6" fmla="*/ 1457949 h 2030006"/>
              <a:gd name="connsiteX7" fmla="*/ 1677441 w 3506241"/>
              <a:gd name="connsiteY7" fmla="*/ 1007013 h 2030006"/>
              <a:gd name="connsiteX8" fmla="*/ 1026088 w 3506241"/>
              <a:gd name="connsiteY8" fmla="*/ 1996570 h 2030006"/>
              <a:gd name="connsiteX9" fmla="*/ 544887 w 3506241"/>
              <a:gd name="connsiteY9" fmla="*/ 1758576 h 2030006"/>
              <a:gd name="connsiteX10" fmla="*/ 0 w 3506241"/>
              <a:gd name="connsiteY10" fmla="*/ 1599912 h 2030006"/>
              <a:gd name="connsiteX0" fmla="*/ 0 w 3506241"/>
              <a:gd name="connsiteY0" fmla="*/ 1601259 h 2031353"/>
              <a:gd name="connsiteX1" fmla="*/ 11498 w 3506241"/>
              <a:gd name="connsiteY1" fmla="*/ 1196251 h 2031353"/>
              <a:gd name="connsiteX2" fmla="*/ 932967 w 3506241"/>
              <a:gd name="connsiteY2" fmla="*/ 16716 h 2031353"/>
              <a:gd name="connsiteX3" fmla="*/ 1752433 w 3506241"/>
              <a:gd name="connsiteY3" fmla="*/ 582474 h 2031353"/>
              <a:gd name="connsiteX4" fmla="*/ 2567521 w 3506241"/>
              <a:gd name="connsiteY4" fmla="*/ 1425894 h 2031353"/>
              <a:gd name="connsiteX5" fmla="*/ 3481154 w 3506241"/>
              <a:gd name="connsiteY5" fmla="*/ 770365 h 2031353"/>
              <a:gd name="connsiteX6" fmla="*/ 3506241 w 3506241"/>
              <a:gd name="connsiteY6" fmla="*/ 1459296 h 2031353"/>
              <a:gd name="connsiteX7" fmla="*/ 1677441 w 3506241"/>
              <a:gd name="connsiteY7" fmla="*/ 1008360 h 2031353"/>
              <a:gd name="connsiteX8" fmla="*/ 1026088 w 3506241"/>
              <a:gd name="connsiteY8" fmla="*/ 1997917 h 2031353"/>
              <a:gd name="connsiteX9" fmla="*/ 544887 w 3506241"/>
              <a:gd name="connsiteY9" fmla="*/ 1759923 h 2031353"/>
              <a:gd name="connsiteX10" fmla="*/ 0 w 3506241"/>
              <a:gd name="connsiteY10" fmla="*/ 1601259 h 2031353"/>
              <a:gd name="connsiteX0" fmla="*/ 0 w 3506241"/>
              <a:gd name="connsiteY0" fmla="*/ 1601259 h 2031353"/>
              <a:gd name="connsiteX1" fmla="*/ 11498 w 3506241"/>
              <a:gd name="connsiteY1" fmla="*/ 1196251 h 2031353"/>
              <a:gd name="connsiteX2" fmla="*/ 932967 w 3506241"/>
              <a:gd name="connsiteY2" fmla="*/ 16716 h 2031353"/>
              <a:gd name="connsiteX3" fmla="*/ 1739889 w 3506241"/>
              <a:gd name="connsiteY3" fmla="*/ 582474 h 2031353"/>
              <a:gd name="connsiteX4" fmla="*/ 2567521 w 3506241"/>
              <a:gd name="connsiteY4" fmla="*/ 1425894 h 2031353"/>
              <a:gd name="connsiteX5" fmla="*/ 3481154 w 3506241"/>
              <a:gd name="connsiteY5" fmla="*/ 770365 h 2031353"/>
              <a:gd name="connsiteX6" fmla="*/ 3506241 w 3506241"/>
              <a:gd name="connsiteY6" fmla="*/ 1459296 h 2031353"/>
              <a:gd name="connsiteX7" fmla="*/ 1677441 w 3506241"/>
              <a:gd name="connsiteY7" fmla="*/ 1008360 h 2031353"/>
              <a:gd name="connsiteX8" fmla="*/ 1026088 w 3506241"/>
              <a:gd name="connsiteY8" fmla="*/ 1997917 h 2031353"/>
              <a:gd name="connsiteX9" fmla="*/ 544887 w 3506241"/>
              <a:gd name="connsiteY9" fmla="*/ 1759923 h 2031353"/>
              <a:gd name="connsiteX10" fmla="*/ 0 w 3506241"/>
              <a:gd name="connsiteY10" fmla="*/ 1601259 h 2031353"/>
              <a:gd name="connsiteX0" fmla="*/ 0 w 3506241"/>
              <a:gd name="connsiteY0" fmla="*/ 1599383 h 2029477"/>
              <a:gd name="connsiteX1" fmla="*/ 11498 w 3506241"/>
              <a:gd name="connsiteY1" fmla="*/ 1194375 h 2029477"/>
              <a:gd name="connsiteX2" fmla="*/ 932967 w 3506241"/>
              <a:gd name="connsiteY2" fmla="*/ 14840 h 2029477"/>
              <a:gd name="connsiteX3" fmla="*/ 1714800 w 3506241"/>
              <a:gd name="connsiteY3" fmla="*/ 605650 h 2029477"/>
              <a:gd name="connsiteX4" fmla="*/ 2567521 w 3506241"/>
              <a:gd name="connsiteY4" fmla="*/ 1424018 h 2029477"/>
              <a:gd name="connsiteX5" fmla="*/ 3481154 w 3506241"/>
              <a:gd name="connsiteY5" fmla="*/ 768489 h 2029477"/>
              <a:gd name="connsiteX6" fmla="*/ 3506241 w 3506241"/>
              <a:gd name="connsiteY6" fmla="*/ 1457420 h 2029477"/>
              <a:gd name="connsiteX7" fmla="*/ 1677441 w 3506241"/>
              <a:gd name="connsiteY7" fmla="*/ 1006484 h 2029477"/>
              <a:gd name="connsiteX8" fmla="*/ 1026088 w 3506241"/>
              <a:gd name="connsiteY8" fmla="*/ 1996041 h 2029477"/>
              <a:gd name="connsiteX9" fmla="*/ 544887 w 3506241"/>
              <a:gd name="connsiteY9" fmla="*/ 1758047 h 2029477"/>
              <a:gd name="connsiteX10" fmla="*/ 0 w 3506241"/>
              <a:gd name="connsiteY10" fmla="*/ 1599383 h 2029477"/>
              <a:gd name="connsiteX0" fmla="*/ 0 w 3506241"/>
              <a:gd name="connsiteY0" fmla="*/ 1602270 h 2032364"/>
              <a:gd name="connsiteX1" fmla="*/ 11498 w 3506241"/>
              <a:gd name="connsiteY1" fmla="*/ 1197262 h 2032364"/>
              <a:gd name="connsiteX2" fmla="*/ 932967 w 3506241"/>
              <a:gd name="connsiteY2" fmla="*/ 17727 h 2032364"/>
              <a:gd name="connsiteX3" fmla="*/ 1689711 w 3506241"/>
              <a:gd name="connsiteY3" fmla="*/ 570958 h 2032364"/>
              <a:gd name="connsiteX4" fmla="*/ 2567521 w 3506241"/>
              <a:gd name="connsiteY4" fmla="*/ 1426905 h 2032364"/>
              <a:gd name="connsiteX5" fmla="*/ 3481154 w 3506241"/>
              <a:gd name="connsiteY5" fmla="*/ 771376 h 2032364"/>
              <a:gd name="connsiteX6" fmla="*/ 3506241 w 3506241"/>
              <a:gd name="connsiteY6" fmla="*/ 1460307 h 2032364"/>
              <a:gd name="connsiteX7" fmla="*/ 1677441 w 3506241"/>
              <a:gd name="connsiteY7" fmla="*/ 1009371 h 2032364"/>
              <a:gd name="connsiteX8" fmla="*/ 1026088 w 3506241"/>
              <a:gd name="connsiteY8" fmla="*/ 1998928 h 2032364"/>
              <a:gd name="connsiteX9" fmla="*/ 544887 w 3506241"/>
              <a:gd name="connsiteY9" fmla="*/ 1760934 h 2032364"/>
              <a:gd name="connsiteX10" fmla="*/ 0 w 3506241"/>
              <a:gd name="connsiteY10" fmla="*/ 1602270 h 2032364"/>
              <a:gd name="connsiteX0" fmla="*/ 0 w 3506241"/>
              <a:gd name="connsiteY0" fmla="*/ 1600885 h 2030979"/>
              <a:gd name="connsiteX1" fmla="*/ 11498 w 3506241"/>
              <a:gd name="connsiteY1" fmla="*/ 1195877 h 2030979"/>
              <a:gd name="connsiteX2" fmla="*/ 932967 w 3506241"/>
              <a:gd name="connsiteY2" fmla="*/ 16342 h 2030979"/>
              <a:gd name="connsiteX3" fmla="*/ 1689711 w 3506241"/>
              <a:gd name="connsiteY3" fmla="*/ 569573 h 2030979"/>
              <a:gd name="connsiteX4" fmla="*/ 2580066 w 3506241"/>
              <a:gd name="connsiteY4" fmla="*/ 1438046 h 2030979"/>
              <a:gd name="connsiteX5" fmla="*/ 3481154 w 3506241"/>
              <a:gd name="connsiteY5" fmla="*/ 769991 h 2030979"/>
              <a:gd name="connsiteX6" fmla="*/ 3506241 w 3506241"/>
              <a:gd name="connsiteY6" fmla="*/ 1458922 h 2030979"/>
              <a:gd name="connsiteX7" fmla="*/ 1677441 w 3506241"/>
              <a:gd name="connsiteY7" fmla="*/ 1007986 h 2030979"/>
              <a:gd name="connsiteX8" fmla="*/ 1026088 w 3506241"/>
              <a:gd name="connsiteY8" fmla="*/ 1997543 h 2030979"/>
              <a:gd name="connsiteX9" fmla="*/ 544887 w 3506241"/>
              <a:gd name="connsiteY9" fmla="*/ 1759549 h 2030979"/>
              <a:gd name="connsiteX10" fmla="*/ 0 w 3506241"/>
              <a:gd name="connsiteY10" fmla="*/ 1600885 h 2030979"/>
              <a:gd name="connsiteX0" fmla="*/ 0 w 3506241"/>
              <a:gd name="connsiteY0" fmla="*/ 1600885 h 2030979"/>
              <a:gd name="connsiteX1" fmla="*/ 11498 w 3506241"/>
              <a:gd name="connsiteY1" fmla="*/ 1195877 h 2030979"/>
              <a:gd name="connsiteX2" fmla="*/ 932967 w 3506241"/>
              <a:gd name="connsiteY2" fmla="*/ 16342 h 2030979"/>
              <a:gd name="connsiteX3" fmla="*/ 1689711 w 3506241"/>
              <a:gd name="connsiteY3" fmla="*/ 569573 h 2030979"/>
              <a:gd name="connsiteX4" fmla="*/ 2580066 w 3506241"/>
              <a:gd name="connsiteY4" fmla="*/ 1438046 h 2030979"/>
              <a:gd name="connsiteX5" fmla="*/ 3481154 w 3506241"/>
              <a:gd name="connsiteY5" fmla="*/ 769991 h 2030979"/>
              <a:gd name="connsiteX6" fmla="*/ 3506241 w 3506241"/>
              <a:gd name="connsiteY6" fmla="*/ 1458922 h 2030979"/>
              <a:gd name="connsiteX7" fmla="*/ 1677441 w 3506241"/>
              <a:gd name="connsiteY7" fmla="*/ 1007986 h 2030979"/>
              <a:gd name="connsiteX8" fmla="*/ 1026088 w 3506241"/>
              <a:gd name="connsiteY8" fmla="*/ 1997543 h 2030979"/>
              <a:gd name="connsiteX9" fmla="*/ 544887 w 3506241"/>
              <a:gd name="connsiteY9" fmla="*/ 1759549 h 2030979"/>
              <a:gd name="connsiteX10" fmla="*/ 0 w 3506241"/>
              <a:gd name="connsiteY10" fmla="*/ 1600885 h 2030979"/>
              <a:gd name="connsiteX0" fmla="*/ 0 w 3506241"/>
              <a:gd name="connsiteY0" fmla="*/ 1603046 h 2033140"/>
              <a:gd name="connsiteX1" fmla="*/ 11498 w 3506241"/>
              <a:gd name="connsiteY1" fmla="*/ 1198038 h 2033140"/>
              <a:gd name="connsiteX2" fmla="*/ 932967 w 3506241"/>
              <a:gd name="connsiteY2" fmla="*/ 18503 h 2033140"/>
              <a:gd name="connsiteX3" fmla="*/ 1689711 w 3506241"/>
              <a:gd name="connsiteY3" fmla="*/ 571734 h 2033140"/>
              <a:gd name="connsiteX4" fmla="*/ 2580066 w 3506241"/>
              <a:gd name="connsiteY4" fmla="*/ 1440207 h 2033140"/>
              <a:gd name="connsiteX5" fmla="*/ 3481154 w 3506241"/>
              <a:gd name="connsiteY5" fmla="*/ 772152 h 2033140"/>
              <a:gd name="connsiteX6" fmla="*/ 3506241 w 3506241"/>
              <a:gd name="connsiteY6" fmla="*/ 1461083 h 2033140"/>
              <a:gd name="connsiteX7" fmla="*/ 1677441 w 3506241"/>
              <a:gd name="connsiteY7" fmla="*/ 1010147 h 2033140"/>
              <a:gd name="connsiteX8" fmla="*/ 1026088 w 3506241"/>
              <a:gd name="connsiteY8" fmla="*/ 1999704 h 2033140"/>
              <a:gd name="connsiteX9" fmla="*/ 544887 w 3506241"/>
              <a:gd name="connsiteY9" fmla="*/ 1761710 h 2033140"/>
              <a:gd name="connsiteX10" fmla="*/ 0 w 3506241"/>
              <a:gd name="connsiteY10" fmla="*/ 1603046 h 2033140"/>
              <a:gd name="connsiteX0" fmla="*/ 0 w 3506241"/>
              <a:gd name="connsiteY0" fmla="*/ 1603046 h 2033140"/>
              <a:gd name="connsiteX1" fmla="*/ 11498 w 3506241"/>
              <a:gd name="connsiteY1" fmla="*/ 1198038 h 2033140"/>
              <a:gd name="connsiteX2" fmla="*/ 932967 w 3506241"/>
              <a:gd name="connsiteY2" fmla="*/ 18503 h 2033140"/>
              <a:gd name="connsiteX3" fmla="*/ 1689711 w 3506241"/>
              <a:gd name="connsiteY3" fmla="*/ 571734 h 2033140"/>
              <a:gd name="connsiteX4" fmla="*/ 2580066 w 3506241"/>
              <a:gd name="connsiteY4" fmla="*/ 1440207 h 2033140"/>
              <a:gd name="connsiteX5" fmla="*/ 3481154 w 3506241"/>
              <a:gd name="connsiteY5" fmla="*/ 772152 h 2033140"/>
              <a:gd name="connsiteX6" fmla="*/ 3506241 w 3506241"/>
              <a:gd name="connsiteY6" fmla="*/ 1461083 h 2033140"/>
              <a:gd name="connsiteX7" fmla="*/ 1677441 w 3506241"/>
              <a:gd name="connsiteY7" fmla="*/ 1010147 h 2033140"/>
              <a:gd name="connsiteX8" fmla="*/ 1026088 w 3506241"/>
              <a:gd name="connsiteY8" fmla="*/ 1999704 h 2033140"/>
              <a:gd name="connsiteX9" fmla="*/ 544887 w 3506241"/>
              <a:gd name="connsiteY9" fmla="*/ 1761710 h 2033140"/>
              <a:gd name="connsiteX10" fmla="*/ 0 w 3506241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33140"/>
              <a:gd name="connsiteX1" fmla="*/ 11498 w 3506243"/>
              <a:gd name="connsiteY1" fmla="*/ 1198038 h 2033140"/>
              <a:gd name="connsiteX2" fmla="*/ 932967 w 3506243"/>
              <a:gd name="connsiteY2" fmla="*/ 18503 h 2033140"/>
              <a:gd name="connsiteX3" fmla="*/ 1689711 w 3506243"/>
              <a:gd name="connsiteY3" fmla="*/ 571734 h 2033140"/>
              <a:gd name="connsiteX4" fmla="*/ 2580066 w 3506243"/>
              <a:gd name="connsiteY4" fmla="*/ 1440207 h 2033140"/>
              <a:gd name="connsiteX5" fmla="*/ 3506243 w 3506243"/>
              <a:gd name="connsiteY5" fmla="*/ 772152 h 2033140"/>
              <a:gd name="connsiteX6" fmla="*/ 3506241 w 3506243"/>
              <a:gd name="connsiteY6" fmla="*/ 1461083 h 2033140"/>
              <a:gd name="connsiteX7" fmla="*/ 1677441 w 3506243"/>
              <a:gd name="connsiteY7" fmla="*/ 1010147 h 2033140"/>
              <a:gd name="connsiteX8" fmla="*/ 1026088 w 3506243"/>
              <a:gd name="connsiteY8" fmla="*/ 1999704 h 2033140"/>
              <a:gd name="connsiteX9" fmla="*/ 544887 w 3506243"/>
              <a:gd name="connsiteY9" fmla="*/ 1761710 h 2033140"/>
              <a:gd name="connsiteX10" fmla="*/ 0 w 3506243"/>
              <a:gd name="connsiteY10" fmla="*/ 1603046 h 2033140"/>
              <a:gd name="connsiteX0" fmla="*/ 0 w 3506243"/>
              <a:gd name="connsiteY0" fmla="*/ 1603046 h 2028545"/>
              <a:gd name="connsiteX1" fmla="*/ 11498 w 3506243"/>
              <a:gd name="connsiteY1" fmla="*/ 1198038 h 2028545"/>
              <a:gd name="connsiteX2" fmla="*/ 932967 w 3506243"/>
              <a:gd name="connsiteY2" fmla="*/ 18503 h 2028545"/>
              <a:gd name="connsiteX3" fmla="*/ 1689711 w 3506243"/>
              <a:gd name="connsiteY3" fmla="*/ 571734 h 2028545"/>
              <a:gd name="connsiteX4" fmla="*/ 2580066 w 3506243"/>
              <a:gd name="connsiteY4" fmla="*/ 1440207 h 2028545"/>
              <a:gd name="connsiteX5" fmla="*/ 3506243 w 3506243"/>
              <a:gd name="connsiteY5" fmla="*/ 772152 h 2028545"/>
              <a:gd name="connsiteX6" fmla="*/ 3506241 w 3506243"/>
              <a:gd name="connsiteY6" fmla="*/ 1461083 h 2028545"/>
              <a:gd name="connsiteX7" fmla="*/ 1677441 w 3506243"/>
              <a:gd name="connsiteY7" fmla="*/ 1010147 h 2028545"/>
              <a:gd name="connsiteX8" fmla="*/ 1026088 w 3506243"/>
              <a:gd name="connsiteY8" fmla="*/ 1999704 h 2028545"/>
              <a:gd name="connsiteX9" fmla="*/ 544887 w 3506243"/>
              <a:gd name="connsiteY9" fmla="*/ 1761710 h 2028545"/>
              <a:gd name="connsiteX10" fmla="*/ 0 w 3506243"/>
              <a:gd name="connsiteY10" fmla="*/ 1603046 h 2028545"/>
              <a:gd name="connsiteX0" fmla="*/ 0 w 3506243"/>
              <a:gd name="connsiteY0" fmla="*/ 1603046 h 2019762"/>
              <a:gd name="connsiteX1" fmla="*/ 11498 w 3506243"/>
              <a:gd name="connsiteY1" fmla="*/ 1198038 h 2019762"/>
              <a:gd name="connsiteX2" fmla="*/ 932967 w 3506243"/>
              <a:gd name="connsiteY2" fmla="*/ 18503 h 2019762"/>
              <a:gd name="connsiteX3" fmla="*/ 1689711 w 3506243"/>
              <a:gd name="connsiteY3" fmla="*/ 571734 h 2019762"/>
              <a:gd name="connsiteX4" fmla="*/ 2580066 w 3506243"/>
              <a:gd name="connsiteY4" fmla="*/ 1440207 h 2019762"/>
              <a:gd name="connsiteX5" fmla="*/ 3506243 w 3506243"/>
              <a:gd name="connsiteY5" fmla="*/ 772152 h 2019762"/>
              <a:gd name="connsiteX6" fmla="*/ 3506241 w 3506243"/>
              <a:gd name="connsiteY6" fmla="*/ 1461083 h 2019762"/>
              <a:gd name="connsiteX7" fmla="*/ 1677441 w 3506243"/>
              <a:gd name="connsiteY7" fmla="*/ 1010147 h 2019762"/>
              <a:gd name="connsiteX8" fmla="*/ 1026088 w 3506243"/>
              <a:gd name="connsiteY8" fmla="*/ 1999704 h 2019762"/>
              <a:gd name="connsiteX9" fmla="*/ 544887 w 3506243"/>
              <a:gd name="connsiteY9" fmla="*/ 1761710 h 2019762"/>
              <a:gd name="connsiteX10" fmla="*/ 0 w 3506243"/>
              <a:gd name="connsiteY10" fmla="*/ 1603046 h 2019762"/>
              <a:gd name="connsiteX0" fmla="*/ 0 w 3506243"/>
              <a:gd name="connsiteY0" fmla="*/ 1603046 h 2019762"/>
              <a:gd name="connsiteX1" fmla="*/ 11498 w 3506243"/>
              <a:gd name="connsiteY1" fmla="*/ 1198038 h 2019762"/>
              <a:gd name="connsiteX2" fmla="*/ 932967 w 3506243"/>
              <a:gd name="connsiteY2" fmla="*/ 18503 h 2019762"/>
              <a:gd name="connsiteX3" fmla="*/ 1689711 w 3506243"/>
              <a:gd name="connsiteY3" fmla="*/ 571734 h 2019762"/>
              <a:gd name="connsiteX4" fmla="*/ 2580066 w 3506243"/>
              <a:gd name="connsiteY4" fmla="*/ 1440207 h 2019762"/>
              <a:gd name="connsiteX5" fmla="*/ 3506243 w 3506243"/>
              <a:gd name="connsiteY5" fmla="*/ 772152 h 2019762"/>
              <a:gd name="connsiteX6" fmla="*/ 3506241 w 3506243"/>
              <a:gd name="connsiteY6" fmla="*/ 1461083 h 2019762"/>
              <a:gd name="connsiteX7" fmla="*/ 1677441 w 3506243"/>
              <a:gd name="connsiteY7" fmla="*/ 1010147 h 2019762"/>
              <a:gd name="connsiteX8" fmla="*/ 1026088 w 3506243"/>
              <a:gd name="connsiteY8" fmla="*/ 1999704 h 2019762"/>
              <a:gd name="connsiteX9" fmla="*/ 544887 w 3506243"/>
              <a:gd name="connsiteY9" fmla="*/ 1761710 h 2019762"/>
              <a:gd name="connsiteX10" fmla="*/ 0 w 3506243"/>
              <a:gd name="connsiteY10" fmla="*/ 1603046 h 2019762"/>
              <a:gd name="connsiteX0" fmla="*/ 0 w 3506243"/>
              <a:gd name="connsiteY0" fmla="*/ 1602146 h 2018862"/>
              <a:gd name="connsiteX1" fmla="*/ 11498 w 3506243"/>
              <a:gd name="connsiteY1" fmla="*/ 1197138 h 2018862"/>
              <a:gd name="connsiteX2" fmla="*/ 932967 w 3506243"/>
              <a:gd name="connsiteY2" fmla="*/ 17603 h 2018862"/>
              <a:gd name="connsiteX3" fmla="*/ 1689711 w 3506243"/>
              <a:gd name="connsiteY3" fmla="*/ 570834 h 2018862"/>
              <a:gd name="connsiteX4" fmla="*/ 2580066 w 3506243"/>
              <a:gd name="connsiteY4" fmla="*/ 1439307 h 2018862"/>
              <a:gd name="connsiteX5" fmla="*/ 3506243 w 3506243"/>
              <a:gd name="connsiteY5" fmla="*/ 771252 h 2018862"/>
              <a:gd name="connsiteX6" fmla="*/ 3506241 w 3506243"/>
              <a:gd name="connsiteY6" fmla="*/ 1460183 h 2018862"/>
              <a:gd name="connsiteX7" fmla="*/ 1677441 w 3506243"/>
              <a:gd name="connsiteY7" fmla="*/ 1009247 h 2018862"/>
              <a:gd name="connsiteX8" fmla="*/ 1026088 w 3506243"/>
              <a:gd name="connsiteY8" fmla="*/ 1998804 h 2018862"/>
              <a:gd name="connsiteX9" fmla="*/ 544887 w 3506243"/>
              <a:gd name="connsiteY9" fmla="*/ 1760810 h 2018862"/>
              <a:gd name="connsiteX10" fmla="*/ 0 w 3506243"/>
              <a:gd name="connsiteY10" fmla="*/ 1602146 h 2018862"/>
              <a:gd name="connsiteX0" fmla="*/ 0 w 3506243"/>
              <a:gd name="connsiteY0" fmla="*/ 1602146 h 2018862"/>
              <a:gd name="connsiteX1" fmla="*/ 11498 w 3506243"/>
              <a:gd name="connsiteY1" fmla="*/ 1197138 h 2018862"/>
              <a:gd name="connsiteX2" fmla="*/ 932967 w 3506243"/>
              <a:gd name="connsiteY2" fmla="*/ 17603 h 2018862"/>
              <a:gd name="connsiteX3" fmla="*/ 1689711 w 3506243"/>
              <a:gd name="connsiteY3" fmla="*/ 570834 h 2018862"/>
              <a:gd name="connsiteX4" fmla="*/ 2580066 w 3506243"/>
              <a:gd name="connsiteY4" fmla="*/ 1439307 h 2018862"/>
              <a:gd name="connsiteX5" fmla="*/ 3506243 w 3506243"/>
              <a:gd name="connsiteY5" fmla="*/ 771252 h 2018862"/>
              <a:gd name="connsiteX6" fmla="*/ 3506241 w 3506243"/>
              <a:gd name="connsiteY6" fmla="*/ 1460183 h 2018862"/>
              <a:gd name="connsiteX7" fmla="*/ 1677441 w 3506243"/>
              <a:gd name="connsiteY7" fmla="*/ 1009247 h 2018862"/>
              <a:gd name="connsiteX8" fmla="*/ 1026088 w 3506243"/>
              <a:gd name="connsiteY8" fmla="*/ 1998804 h 2018862"/>
              <a:gd name="connsiteX9" fmla="*/ 544887 w 3506243"/>
              <a:gd name="connsiteY9" fmla="*/ 1760810 h 2018862"/>
              <a:gd name="connsiteX10" fmla="*/ 0 w 3506243"/>
              <a:gd name="connsiteY10" fmla="*/ 1602146 h 2018862"/>
              <a:gd name="connsiteX0" fmla="*/ 0 w 3506243"/>
              <a:gd name="connsiteY0" fmla="*/ 1603570 h 2020286"/>
              <a:gd name="connsiteX1" fmla="*/ 11498 w 3506243"/>
              <a:gd name="connsiteY1" fmla="*/ 1198562 h 2020286"/>
              <a:gd name="connsiteX2" fmla="*/ 932967 w 3506243"/>
              <a:gd name="connsiteY2" fmla="*/ 19027 h 2020286"/>
              <a:gd name="connsiteX3" fmla="*/ 1689711 w 3506243"/>
              <a:gd name="connsiteY3" fmla="*/ 572258 h 2020286"/>
              <a:gd name="connsiteX4" fmla="*/ 2580066 w 3506243"/>
              <a:gd name="connsiteY4" fmla="*/ 1440731 h 2020286"/>
              <a:gd name="connsiteX5" fmla="*/ 3506243 w 3506243"/>
              <a:gd name="connsiteY5" fmla="*/ 772676 h 2020286"/>
              <a:gd name="connsiteX6" fmla="*/ 3506241 w 3506243"/>
              <a:gd name="connsiteY6" fmla="*/ 1461607 h 2020286"/>
              <a:gd name="connsiteX7" fmla="*/ 1677441 w 3506243"/>
              <a:gd name="connsiteY7" fmla="*/ 1010671 h 2020286"/>
              <a:gd name="connsiteX8" fmla="*/ 1026088 w 3506243"/>
              <a:gd name="connsiteY8" fmla="*/ 2000228 h 2020286"/>
              <a:gd name="connsiteX9" fmla="*/ 544887 w 3506243"/>
              <a:gd name="connsiteY9" fmla="*/ 1762234 h 2020286"/>
              <a:gd name="connsiteX10" fmla="*/ 0 w 3506243"/>
              <a:gd name="connsiteY10" fmla="*/ 1603570 h 2020286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52433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  <a:gd name="connsiteX0" fmla="*/ 0 w 3506243"/>
              <a:gd name="connsiteY0" fmla="*/ 1601419 h 2018135"/>
              <a:gd name="connsiteX1" fmla="*/ 11498 w 3506243"/>
              <a:gd name="connsiteY1" fmla="*/ 1196411 h 2018135"/>
              <a:gd name="connsiteX2" fmla="*/ 932967 w 3506243"/>
              <a:gd name="connsiteY2" fmla="*/ 16876 h 2018135"/>
              <a:gd name="connsiteX3" fmla="*/ 1727344 w 3506243"/>
              <a:gd name="connsiteY3" fmla="*/ 595159 h 2018135"/>
              <a:gd name="connsiteX4" fmla="*/ 2580066 w 3506243"/>
              <a:gd name="connsiteY4" fmla="*/ 1438580 h 2018135"/>
              <a:gd name="connsiteX5" fmla="*/ 3506243 w 3506243"/>
              <a:gd name="connsiteY5" fmla="*/ 770525 h 2018135"/>
              <a:gd name="connsiteX6" fmla="*/ 3506241 w 3506243"/>
              <a:gd name="connsiteY6" fmla="*/ 1459456 h 2018135"/>
              <a:gd name="connsiteX7" fmla="*/ 1677441 w 3506243"/>
              <a:gd name="connsiteY7" fmla="*/ 1008520 h 2018135"/>
              <a:gd name="connsiteX8" fmla="*/ 1026088 w 3506243"/>
              <a:gd name="connsiteY8" fmla="*/ 1998077 h 2018135"/>
              <a:gd name="connsiteX9" fmla="*/ 544887 w 3506243"/>
              <a:gd name="connsiteY9" fmla="*/ 1760083 h 2018135"/>
              <a:gd name="connsiteX10" fmla="*/ 0 w 3506243"/>
              <a:gd name="connsiteY10" fmla="*/ 1601419 h 20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6243" h="2018135">
                <a:moveTo>
                  <a:pt x="0" y="1601419"/>
                </a:moveTo>
                <a:cubicBezTo>
                  <a:pt x="870" y="1386737"/>
                  <a:pt x="16717" y="1493904"/>
                  <a:pt x="11498" y="1196411"/>
                </a:cubicBezTo>
                <a:cubicBezTo>
                  <a:pt x="256891" y="773658"/>
                  <a:pt x="646993" y="117085"/>
                  <a:pt x="932967" y="16876"/>
                </a:cubicBezTo>
                <a:cubicBezTo>
                  <a:pt x="1218941" y="-83333"/>
                  <a:pt x="1498777" y="282380"/>
                  <a:pt x="1727344" y="595159"/>
                </a:cubicBezTo>
                <a:cubicBezTo>
                  <a:pt x="1960259" y="913888"/>
                  <a:pt x="2285272" y="1395536"/>
                  <a:pt x="2580066" y="1438580"/>
                </a:cubicBezTo>
                <a:cubicBezTo>
                  <a:pt x="2951815" y="1492860"/>
                  <a:pt x="3239235" y="1046794"/>
                  <a:pt x="3506243" y="770525"/>
                </a:cubicBezTo>
                <a:cubicBezTo>
                  <a:pt x="3497718" y="1158135"/>
                  <a:pt x="3506241" y="866557"/>
                  <a:pt x="3506241" y="1459456"/>
                </a:cubicBezTo>
                <a:cubicBezTo>
                  <a:pt x="2929804" y="1275741"/>
                  <a:pt x="2103345" y="943802"/>
                  <a:pt x="1677441" y="1008520"/>
                </a:cubicBezTo>
                <a:cubicBezTo>
                  <a:pt x="1251537" y="1073238"/>
                  <a:pt x="1227391" y="1910394"/>
                  <a:pt x="1026088" y="1998077"/>
                </a:cubicBezTo>
                <a:cubicBezTo>
                  <a:pt x="824785" y="2085760"/>
                  <a:pt x="728446" y="1863771"/>
                  <a:pt x="544887" y="1760083"/>
                </a:cubicBezTo>
                <a:cubicBezTo>
                  <a:pt x="361328" y="1656395"/>
                  <a:pt x="84717" y="1699540"/>
                  <a:pt x="0" y="1601419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96C2-7A46-4355-AB98-4C1D49EE85B1}" type="slidenum">
              <a:rPr lang="en-US"/>
              <a:pPr/>
              <a:t>9</a:t>
            </a:fld>
            <a:endParaRPr lang="en-US"/>
          </a:p>
        </p:txBody>
      </p:sp>
      <p:pic>
        <p:nvPicPr>
          <p:cNvPr id="1853661" name="Picture 2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01" y="6071867"/>
            <a:ext cx="198110" cy="20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8" name="Line 68"/>
          <p:cNvSpPr>
            <a:spLocks noChangeShapeType="1"/>
          </p:cNvSpPr>
          <p:nvPr/>
        </p:nvSpPr>
        <p:spPr bwMode="auto">
          <a:xfrm>
            <a:off x="2411413" y="5410200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9" name="Line 69"/>
          <p:cNvSpPr>
            <a:spLocks noChangeShapeType="1"/>
          </p:cNvSpPr>
          <p:nvPr/>
        </p:nvSpPr>
        <p:spPr bwMode="auto">
          <a:xfrm flipV="1">
            <a:off x="2590800" y="2667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1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6673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1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645150"/>
            <a:ext cx="131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12" name="Line 72"/>
          <p:cNvSpPr>
            <a:spLocks noChangeShapeType="1"/>
          </p:cNvSpPr>
          <p:nvPr/>
        </p:nvSpPr>
        <p:spPr bwMode="auto">
          <a:xfrm flipV="1">
            <a:off x="3106738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13" name="Line 73"/>
          <p:cNvSpPr>
            <a:spLocks noChangeShapeType="1"/>
          </p:cNvSpPr>
          <p:nvPr/>
        </p:nvSpPr>
        <p:spPr bwMode="auto">
          <a:xfrm flipH="1" flipV="1">
            <a:off x="6946900" y="542925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14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289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15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91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01" name="Line 61"/>
          <p:cNvSpPr>
            <a:spLocks noChangeShapeType="1"/>
          </p:cNvSpPr>
          <p:nvPr/>
        </p:nvSpPr>
        <p:spPr bwMode="auto">
          <a:xfrm>
            <a:off x="69342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67" name="Picture 1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35238"/>
            <a:ext cx="7127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68" name="Picture 1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68563"/>
            <a:ext cx="685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43" name="Picture 2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7500"/>
            <a:ext cx="15192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00" name="Line 60"/>
          <p:cNvSpPr>
            <a:spLocks noChangeShapeType="1"/>
          </p:cNvSpPr>
          <p:nvPr/>
        </p:nvSpPr>
        <p:spPr bwMode="auto">
          <a:xfrm>
            <a:off x="3429000" y="2667000"/>
            <a:ext cx="0" cy="29702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3" name="Freeform 63"/>
          <p:cNvSpPr>
            <a:spLocks/>
          </p:cNvSpPr>
          <p:nvPr/>
        </p:nvSpPr>
        <p:spPr bwMode="auto">
          <a:xfrm>
            <a:off x="2341563" y="3627438"/>
            <a:ext cx="4822825" cy="1311275"/>
          </a:xfrm>
          <a:custGeom>
            <a:avLst/>
            <a:gdLst>
              <a:gd name="T0" fmla="*/ 0 w 3038"/>
              <a:gd name="T1" fmla="*/ 132 h 826"/>
              <a:gd name="T2" fmla="*/ 279 w 3038"/>
              <a:gd name="T3" fmla="*/ 54 h 826"/>
              <a:gd name="T4" fmla="*/ 558 w 3038"/>
              <a:gd name="T5" fmla="*/ 455 h 826"/>
              <a:gd name="T6" fmla="*/ 969 w 3038"/>
              <a:gd name="T7" fmla="*/ 578 h 826"/>
              <a:gd name="T8" fmla="*/ 1331 w 3038"/>
              <a:gd name="T9" fmla="*/ 752 h 826"/>
              <a:gd name="T10" fmla="*/ 1746 w 3038"/>
              <a:gd name="T11" fmla="*/ 132 h 826"/>
              <a:gd name="T12" fmla="*/ 3038 w 3038"/>
              <a:gd name="T13" fmla="*/ 451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8" h="826">
                <a:moveTo>
                  <a:pt x="0" y="132"/>
                </a:moveTo>
                <a:cubicBezTo>
                  <a:pt x="46" y="119"/>
                  <a:pt x="186" y="0"/>
                  <a:pt x="279" y="54"/>
                </a:cubicBezTo>
                <a:cubicBezTo>
                  <a:pt x="372" y="108"/>
                  <a:pt x="443" y="368"/>
                  <a:pt x="558" y="455"/>
                </a:cubicBezTo>
                <a:cubicBezTo>
                  <a:pt x="673" y="542"/>
                  <a:pt x="840" y="529"/>
                  <a:pt x="969" y="578"/>
                </a:cubicBezTo>
                <a:cubicBezTo>
                  <a:pt x="1098" y="627"/>
                  <a:pt x="1201" y="826"/>
                  <a:pt x="1331" y="752"/>
                </a:cubicBezTo>
                <a:cubicBezTo>
                  <a:pt x="1461" y="678"/>
                  <a:pt x="1462" y="182"/>
                  <a:pt x="1746" y="132"/>
                </a:cubicBezTo>
                <a:cubicBezTo>
                  <a:pt x="2030" y="82"/>
                  <a:pt x="2768" y="385"/>
                  <a:pt x="3038" y="45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2" name="Freeform 62"/>
          <p:cNvSpPr>
            <a:spLocks/>
          </p:cNvSpPr>
          <p:nvPr/>
        </p:nvSpPr>
        <p:spPr bwMode="auto">
          <a:xfrm>
            <a:off x="2438400" y="2806700"/>
            <a:ext cx="4724400" cy="1765300"/>
          </a:xfrm>
          <a:custGeom>
            <a:avLst/>
            <a:gdLst>
              <a:gd name="T0" fmla="*/ 0 w 2976"/>
              <a:gd name="T1" fmla="*/ 1112 h 1112"/>
              <a:gd name="T2" fmla="*/ 183 w 2976"/>
              <a:gd name="T3" fmla="*/ 780 h 1112"/>
              <a:gd name="T4" fmla="*/ 515 w 2976"/>
              <a:gd name="T5" fmla="*/ 894 h 1112"/>
              <a:gd name="T6" fmla="*/ 1283 w 2976"/>
              <a:gd name="T7" fmla="*/ 4 h 1112"/>
              <a:gd name="T8" fmla="*/ 2234 w 2976"/>
              <a:gd name="T9" fmla="*/ 920 h 1112"/>
              <a:gd name="T10" fmla="*/ 2976 w 2976"/>
              <a:gd name="T11" fmla="*/ 344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6" h="1112">
                <a:moveTo>
                  <a:pt x="0" y="1112"/>
                </a:moveTo>
                <a:cubicBezTo>
                  <a:pt x="31" y="1057"/>
                  <a:pt x="97" y="816"/>
                  <a:pt x="183" y="780"/>
                </a:cubicBezTo>
                <a:cubicBezTo>
                  <a:pt x="269" y="744"/>
                  <a:pt x="332" y="1023"/>
                  <a:pt x="515" y="894"/>
                </a:cubicBezTo>
                <a:cubicBezTo>
                  <a:pt x="698" y="765"/>
                  <a:pt x="997" y="0"/>
                  <a:pt x="1283" y="4"/>
                </a:cubicBezTo>
                <a:cubicBezTo>
                  <a:pt x="1569" y="8"/>
                  <a:pt x="1952" y="863"/>
                  <a:pt x="2234" y="920"/>
                </a:cubicBezTo>
                <a:cubicBezTo>
                  <a:pt x="2516" y="977"/>
                  <a:pt x="2822" y="464"/>
                  <a:pt x="2976" y="34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3627" name="Group 187"/>
          <p:cNvGrpSpPr>
            <a:grpSpLocks/>
          </p:cNvGrpSpPr>
          <p:nvPr/>
        </p:nvGrpSpPr>
        <p:grpSpPr bwMode="auto">
          <a:xfrm>
            <a:off x="438150" y="609600"/>
            <a:ext cx="7307263" cy="1344613"/>
            <a:chOff x="276" y="426"/>
            <a:chExt cx="4603" cy="847"/>
          </a:xfrm>
        </p:grpSpPr>
        <p:pic>
          <p:nvPicPr>
            <p:cNvPr id="1853523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17"/>
              <a:ext cx="95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90" name="Picture 1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26"/>
              <a:ext cx="297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86" name="Picture 1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598"/>
              <a:ext cx="33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87" name="Picture 1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804"/>
              <a:ext cx="30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3588" name="Oval 148"/>
          <p:cNvSpPr>
            <a:spLocks noChangeArrowheads="1"/>
          </p:cNvSpPr>
          <p:nvPr/>
        </p:nvSpPr>
        <p:spPr bwMode="auto">
          <a:xfrm rot="1128809">
            <a:off x="5156200" y="3805238"/>
            <a:ext cx="1600200" cy="533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3602" name="Group 162"/>
          <p:cNvGrpSpPr>
            <a:grpSpLocks/>
          </p:cNvGrpSpPr>
          <p:nvPr/>
        </p:nvGrpSpPr>
        <p:grpSpPr bwMode="auto">
          <a:xfrm>
            <a:off x="2325688" y="2770188"/>
            <a:ext cx="6272212" cy="1506537"/>
            <a:chOff x="1465" y="1745"/>
            <a:chExt cx="3951" cy="949"/>
          </a:xfrm>
        </p:grpSpPr>
        <p:sp>
          <p:nvSpPr>
            <p:cNvPr id="1853603" name="Freeform 163"/>
            <p:cNvSpPr>
              <a:spLocks/>
            </p:cNvSpPr>
            <p:nvPr/>
          </p:nvSpPr>
          <p:spPr bwMode="auto">
            <a:xfrm>
              <a:off x="1465" y="2317"/>
              <a:ext cx="516" cy="366"/>
            </a:xfrm>
            <a:custGeom>
              <a:avLst/>
              <a:gdLst>
                <a:gd name="T0" fmla="*/ 0 w 516"/>
                <a:gd name="T1" fmla="*/ 106 h 366"/>
                <a:gd name="T2" fmla="*/ 220 w 516"/>
                <a:gd name="T3" fmla="*/ 4 h 366"/>
                <a:gd name="T4" fmla="*/ 343 w 516"/>
                <a:gd name="T5" fmla="*/ 82 h 366"/>
                <a:gd name="T6" fmla="*/ 438 w 516"/>
                <a:gd name="T7" fmla="*/ 254 h 366"/>
                <a:gd name="T8" fmla="*/ 516 w 516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366">
                  <a:moveTo>
                    <a:pt x="0" y="106"/>
                  </a:moveTo>
                  <a:cubicBezTo>
                    <a:pt x="35" y="89"/>
                    <a:pt x="163" y="8"/>
                    <a:pt x="220" y="4"/>
                  </a:cubicBezTo>
                  <a:cubicBezTo>
                    <a:pt x="277" y="0"/>
                    <a:pt x="307" y="41"/>
                    <a:pt x="343" y="82"/>
                  </a:cubicBezTo>
                  <a:cubicBezTo>
                    <a:pt x="378" y="124"/>
                    <a:pt x="409" y="207"/>
                    <a:pt x="438" y="254"/>
                  </a:cubicBezTo>
                  <a:cubicBezTo>
                    <a:pt x="467" y="301"/>
                    <a:pt x="500" y="343"/>
                    <a:pt x="516" y="366"/>
                  </a:cubicBezTo>
                </a:path>
              </a:pathLst>
            </a:custGeom>
            <a:noFill/>
            <a:ln w="47625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4" name="Freeform 164"/>
            <p:cNvSpPr>
              <a:spLocks/>
            </p:cNvSpPr>
            <p:nvPr/>
          </p:nvSpPr>
          <p:spPr bwMode="auto">
            <a:xfrm>
              <a:off x="1980" y="1745"/>
              <a:ext cx="1486" cy="949"/>
            </a:xfrm>
            <a:custGeom>
              <a:avLst/>
              <a:gdLst>
                <a:gd name="T0" fmla="*/ 0 w 1486"/>
                <a:gd name="T1" fmla="*/ 949 h 949"/>
                <a:gd name="T2" fmla="*/ 146 w 1486"/>
                <a:gd name="T3" fmla="*/ 847 h 949"/>
                <a:gd name="T4" fmla="*/ 358 w 1486"/>
                <a:gd name="T5" fmla="*/ 508 h 949"/>
                <a:gd name="T6" fmla="*/ 688 w 1486"/>
                <a:gd name="T7" fmla="*/ 85 h 949"/>
                <a:gd name="T8" fmla="*/ 1000 w 1486"/>
                <a:gd name="T9" fmla="*/ 102 h 949"/>
                <a:gd name="T10" fmla="*/ 1486 w 1486"/>
                <a:gd name="T11" fmla="*/ 69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6" h="949">
                  <a:moveTo>
                    <a:pt x="0" y="949"/>
                  </a:moveTo>
                  <a:cubicBezTo>
                    <a:pt x="24" y="932"/>
                    <a:pt x="86" y="920"/>
                    <a:pt x="146" y="847"/>
                  </a:cubicBezTo>
                  <a:cubicBezTo>
                    <a:pt x="206" y="774"/>
                    <a:pt x="268" y="635"/>
                    <a:pt x="358" y="508"/>
                  </a:cubicBezTo>
                  <a:cubicBezTo>
                    <a:pt x="448" y="381"/>
                    <a:pt x="581" y="153"/>
                    <a:pt x="688" y="85"/>
                  </a:cubicBezTo>
                  <a:cubicBezTo>
                    <a:pt x="795" y="17"/>
                    <a:pt x="867" y="0"/>
                    <a:pt x="1000" y="102"/>
                  </a:cubicBezTo>
                  <a:cubicBezTo>
                    <a:pt x="1133" y="204"/>
                    <a:pt x="1385" y="571"/>
                    <a:pt x="1486" y="695"/>
                  </a:cubicBezTo>
                </a:path>
              </a:pathLst>
            </a:custGeom>
            <a:noFill/>
            <a:ln w="47625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5" name="Freeform 165"/>
            <p:cNvSpPr>
              <a:spLocks/>
            </p:cNvSpPr>
            <p:nvPr/>
          </p:nvSpPr>
          <p:spPr bwMode="auto">
            <a:xfrm>
              <a:off x="3460" y="2429"/>
              <a:ext cx="593" cy="167"/>
            </a:xfrm>
            <a:custGeom>
              <a:avLst/>
              <a:gdLst>
                <a:gd name="T0" fmla="*/ 0 w 584"/>
                <a:gd name="T1" fmla="*/ 0 h 161"/>
                <a:gd name="T2" fmla="*/ 132 w 584"/>
                <a:gd name="T3" fmla="*/ 27 h 161"/>
                <a:gd name="T4" fmla="*/ 313 w 584"/>
                <a:gd name="T5" fmla="*/ 80 h 161"/>
                <a:gd name="T6" fmla="*/ 584 w 584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161">
                  <a:moveTo>
                    <a:pt x="0" y="0"/>
                  </a:moveTo>
                  <a:cubicBezTo>
                    <a:pt x="22" y="4"/>
                    <a:pt x="80" y="14"/>
                    <a:pt x="132" y="27"/>
                  </a:cubicBezTo>
                  <a:cubicBezTo>
                    <a:pt x="184" y="40"/>
                    <a:pt x="238" y="58"/>
                    <a:pt x="313" y="80"/>
                  </a:cubicBezTo>
                  <a:cubicBezTo>
                    <a:pt x="388" y="102"/>
                    <a:pt x="528" y="144"/>
                    <a:pt x="584" y="161"/>
                  </a:cubicBezTo>
                </a:path>
              </a:pathLst>
            </a:custGeom>
            <a:noFill/>
            <a:ln w="47625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6" name="Freeform 166"/>
            <p:cNvSpPr>
              <a:spLocks/>
            </p:cNvSpPr>
            <p:nvPr/>
          </p:nvSpPr>
          <p:spPr bwMode="auto">
            <a:xfrm>
              <a:off x="4048" y="2112"/>
              <a:ext cx="466" cy="495"/>
            </a:xfrm>
            <a:custGeom>
              <a:avLst/>
              <a:gdLst>
                <a:gd name="T0" fmla="*/ 0 w 455"/>
                <a:gd name="T1" fmla="*/ 488 h 488"/>
                <a:gd name="T2" fmla="*/ 170 w 455"/>
                <a:gd name="T3" fmla="*/ 311 h 488"/>
                <a:gd name="T4" fmla="*/ 322 w 455"/>
                <a:gd name="T5" fmla="*/ 141 h 488"/>
                <a:gd name="T6" fmla="*/ 455 w 45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488">
                  <a:moveTo>
                    <a:pt x="0" y="488"/>
                  </a:moveTo>
                  <a:cubicBezTo>
                    <a:pt x="28" y="459"/>
                    <a:pt x="117" y="369"/>
                    <a:pt x="170" y="311"/>
                  </a:cubicBezTo>
                  <a:cubicBezTo>
                    <a:pt x="223" y="253"/>
                    <a:pt x="275" y="193"/>
                    <a:pt x="322" y="141"/>
                  </a:cubicBezTo>
                  <a:cubicBezTo>
                    <a:pt x="369" y="89"/>
                    <a:pt x="427" y="29"/>
                    <a:pt x="455" y="0"/>
                  </a:cubicBezTo>
                </a:path>
              </a:pathLst>
            </a:custGeom>
            <a:noFill/>
            <a:ln w="47625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3607" name="Picture 1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015"/>
              <a:ext cx="85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3608" name="Group 168"/>
          <p:cNvGrpSpPr>
            <a:grpSpLocks/>
          </p:cNvGrpSpPr>
          <p:nvPr/>
        </p:nvGrpSpPr>
        <p:grpSpPr bwMode="auto">
          <a:xfrm>
            <a:off x="2438400" y="3825875"/>
            <a:ext cx="6086475" cy="1019175"/>
            <a:chOff x="1536" y="2410"/>
            <a:chExt cx="3834" cy="642"/>
          </a:xfrm>
        </p:grpSpPr>
        <p:sp>
          <p:nvSpPr>
            <p:cNvPr id="1853609" name="Freeform 169"/>
            <p:cNvSpPr>
              <a:spLocks/>
            </p:cNvSpPr>
            <p:nvPr/>
          </p:nvSpPr>
          <p:spPr bwMode="auto">
            <a:xfrm>
              <a:off x="1536" y="2547"/>
              <a:ext cx="455" cy="333"/>
            </a:xfrm>
            <a:custGeom>
              <a:avLst/>
              <a:gdLst>
                <a:gd name="T0" fmla="*/ 0 w 455"/>
                <a:gd name="T1" fmla="*/ 333 h 333"/>
                <a:gd name="T2" fmla="*/ 58 w 455"/>
                <a:gd name="T3" fmla="*/ 189 h 333"/>
                <a:gd name="T4" fmla="*/ 133 w 455"/>
                <a:gd name="T5" fmla="*/ 37 h 333"/>
                <a:gd name="T6" fmla="*/ 200 w 455"/>
                <a:gd name="T7" fmla="*/ 3 h 333"/>
                <a:gd name="T8" fmla="*/ 277 w 455"/>
                <a:gd name="T9" fmla="*/ 53 h 333"/>
                <a:gd name="T10" fmla="*/ 353 w 455"/>
                <a:gd name="T11" fmla="*/ 130 h 333"/>
                <a:gd name="T12" fmla="*/ 455 w 455"/>
                <a:gd name="T13" fmla="*/ 15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333">
                  <a:moveTo>
                    <a:pt x="0" y="333"/>
                  </a:moveTo>
                  <a:cubicBezTo>
                    <a:pt x="9" y="309"/>
                    <a:pt x="36" y="238"/>
                    <a:pt x="58" y="189"/>
                  </a:cubicBezTo>
                  <a:cubicBezTo>
                    <a:pt x="80" y="140"/>
                    <a:pt x="109" y="68"/>
                    <a:pt x="133" y="37"/>
                  </a:cubicBezTo>
                  <a:cubicBezTo>
                    <a:pt x="157" y="6"/>
                    <a:pt x="176" y="0"/>
                    <a:pt x="200" y="3"/>
                  </a:cubicBezTo>
                  <a:cubicBezTo>
                    <a:pt x="224" y="6"/>
                    <a:pt x="252" y="32"/>
                    <a:pt x="277" y="53"/>
                  </a:cubicBezTo>
                  <a:cubicBezTo>
                    <a:pt x="302" y="74"/>
                    <a:pt x="323" y="113"/>
                    <a:pt x="353" y="130"/>
                  </a:cubicBezTo>
                  <a:cubicBezTo>
                    <a:pt x="383" y="147"/>
                    <a:pt x="434" y="150"/>
                    <a:pt x="455" y="155"/>
                  </a:cubicBezTo>
                </a:path>
              </a:pathLst>
            </a:custGeom>
            <a:noFill/>
            <a:ln w="4762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0" name="Freeform 170"/>
            <p:cNvSpPr>
              <a:spLocks/>
            </p:cNvSpPr>
            <p:nvPr/>
          </p:nvSpPr>
          <p:spPr bwMode="auto">
            <a:xfrm>
              <a:off x="1968" y="2410"/>
              <a:ext cx="1488" cy="642"/>
            </a:xfrm>
            <a:custGeom>
              <a:avLst/>
              <a:gdLst>
                <a:gd name="T0" fmla="*/ 0 w 1488"/>
                <a:gd name="T1" fmla="*/ 278 h 642"/>
                <a:gd name="T2" fmla="*/ 150 w 1488"/>
                <a:gd name="T3" fmla="*/ 377 h 642"/>
                <a:gd name="T4" fmla="*/ 319 w 1488"/>
                <a:gd name="T5" fmla="*/ 411 h 642"/>
                <a:gd name="T6" fmla="*/ 463 w 1488"/>
                <a:gd name="T7" fmla="*/ 453 h 642"/>
                <a:gd name="T8" fmla="*/ 556 w 1488"/>
                <a:gd name="T9" fmla="*/ 504 h 642"/>
                <a:gd name="T10" fmla="*/ 666 w 1488"/>
                <a:gd name="T11" fmla="*/ 589 h 642"/>
                <a:gd name="T12" fmla="*/ 768 w 1488"/>
                <a:gd name="T13" fmla="*/ 639 h 642"/>
                <a:gd name="T14" fmla="*/ 887 w 1488"/>
                <a:gd name="T15" fmla="*/ 572 h 642"/>
                <a:gd name="T16" fmla="*/ 1031 w 1488"/>
                <a:gd name="T17" fmla="*/ 216 h 642"/>
                <a:gd name="T18" fmla="*/ 1158 w 1488"/>
                <a:gd name="T19" fmla="*/ 46 h 642"/>
                <a:gd name="T20" fmla="*/ 1361 w 1488"/>
                <a:gd name="T21" fmla="*/ 4 h 642"/>
                <a:gd name="T22" fmla="*/ 1488 w 1488"/>
                <a:gd name="T23" fmla="*/ 2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8" h="642">
                  <a:moveTo>
                    <a:pt x="0" y="278"/>
                  </a:moveTo>
                  <a:cubicBezTo>
                    <a:pt x="25" y="295"/>
                    <a:pt x="97" y="355"/>
                    <a:pt x="150" y="377"/>
                  </a:cubicBezTo>
                  <a:cubicBezTo>
                    <a:pt x="203" y="399"/>
                    <a:pt x="267" y="398"/>
                    <a:pt x="319" y="411"/>
                  </a:cubicBezTo>
                  <a:cubicBezTo>
                    <a:pt x="371" y="424"/>
                    <a:pt x="424" y="438"/>
                    <a:pt x="463" y="453"/>
                  </a:cubicBezTo>
                  <a:cubicBezTo>
                    <a:pt x="502" y="468"/>
                    <a:pt x="522" y="481"/>
                    <a:pt x="556" y="504"/>
                  </a:cubicBezTo>
                  <a:cubicBezTo>
                    <a:pt x="590" y="527"/>
                    <a:pt x="631" y="567"/>
                    <a:pt x="666" y="589"/>
                  </a:cubicBezTo>
                  <a:cubicBezTo>
                    <a:pt x="701" y="611"/>
                    <a:pt x="731" y="642"/>
                    <a:pt x="768" y="639"/>
                  </a:cubicBezTo>
                  <a:cubicBezTo>
                    <a:pt x="805" y="636"/>
                    <a:pt x="843" y="642"/>
                    <a:pt x="887" y="572"/>
                  </a:cubicBezTo>
                  <a:cubicBezTo>
                    <a:pt x="931" y="502"/>
                    <a:pt x="986" y="304"/>
                    <a:pt x="1031" y="216"/>
                  </a:cubicBezTo>
                  <a:cubicBezTo>
                    <a:pt x="1076" y="128"/>
                    <a:pt x="1103" y="81"/>
                    <a:pt x="1158" y="46"/>
                  </a:cubicBezTo>
                  <a:cubicBezTo>
                    <a:pt x="1213" y="11"/>
                    <a:pt x="1306" y="8"/>
                    <a:pt x="1361" y="4"/>
                  </a:cubicBezTo>
                  <a:cubicBezTo>
                    <a:pt x="1416" y="0"/>
                    <a:pt x="1462" y="18"/>
                    <a:pt x="1488" y="21"/>
                  </a:cubicBezTo>
                </a:path>
              </a:pathLst>
            </a:custGeom>
            <a:noFill/>
            <a:ln w="4762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1" name="Freeform 171"/>
            <p:cNvSpPr>
              <a:spLocks/>
            </p:cNvSpPr>
            <p:nvPr/>
          </p:nvSpPr>
          <p:spPr bwMode="auto">
            <a:xfrm>
              <a:off x="3449" y="2429"/>
              <a:ext cx="608" cy="269"/>
            </a:xfrm>
            <a:custGeom>
              <a:avLst/>
              <a:gdLst>
                <a:gd name="T0" fmla="*/ 0 w 608"/>
                <a:gd name="T1" fmla="*/ 0 h 269"/>
                <a:gd name="T2" fmla="*/ 198 w 608"/>
                <a:gd name="T3" fmla="*/ 195 h 269"/>
                <a:gd name="T4" fmla="*/ 352 w 608"/>
                <a:gd name="T5" fmla="*/ 263 h 269"/>
                <a:gd name="T6" fmla="*/ 481 w 608"/>
                <a:gd name="T7" fmla="*/ 229 h 269"/>
                <a:gd name="T8" fmla="*/ 608 w 608"/>
                <a:gd name="T9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69">
                  <a:moveTo>
                    <a:pt x="0" y="0"/>
                  </a:moveTo>
                  <a:cubicBezTo>
                    <a:pt x="32" y="32"/>
                    <a:pt x="139" y="151"/>
                    <a:pt x="198" y="195"/>
                  </a:cubicBezTo>
                  <a:cubicBezTo>
                    <a:pt x="257" y="239"/>
                    <a:pt x="306" y="257"/>
                    <a:pt x="352" y="263"/>
                  </a:cubicBezTo>
                  <a:cubicBezTo>
                    <a:pt x="399" y="269"/>
                    <a:pt x="438" y="244"/>
                    <a:pt x="481" y="229"/>
                  </a:cubicBezTo>
                  <a:cubicBezTo>
                    <a:pt x="524" y="214"/>
                    <a:pt x="582" y="183"/>
                    <a:pt x="608" y="171"/>
                  </a:cubicBezTo>
                </a:path>
              </a:pathLst>
            </a:custGeom>
            <a:noFill/>
            <a:ln w="4762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2" name="Freeform 172"/>
            <p:cNvSpPr>
              <a:spLocks/>
            </p:cNvSpPr>
            <p:nvPr/>
          </p:nvSpPr>
          <p:spPr bwMode="auto">
            <a:xfrm>
              <a:off x="4049" y="2600"/>
              <a:ext cx="469" cy="136"/>
            </a:xfrm>
            <a:custGeom>
              <a:avLst/>
              <a:gdLst>
                <a:gd name="T0" fmla="*/ 0 w 469"/>
                <a:gd name="T1" fmla="*/ 0 h 136"/>
                <a:gd name="T2" fmla="*/ 261 w 469"/>
                <a:gd name="T3" fmla="*/ 72 h 136"/>
                <a:gd name="T4" fmla="*/ 469 w 469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9" h="136">
                  <a:moveTo>
                    <a:pt x="0" y="0"/>
                  </a:moveTo>
                  <a:cubicBezTo>
                    <a:pt x="43" y="10"/>
                    <a:pt x="183" y="49"/>
                    <a:pt x="261" y="72"/>
                  </a:cubicBezTo>
                  <a:cubicBezTo>
                    <a:pt x="339" y="95"/>
                    <a:pt x="426" y="123"/>
                    <a:pt x="469" y="136"/>
                  </a:cubicBezTo>
                </a:path>
              </a:pathLst>
            </a:custGeom>
            <a:noFill/>
            <a:ln w="4762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3613" name="Picture 1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687"/>
              <a:ext cx="81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3626" name="Picture 1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57325"/>
            <a:ext cx="70119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641" name="Rectangle 20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650" name="Picture 2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6030913"/>
            <a:ext cx="3190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51" name="Picture 2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6048375"/>
            <a:ext cx="654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55" name="Picture 2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32500"/>
            <a:ext cx="28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56" name="Picture 2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80" y="6057159"/>
            <a:ext cx="23615" cy="2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659" name="Picture 2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01" y="6131116"/>
            <a:ext cx="198110" cy="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628" name="Group 188"/>
          <p:cNvGrpSpPr>
            <a:grpSpLocks/>
          </p:cNvGrpSpPr>
          <p:nvPr/>
        </p:nvGrpSpPr>
        <p:grpSpPr bwMode="auto">
          <a:xfrm>
            <a:off x="2514600" y="6361113"/>
            <a:ext cx="4935538" cy="420687"/>
            <a:chOff x="2496" y="48"/>
            <a:chExt cx="3109" cy="265"/>
          </a:xfrm>
        </p:grpSpPr>
        <p:pic>
          <p:nvPicPr>
            <p:cNvPr id="1853617" name="Picture 1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" y="96"/>
              <a:ext cx="302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600" name="Rectangle 160"/>
            <p:cNvSpPr>
              <a:spLocks noChangeArrowheads="1"/>
            </p:cNvSpPr>
            <p:nvPr/>
          </p:nvSpPr>
          <p:spPr bwMode="auto">
            <a:xfrm>
              <a:off x="2496" y="48"/>
              <a:ext cx="3109" cy="26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3640" name="Group 200"/>
          <p:cNvGrpSpPr>
            <a:grpSpLocks/>
          </p:cNvGrpSpPr>
          <p:nvPr/>
        </p:nvGrpSpPr>
        <p:grpSpPr bwMode="auto">
          <a:xfrm>
            <a:off x="2732088" y="1905000"/>
            <a:ext cx="5649912" cy="466725"/>
            <a:chOff x="1721" y="1200"/>
            <a:chExt cx="3559" cy="294"/>
          </a:xfrm>
        </p:grpSpPr>
        <p:pic>
          <p:nvPicPr>
            <p:cNvPr id="1853639" name="Picture 19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1341"/>
              <a:ext cx="122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631" name="AutoShape 191"/>
            <p:cNvSpPr>
              <a:spLocks/>
            </p:cNvSpPr>
            <p:nvPr/>
          </p:nvSpPr>
          <p:spPr bwMode="auto">
            <a:xfrm rot="-5400000">
              <a:off x="3429" y="-508"/>
              <a:ext cx="144" cy="3559"/>
            </a:xfrm>
            <a:prstGeom prst="leftBrace">
              <a:avLst>
                <a:gd name="adj1" fmla="val 20596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5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5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5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53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5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5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5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5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5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" fill="hold"/>
                                        <p:tgtEl>
                                          <p:spTgt spid="1853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1853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1853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5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5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5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5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88" grpId="0" animBg="1"/>
      <p:bldP spid="185358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7&quot;/&gt;&lt;property id=&quot;20307&quot; value=&quot;738&quot;/&gt;&lt;/object&gt;&lt;object type=&quot;3&quot; unique_id=&quot;114236&quot;&gt;&lt;property id=&quot;20148&quot; value=&quot;5&quot;/&gt;&lt;property id=&quot;20300&quot; value=&quot;Slide 27&quot;/&gt;&lt;property id=&quot;20307&quot; value=&quot;739&quot;/&gt;&lt;/object&gt;&lt;object type=&quot;3&quot; unique_id=&quot;114882&quot;&gt;&lt;property id=&quot;20148&quot; value=&quot;5&quot;/&gt;&lt;property id=&quot;20300&quot; value=&quot;Slide 37&quot;/&gt;&lt;property id=&quot;20307&quot; value=&quot;746&quot;/&gt;&lt;/object&gt;&lt;object type=&quot;3&quot; unique_id=&quot;114919&quot;&gt;&lt;property id=&quot;20148&quot; value=&quot;5&quot;/&gt;&lt;property id=&quot;20300&quot; value=&quot;Slide 4&quot;/&gt;&lt;property id=&quot;20307&quot; value=&quot;749&quot;/&gt;&lt;/object&gt;&lt;object type=&quot;3&quot; unique_id=&quot;114920&quot;&gt;&lt;property id=&quot;20148&quot; value=&quot;5&quot;/&gt;&lt;property id=&quot;20300&quot; value=&quot;Slide 5&quot;/&gt;&lt;property id=&quot;20307&quot; value=&quot;748&quot;/&gt;&lt;/object&gt;&lt;object type=&quot;3&quot; unique_id=&quot;114921&quot;&gt;&lt;property id=&quot;20148&quot; value=&quot;5&quot;/&gt;&lt;property id=&quot;20300&quot; value=&quot;Slide 6&quot;/&gt;&lt;property id=&quot;20307&quot; value=&quot;750&quot;/&gt;&lt;/object&gt;&lt;object type=&quot;3&quot; unique_id=&quot;114922&quot;&gt;&lt;property id=&quot;20148&quot; value=&quot;5&quot;/&gt;&lt;property id=&quot;20300&quot; value=&quot;Slide 11&quot;/&gt;&lt;property id=&quot;20307&quot; value=&quot;747&quot;/&gt;&lt;/object&gt;&lt;object type=&quot;3&quot; unique_id=&quot;115014&quot;&gt;&lt;property id=&quot;20148&quot; value=&quot;5&quot;/&gt;&lt;property id=&quot;20300&quot; value=&quot;Slide 2&quot;/&gt;&lt;property id=&quot;20307&quot; value=&quot;751&quot;/&gt;&lt;/object&gt;&lt;object type=&quot;3&quot; unique_id=&quot;115015&quot;&gt;&lt;property id=&quot;20148&quot; value=&quot;5&quot;/&gt;&lt;property id=&quot;20300&quot; value=&quot;Slide 3&quot;/&gt;&lt;property id=&quot;20307&quot; value=&quot;752&quot;/&gt;&lt;/object&gt;&lt;object type=&quot;3&quot; unique_id=&quot;115091&quot;&gt;&lt;property id=&quot;20148&quot; value=&quot;5&quot;/&gt;&lt;property id=&quot;20300&quot; value=&quot;Slide 9&quot;/&gt;&lt;property id=&quot;20307&quot; value=&quot;753&quot;/&gt;&lt;/object&gt;&lt;object type=&quot;3&quot; unique_id=&quot;115444&quot;&gt;&lt;property id=&quot;20148&quot; value=&quot;5&quot;/&gt;&lt;property id=&quot;20300&quot; value=&quot;Slide 8&quot;/&gt;&lt;property id=&quot;20307&quot; value=&quot;754&quot;/&gt;&lt;/object&gt;&lt;object type=&quot;3&quot; unique_id=&quot;115547&quot;&gt;&lt;property id=&quot;20148&quot; value=&quot;5&quot;/&gt;&lt;property id=&quot;20300&quot; value=&quot;Slide 12&quot;/&gt;&lt;property id=&quot;20307&quot; value=&quot;755&quot;/&gt;&lt;/object&gt;&lt;object type=&quot;3&quot; unique_id=&quot;115566&quot;&gt;&lt;property id=&quot;20148&quot; value=&quot;5&quot;/&gt;&lt;property id=&quot;20300&quot; value=&quot;Slide 29&quot;/&gt;&lt;property id=&quot;20307&quot; value=&quot;756&quot;/&gt;&lt;/object&gt;&lt;object type=&quot;3&quot; unique_id=&quot;115643&quot;&gt;&lt;property id=&quot;20148&quot; value=&quot;5&quot;/&gt;&lt;property id=&quot;20300&quot; value=&quot;Slide 30&quot;/&gt;&lt;property id=&quot;20307&quot; value=&quot;757&quot;/&gt;&lt;/object&gt;&lt;object type=&quot;3&quot; unique_id=&quot;115704&quot;&gt;&lt;property id=&quot;20148&quot; value=&quot;5&quot;/&gt;&lt;property id=&quot;20300&quot; value=&quot;Slide 31&quot;/&gt;&lt;property id=&quot;20307&quot; value=&quot;758&quot;/&gt;&lt;/object&gt;&lt;object type=&quot;3&quot; unique_id=&quot;115831&quot;&gt;&lt;property id=&quot;20148&quot; value=&quot;5&quot;/&gt;&lt;property id=&quot;20300&quot; value=&quot;Slide 33&quot;/&gt;&lt;property id=&quot;20307&quot; value=&quot;759&quot;/&gt;&lt;/object&gt;&lt;object type=&quot;3&quot; unique_id=&quot;115942&quot;&gt;&lt;property id=&quot;20148&quot; value=&quot;5&quot;/&gt;&lt;property id=&quot;20300&quot; value=&quot;Slide 34&quot;/&gt;&lt;property id=&quot;20307&quot; value=&quot;760&quot;/&gt;&lt;/object&gt;&lt;object type=&quot;3&quot; unique_id=&quot;116012&quot;&gt;&lt;property id=&quot;20148&quot; value=&quot;5&quot;/&gt;&lt;property id=&quot;20300&quot; value=&quot;Slide 35&quot;/&gt;&lt;property id=&quot;20307&quot; value=&quot;761&quot;/&gt;&lt;/object&gt;&lt;object type=&quot;3&quot; unique_id=&quot;116085&quot;&gt;&lt;property id=&quot;20148&quot; value=&quot;5&quot;/&gt;&lt;property id=&quot;20300&quot; value=&quot;Slide 10&quot;/&gt;&lt;property id=&quot;20307&quot; value=&quot;764&quot;/&gt;&lt;/object&gt;&lt;object type=&quot;3&quot; unique_id=&quot;116336&quot;&gt;&lt;property id=&quot;20148&quot; value=&quot;5&quot;/&gt;&lt;property id=&quot;20300&quot; value=&quot;Slide 28&quot;/&gt;&lt;property id=&quot;20307&quot; value=&quot;765&quot;/&gt;&lt;/object&gt;&lt;object type=&quot;3&quot; unique_id=&quot;116337&quot;&gt;&lt;property id=&quot;20148&quot; value=&quot;5&quot;/&gt;&lt;property id=&quot;20300&quot; value=&quot;Slide 32&quot;/&gt;&lt;property id=&quot;20307&quot; value=&quot;766&quot;/&gt;&lt;/object&gt;&lt;object type=&quot;3&quot; unique_id=&quot;116554&quot;&gt;&lt;property id=&quot;20148&quot; value=&quot;5&quot;/&gt;&lt;property id=&quot;20300&quot; value=&quot;Slide 40&quot;/&gt;&lt;property id=&quot;20307&quot; value=&quot;767&quot;/&gt;&lt;/object&gt;&lt;object type=&quot;3&quot; unique_id=&quot;116555&quot;&gt;&lt;property id=&quot;20148&quot; value=&quot;5&quot;/&gt;&lt;property id=&quot;20300&quot; value=&quot;Slide 41&quot;/&gt;&lt;property id=&quot;20307&quot; value=&quot;768&quot;/&gt;&lt;/object&gt;&lt;object type=&quot;3&quot; unique_id=&quot;116556&quot;&gt;&lt;property id=&quot;20148&quot; value=&quot;5&quot;/&gt;&lt;property id=&quot;20300&quot; value=&quot;Slide 42&quot;/&gt;&lt;property id=&quot;20307&quot; value=&quot;769&quot;/&gt;&lt;/object&gt;&lt;object type=&quot;3&quot; unique_id=&quot;116557&quot;&gt;&lt;property id=&quot;20148&quot; value=&quot;5&quot;/&gt;&lt;property id=&quot;20300&quot; value=&quot;Slide 43&quot;/&gt;&lt;property id=&quot;20307&quot; value=&quot;770&quot;/&gt;&lt;/object&gt;&lt;object type=&quot;3&quot; unique_id=&quot;116558&quot;&gt;&lt;property id=&quot;20148&quot; value=&quot;5&quot;/&gt;&lt;property id=&quot;20300&quot; value=&quot;Slide 44&quot;/&gt;&lt;property id=&quot;20307&quot; value=&quot;771&quot;/&gt;&lt;/object&gt;&lt;object type=&quot;3&quot; unique_id=&quot;116687&quot;&gt;&lt;property id=&quot;20148&quot; value=&quot;5&quot;/&gt;&lt;property id=&quot;20300&quot; value=&quot;Slide 45&quot;/&gt;&lt;property id=&quot;20307&quot; value=&quot;772&quot;/&gt;&lt;/object&gt;&lt;object type=&quot;3&quot; unique_id=&quot;116688&quot;&gt;&lt;property id=&quot;20148&quot; value=&quot;5&quot;/&gt;&lt;property id=&quot;20300&quot; value=&quot;Slide 46&quot;/&gt;&lt;property id=&quot;20307&quot; value=&quot;773&quot;/&gt;&lt;/object&gt;&lt;object type=&quot;3&quot; unique_id=&quot;117029&quot;&gt;&lt;property id=&quot;20148&quot; value=&quot;5&quot;/&gt;&lt;property id=&quot;20300&quot; value=&quot;Slide 15&quot;/&gt;&lt;property id=&quot;20307&quot; value=&quot;774&quot;/&gt;&lt;/object&gt;&lt;object type=&quot;3&quot; unique_id=&quot;117065&quot;&gt;&lt;property id=&quot;20148&quot; value=&quot;5&quot;/&gt;&lt;property id=&quot;20300&quot; value=&quot;Slide 17&quot;/&gt;&lt;property id=&quot;20307&quot; value=&quot;775&quot;/&gt;&lt;/object&gt;&lt;object type=&quot;3&quot; unique_id=&quot;117606&quot;&gt;&lt;property id=&quot;20148&quot; value=&quot;5&quot;/&gt;&lt;property id=&quot;20300&quot; value=&quot;Slide 18&quot;/&gt;&lt;property id=&quot;20307&quot; value=&quot;787&quot;/&gt;&lt;/object&gt;&lt;object type=&quot;3&quot; unique_id=&quot;117607&quot;&gt;&lt;property id=&quot;20148&quot; value=&quot;5&quot;/&gt;&lt;property id=&quot;20300&quot; value=&quot;Slide 19&quot;/&gt;&lt;property id=&quot;20307&quot; value=&quot;778&quot;/&gt;&lt;/object&gt;&lt;object type=&quot;3&quot; unique_id=&quot;117609&quot;&gt;&lt;property id=&quot;20148&quot; value=&quot;5&quot;/&gt;&lt;property id=&quot;20300&quot; value=&quot;Slide 20&quot;/&gt;&lt;property id=&quot;20307&quot; value=&quot;780&quot;/&gt;&lt;/object&gt;&lt;object type=&quot;3&quot; unique_id=&quot;117610&quot;&gt;&lt;property id=&quot;20148&quot; value=&quot;5&quot;/&gt;&lt;property id=&quot;20300&quot; value=&quot;Slide 21&quot;/&gt;&lt;property id=&quot;20307&quot; value=&quot;781&quot;/&gt;&lt;/object&gt;&lt;object type=&quot;3&quot; unique_id=&quot;117611&quot;&gt;&lt;property id=&quot;20148&quot; value=&quot;5&quot;/&gt;&lt;property id=&quot;20300&quot; value=&quot;Slide 22&quot;/&gt;&lt;property id=&quot;20307&quot; value=&quot;782&quot;/&gt;&lt;/object&gt;&lt;object type=&quot;3&quot; unique_id=&quot;117612&quot;&gt;&lt;property id=&quot;20148&quot; value=&quot;5&quot;/&gt;&lt;property id=&quot;20300&quot; value=&quot;Slide 23&quot;/&gt;&lt;property id=&quot;20307&quot; value=&quot;783&quot;/&gt;&lt;/object&gt;&lt;object type=&quot;3&quot; unique_id=&quot;117613&quot;&gt;&lt;property id=&quot;20148&quot; value=&quot;5&quot;/&gt;&lt;property id=&quot;20300&quot; value=&quot;Slide 24&quot;/&gt;&lt;property id=&quot;20307&quot; value=&quot;784&quot;/&gt;&lt;/object&gt;&lt;object type=&quot;3&quot; unique_id=&quot;117614&quot;&gt;&lt;property id=&quot;20148&quot; value=&quot;5&quot;/&gt;&lt;property id=&quot;20300&quot; value=&quot;Slide 25&quot;/&gt;&lt;property id=&quot;20307&quot; value=&quot;785&quot;/&gt;&lt;/object&gt;&lt;object type=&quot;3&quot; unique_id=&quot;117615&quot;&gt;&lt;property id=&quot;20148&quot; value=&quot;5&quot;/&gt;&lt;property id=&quot;20300&quot; value=&quot;Slide 26&quot;/&gt;&lt;property id=&quot;20307&quot; value=&quot;786&quot;/&gt;&lt;/object&gt;&lt;object type=&quot;3&quot; unique_id=&quot;119381&quot;&gt;&lt;property id=&quot;20148&quot; value=&quot;5&quot;/&gt;&lt;property id=&quot;20300&quot; value=&quot;Slide 47&quot;/&gt;&lt;property id=&quot;20307&quot; value=&quot;788&quot;/&gt;&lt;/object&gt;&lt;object type=&quot;3&quot; unique_id=&quot;119426&quot;&gt;&lt;property id=&quot;20148&quot; value=&quot;5&quot;/&gt;&lt;property id=&quot;20300&quot; value=&quot;Slide 14&quot;/&gt;&lt;property id=&quot;20307&quot; value=&quot;789&quot;/&gt;&lt;/object&gt;&lt;object type=&quot;3&quot; unique_id=&quot;119697&quot;&gt;&lt;property id=&quot;20148&quot; value=&quot;5&quot;/&gt;&lt;property id=&quot;20300&quot; value=&quot;Slide 13&quot;/&gt;&lt;property id=&quot;20307&quot; value=&quot;790&quot;/&gt;&lt;/object&gt;&lt;object type=&quot;3&quot; unique_id=&quot;119878&quot;&gt;&lt;property id=&quot;20148&quot; value=&quot;5&quot;/&gt;&lt;property id=&quot;20300&quot; value=&quot;Slide 36&quot;/&gt;&lt;property id=&quot;20307&quot; value=&quot;791&quot;/&gt;&lt;/object&gt;&lt;object type=&quot;3&quot; unique_id=&quot;120017&quot;&gt;&lt;property id=&quot;20148&quot; value=&quot;5&quot;/&gt;&lt;property id=&quot;20300&quot; value=&quot;Slide 16&quot;/&gt;&lt;property id=&quot;20307&quot; value=&quot;792&quot;/&gt;&lt;/object&gt;&lt;object type=&quot;3&quot; unique_id=&quot;120018&quot;&gt;&lt;property id=&quot;20148&quot; value=&quot;5&quot;/&gt;&lt;property id=&quot;20300&quot; value=&quot;Slide 38&quot;/&gt;&lt;property id=&quot;20307&quot; value=&quot;793&quot;/&gt;&lt;/object&gt;&lt;object type=&quot;3&quot; unique_id=&quot;120019&quot;&gt;&lt;property id=&quot;20148&quot; value=&quot;5&quot;/&gt;&lt;property id=&quot;20300&quot; value=&quot;Slide 39&quot;/&gt;&lt;property id=&quot;20307&quot; value=&quot;794&quot;/&gt;&lt;/object&gt;&lt;object type=&quot;3&quot; unique_id=&quot;142409&quot;&gt;&lt;property id=&quot;20148&quot; value=&quot;5&quot;/&gt;&lt;property id=&quot;20300&quot; value=&quot;Slide 1&quot;/&gt;&lt;property id=&quot;20307&quot; value=&quot;79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&#10;[(({\color{blue}f}(x))-({\color{red}g}(x)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49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{blue}What} happens {\color[rgb]{0,.8,0}if} w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00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is hypothesi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20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quad&#10;[{\color[rgb]{.6,.2,0}\max}\{{\color{blue}f}(x),{\color{red}g}(x)\}]\,\,-\,\,&#10;[{\color[rgb]{0,.8,0}\min}\{{\color{blue}f}(x),{\color{red}g}(x)\}]\quad 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0"/>
  <p:tag name="PICTUREFILESIZE" val="423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.6,.2,0}\max}\{{\color{blue}2},{\color{red}5}\}]-&#10;[{\color[rgb]{0,.8,0}\min}\{{\color{blue}2},{\color{red}5}\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5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-{\color{red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1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"/>
  <p:tag name="PICTUREFILESIZE" val="10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\,\,[{\color{blue}f}(x)]\,\,-&#10;\,\,[{\color{red}g}(x)]\,\,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18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\,\,{\color{blue}S}-{\color{red}T}\,\,{\color[rgb]{1,0,1}|}=&#10;[{\color[rgb]{.6,.2,0}\max}\{{\color{blue}S},{\color{red}T}\}]-&#10;[{\color[rgb]{0,.8,0}\min}\{{\color{blue}S},{\color{red}T}\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8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min}\{{\color{blue}f},{\color{red}g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.6,.2,0}\max}\{{\color{blue}f},{\color{red}g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50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5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\,\,[{\color{blue}f}(x)]\,\,-&#10;\,\,[{\color{red}g}(x)]\,\,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18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\,\,[{\color{blue}f}(x)]\,\,-&#10;\,\,[{\color{red}g}(x)]\,\,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1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(4x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49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x^2-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0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7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x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7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arabolas $y=x^2$ and $y=4x-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4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2\phantom{\,{\color[rgb]{1,0,1}|}\,\,2x-4x^2\,\,{\color[rgb]{1,0,1}|}\,}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98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|}\,\,\phantom{2x-4x^2}\,\,{\color[rgb]{1,0,1}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23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-4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2\,-(2x^2-4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0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int_0^2\,2x^2-4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56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left[2\frac{x^3}{3}-4\frac{x^2}{2}\right]_{x:\to0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23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left(\left[\frac{16}{3}-\frac{16}{2}\right]-[0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7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0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x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3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^5+x^4)-(2x^4+2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7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5-x^4-2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85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^{{\color{red}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9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3(x^2-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13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3(x-2)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24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2&#10;\phantom{\,{\color[rgb]{1,0,1}|}\,\,x^5-x^4-2x^3\,\,{\color[rgb]{1,0,1}|}\,}&#10;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04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|}\phantom{\,\,x^5-x^4-2x^3\,\,}{\color[rgb]{1,0,1}|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53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5-x^4-2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79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+(x^5-x^4-2x^3)\,dx\right]+&#10;\left[\int_0^2\,-(x^5-x^4-2x^3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7"/>
  <p:tag name="PICTUREFILESIZE" val="500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x^5-x^4-2x^3\,dx\right]-&#10;\left[\int_0^2\,x^5-x^4-2x^3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418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{\color[rgb]{1,0,1}|}\,\,&#10;x^5-x^4-2x^3\,\,{\color[rgb]{1,0,1}|}\,dx\right]&#10;+\left[\int_0^2\,{\color[rgb]{1,0,1}|}\,\,&#10;x^5-x^4-2x^3\,\,{\color[rgb]{1,0,1}|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4"/>
  <p:tag name="PICTUREFILESIZE" val="482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CY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6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9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^3(x-2)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6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7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$y=x^5+x^4$ and $y=2x^4+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8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2\,{\color[rgb]{1,0,1}|}\,\,x^5-x^4-2x^3\,\,{\color[rgb]{1,0,1}|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1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x^5-x^4-2x^3\,dx\right]-&#10;\left[\int_0^2\,x^5-x^4-2x^3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418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x^5-x^4-2x^3\,dx\right]-&#10;\left[\int_0^2\,x^5-x^4-2x^3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418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x^6}{6}-\frac{x^5}{5}-2\frac{x^4}{4}\right]_{x:\to-1}^{x:\to0}-&#10;\left[\frac{x^6}{6}-\frac{x^5}{5}-2\frac{x^4}{4}\right]_{x:\to0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91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2\,{\color[rgb]{1,0,1}|}\,\,x^5-x^4-2x^3\,\,{\color[rgb]{1,0,1}|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19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7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$y=x^5+x^4$ and $y=2x^4+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8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int_{-1}^0\,x^5-x^4-2x^3\,dx\right]-&#10;\left[\int_0^2\,x^5-x^4-2x^3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418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1}^2\,{\color[rgb]{1,0,1}|}\,\,x^5-x^4-2x^3\,\,{\color[rgb]{1,0,1}|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19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x^6}{6}-\frac{x^5}{5}-2\frac{x^4}{4}\right]_{x:\to-1}^{x:\to0}-&#10;\left[\frac{x^6}{6}-\frac{x^5}{5}-2\frac{x^4}{4}\right]_{x:\to0}^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914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0-\left(\frac{(-1)^6}{6}-\frac{(-1)^5}{5}-2\frac{(-1)^4}{4}\right)\right]-&#10;\left[\left(\frac{2^6}{6}-\frac{2^5}{5}-2\frac{2^4}{4}\right)-0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6"/>
  <p:tag name="PICTUREFILESIZE" val="6218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\frac{1}{6}-\frac{1}{5}+\frac{1}{2}\right]-&#10;\left[\frac{64}{6}-\frac{32}{5}-\frac{32}{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3118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8}{60}\right]-\left[-\frac{224}{6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8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8}{1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9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76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$y=x^5+x^4$ and $y=2x^4+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785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3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2}x-1$ and the parabola $y^2=x+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6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2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t hard to solve for $x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133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rd to solve for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87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2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2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3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2y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4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2}x-1$ and the parabola $y^2=x+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64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lightly uncommon, but doab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0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y+2)-(y^2-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8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y^2+2y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1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y+2)(y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8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(y+2)(y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2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We'll work this problem with expression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60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stead  of expressions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2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2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2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3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2y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4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2}x-1$ and the parabola $y^2=x+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64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y+2)-(y^2-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8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y^2+2y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10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y+2)(y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86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(y+2)(y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2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4\phantom{\,{\color[rgb]{1,0,1}|}\,\,-y^2+2y+8&#10;\,\,{\color[rgb]{1,0,1}|}\,}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093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|}\,\,\phantom{-y^2+2y+8}\,\,{\color[rgb]{1,0,1}|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54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y^2+2y+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88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+\int_{-2}^4}$$\,-y^2+2y+8\,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03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1}{3}y^3+y^2+8y\right]_{y:\to-2}^{y:\to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30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1}{3}4^3+&#10;4^2+8\cdot4\right]-&#10;\left[-\frac{1}{3}(-2)^3+&#10;(-2)^2+8(-2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8"/>
  <p:tag name="PICTUREFILESIZE" val="3744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64}{3}+&#10;16+32\right]-&#10;\left[\frac{8}{3}+&#10;4-16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30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8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You might choos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9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terchange $x$ and $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5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4\phantom{\,{\color[rgb]{1,0,1}|}\,\,-x^2+2x+8&#10;\,\,{\color[rgb]{1,0,1}|}\,}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07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|}\,\,\phantom{-y^2+2y+8}\,\,{\color[rgb]{1,0,1}|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54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e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3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\frac{1}{2}y-1$ and the parabola $x^2=y+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72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07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2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+2)-(x^2-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x^2+2x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8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x+2)(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178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x^2+2x+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48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(x+2)(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3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+\int_{-2}^4}$$\,-x^2+2x+8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95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1}{3}x^3+x^2+8x\right]_{x:\to-2}^{x:\to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183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1}{3}4^3+&#10;4^2+8\cdot4\right]-&#10;\left[-\frac{1}{3}(-2)^3+&#10;(-2)^2+8(-2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8"/>
  <p:tag name="PICTUREFILESIZE" val="374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-\frac{64}{3}+&#10;16+32\right]-&#10;\left[\frac{8}{3}+&#10;4-16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30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8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^2=7^2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23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\pm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444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^2=7^2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23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\pm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44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,\,{\color{blue}\left(\sqrt{7^2-x^2}\right)}-&#10;{\color{red}\left(-\sqrt{7^2-x^2}\right)}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193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72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72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39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3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2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97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4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-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3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7^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GRATING SYM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7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$[-a,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88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6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12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2\int_0^a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71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67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2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{-a}^a\,f(x)\,dx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936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7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7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\le x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\le\theta\le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04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7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53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7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\le\theta\le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04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x=7\cos\theta\,d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42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86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7^2-(7\sin\theta)^2}\,[7\cos\theta]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375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86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7^2-(7\sin\theta)^2}\,[7\cos\theta]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375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\,[7\cos\theta]\,[7\cos\theta]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77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7^2)\int_0^{\pi/2}\,\cos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24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2\thet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^2\theta)-(\sin^2\thet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5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^2\theta)-({\color{red}\sin^2\theta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9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\le\theta\le\pi/2\quad{\color[rgb]{0,.8,0}\Rightarrow}\quad\cos\theta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38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Rightarrow}\quad\sqrt{(7\cos\theta)^2}=7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44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Rightarrow}\quad7\cos\theta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7\cos\theta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131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^2\cos^2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26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-(\cos^2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^2(1-\sin^2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69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^2-7^2\sin^2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8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86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7^2-(7\sin\theta)^2}\,[7\cos\theta]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375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\,[7\cos\theta]\,[7\cos\theta]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778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7^2)\int_0^{\pi/2}\,\cos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242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2\thet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4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^2\theta)-(\sin^2\thet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5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^2\theta)-({\color{red}\sin^2\theta}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91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(\cos^2\theta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0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7^2)\int_0^{\pi/2}\,\frac{1+(\cos(2\theta))}{2}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126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+(\cos(2\theta)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85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^2\thet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3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a^b\,g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46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-(\cos^2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4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7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86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7^2-(7\sin\theta)^2}\,[7\cos\theta]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375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int_0^{\pi/2}\,[7\cos\theta]\,[7\cos\theta]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778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7^2)\int_0^{\pi/2}\,\cos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242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7^2)\int_0^{\pi/2}\,\frac{1+(\cos(2\theta))}{2}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126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heta+\frac{\sin(2\theta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335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99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theta+\frac{\sin(2\theta)}{2}\right]_{\theta:\to0}^{\theta:\to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471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\sin\pi}{2}\right]-&#10;\left[0+\frac{\sin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55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\sin\pi}{2}\right]-&#10;\left[0+\frac{\sin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55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0}{2}\right]-&#10;\left[0+\frac{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313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\sin\pi}{2}\right]-&#10;\left[0+\frac{\sin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55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_{-7}^7\,\sqrt{7^2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62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area enclosed in a circl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103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5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\sin\pi}{2}\right]-&#10;\left[0+\frac{\sin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55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left[\frac{\pi}{2}+\frac{0}{2}\right]-&#10;\left[0+\frac{0}{2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313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7^2)\left[\frac{\pi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345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pi)(7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83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y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80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2+y^2=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a^b\,g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4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area of 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4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the curves $y={\color{blue}f}(x)$ and $y={\color{red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0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a^b\,g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4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{\color{blue}f}(x)\ge{\color{red}g}(x)$,&#10;{\color[rgb]{0,.8,0}for all} $x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16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y the lines ${\color[rgb]{0,.8,0}x=a}$ and ${\color[rgb]{0,.8,0}x=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int_a^b\,g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4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19194</TotalTime>
  <Words>59</Words>
  <Application>Microsoft Office PowerPoint</Application>
  <PresentationFormat>On-screen Show (4:3)</PresentationFormat>
  <Paragraphs>57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2069</cp:revision>
  <dcterms:created xsi:type="dcterms:W3CDTF">2008-09-20T13:47:00Z</dcterms:created>
  <dcterms:modified xsi:type="dcterms:W3CDTF">2011-08-29T21:31:34Z</dcterms:modified>
</cp:coreProperties>
</file>