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788" r:id="rId2"/>
    <p:sldId id="802" r:id="rId3"/>
    <p:sldId id="803" r:id="rId4"/>
    <p:sldId id="804" r:id="rId5"/>
    <p:sldId id="805" r:id="rId6"/>
    <p:sldId id="806" r:id="rId7"/>
    <p:sldId id="807" r:id="rId8"/>
    <p:sldId id="808" r:id="rId9"/>
    <p:sldId id="809" r:id="rId10"/>
    <p:sldId id="810" r:id="rId11"/>
    <p:sldId id="746" r:id="rId12"/>
    <p:sldId id="784" r:id="rId13"/>
    <p:sldId id="812" r:id="rId14"/>
    <p:sldId id="811" r:id="rId15"/>
    <p:sldId id="777" r:id="rId16"/>
    <p:sldId id="813" r:id="rId17"/>
    <p:sldId id="778" r:id="rId18"/>
    <p:sldId id="781" r:id="rId19"/>
    <p:sldId id="786" r:id="rId20"/>
    <p:sldId id="787" r:id="rId21"/>
    <p:sldId id="780" r:id="rId22"/>
  </p:sldIdLst>
  <p:sldSz cx="9144000" cy="6858000" type="screen4x3"/>
  <p:notesSz cx="7315200" cy="9601200"/>
  <p:custDataLst>
    <p:tags r:id="rId24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1" autoAdjust="0"/>
    <p:restoredTop sz="99055" autoAdjust="0"/>
  </p:normalViewPr>
  <p:slideViewPr>
    <p:cSldViewPr>
      <p:cViewPr varScale="1">
        <p:scale>
          <a:sx n="76" d="100"/>
          <a:sy n="76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3BF38A3A-8BEA-474F-B92A-B491F211B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92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03BB5-ACDD-4094-9A95-D483ABB2AAD7}" type="slidenum">
              <a:rPr lang="en-US"/>
              <a:pPr/>
              <a:t>1</a:t>
            </a:fld>
            <a:endParaRPr lang="en-US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667AC-B573-47A0-91EF-2BF8AA969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3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2DFD6-63B3-4D7D-81EF-B4A3E8AE49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2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20E84-BB27-4827-A31A-20290EF12C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63E45-72D4-4508-8F1A-83157513B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61DE7-1212-481A-985D-DE6776967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9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93A91-B6C2-4909-838B-E205CF6C5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EF256-D76B-454C-90D8-1F44790BA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5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65255-EA58-4BFF-84F6-CB80B69C28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20485-70E0-4D09-AF32-67D2D5C9A6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43569-2580-429A-8B40-7CEF4247B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C7B35-4D9E-45D3-800B-E5092A011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4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3C2DFFF-E99D-43F4-AE0C-E751F8E14E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tags" Target="../tags/tag167.xml"/><Relationship Id="rId39" Type="http://schemas.openxmlformats.org/officeDocument/2006/relationships/image" Target="../media/image5.png"/><Relationship Id="rId21" Type="http://schemas.openxmlformats.org/officeDocument/2006/relationships/tags" Target="../tags/tag162.xml"/><Relationship Id="rId34" Type="http://schemas.openxmlformats.org/officeDocument/2006/relationships/image" Target="../media/image17.png"/><Relationship Id="rId42" Type="http://schemas.openxmlformats.org/officeDocument/2006/relationships/image" Target="../media/image8.png"/><Relationship Id="rId47" Type="http://schemas.openxmlformats.org/officeDocument/2006/relationships/image" Target="../media/image21.png"/><Relationship Id="rId50" Type="http://schemas.openxmlformats.org/officeDocument/2006/relationships/image" Target="../media/image33.png"/><Relationship Id="rId55" Type="http://schemas.openxmlformats.org/officeDocument/2006/relationships/image" Target="../media/image36.pn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tags" Target="../tags/tag166.xml"/><Relationship Id="rId33" Type="http://schemas.openxmlformats.org/officeDocument/2006/relationships/image" Target="../media/image29.png"/><Relationship Id="rId38" Type="http://schemas.openxmlformats.org/officeDocument/2006/relationships/image" Target="../media/image4.png"/><Relationship Id="rId46" Type="http://schemas.openxmlformats.org/officeDocument/2006/relationships/image" Target="../media/image15.png"/><Relationship Id="rId59" Type="http://schemas.openxmlformats.org/officeDocument/2006/relationships/image" Target="../media/image40.png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tags" Target="../tags/tag161.xml"/><Relationship Id="rId29" Type="http://schemas.openxmlformats.org/officeDocument/2006/relationships/tags" Target="../tags/tag170.xml"/><Relationship Id="rId41" Type="http://schemas.openxmlformats.org/officeDocument/2006/relationships/image" Target="../media/image7.png"/><Relationship Id="rId54" Type="http://schemas.openxmlformats.org/officeDocument/2006/relationships/image" Target="../media/image31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tags" Target="../tags/tag165.xml"/><Relationship Id="rId32" Type="http://schemas.openxmlformats.org/officeDocument/2006/relationships/image" Target="../media/image16.png"/><Relationship Id="rId37" Type="http://schemas.openxmlformats.org/officeDocument/2006/relationships/image" Target="../media/image3.png"/><Relationship Id="rId40" Type="http://schemas.openxmlformats.org/officeDocument/2006/relationships/image" Target="../media/image6.png"/><Relationship Id="rId45" Type="http://schemas.openxmlformats.org/officeDocument/2006/relationships/image" Target="../media/image14.png"/><Relationship Id="rId53" Type="http://schemas.openxmlformats.org/officeDocument/2006/relationships/image" Target="../media/image30.png"/><Relationship Id="rId58" Type="http://schemas.openxmlformats.org/officeDocument/2006/relationships/image" Target="../media/image39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28" Type="http://schemas.openxmlformats.org/officeDocument/2006/relationships/tags" Target="../tags/tag169.xml"/><Relationship Id="rId36" Type="http://schemas.openxmlformats.org/officeDocument/2006/relationships/image" Target="../media/image2.png"/><Relationship Id="rId49" Type="http://schemas.openxmlformats.org/officeDocument/2006/relationships/image" Target="../media/image32.png"/><Relationship Id="rId57" Type="http://schemas.openxmlformats.org/officeDocument/2006/relationships/image" Target="../media/image38.png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image" Target="../media/image12.png"/><Relationship Id="rId44" Type="http://schemas.openxmlformats.org/officeDocument/2006/relationships/image" Target="../media/image10.png"/><Relationship Id="rId52" Type="http://schemas.openxmlformats.org/officeDocument/2006/relationships/image" Target="../media/image35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Relationship Id="rId27" Type="http://schemas.openxmlformats.org/officeDocument/2006/relationships/tags" Target="../tags/tag16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.png"/><Relationship Id="rId43" Type="http://schemas.openxmlformats.org/officeDocument/2006/relationships/image" Target="../media/image9.png"/><Relationship Id="rId48" Type="http://schemas.openxmlformats.org/officeDocument/2006/relationships/image" Target="../media/image11.png"/><Relationship Id="rId56" Type="http://schemas.openxmlformats.org/officeDocument/2006/relationships/image" Target="../media/image37.png"/><Relationship Id="rId8" Type="http://schemas.openxmlformats.org/officeDocument/2006/relationships/tags" Target="../tags/tag149.xml"/><Relationship Id="rId51" Type="http://schemas.openxmlformats.org/officeDocument/2006/relationships/image" Target="../media/image34.png"/><Relationship Id="rId3" Type="http://schemas.openxmlformats.org/officeDocument/2006/relationships/tags" Target="../tags/tag14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image" Target="../media/image43.png"/><Relationship Id="rId39" Type="http://schemas.openxmlformats.org/officeDocument/2006/relationships/image" Target="../media/image39.png"/><Relationship Id="rId3" Type="http://schemas.openxmlformats.org/officeDocument/2006/relationships/tags" Target="../tags/tag173.xml"/><Relationship Id="rId21" Type="http://schemas.openxmlformats.org/officeDocument/2006/relationships/tags" Target="../tags/tag191.xml"/><Relationship Id="rId34" Type="http://schemas.openxmlformats.org/officeDocument/2006/relationships/image" Target="../media/image50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image" Target="../media/image42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tags" Target="../tags/tag190.xml"/><Relationship Id="rId29" Type="http://schemas.openxmlformats.org/officeDocument/2006/relationships/image" Target="../media/image1.png"/><Relationship Id="rId41" Type="http://schemas.openxmlformats.org/officeDocument/2006/relationships/image" Target="../media/image56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image" Target="../media/image41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5.pn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image" Target="../media/image12.png"/><Relationship Id="rId28" Type="http://schemas.openxmlformats.org/officeDocument/2006/relationships/image" Target="../media/image45.png"/><Relationship Id="rId36" Type="http://schemas.openxmlformats.org/officeDocument/2006/relationships/image" Target="../media/image52.png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31" Type="http://schemas.openxmlformats.org/officeDocument/2006/relationships/image" Target="../media/image47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44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26" Type="http://schemas.openxmlformats.org/officeDocument/2006/relationships/image" Target="../media/image12.png"/><Relationship Id="rId39" Type="http://schemas.openxmlformats.org/officeDocument/2006/relationships/image" Target="../media/image42.png"/><Relationship Id="rId3" Type="http://schemas.openxmlformats.org/officeDocument/2006/relationships/tags" Target="../tags/tag194.xml"/><Relationship Id="rId21" Type="http://schemas.openxmlformats.org/officeDocument/2006/relationships/tags" Target="../tags/tag212.xml"/><Relationship Id="rId34" Type="http://schemas.openxmlformats.org/officeDocument/2006/relationships/image" Target="../media/image60.png"/><Relationship Id="rId42" Type="http://schemas.openxmlformats.org/officeDocument/2006/relationships/image" Target="../media/image64.png"/><Relationship Id="rId47" Type="http://schemas.openxmlformats.org/officeDocument/2006/relationships/image" Target="../media/image68.png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48.png"/><Relationship Id="rId38" Type="http://schemas.openxmlformats.org/officeDocument/2006/relationships/image" Target="../media/image41.png"/><Relationship Id="rId46" Type="http://schemas.openxmlformats.org/officeDocument/2006/relationships/image" Target="../media/image67.png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tags" Target="../tags/tag211.xml"/><Relationship Id="rId29" Type="http://schemas.openxmlformats.org/officeDocument/2006/relationships/image" Target="../media/image1.png"/><Relationship Id="rId41" Type="http://schemas.openxmlformats.org/officeDocument/2006/relationships/image" Target="../media/image45.png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tags" Target="../tags/tag215.xml"/><Relationship Id="rId32" Type="http://schemas.openxmlformats.org/officeDocument/2006/relationships/image" Target="../media/image59.png"/><Relationship Id="rId37" Type="http://schemas.openxmlformats.org/officeDocument/2006/relationships/image" Target="../media/image63.png"/><Relationship Id="rId40" Type="http://schemas.openxmlformats.org/officeDocument/2006/relationships/image" Target="../media/image44.png"/><Relationship Id="rId45" Type="http://schemas.openxmlformats.org/officeDocument/2006/relationships/image" Target="../media/image56.png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tags" Target="../tags/tag214.xml"/><Relationship Id="rId28" Type="http://schemas.openxmlformats.org/officeDocument/2006/relationships/image" Target="../media/image58.png"/><Relationship Id="rId36" Type="http://schemas.openxmlformats.org/officeDocument/2006/relationships/image" Target="../media/image62.png"/><Relationship Id="rId10" Type="http://schemas.openxmlformats.org/officeDocument/2006/relationships/tags" Target="../tags/tag201.xml"/><Relationship Id="rId19" Type="http://schemas.openxmlformats.org/officeDocument/2006/relationships/tags" Target="../tags/tag210.xml"/><Relationship Id="rId31" Type="http://schemas.openxmlformats.org/officeDocument/2006/relationships/image" Target="../media/image47.png"/><Relationship Id="rId44" Type="http://schemas.openxmlformats.org/officeDocument/2006/relationships/image" Target="../media/image66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tags" Target="../tags/tag213.xml"/><Relationship Id="rId27" Type="http://schemas.openxmlformats.org/officeDocument/2006/relationships/image" Target="../media/image57.png"/><Relationship Id="rId30" Type="http://schemas.openxmlformats.org/officeDocument/2006/relationships/image" Target="../media/image46.png"/><Relationship Id="rId35" Type="http://schemas.openxmlformats.org/officeDocument/2006/relationships/image" Target="../media/image61.png"/><Relationship Id="rId43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26" Type="http://schemas.openxmlformats.org/officeDocument/2006/relationships/image" Target="../media/image41.png"/><Relationship Id="rId39" Type="http://schemas.openxmlformats.org/officeDocument/2006/relationships/image" Target="../media/image68.png"/><Relationship Id="rId3" Type="http://schemas.openxmlformats.org/officeDocument/2006/relationships/tags" Target="../tags/tag218.xml"/><Relationship Id="rId21" Type="http://schemas.openxmlformats.org/officeDocument/2006/relationships/tags" Target="../tags/tag236.xml"/><Relationship Id="rId34" Type="http://schemas.openxmlformats.org/officeDocument/2006/relationships/image" Target="../media/image46.png"/><Relationship Id="rId42" Type="http://schemas.openxmlformats.org/officeDocument/2006/relationships/image" Target="../media/image69.png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5" Type="http://schemas.openxmlformats.org/officeDocument/2006/relationships/image" Target="../media/image67.png"/><Relationship Id="rId33" Type="http://schemas.openxmlformats.org/officeDocument/2006/relationships/image" Target="../media/image1.png"/><Relationship Id="rId38" Type="http://schemas.openxmlformats.org/officeDocument/2006/relationships/image" Target="../media/image60.png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tags" Target="../tags/tag235.xml"/><Relationship Id="rId29" Type="http://schemas.openxmlformats.org/officeDocument/2006/relationships/image" Target="../media/image45.png"/><Relationship Id="rId41" Type="http://schemas.openxmlformats.org/officeDocument/2006/relationships/image" Target="../media/image66.png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24" Type="http://schemas.openxmlformats.org/officeDocument/2006/relationships/image" Target="../media/image12.png"/><Relationship Id="rId32" Type="http://schemas.openxmlformats.org/officeDocument/2006/relationships/image" Target="../media/image58.png"/><Relationship Id="rId37" Type="http://schemas.openxmlformats.org/officeDocument/2006/relationships/image" Target="../media/image48.png"/><Relationship Id="rId40" Type="http://schemas.openxmlformats.org/officeDocument/2006/relationships/image" Target="../media/image62.png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4.png"/><Relationship Id="rId36" Type="http://schemas.openxmlformats.org/officeDocument/2006/relationships/image" Target="../media/image59.png"/><Relationship Id="rId10" Type="http://schemas.openxmlformats.org/officeDocument/2006/relationships/tags" Target="../tags/tag225.xml"/><Relationship Id="rId19" Type="http://schemas.openxmlformats.org/officeDocument/2006/relationships/tags" Target="../tags/tag234.xml"/><Relationship Id="rId31" Type="http://schemas.openxmlformats.org/officeDocument/2006/relationships/image" Target="../media/image57.png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Relationship Id="rId22" Type="http://schemas.openxmlformats.org/officeDocument/2006/relationships/tags" Target="../tags/tag237.xml"/><Relationship Id="rId27" Type="http://schemas.openxmlformats.org/officeDocument/2006/relationships/image" Target="../media/image42.png"/><Relationship Id="rId30" Type="http://schemas.openxmlformats.org/officeDocument/2006/relationships/image" Target="../media/image64.png"/><Relationship Id="rId35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59.png"/><Relationship Id="rId3" Type="http://schemas.openxmlformats.org/officeDocument/2006/relationships/tags" Target="../tags/tag240.xml"/><Relationship Id="rId21" Type="http://schemas.openxmlformats.org/officeDocument/2006/relationships/tags" Target="../tags/tag258.xml"/><Relationship Id="rId34" Type="http://schemas.openxmlformats.org/officeDocument/2006/relationships/image" Target="../media/image57.png"/><Relationship Id="rId42" Type="http://schemas.openxmlformats.org/officeDocument/2006/relationships/image" Target="../media/image68.png"/><Relationship Id="rId47" Type="http://schemas.openxmlformats.org/officeDocument/2006/relationships/image" Target="../media/image71.png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tags" Target="../tags/tag262.xml"/><Relationship Id="rId33" Type="http://schemas.openxmlformats.org/officeDocument/2006/relationships/image" Target="../media/image64.png"/><Relationship Id="rId38" Type="http://schemas.openxmlformats.org/officeDocument/2006/relationships/image" Target="../media/image47.png"/><Relationship Id="rId46" Type="http://schemas.openxmlformats.org/officeDocument/2006/relationships/image" Target="../media/image70.png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tags" Target="../tags/tag257.xml"/><Relationship Id="rId29" Type="http://schemas.openxmlformats.org/officeDocument/2006/relationships/image" Target="../media/image41.png"/><Relationship Id="rId41" Type="http://schemas.openxmlformats.org/officeDocument/2006/relationships/image" Target="../media/image60.png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tags" Target="../tags/tag261.xml"/><Relationship Id="rId32" Type="http://schemas.openxmlformats.org/officeDocument/2006/relationships/image" Target="../media/image45.png"/><Relationship Id="rId37" Type="http://schemas.openxmlformats.org/officeDocument/2006/relationships/image" Target="../media/image46.png"/><Relationship Id="rId40" Type="http://schemas.openxmlformats.org/officeDocument/2006/relationships/image" Target="../media/image48.png"/><Relationship Id="rId45" Type="http://schemas.openxmlformats.org/officeDocument/2006/relationships/image" Target="../media/image69.png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28" Type="http://schemas.openxmlformats.org/officeDocument/2006/relationships/image" Target="../media/image67.png"/><Relationship Id="rId36" Type="http://schemas.openxmlformats.org/officeDocument/2006/relationships/image" Target="../media/image1.png"/><Relationship Id="rId49" Type="http://schemas.openxmlformats.org/officeDocument/2006/relationships/image" Target="../media/image72.png"/><Relationship Id="rId10" Type="http://schemas.openxmlformats.org/officeDocument/2006/relationships/tags" Target="../tags/tag247.xml"/><Relationship Id="rId19" Type="http://schemas.openxmlformats.org/officeDocument/2006/relationships/tags" Target="../tags/tag256.xml"/><Relationship Id="rId31" Type="http://schemas.openxmlformats.org/officeDocument/2006/relationships/image" Target="../media/image44.png"/><Relationship Id="rId44" Type="http://schemas.openxmlformats.org/officeDocument/2006/relationships/image" Target="../media/image62.png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image" Target="../media/image12.png"/><Relationship Id="rId30" Type="http://schemas.openxmlformats.org/officeDocument/2006/relationships/image" Target="../media/image42.png"/><Relationship Id="rId35" Type="http://schemas.openxmlformats.org/officeDocument/2006/relationships/image" Target="../media/image58.png"/><Relationship Id="rId43" Type="http://schemas.openxmlformats.org/officeDocument/2006/relationships/image" Target="../media/image66.png"/><Relationship Id="rId48" Type="http://schemas.openxmlformats.org/officeDocument/2006/relationships/image" Target="../media/image39.png"/><Relationship Id="rId8" Type="http://schemas.openxmlformats.org/officeDocument/2006/relationships/tags" Target="../tags/tag24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image" Target="../media/image74.png"/><Relationship Id="rId39" Type="http://schemas.openxmlformats.org/officeDocument/2006/relationships/image" Target="../media/image82.png"/><Relationship Id="rId3" Type="http://schemas.openxmlformats.org/officeDocument/2006/relationships/tags" Target="../tags/tag265.xml"/><Relationship Id="rId21" Type="http://schemas.openxmlformats.org/officeDocument/2006/relationships/tags" Target="../tags/tag283.xml"/><Relationship Id="rId34" Type="http://schemas.openxmlformats.org/officeDocument/2006/relationships/image" Target="../media/image78.png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image" Target="../media/image73.png"/><Relationship Id="rId33" Type="http://schemas.openxmlformats.org/officeDocument/2006/relationships/image" Target="../media/image47.png"/><Relationship Id="rId38" Type="http://schemas.openxmlformats.org/officeDocument/2006/relationships/image" Target="../media/image81.png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image" Target="../media/image75.png"/><Relationship Id="rId41" Type="http://schemas.openxmlformats.org/officeDocument/2006/relationships/image" Target="../media/image72.pn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image" Target="../media/image41.png"/><Relationship Id="rId32" Type="http://schemas.openxmlformats.org/officeDocument/2006/relationships/image" Target="../media/image46.png"/><Relationship Id="rId37" Type="http://schemas.openxmlformats.org/officeDocument/2006/relationships/image" Target="../media/image60.png"/><Relationship Id="rId40" Type="http://schemas.openxmlformats.org/officeDocument/2006/relationships/image" Target="../media/image39.pn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image" Target="../media/image12.png"/><Relationship Id="rId28" Type="http://schemas.openxmlformats.org/officeDocument/2006/relationships/image" Target="../media/image1.png"/><Relationship Id="rId36" Type="http://schemas.openxmlformats.org/officeDocument/2006/relationships/image" Target="../media/image80.png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image" Target="../media/image77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44.png"/><Relationship Id="rId30" Type="http://schemas.openxmlformats.org/officeDocument/2006/relationships/image" Target="../media/image76.png"/><Relationship Id="rId35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26" Type="http://schemas.openxmlformats.org/officeDocument/2006/relationships/tags" Target="../tags/tag309.xml"/><Relationship Id="rId39" Type="http://schemas.openxmlformats.org/officeDocument/2006/relationships/image" Target="../media/image47.png"/><Relationship Id="rId21" Type="http://schemas.openxmlformats.org/officeDocument/2006/relationships/tags" Target="../tags/tag304.xml"/><Relationship Id="rId34" Type="http://schemas.openxmlformats.org/officeDocument/2006/relationships/image" Target="../media/image86.png"/><Relationship Id="rId42" Type="http://schemas.openxmlformats.org/officeDocument/2006/relationships/image" Target="../media/image90.png"/><Relationship Id="rId47" Type="http://schemas.openxmlformats.org/officeDocument/2006/relationships/image" Target="../media/image95.png"/><Relationship Id="rId50" Type="http://schemas.openxmlformats.org/officeDocument/2006/relationships/image" Target="../media/image98.png"/><Relationship Id="rId55" Type="http://schemas.openxmlformats.org/officeDocument/2006/relationships/image" Target="../media/image100.png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5" Type="http://schemas.openxmlformats.org/officeDocument/2006/relationships/tags" Target="../tags/tag308.xml"/><Relationship Id="rId33" Type="http://schemas.openxmlformats.org/officeDocument/2006/relationships/image" Target="../media/image85.png"/><Relationship Id="rId38" Type="http://schemas.openxmlformats.org/officeDocument/2006/relationships/image" Target="../media/image1.png"/><Relationship Id="rId46" Type="http://schemas.openxmlformats.org/officeDocument/2006/relationships/image" Target="../media/image94.png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tags" Target="../tags/tag303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79.png"/><Relationship Id="rId54" Type="http://schemas.openxmlformats.org/officeDocument/2006/relationships/image" Target="../media/image99.png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24" Type="http://schemas.openxmlformats.org/officeDocument/2006/relationships/tags" Target="../tags/tag307.xml"/><Relationship Id="rId32" Type="http://schemas.openxmlformats.org/officeDocument/2006/relationships/image" Target="../media/image84.png"/><Relationship Id="rId37" Type="http://schemas.openxmlformats.org/officeDocument/2006/relationships/image" Target="../media/image46.png"/><Relationship Id="rId40" Type="http://schemas.openxmlformats.org/officeDocument/2006/relationships/image" Target="../media/image89.png"/><Relationship Id="rId45" Type="http://schemas.openxmlformats.org/officeDocument/2006/relationships/image" Target="../media/image93.png"/><Relationship Id="rId53" Type="http://schemas.openxmlformats.org/officeDocument/2006/relationships/image" Target="../media/image60.png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tags" Target="../tags/tag306.xml"/><Relationship Id="rId28" Type="http://schemas.openxmlformats.org/officeDocument/2006/relationships/tags" Target="../tags/tag311.xml"/><Relationship Id="rId36" Type="http://schemas.openxmlformats.org/officeDocument/2006/relationships/image" Target="../media/image88.png"/><Relationship Id="rId49" Type="http://schemas.openxmlformats.org/officeDocument/2006/relationships/image" Target="../media/image97.png"/><Relationship Id="rId10" Type="http://schemas.openxmlformats.org/officeDocument/2006/relationships/tags" Target="../tags/tag293.xml"/><Relationship Id="rId19" Type="http://schemas.openxmlformats.org/officeDocument/2006/relationships/tags" Target="../tags/tag302.xml"/><Relationship Id="rId31" Type="http://schemas.openxmlformats.org/officeDocument/2006/relationships/image" Target="../media/image83.png"/><Relationship Id="rId44" Type="http://schemas.openxmlformats.org/officeDocument/2006/relationships/image" Target="../media/image92.png"/><Relationship Id="rId52" Type="http://schemas.openxmlformats.org/officeDocument/2006/relationships/image" Target="../media/image72.png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tags" Target="../tags/tag305.xml"/><Relationship Id="rId27" Type="http://schemas.openxmlformats.org/officeDocument/2006/relationships/tags" Target="../tags/tag310.xml"/><Relationship Id="rId30" Type="http://schemas.openxmlformats.org/officeDocument/2006/relationships/image" Target="../media/image12.png"/><Relationship Id="rId35" Type="http://schemas.openxmlformats.org/officeDocument/2006/relationships/image" Target="../media/image87.png"/><Relationship Id="rId43" Type="http://schemas.openxmlformats.org/officeDocument/2006/relationships/image" Target="../media/image91.png"/><Relationship Id="rId48" Type="http://schemas.openxmlformats.org/officeDocument/2006/relationships/image" Target="../media/image96.png"/><Relationship Id="rId8" Type="http://schemas.openxmlformats.org/officeDocument/2006/relationships/tags" Target="../tags/tag291.xml"/><Relationship Id="rId51" Type="http://schemas.openxmlformats.org/officeDocument/2006/relationships/image" Target="../media/image39.png"/><Relationship Id="rId3" Type="http://schemas.openxmlformats.org/officeDocument/2006/relationships/tags" Target="../tags/tag28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26" Type="http://schemas.openxmlformats.org/officeDocument/2006/relationships/tags" Target="../tags/tag337.xml"/><Relationship Id="rId39" Type="http://schemas.openxmlformats.org/officeDocument/2006/relationships/image" Target="../media/image60.png"/><Relationship Id="rId3" Type="http://schemas.openxmlformats.org/officeDocument/2006/relationships/tags" Target="../tags/tag314.xml"/><Relationship Id="rId21" Type="http://schemas.openxmlformats.org/officeDocument/2006/relationships/tags" Target="../tags/tag332.xml"/><Relationship Id="rId34" Type="http://schemas.openxmlformats.org/officeDocument/2006/relationships/image" Target="../media/image47.png"/><Relationship Id="rId42" Type="http://schemas.openxmlformats.org/officeDocument/2006/relationships/image" Target="../media/image109.png"/><Relationship Id="rId47" Type="http://schemas.openxmlformats.org/officeDocument/2006/relationships/image" Target="../media/image41.png"/><Relationship Id="rId50" Type="http://schemas.openxmlformats.org/officeDocument/2006/relationships/image" Target="../media/image113.png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5" Type="http://schemas.openxmlformats.org/officeDocument/2006/relationships/tags" Target="../tags/tag336.xml"/><Relationship Id="rId33" Type="http://schemas.openxmlformats.org/officeDocument/2006/relationships/image" Target="../media/image103.png"/><Relationship Id="rId38" Type="http://schemas.openxmlformats.org/officeDocument/2006/relationships/image" Target="../media/image58.png"/><Relationship Id="rId46" Type="http://schemas.openxmlformats.org/officeDocument/2006/relationships/image" Target="../media/image72.png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tags" Target="../tags/tag331.xml"/><Relationship Id="rId29" Type="http://schemas.openxmlformats.org/officeDocument/2006/relationships/image" Target="../media/image46.png"/><Relationship Id="rId41" Type="http://schemas.openxmlformats.org/officeDocument/2006/relationships/image" Target="../media/image108.png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24" Type="http://schemas.openxmlformats.org/officeDocument/2006/relationships/tags" Target="../tags/tag335.xml"/><Relationship Id="rId32" Type="http://schemas.openxmlformats.org/officeDocument/2006/relationships/image" Target="../media/image102.png"/><Relationship Id="rId37" Type="http://schemas.openxmlformats.org/officeDocument/2006/relationships/image" Target="../media/image106.png"/><Relationship Id="rId40" Type="http://schemas.openxmlformats.org/officeDocument/2006/relationships/image" Target="../media/image107.png"/><Relationship Id="rId45" Type="http://schemas.openxmlformats.org/officeDocument/2006/relationships/image" Target="../media/image39.png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23" Type="http://schemas.openxmlformats.org/officeDocument/2006/relationships/tags" Target="../tags/tag334.xml"/><Relationship Id="rId28" Type="http://schemas.openxmlformats.org/officeDocument/2006/relationships/image" Target="../media/image12.png"/><Relationship Id="rId36" Type="http://schemas.openxmlformats.org/officeDocument/2006/relationships/image" Target="../media/image105.png"/><Relationship Id="rId49" Type="http://schemas.openxmlformats.org/officeDocument/2006/relationships/image" Target="../media/image112.png"/><Relationship Id="rId10" Type="http://schemas.openxmlformats.org/officeDocument/2006/relationships/tags" Target="../tags/tag321.xml"/><Relationship Id="rId19" Type="http://schemas.openxmlformats.org/officeDocument/2006/relationships/tags" Target="../tags/tag330.xml"/><Relationship Id="rId31" Type="http://schemas.openxmlformats.org/officeDocument/2006/relationships/image" Target="../media/image1.png"/><Relationship Id="rId44" Type="http://schemas.openxmlformats.org/officeDocument/2006/relationships/image" Target="../media/image82.png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Relationship Id="rId22" Type="http://schemas.openxmlformats.org/officeDocument/2006/relationships/tags" Target="../tags/tag33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01.png"/><Relationship Id="rId35" Type="http://schemas.openxmlformats.org/officeDocument/2006/relationships/image" Target="../media/image104.png"/><Relationship Id="rId43" Type="http://schemas.openxmlformats.org/officeDocument/2006/relationships/image" Target="../media/image110.png"/><Relationship Id="rId48" Type="http://schemas.openxmlformats.org/officeDocument/2006/relationships/image" Target="../media/image111.png"/><Relationship Id="rId8" Type="http://schemas.openxmlformats.org/officeDocument/2006/relationships/tags" Target="../tags/tag319.xml"/><Relationship Id="rId51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6.png"/><Relationship Id="rId3" Type="http://schemas.openxmlformats.org/officeDocument/2006/relationships/tags" Target="../tags/tag340.xml"/><Relationship Id="rId21" Type="http://schemas.openxmlformats.org/officeDocument/2006/relationships/image" Target="../media/image1.png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25" Type="http://schemas.openxmlformats.org/officeDocument/2006/relationships/image" Target="../media/image118.png"/><Relationship Id="rId33" Type="http://schemas.openxmlformats.org/officeDocument/2006/relationships/image" Target="../media/image124.png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20" Type="http://schemas.openxmlformats.org/officeDocument/2006/relationships/image" Target="../media/image47.png"/><Relationship Id="rId29" Type="http://schemas.openxmlformats.org/officeDocument/2006/relationships/image" Target="../media/image121.png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24" Type="http://schemas.openxmlformats.org/officeDocument/2006/relationships/image" Target="../media/image117.png"/><Relationship Id="rId32" Type="http://schemas.openxmlformats.org/officeDocument/2006/relationships/image" Target="../media/image39.png"/><Relationship Id="rId5" Type="http://schemas.openxmlformats.org/officeDocument/2006/relationships/tags" Target="../tags/tag342.xml"/><Relationship Id="rId15" Type="http://schemas.openxmlformats.org/officeDocument/2006/relationships/tags" Target="../tags/tag352.xml"/><Relationship Id="rId23" Type="http://schemas.openxmlformats.org/officeDocument/2006/relationships/image" Target="../media/image116.png"/><Relationship Id="rId28" Type="http://schemas.openxmlformats.org/officeDocument/2006/relationships/image" Target="../media/image120.png"/><Relationship Id="rId10" Type="http://schemas.openxmlformats.org/officeDocument/2006/relationships/tags" Target="../tags/tag347.xml"/><Relationship Id="rId19" Type="http://schemas.openxmlformats.org/officeDocument/2006/relationships/image" Target="../media/image12.png"/><Relationship Id="rId31" Type="http://schemas.openxmlformats.org/officeDocument/2006/relationships/image" Target="../media/image123.png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Relationship Id="rId22" Type="http://schemas.openxmlformats.org/officeDocument/2006/relationships/image" Target="../media/image115.png"/><Relationship Id="rId27" Type="http://schemas.openxmlformats.org/officeDocument/2006/relationships/image" Target="../media/image119.png"/><Relationship Id="rId30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18" Type="http://schemas.openxmlformats.org/officeDocument/2006/relationships/image" Target="../media/image115.png"/><Relationship Id="rId26" Type="http://schemas.openxmlformats.org/officeDocument/2006/relationships/image" Target="../media/image129.png"/><Relationship Id="rId3" Type="http://schemas.openxmlformats.org/officeDocument/2006/relationships/tags" Target="../tags/tag357.xml"/><Relationship Id="rId21" Type="http://schemas.openxmlformats.org/officeDocument/2006/relationships/image" Target="../media/image120.png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image" Target="../media/image1.png"/><Relationship Id="rId25" Type="http://schemas.openxmlformats.org/officeDocument/2006/relationships/image" Target="../media/image128.png"/><Relationship Id="rId2" Type="http://schemas.openxmlformats.org/officeDocument/2006/relationships/tags" Target="../tags/tag356.xml"/><Relationship Id="rId16" Type="http://schemas.openxmlformats.org/officeDocument/2006/relationships/image" Target="../media/image12.png"/><Relationship Id="rId20" Type="http://schemas.openxmlformats.org/officeDocument/2006/relationships/image" Target="../media/image126.png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24" Type="http://schemas.openxmlformats.org/officeDocument/2006/relationships/image" Target="../media/image127.png"/><Relationship Id="rId5" Type="http://schemas.openxmlformats.org/officeDocument/2006/relationships/tags" Target="../tags/tag35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22.png"/><Relationship Id="rId28" Type="http://schemas.openxmlformats.org/officeDocument/2006/relationships/image" Target="../media/image124.png"/><Relationship Id="rId10" Type="http://schemas.openxmlformats.org/officeDocument/2006/relationships/tags" Target="../tags/tag364.xml"/><Relationship Id="rId19" Type="http://schemas.openxmlformats.org/officeDocument/2006/relationships/image" Target="../media/image125.png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image" Target="../media/image121.png"/><Relationship Id="rId27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tags" Target="../tags/tag4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1.png"/><Relationship Id="rId5" Type="http://schemas.openxmlformats.org/officeDocument/2006/relationships/tags" Target="../tags/tag7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tags" Target="../tags/tag12.xml"/><Relationship Id="rId19" Type="http://schemas.openxmlformats.org/officeDocument/2006/relationships/image" Target="../media/image6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tags" Target="../tags/tag381.xml"/><Relationship Id="rId18" Type="http://schemas.openxmlformats.org/officeDocument/2006/relationships/tags" Target="../tags/tag386.xml"/><Relationship Id="rId26" Type="http://schemas.openxmlformats.org/officeDocument/2006/relationships/image" Target="../media/image47.png"/><Relationship Id="rId3" Type="http://schemas.openxmlformats.org/officeDocument/2006/relationships/tags" Target="../tags/tag371.xml"/><Relationship Id="rId21" Type="http://schemas.openxmlformats.org/officeDocument/2006/relationships/image" Target="../media/image12.png"/><Relationship Id="rId34" Type="http://schemas.openxmlformats.org/officeDocument/2006/relationships/image" Target="../media/image134.png"/><Relationship Id="rId7" Type="http://schemas.openxmlformats.org/officeDocument/2006/relationships/tags" Target="../tags/tag375.xml"/><Relationship Id="rId12" Type="http://schemas.openxmlformats.org/officeDocument/2006/relationships/tags" Target="../tags/tag380.xml"/><Relationship Id="rId17" Type="http://schemas.openxmlformats.org/officeDocument/2006/relationships/tags" Target="../tags/tag385.xml"/><Relationship Id="rId25" Type="http://schemas.openxmlformats.org/officeDocument/2006/relationships/image" Target="../media/image131.png"/><Relationship Id="rId33" Type="http://schemas.openxmlformats.org/officeDocument/2006/relationships/image" Target="../media/image122.png"/><Relationship Id="rId2" Type="http://schemas.openxmlformats.org/officeDocument/2006/relationships/tags" Target="../tags/tag370.xml"/><Relationship Id="rId16" Type="http://schemas.openxmlformats.org/officeDocument/2006/relationships/tags" Target="../tags/tag38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9.png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24" Type="http://schemas.openxmlformats.org/officeDocument/2006/relationships/image" Target="../media/image130.png"/><Relationship Id="rId32" Type="http://schemas.openxmlformats.org/officeDocument/2006/relationships/image" Target="../media/image121.png"/><Relationship Id="rId37" Type="http://schemas.openxmlformats.org/officeDocument/2006/relationships/image" Target="../media/image60.png"/><Relationship Id="rId5" Type="http://schemas.openxmlformats.org/officeDocument/2006/relationships/tags" Target="../tags/tag373.xml"/><Relationship Id="rId15" Type="http://schemas.openxmlformats.org/officeDocument/2006/relationships/tags" Target="../tags/tag383.xml"/><Relationship Id="rId23" Type="http://schemas.openxmlformats.org/officeDocument/2006/relationships/image" Target="../media/image115.png"/><Relationship Id="rId28" Type="http://schemas.openxmlformats.org/officeDocument/2006/relationships/image" Target="../media/image132.png"/><Relationship Id="rId36" Type="http://schemas.openxmlformats.org/officeDocument/2006/relationships/image" Target="../media/image124.png"/><Relationship Id="rId10" Type="http://schemas.openxmlformats.org/officeDocument/2006/relationships/tags" Target="../tags/tag378.xml"/><Relationship Id="rId19" Type="http://schemas.openxmlformats.org/officeDocument/2006/relationships/tags" Target="../tags/tag387.xml"/><Relationship Id="rId31" Type="http://schemas.openxmlformats.org/officeDocument/2006/relationships/image" Target="../media/image120.png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image" Target="../media/image1.png"/><Relationship Id="rId27" Type="http://schemas.openxmlformats.org/officeDocument/2006/relationships/image" Target="../media/image46.png"/><Relationship Id="rId30" Type="http://schemas.openxmlformats.org/officeDocument/2006/relationships/image" Target="../media/image133.png"/><Relationship Id="rId35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26" Type="http://schemas.openxmlformats.org/officeDocument/2006/relationships/image" Target="../media/image136.png"/><Relationship Id="rId39" Type="http://schemas.openxmlformats.org/officeDocument/2006/relationships/image" Target="../media/image60.png"/><Relationship Id="rId3" Type="http://schemas.openxmlformats.org/officeDocument/2006/relationships/tags" Target="../tags/tag39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40.png"/><Relationship Id="rId7" Type="http://schemas.openxmlformats.org/officeDocument/2006/relationships/tags" Target="../tags/tag394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25" Type="http://schemas.openxmlformats.org/officeDocument/2006/relationships/image" Target="../media/image135.png"/><Relationship Id="rId33" Type="http://schemas.openxmlformats.org/officeDocument/2006/relationships/image" Target="../media/image139.png"/><Relationship Id="rId38" Type="http://schemas.openxmlformats.org/officeDocument/2006/relationships/image" Target="../media/image124.png"/><Relationship Id="rId2" Type="http://schemas.openxmlformats.org/officeDocument/2006/relationships/tags" Target="../tags/tag389.xml"/><Relationship Id="rId16" Type="http://schemas.openxmlformats.org/officeDocument/2006/relationships/tags" Target="../tags/tag403.xml"/><Relationship Id="rId20" Type="http://schemas.openxmlformats.org/officeDocument/2006/relationships/tags" Target="../tags/tag407.xml"/><Relationship Id="rId29" Type="http://schemas.openxmlformats.org/officeDocument/2006/relationships/image" Target="../media/image122.png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24" Type="http://schemas.openxmlformats.org/officeDocument/2006/relationships/image" Target="../media/image115.png"/><Relationship Id="rId32" Type="http://schemas.openxmlformats.org/officeDocument/2006/relationships/image" Target="../media/image47.png"/><Relationship Id="rId37" Type="http://schemas.openxmlformats.org/officeDocument/2006/relationships/image" Target="../media/image39.png"/><Relationship Id="rId5" Type="http://schemas.openxmlformats.org/officeDocument/2006/relationships/tags" Target="../tags/tag392.xml"/><Relationship Id="rId15" Type="http://schemas.openxmlformats.org/officeDocument/2006/relationships/tags" Target="../tags/tag402.xml"/><Relationship Id="rId23" Type="http://schemas.openxmlformats.org/officeDocument/2006/relationships/image" Target="../media/image1.png"/><Relationship Id="rId28" Type="http://schemas.openxmlformats.org/officeDocument/2006/relationships/image" Target="../media/image137.png"/><Relationship Id="rId36" Type="http://schemas.openxmlformats.org/officeDocument/2006/relationships/image" Target="../media/image142.png"/><Relationship Id="rId10" Type="http://schemas.openxmlformats.org/officeDocument/2006/relationships/tags" Target="../tags/tag397.xml"/><Relationship Id="rId19" Type="http://schemas.openxmlformats.org/officeDocument/2006/relationships/tags" Target="../tags/tag406.xml"/><Relationship Id="rId31" Type="http://schemas.openxmlformats.org/officeDocument/2006/relationships/image" Target="../media/image46.png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tags" Target="../tags/tag401.xml"/><Relationship Id="rId22" Type="http://schemas.openxmlformats.org/officeDocument/2006/relationships/image" Target="../media/image12.png"/><Relationship Id="rId27" Type="http://schemas.openxmlformats.org/officeDocument/2006/relationships/image" Target="../media/image120.png"/><Relationship Id="rId30" Type="http://schemas.openxmlformats.org/officeDocument/2006/relationships/image" Target="../media/image138.png"/><Relationship Id="rId35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.png"/><Relationship Id="rId3" Type="http://schemas.openxmlformats.org/officeDocument/2006/relationships/tags" Target="../tags/tag17.xml"/><Relationship Id="rId21" Type="http://schemas.openxmlformats.org/officeDocument/2006/relationships/image" Target="../media/image7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tags" Target="../tags/tag16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10.png"/><Relationship Id="rId5" Type="http://schemas.openxmlformats.org/officeDocument/2006/relationships/tags" Target="../tags/tag19.xml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10" Type="http://schemas.openxmlformats.org/officeDocument/2006/relationships/tags" Target="../tags/tag24.xml"/><Relationship Id="rId19" Type="http://schemas.openxmlformats.org/officeDocument/2006/relationships/image" Target="../media/image5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12.png"/><Relationship Id="rId2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.png"/><Relationship Id="rId3" Type="http://schemas.openxmlformats.org/officeDocument/2006/relationships/tags" Target="../tags/tag29.xml"/><Relationship Id="rId21" Type="http://schemas.openxmlformats.org/officeDocument/2006/relationships/image" Target="../media/image7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tags" Target="../tags/tag28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10.png"/><Relationship Id="rId5" Type="http://schemas.openxmlformats.org/officeDocument/2006/relationships/tags" Target="../tags/tag31.xml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10" Type="http://schemas.openxmlformats.org/officeDocument/2006/relationships/tags" Target="../tags/tag36.xml"/><Relationship Id="rId19" Type="http://schemas.openxmlformats.org/officeDocument/2006/relationships/image" Target="../media/image5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12.png"/><Relationship Id="rId2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image" Target="../media/image3.png"/><Relationship Id="rId26" Type="http://schemas.openxmlformats.org/officeDocument/2006/relationships/image" Target="../media/image13.png"/><Relationship Id="rId3" Type="http://schemas.openxmlformats.org/officeDocument/2006/relationships/tags" Target="../tags/tag41.xml"/><Relationship Id="rId21" Type="http://schemas.openxmlformats.org/officeDocument/2006/relationships/image" Target="../media/image6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tags" Target="../tags/tag40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9.png"/><Relationship Id="rId5" Type="http://schemas.openxmlformats.org/officeDocument/2006/relationships/tags" Target="../tags/tag43.xml"/><Relationship Id="rId15" Type="http://schemas.openxmlformats.org/officeDocument/2006/relationships/image" Target="../media/image12.png"/><Relationship Id="rId23" Type="http://schemas.openxmlformats.org/officeDocument/2006/relationships/image" Target="../media/image8.png"/><Relationship Id="rId10" Type="http://schemas.openxmlformats.org/officeDocument/2006/relationships/tags" Target="../tags/tag48.xml"/><Relationship Id="rId19" Type="http://schemas.openxmlformats.org/officeDocument/2006/relationships/image" Target="../media/image4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.png"/><Relationship Id="rId27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tags" Target="../tags/tag54.xml"/><Relationship Id="rId21" Type="http://schemas.openxmlformats.org/officeDocument/2006/relationships/image" Target="../media/image5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tags" Target="../tags/tag53.xml"/><Relationship Id="rId16" Type="http://schemas.openxmlformats.org/officeDocument/2006/relationships/image" Target="../media/image13.png"/><Relationship Id="rId20" Type="http://schemas.openxmlformats.org/officeDocument/2006/relationships/image" Target="../media/image4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8.png"/><Relationship Id="rId5" Type="http://schemas.openxmlformats.org/officeDocument/2006/relationships/tags" Target="../tags/tag56.xml"/><Relationship Id="rId15" Type="http://schemas.openxmlformats.org/officeDocument/2006/relationships/image" Target="../media/image12.png"/><Relationship Id="rId23" Type="http://schemas.openxmlformats.org/officeDocument/2006/relationships/image" Target="../media/image7.png"/><Relationship Id="rId10" Type="http://schemas.openxmlformats.org/officeDocument/2006/relationships/tags" Target="../tags/tag61.xml"/><Relationship Id="rId19" Type="http://schemas.openxmlformats.org/officeDocument/2006/relationships/image" Target="../media/image3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image" Target="../media/image13.png"/><Relationship Id="rId39" Type="http://schemas.openxmlformats.org/officeDocument/2006/relationships/image" Target="../media/image11.png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34" Type="http://schemas.openxmlformats.org/officeDocument/2006/relationships/image" Target="../media/image8.png"/><Relationship Id="rId42" Type="http://schemas.openxmlformats.org/officeDocument/2006/relationships/image" Target="../media/image18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image" Target="../media/image12.png"/><Relationship Id="rId33" Type="http://schemas.openxmlformats.org/officeDocument/2006/relationships/image" Target="../media/image7.png"/><Relationship Id="rId38" Type="http://schemas.openxmlformats.org/officeDocument/2006/relationships/image" Target="../media/image15.png"/><Relationship Id="rId46" Type="http://schemas.openxmlformats.org/officeDocument/2006/relationships/image" Target="../media/image22.png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image" Target="../media/image3.png"/><Relationship Id="rId41" Type="http://schemas.openxmlformats.org/officeDocument/2006/relationships/image" Target="../media/image17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6.png"/><Relationship Id="rId37" Type="http://schemas.openxmlformats.org/officeDocument/2006/relationships/image" Target="../media/image14.png"/><Relationship Id="rId40" Type="http://schemas.openxmlformats.org/officeDocument/2006/relationships/image" Target="../media/image16.png"/><Relationship Id="rId45" Type="http://schemas.openxmlformats.org/officeDocument/2006/relationships/image" Target="../media/image21.pn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image" Target="../media/image2.png"/><Relationship Id="rId36" Type="http://schemas.openxmlformats.org/officeDocument/2006/relationships/image" Target="../media/image10.png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image" Target="../media/image5.png"/><Relationship Id="rId44" Type="http://schemas.openxmlformats.org/officeDocument/2006/relationships/image" Target="../media/image20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image" Target="../media/image1.png"/><Relationship Id="rId30" Type="http://schemas.openxmlformats.org/officeDocument/2006/relationships/image" Target="../media/image4.png"/><Relationship Id="rId35" Type="http://schemas.openxmlformats.org/officeDocument/2006/relationships/image" Target="../media/image9.png"/><Relationship Id="rId4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9" Type="http://schemas.openxmlformats.org/officeDocument/2006/relationships/image" Target="../media/image9.png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34" Type="http://schemas.openxmlformats.org/officeDocument/2006/relationships/image" Target="../media/image4.png"/><Relationship Id="rId42" Type="http://schemas.openxmlformats.org/officeDocument/2006/relationships/image" Target="../media/image14.png"/><Relationship Id="rId47" Type="http://schemas.openxmlformats.org/officeDocument/2006/relationships/image" Target="../media/image25.png"/><Relationship Id="rId50" Type="http://schemas.openxmlformats.org/officeDocument/2006/relationships/image" Target="../media/image16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24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image" Target="../media/image18.png"/><Relationship Id="rId41" Type="http://schemas.openxmlformats.org/officeDocument/2006/relationships/image" Target="../media/image20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image" Target="../media/image2.pn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1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image" Target="../media/image12.png"/><Relationship Id="rId36" Type="http://schemas.openxmlformats.org/officeDocument/2006/relationships/image" Target="../media/image6.png"/><Relationship Id="rId49" Type="http://schemas.openxmlformats.org/officeDocument/2006/relationships/image" Target="../media/image27.pn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image" Target="../media/image1.png"/><Relationship Id="rId44" Type="http://schemas.openxmlformats.org/officeDocument/2006/relationships/image" Target="../media/image15.png"/><Relationship Id="rId52" Type="http://schemas.openxmlformats.org/officeDocument/2006/relationships/image" Target="../media/image17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3.png"/><Relationship Id="rId35" Type="http://schemas.openxmlformats.org/officeDocument/2006/relationships/image" Target="../media/image5.png"/><Relationship Id="rId43" Type="http://schemas.openxmlformats.org/officeDocument/2006/relationships/image" Target="../media/image23.png"/><Relationship Id="rId48" Type="http://schemas.openxmlformats.org/officeDocument/2006/relationships/image" Target="../media/image26.png"/><Relationship Id="rId8" Type="http://schemas.openxmlformats.org/officeDocument/2006/relationships/tags" Target="../tags/tag95.xml"/><Relationship Id="rId5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9" Type="http://schemas.openxmlformats.org/officeDocument/2006/relationships/image" Target="../media/image3.png"/><Relationship Id="rId21" Type="http://schemas.openxmlformats.org/officeDocument/2006/relationships/tags" Target="../tags/tag134.xml"/><Relationship Id="rId34" Type="http://schemas.openxmlformats.org/officeDocument/2006/relationships/image" Target="../media/image26.png"/><Relationship Id="rId42" Type="http://schemas.openxmlformats.org/officeDocument/2006/relationships/image" Target="../media/image6.png"/><Relationship Id="rId47" Type="http://schemas.openxmlformats.org/officeDocument/2006/relationships/image" Target="../media/image14.png"/><Relationship Id="rId50" Type="http://schemas.openxmlformats.org/officeDocument/2006/relationships/image" Target="../media/image11.png"/><Relationship Id="rId55" Type="http://schemas.openxmlformats.org/officeDocument/2006/relationships/image" Target="../media/image30.pn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33" Type="http://schemas.openxmlformats.org/officeDocument/2006/relationships/image" Target="../media/image25.png"/><Relationship Id="rId38" Type="http://schemas.openxmlformats.org/officeDocument/2006/relationships/image" Target="../media/image2.png"/><Relationship Id="rId46" Type="http://schemas.openxmlformats.org/officeDocument/2006/relationships/image" Target="../media/image10.png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5.png"/><Relationship Id="rId54" Type="http://schemas.openxmlformats.org/officeDocument/2006/relationships/image" Target="../media/image20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32" Type="http://schemas.openxmlformats.org/officeDocument/2006/relationships/image" Target="../media/image24.png"/><Relationship Id="rId37" Type="http://schemas.openxmlformats.org/officeDocument/2006/relationships/image" Target="../media/image1.png"/><Relationship Id="rId40" Type="http://schemas.openxmlformats.org/officeDocument/2006/relationships/image" Target="../media/image4.png"/><Relationship Id="rId45" Type="http://schemas.openxmlformats.org/officeDocument/2006/relationships/image" Target="../media/image9.png"/><Relationship Id="rId53" Type="http://schemas.openxmlformats.org/officeDocument/2006/relationships/image" Target="../media/image29.png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tags" Target="../tags/tag141.xml"/><Relationship Id="rId36" Type="http://schemas.openxmlformats.org/officeDocument/2006/relationships/image" Target="../media/image17.png"/><Relationship Id="rId49" Type="http://schemas.openxmlformats.org/officeDocument/2006/relationships/image" Target="../media/image21.png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image" Target="../media/image18.png"/><Relationship Id="rId44" Type="http://schemas.openxmlformats.org/officeDocument/2006/relationships/image" Target="../media/image8.png"/><Relationship Id="rId52" Type="http://schemas.openxmlformats.org/officeDocument/2006/relationships/image" Target="../media/image28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tags" Target="../tags/tag140.xml"/><Relationship Id="rId30" Type="http://schemas.openxmlformats.org/officeDocument/2006/relationships/image" Target="../media/image12.png"/><Relationship Id="rId35" Type="http://schemas.openxmlformats.org/officeDocument/2006/relationships/image" Target="../media/image27.png"/><Relationship Id="rId43" Type="http://schemas.openxmlformats.org/officeDocument/2006/relationships/image" Target="../media/image7.png"/><Relationship Id="rId48" Type="http://schemas.openxmlformats.org/officeDocument/2006/relationships/image" Target="../media/image15.png"/><Relationship Id="rId56" Type="http://schemas.openxmlformats.org/officeDocument/2006/relationships/image" Target="../media/image31.png"/><Relationship Id="rId8" Type="http://schemas.openxmlformats.org/officeDocument/2006/relationships/tags" Target="../tags/tag121.xml"/><Relationship Id="rId51" Type="http://schemas.openxmlformats.org/officeDocument/2006/relationships/image" Target="../media/image16.png"/><Relationship Id="rId3" Type="http://schemas.openxmlformats.org/officeDocument/2006/relationships/tags" Target="../tags/tag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CAA3-9D7A-470D-816A-F6A3BBBA1C38}" type="slidenum">
              <a:rPr lang="en-US"/>
              <a:pPr/>
              <a:t>1</a:t>
            </a:fld>
            <a:endParaRPr lang="en-US"/>
          </a:p>
        </p:txBody>
      </p:sp>
      <p:sp>
        <p:nvSpPr>
          <p:cNvPr id="1892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235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Volume by </a:t>
            </a:r>
            <a:r>
              <a:rPr lang="en-US" sz="2400" dirty="0" smtClean="0"/>
              <a:t>slices and</a:t>
            </a:r>
          </a:p>
          <a:p>
            <a:pPr algn="ctr"/>
            <a:r>
              <a:rPr lang="en-US" sz="2400" dirty="0" smtClean="0"/>
              <a:t>the disk and washer methods,</a:t>
            </a:r>
          </a:p>
          <a:p>
            <a:pPr algn="ctr"/>
            <a:r>
              <a:rPr lang="en-US" sz="2400" dirty="0"/>
              <a:t>p</a:t>
            </a:r>
            <a:r>
              <a:rPr lang="en-US" sz="2400" dirty="0" smtClean="0"/>
              <a:t>roblems</a:t>
            </a:r>
            <a:endParaRPr lang="en-US" sz="2400" dirty="0"/>
          </a:p>
        </p:txBody>
      </p:sp>
      <p:sp>
        <p:nvSpPr>
          <p:cNvPr id="189235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8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3408-8BE2-428A-8CED-324F0DF0C7E4}" type="slidenum">
              <a:rPr lang="en-US"/>
              <a:pPr/>
              <a:t>10</a:t>
            </a:fld>
            <a:endParaRPr lang="en-US"/>
          </a:p>
        </p:txBody>
      </p:sp>
      <p:pic>
        <p:nvPicPr>
          <p:cNvPr id="1865874" name="Picture 1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324600"/>
            <a:ext cx="10953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5857" name="Picture 1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1935163"/>
            <a:ext cx="2989262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5856" name="Picture 1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935163"/>
            <a:ext cx="15748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5846" name="Picture 1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8096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5847" name="Picture 1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2563"/>
            <a:ext cx="179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5848" name="Picture 1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"/>
            <a:ext cx="528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5849" name="Picture 1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863"/>
            <a:ext cx="59086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5850" name="Picture 1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59658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5851" name="Picture 1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3863"/>
            <a:ext cx="15462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5852" name="Picture 1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762000"/>
            <a:ext cx="14874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5853" name="Picture 1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3788"/>
            <a:ext cx="63881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5854" name="Picture 1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1095375"/>
            <a:ext cx="19986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5855" name="Picture 1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5069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5730" name="Line 2"/>
          <p:cNvSpPr>
            <a:spLocks noChangeShapeType="1"/>
          </p:cNvSpPr>
          <p:nvPr/>
        </p:nvSpPr>
        <p:spPr bwMode="auto">
          <a:xfrm>
            <a:off x="762000" y="4648200"/>
            <a:ext cx="26670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731" name="Line 3"/>
          <p:cNvSpPr>
            <a:spLocks noChangeAspect="1" noChangeShapeType="1"/>
          </p:cNvSpPr>
          <p:nvPr/>
        </p:nvSpPr>
        <p:spPr bwMode="auto">
          <a:xfrm>
            <a:off x="401638" y="3948113"/>
            <a:ext cx="887412" cy="17732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732" name="Line 4"/>
          <p:cNvSpPr>
            <a:spLocks noChangeShapeType="1"/>
          </p:cNvSpPr>
          <p:nvPr/>
        </p:nvSpPr>
        <p:spPr bwMode="auto">
          <a:xfrm>
            <a:off x="1095375" y="5319713"/>
            <a:ext cx="268763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733" name="Line 5"/>
          <p:cNvSpPr>
            <a:spLocks noChangeShapeType="1"/>
          </p:cNvSpPr>
          <p:nvPr/>
        </p:nvSpPr>
        <p:spPr bwMode="auto">
          <a:xfrm>
            <a:off x="914400" y="4953000"/>
            <a:ext cx="2678113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734" name="Line 6"/>
          <p:cNvSpPr>
            <a:spLocks noChangeShapeType="1"/>
          </p:cNvSpPr>
          <p:nvPr/>
        </p:nvSpPr>
        <p:spPr bwMode="auto">
          <a:xfrm>
            <a:off x="609600" y="4267200"/>
            <a:ext cx="263207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735" name="Line 7"/>
          <p:cNvSpPr>
            <a:spLocks noChangeShapeType="1"/>
          </p:cNvSpPr>
          <p:nvPr/>
        </p:nvSpPr>
        <p:spPr bwMode="auto">
          <a:xfrm>
            <a:off x="776288" y="3962400"/>
            <a:ext cx="23495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736" name="Line 8"/>
          <p:cNvSpPr>
            <a:spLocks noChangeShapeType="1"/>
          </p:cNvSpPr>
          <p:nvPr/>
        </p:nvSpPr>
        <p:spPr bwMode="auto">
          <a:xfrm>
            <a:off x="1287463" y="5715000"/>
            <a:ext cx="26971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737" name="Line 9"/>
          <p:cNvSpPr>
            <a:spLocks noChangeShapeType="1"/>
          </p:cNvSpPr>
          <p:nvPr/>
        </p:nvSpPr>
        <p:spPr bwMode="auto">
          <a:xfrm>
            <a:off x="411163" y="3957638"/>
            <a:ext cx="3476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738" name="Line 10"/>
          <p:cNvSpPr>
            <a:spLocks noChangeAspect="1" noChangeShapeType="1"/>
          </p:cNvSpPr>
          <p:nvPr/>
        </p:nvSpPr>
        <p:spPr bwMode="auto">
          <a:xfrm>
            <a:off x="3441700" y="4648200"/>
            <a:ext cx="530225" cy="1069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739" name="Line 11"/>
          <p:cNvSpPr>
            <a:spLocks noChangeAspect="1" noChangeShapeType="1"/>
          </p:cNvSpPr>
          <p:nvPr/>
        </p:nvSpPr>
        <p:spPr bwMode="auto">
          <a:xfrm>
            <a:off x="3089275" y="3948113"/>
            <a:ext cx="357188" cy="722312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740" name="Arc 12"/>
          <p:cNvSpPr>
            <a:spLocks/>
          </p:cNvSpPr>
          <p:nvPr/>
        </p:nvSpPr>
        <p:spPr bwMode="auto">
          <a:xfrm>
            <a:off x="762000" y="4267200"/>
            <a:ext cx="2651125" cy="3603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9 w 43200"/>
              <a:gd name="T1" fmla="*/ 22898 h 22898"/>
              <a:gd name="T2" fmla="*/ 43200 w 43200"/>
              <a:gd name="T3" fmla="*/ 21592 h 22898"/>
              <a:gd name="T4" fmla="*/ 21600 w 43200"/>
              <a:gd name="T5" fmla="*/ 21600 h 22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898" fill="none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</a:path>
              <a:path w="43200" h="22898" stroke="0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5741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5754" name="Line 26"/>
          <p:cNvSpPr>
            <a:spLocks noChangeAspect="1" noChangeShapeType="1"/>
          </p:cNvSpPr>
          <p:nvPr/>
        </p:nvSpPr>
        <p:spPr bwMode="auto">
          <a:xfrm rot="-1800000">
            <a:off x="1981200" y="4271963"/>
            <a:ext cx="1563688" cy="158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755" name="AutoShape 27"/>
          <p:cNvSpPr>
            <a:spLocks noChangeArrowheads="1"/>
          </p:cNvSpPr>
          <p:nvPr/>
        </p:nvSpPr>
        <p:spPr bwMode="auto">
          <a:xfrm>
            <a:off x="762000" y="2362200"/>
            <a:ext cx="2667000" cy="2590800"/>
          </a:xfrm>
          <a:prstGeom prst="can">
            <a:avLst>
              <a:gd name="adj" fmla="val 25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5756" name="Line 28"/>
          <p:cNvSpPr>
            <a:spLocks noChangeAspect="1" noChangeShapeType="1"/>
          </p:cNvSpPr>
          <p:nvPr/>
        </p:nvSpPr>
        <p:spPr bwMode="auto">
          <a:xfrm>
            <a:off x="1905000" y="4259263"/>
            <a:ext cx="328613" cy="65563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757" name="Freeform 29"/>
          <p:cNvSpPr>
            <a:spLocks/>
          </p:cNvSpPr>
          <p:nvPr/>
        </p:nvSpPr>
        <p:spPr bwMode="auto">
          <a:xfrm>
            <a:off x="1911350" y="3844925"/>
            <a:ext cx="1511300" cy="431800"/>
          </a:xfrm>
          <a:custGeom>
            <a:avLst/>
            <a:gdLst>
              <a:gd name="T0" fmla="*/ 952 w 952"/>
              <a:gd name="T1" fmla="*/ 30 h 272"/>
              <a:gd name="T2" fmla="*/ 637 w 952"/>
              <a:gd name="T3" fmla="*/ 13 h 272"/>
              <a:gd name="T4" fmla="*/ 288 w 952"/>
              <a:gd name="T5" fmla="*/ 109 h 272"/>
              <a:gd name="T6" fmla="*/ 0 w 952"/>
              <a:gd name="T7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2" h="272">
                <a:moveTo>
                  <a:pt x="952" y="30"/>
                </a:moveTo>
                <a:cubicBezTo>
                  <a:pt x="900" y="27"/>
                  <a:pt x="748" y="0"/>
                  <a:pt x="637" y="13"/>
                </a:cubicBezTo>
                <a:cubicBezTo>
                  <a:pt x="526" y="26"/>
                  <a:pt x="394" y="66"/>
                  <a:pt x="288" y="109"/>
                </a:cubicBezTo>
                <a:cubicBezTo>
                  <a:pt x="182" y="152"/>
                  <a:pt x="60" y="238"/>
                  <a:pt x="0" y="272"/>
                </a:cubicBezTo>
              </a:path>
            </a:pathLst>
          </a:custGeom>
          <a:noFill/>
          <a:ln w="31750" cap="flat" cmpd="sng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758" name="Line 30"/>
          <p:cNvSpPr>
            <a:spLocks noChangeShapeType="1"/>
          </p:cNvSpPr>
          <p:nvPr/>
        </p:nvSpPr>
        <p:spPr bwMode="auto">
          <a:xfrm>
            <a:off x="2101850" y="4648200"/>
            <a:ext cx="94138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65759" name="Group 31"/>
          <p:cNvGrpSpPr>
            <a:grpSpLocks/>
          </p:cNvGrpSpPr>
          <p:nvPr/>
        </p:nvGrpSpPr>
        <p:grpSpPr bwMode="auto">
          <a:xfrm>
            <a:off x="2679526" y="4660726"/>
            <a:ext cx="152400" cy="1600200"/>
            <a:chOff x="1680" y="2928"/>
            <a:chExt cx="96" cy="1008"/>
          </a:xfrm>
        </p:grpSpPr>
        <p:pic>
          <p:nvPicPr>
            <p:cNvPr id="1865760" name="Picture 3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861"/>
              <a:ext cx="90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5761" name="Line 33"/>
            <p:cNvSpPr>
              <a:spLocks noChangeShapeType="1"/>
            </p:cNvSpPr>
            <p:nvPr/>
          </p:nvSpPr>
          <p:spPr bwMode="auto">
            <a:xfrm flipV="1">
              <a:off x="1728" y="2928"/>
              <a:ext cx="48" cy="9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5764" name="Group 36"/>
          <p:cNvGrpSpPr>
            <a:grpSpLocks/>
          </p:cNvGrpSpPr>
          <p:nvPr/>
        </p:nvGrpSpPr>
        <p:grpSpPr bwMode="auto">
          <a:xfrm>
            <a:off x="3033713" y="3571875"/>
            <a:ext cx="2362200" cy="695325"/>
            <a:chOff x="1872" y="2250"/>
            <a:chExt cx="1488" cy="438"/>
          </a:xfrm>
        </p:grpSpPr>
        <p:pic>
          <p:nvPicPr>
            <p:cNvPr id="1865765" name="Picture 3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2250"/>
              <a:ext cx="75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5766" name="Line 38"/>
            <p:cNvSpPr>
              <a:spLocks noChangeShapeType="1"/>
            </p:cNvSpPr>
            <p:nvPr/>
          </p:nvSpPr>
          <p:spPr bwMode="auto">
            <a:xfrm flipH="1">
              <a:off x="1872" y="2352"/>
              <a:ext cx="72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65770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133600"/>
            <a:ext cx="7143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5772" name="Line 44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5773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8637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5778" name="Group 50"/>
          <p:cNvGrpSpPr>
            <a:grpSpLocks/>
          </p:cNvGrpSpPr>
          <p:nvPr/>
        </p:nvGrpSpPr>
        <p:grpSpPr bwMode="auto">
          <a:xfrm>
            <a:off x="2895600" y="3865563"/>
            <a:ext cx="247650" cy="962025"/>
            <a:chOff x="1824" y="2435"/>
            <a:chExt cx="156" cy="606"/>
          </a:xfrm>
        </p:grpSpPr>
        <p:sp>
          <p:nvSpPr>
            <p:cNvPr id="1865779" name="Line 51"/>
            <p:cNvSpPr>
              <a:spLocks noChangeAspect="1" noChangeShapeType="1"/>
            </p:cNvSpPr>
            <p:nvPr/>
          </p:nvSpPr>
          <p:spPr bwMode="auto">
            <a:xfrm>
              <a:off x="1824" y="2736"/>
              <a:ext cx="151" cy="30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780" name="Line 52"/>
            <p:cNvSpPr>
              <a:spLocks noChangeAspect="1" noChangeShapeType="1"/>
            </p:cNvSpPr>
            <p:nvPr/>
          </p:nvSpPr>
          <p:spPr bwMode="auto">
            <a:xfrm>
              <a:off x="1825" y="2435"/>
              <a:ext cx="150" cy="27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781" name="Line 53"/>
            <p:cNvSpPr>
              <a:spLocks noChangeShapeType="1"/>
            </p:cNvSpPr>
            <p:nvPr/>
          </p:nvSpPr>
          <p:spPr bwMode="auto">
            <a:xfrm flipV="1">
              <a:off x="1980" y="2706"/>
              <a:ext cx="0" cy="3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782" name="Line 54"/>
            <p:cNvSpPr>
              <a:spLocks noChangeShapeType="1"/>
            </p:cNvSpPr>
            <p:nvPr/>
          </p:nvSpPr>
          <p:spPr bwMode="auto">
            <a:xfrm flipV="1">
              <a:off x="1824" y="2435"/>
              <a:ext cx="0" cy="29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5783" name="Line 55"/>
          <p:cNvSpPr>
            <a:spLocks noChangeShapeType="1"/>
          </p:cNvSpPr>
          <p:nvPr/>
        </p:nvSpPr>
        <p:spPr bwMode="auto">
          <a:xfrm>
            <a:off x="2960688" y="3967163"/>
            <a:ext cx="0" cy="511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784" name="Line 56"/>
          <p:cNvSpPr>
            <a:spLocks noChangeShapeType="1"/>
          </p:cNvSpPr>
          <p:nvPr/>
        </p:nvSpPr>
        <p:spPr bwMode="auto">
          <a:xfrm>
            <a:off x="3033713" y="4130675"/>
            <a:ext cx="0" cy="511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788" name="Freeform 60"/>
          <p:cNvSpPr>
            <a:spLocks/>
          </p:cNvSpPr>
          <p:nvPr/>
        </p:nvSpPr>
        <p:spPr bwMode="auto">
          <a:xfrm>
            <a:off x="2209800" y="3906838"/>
            <a:ext cx="1225550" cy="1046162"/>
          </a:xfrm>
          <a:custGeom>
            <a:avLst/>
            <a:gdLst>
              <a:gd name="T0" fmla="*/ 0 w 781"/>
              <a:gd name="T1" fmla="*/ 659 h 659"/>
              <a:gd name="T2" fmla="*/ 493 w 781"/>
              <a:gd name="T3" fmla="*/ 340 h 659"/>
              <a:gd name="T4" fmla="*/ 703 w 781"/>
              <a:gd name="T5" fmla="*/ 140 h 659"/>
              <a:gd name="T6" fmla="*/ 781 w 781"/>
              <a:gd name="T7" fmla="*/ 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1" h="659">
                <a:moveTo>
                  <a:pt x="0" y="659"/>
                </a:moveTo>
                <a:cubicBezTo>
                  <a:pt x="82" y="606"/>
                  <a:pt x="376" y="426"/>
                  <a:pt x="493" y="340"/>
                </a:cubicBezTo>
                <a:cubicBezTo>
                  <a:pt x="610" y="254"/>
                  <a:pt x="655" y="197"/>
                  <a:pt x="703" y="140"/>
                </a:cubicBezTo>
                <a:cubicBezTo>
                  <a:pt x="751" y="83"/>
                  <a:pt x="765" y="29"/>
                  <a:pt x="781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789" name="Line 61"/>
          <p:cNvSpPr>
            <a:spLocks noChangeShapeType="1"/>
          </p:cNvSpPr>
          <p:nvPr/>
        </p:nvSpPr>
        <p:spPr bwMode="auto">
          <a:xfrm>
            <a:off x="3089275" y="4222750"/>
            <a:ext cx="0" cy="511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5859" name="Picture 1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2957513"/>
            <a:ext cx="20415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5860" name="Picture 1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4024313"/>
            <a:ext cx="1982787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5861" name="Picture 1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5003800"/>
            <a:ext cx="1458912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5862" name="Picture 1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6110288"/>
            <a:ext cx="919162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5858" name="Picture 1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1524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5823" name="Picture 9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3089275"/>
            <a:ext cx="1498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5813" name="Line 85"/>
          <p:cNvSpPr>
            <a:spLocks noChangeShapeType="1"/>
          </p:cNvSpPr>
          <p:nvPr/>
        </p:nvSpPr>
        <p:spPr bwMode="auto">
          <a:xfrm>
            <a:off x="6519672" y="2569464"/>
            <a:ext cx="685800" cy="88696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814" name="Line 86"/>
          <p:cNvSpPr>
            <a:spLocks noChangeShapeType="1"/>
          </p:cNvSpPr>
          <p:nvPr/>
        </p:nvSpPr>
        <p:spPr bwMode="auto">
          <a:xfrm>
            <a:off x="6616874" y="2057400"/>
            <a:ext cx="667512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815" name="Line 87"/>
          <p:cNvSpPr>
            <a:spLocks noChangeShapeType="1"/>
          </p:cNvSpPr>
          <p:nvPr/>
        </p:nvSpPr>
        <p:spPr bwMode="auto">
          <a:xfrm>
            <a:off x="7771953" y="2438400"/>
            <a:ext cx="128016" cy="8223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816" name="Line 88"/>
          <p:cNvSpPr>
            <a:spLocks noChangeShapeType="1"/>
          </p:cNvSpPr>
          <p:nvPr/>
        </p:nvSpPr>
        <p:spPr bwMode="auto">
          <a:xfrm>
            <a:off x="6934200" y="2341041"/>
            <a:ext cx="1179513" cy="749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817" name="Line 89"/>
          <p:cNvSpPr>
            <a:spLocks noChangeShapeType="1"/>
          </p:cNvSpPr>
          <p:nvPr/>
        </p:nvSpPr>
        <p:spPr bwMode="auto">
          <a:xfrm flipH="1">
            <a:off x="8280748" y="2363244"/>
            <a:ext cx="210312" cy="64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818" name="Line 90"/>
          <p:cNvSpPr>
            <a:spLocks noChangeShapeType="1"/>
          </p:cNvSpPr>
          <p:nvPr/>
        </p:nvSpPr>
        <p:spPr bwMode="auto">
          <a:xfrm>
            <a:off x="6800850" y="3171825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819" name="Line 91"/>
          <p:cNvSpPr>
            <a:spLocks noChangeShapeType="1"/>
          </p:cNvSpPr>
          <p:nvPr/>
        </p:nvSpPr>
        <p:spPr bwMode="auto">
          <a:xfrm>
            <a:off x="8299450" y="33909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820" name="Line 92"/>
          <p:cNvSpPr>
            <a:spLocks noChangeShapeType="1"/>
          </p:cNvSpPr>
          <p:nvPr/>
        </p:nvSpPr>
        <p:spPr bwMode="auto">
          <a:xfrm flipV="1">
            <a:off x="7269163" y="3143250"/>
            <a:ext cx="46037" cy="304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821" name="Line 93"/>
          <p:cNvSpPr>
            <a:spLocks noChangeShapeType="1"/>
          </p:cNvSpPr>
          <p:nvPr/>
        </p:nvSpPr>
        <p:spPr bwMode="auto">
          <a:xfrm>
            <a:off x="8162925" y="3436938"/>
            <a:ext cx="0" cy="1825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824" name="Rectangle 96"/>
          <p:cNvSpPr>
            <a:spLocks noChangeArrowheads="1"/>
          </p:cNvSpPr>
          <p:nvPr/>
        </p:nvSpPr>
        <p:spPr bwMode="auto">
          <a:xfrm>
            <a:off x="7379918" y="6324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5845" name="Rectangle 1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5872" name="Group 144"/>
          <p:cNvGrpSpPr>
            <a:grpSpLocks/>
          </p:cNvGrpSpPr>
          <p:nvPr/>
        </p:nvGrpSpPr>
        <p:grpSpPr bwMode="auto">
          <a:xfrm>
            <a:off x="6800850" y="4572000"/>
            <a:ext cx="1504950" cy="803275"/>
            <a:chOff x="4284" y="2880"/>
            <a:chExt cx="948" cy="506"/>
          </a:xfrm>
        </p:grpSpPr>
        <p:pic>
          <p:nvPicPr>
            <p:cNvPr id="1865865" name="Picture 13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" y="2880"/>
              <a:ext cx="17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5868" name="Rectangle 140"/>
            <p:cNvSpPr>
              <a:spLocks noChangeArrowheads="1"/>
            </p:cNvSpPr>
            <p:nvPr/>
          </p:nvSpPr>
          <p:spPr bwMode="auto">
            <a:xfrm>
              <a:off x="4284" y="3138"/>
              <a:ext cx="674" cy="24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65870" name="Picture 14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101494">
              <a:off x="4943" y="3051"/>
              <a:ext cx="139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65871" name="Picture 14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4621213"/>
            <a:ext cx="72866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5877" name="Group 149"/>
          <p:cNvGrpSpPr>
            <a:grpSpLocks/>
          </p:cNvGrpSpPr>
          <p:nvPr/>
        </p:nvGrpSpPr>
        <p:grpSpPr bwMode="auto">
          <a:xfrm>
            <a:off x="8010525" y="5715000"/>
            <a:ext cx="981075" cy="457200"/>
            <a:chOff x="5046" y="3600"/>
            <a:chExt cx="618" cy="288"/>
          </a:xfrm>
        </p:grpSpPr>
        <p:pic>
          <p:nvPicPr>
            <p:cNvPr id="1865875" name="Picture 14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" y="360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5876" name="Picture 14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" y="3774"/>
              <a:ext cx="618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70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6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86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86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6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6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65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65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5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5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65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65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65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65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6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6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6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6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6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6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6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6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65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65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6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6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5813" grpId="0" animBg="1"/>
      <p:bldP spid="1865813" grpId="1" animBg="1"/>
      <p:bldP spid="1865814" grpId="0" animBg="1"/>
      <p:bldP spid="1865814" grpId="1" animBg="1"/>
      <p:bldP spid="1865815" grpId="0" animBg="1"/>
      <p:bldP spid="1865815" grpId="1" animBg="1"/>
      <p:bldP spid="1865816" grpId="0" animBg="1"/>
      <p:bldP spid="1865816" grpId="1" animBg="1"/>
      <p:bldP spid="1865817" grpId="0" animBg="1"/>
      <p:bldP spid="1865817" grpId="1" animBg="1"/>
      <p:bldP spid="1865818" grpId="0" animBg="1"/>
      <p:bldP spid="1865818" grpId="1" animBg="1"/>
      <p:bldP spid="1865819" grpId="0" animBg="1"/>
      <p:bldP spid="1865819" grpId="1" animBg="1"/>
      <p:bldP spid="1865820" grpId="0" animBg="1"/>
      <p:bldP spid="1865820" grpId="1" animBg="1"/>
      <p:bldP spid="1865821" grpId="0" animBg="1"/>
      <p:bldP spid="1865821" grpId="1" animBg="1"/>
      <p:bldP spid="18658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6513" y="36513"/>
            <a:ext cx="9098618" cy="581513"/>
            <a:chOff x="36513" y="36513"/>
            <a:chExt cx="9098618" cy="581513"/>
          </a:xfrm>
        </p:grpSpPr>
        <p:pic>
          <p:nvPicPr>
            <p:cNvPr id="1831966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44" y="36513"/>
              <a:ext cx="60150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1977" name="Picture 4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46075"/>
              <a:ext cx="26289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13044" y="282575"/>
              <a:ext cx="3065475" cy="3354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31975" name="Picture 3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28613"/>
              <a:ext cx="248126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65211" y="53975"/>
              <a:ext cx="1269920" cy="2627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BB562919-D94D-4855-97CA-A329CC350780}" type="slidenum">
              <a:rPr lang="en-US"/>
              <a:pPr/>
              <a:t>11</a:t>
            </a:fld>
            <a:endParaRPr lang="en-US"/>
          </a:p>
        </p:txBody>
      </p:sp>
      <p:sp>
        <p:nvSpPr>
          <p:cNvPr id="1831956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1962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1960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14400" y="764598"/>
            <a:ext cx="3838822" cy="3121602"/>
            <a:chOff x="914400" y="764598"/>
            <a:chExt cx="3838822" cy="3121602"/>
          </a:xfrm>
        </p:grpSpPr>
        <p:sp>
          <p:nvSpPr>
            <p:cNvPr id="45" name="Oval 18"/>
            <p:cNvSpPr/>
            <p:nvPr/>
          </p:nvSpPr>
          <p:spPr bwMode="auto">
            <a:xfrm flipH="1">
              <a:off x="1473896" y="1597068"/>
              <a:ext cx="1277655" cy="1847591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240077"/>
                <a:gd name="connsiteY0" fmla="*/ 478670 h 1210928"/>
                <a:gd name="connsiteX1" fmla="*/ 457200 w 1240077"/>
                <a:gd name="connsiteY1" fmla="*/ 21470 h 1210928"/>
                <a:gd name="connsiteX2" fmla="*/ 1240077 w 1240077"/>
                <a:gd name="connsiteY2" fmla="*/ 1117497 h 1210928"/>
                <a:gd name="connsiteX3" fmla="*/ 457200 w 1240077"/>
                <a:gd name="connsiteY3" fmla="*/ 935870 h 1210928"/>
                <a:gd name="connsiteX4" fmla="*/ 0 w 1240077"/>
                <a:gd name="connsiteY4" fmla="*/ 478670 h 1210928"/>
                <a:gd name="connsiteX0" fmla="*/ 133763 w 1373840"/>
                <a:gd name="connsiteY0" fmla="*/ 1166590 h 1898848"/>
                <a:gd name="connsiteX1" fmla="*/ 102448 w 1373840"/>
                <a:gd name="connsiteY1" fmla="*/ 7932 h 1898848"/>
                <a:gd name="connsiteX2" fmla="*/ 1373840 w 1373840"/>
                <a:gd name="connsiteY2" fmla="*/ 1805417 h 1898848"/>
                <a:gd name="connsiteX3" fmla="*/ 590963 w 1373840"/>
                <a:gd name="connsiteY3" fmla="*/ 1623790 h 1898848"/>
                <a:gd name="connsiteX4" fmla="*/ 133763 w 1373840"/>
                <a:gd name="connsiteY4" fmla="*/ 1166590 h 1898848"/>
                <a:gd name="connsiteX0" fmla="*/ 91574 w 1406807"/>
                <a:gd name="connsiteY0" fmla="*/ 1810014 h 1894380"/>
                <a:gd name="connsiteX1" fmla="*/ 135415 w 1406807"/>
                <a:gd name="connsiteY1" fmla="*/ 3 h 1894380"/>
                <a:gd name="connsiteX2" fmla="*/ 1406807 w 1406807"/>
                <a:gd name="connsiteY2" fmla="*/ 1797488 h 1894380"/>
                <a:gd name="connsiteX3" fmla="*/ 623930 w 1406807"/>
                <a:gd name="connsiteY3" fmla="*/ 1615861 h 1894380"/>
                <a:gd name="connsiteX4" fmla="*/ 91574 w 1406807"/>
                <a:gd name="connsiteY4" fmla="*/ 1810014 h 1894380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1937587"/>
                <a:gd name="connsiteX1" fmla="*/ 135415 w 1406807"/>
                <a:gd name="connsiteY1" fmla="*/ 3 h 1937587"/>
                <a:gd name="connsiteX2" fmla="*/ 1406807 w 1406807"/>
                <a:gd name="connsiteY2" fmla="*/ 1797488 h 1937587"/>
                <a:gd name="connsiteX3" fmla="*/ 91574 w 1406807"/>
                <a:gd name="connsiteY3" fmla="*/ 1810014 h 1937587"/>
                <a:gd name="connsiteX0" fmla="*/ 61439 w 1376672"/>
                <a:gd name="connsiteY0" fmla="*/ 1810014 h 1937587"/>
                <a:gd name="connsiteX1" fmla="*/ 105280 w 1376672"/>
                <a:gd name="connsiteY1" fmla="*/ 3 h 1937587"/>
                <a:gd name="connsiteX2" fmla="*/ 1376672 w 1376672"/>
                <a:gd name="connsiteY2" fmla="*/ 1797488 h 1937587"/>
                <a:gd name="connsiteX3" fmla="*/ 61439 w 1376672"/>
                <a:gd name="connsiteY3" fmla="*/ 1810014 h 1937587"/>
                <a:gd name="connsiteX0" fmla="*/ 0 w 1315233"/>
                <a:gd name="connsiteY0" fmla="*/ 1810014 h 1937587"/>
                <a:gd name="connsiteX1" fmla="*/ 43841 w 1315233"/>
                <a:gd name="connsiteY1" fmla="*/ 3 h 1937587"/>
                <a:gd name="connsiteX2" fmla="*/ 1315233 w 1315233"/>
                <a:gd name="connsiteY2" fmla="*/ 1797488 h 1937587"/>
                <a:gd name="connsiteX3" fmla="*/ 0 w 1315233"/>
                <a:gd name="connsiteY3" fmla="*/ 1810014 h 1937587"/>
                <a:gd name="connsiteX0" fmla="*/ 0 w 1315233"/>
                <a:gd name="connsiteY0" fmla="*/ 1810011 h 1937584"/>
                <a:gd name="connsiteX1" fmla="*/ 43841 w 1315233"/>
                <a:gd name="connsiteY1" fmla="*/ 0 h 1937584"/>
                <a:gd name="connsiteX2" fmla="*/ 1315233 w 1315233"/>
                <a:gd name="connsiteY2" fmla="*/ 1797485 h 1937584"/>
                <a:gd name="connsiteX3" fmla="*/ 0 w 1315233"/>
                <a:gd name="connsiteY3" fmla="*/ 1810011 h 1937584"/>
                <a:gd name="connsiteX0" fmla="*/ 0 w 1315233"/>
                <a:gd name="connsiteY0" fmla="*/ 1810011 h 1818118"/>
                <a:gd name="connsiteX1" fmla="*/ 43841 w 1315233"/>
                <a:gd name="connsiteY1" fmla="*/ 0 h 1818118"/>
                <a:gd name="connsiteX2" fmla="*/ 1315233 w 1315233"/>
                <a:gd name="connsiteY2" fmla="*/ 1797485 h 1818118"/>
                <a:gd name="connsiteX3" fmla="*/ 0 w 1315233"/>
                <a:gd name="connsiteY3" fmla="*/ 1810011 h 1818118"/>
                <a:gd name="connsiteX0" fmla="*/ 0 w 1315233"/>
                <a:gd name="connsiteY0" fmla="*/ 1810011 h 1818118"/>
                <a:gd name="connsiteX1" fmla="*/ 43841 w 1315233"/>
                <a:gd name="connsiteY1" fmla="*/ 0 h 1818118"/>
                <a:gd name="connsiteX2" fmla="*/ 1315233 w 1315233"/>
                <a:gd name="connsiteY2" fmla="*/ 1797485 h 1818118"/>
                <a:gd name="connsiteX3" fmla="*/ 0 w 1315233"/>
                <a:gd name="connsiteY3" fmla="*/ 1810011 h 1818118"/>
                <a:gd name="connsiteX0" fmla="*/ 0 w 1290181"/>
                <a:gd name="connsiteY0" fmla="*/ 1810011 h 1833512"/>
                <a:gd name="connsiteX1" fmla="*/ 43841 w 1290181"/>
                <a:gd name="connsiteY1" fmla="*/ 0 h 1833512"/>
                <a:gd name="connsiteX2" fmla="*/ 1290181 w 1290181"/>
                <a:gd name="connsiteY2" fmla="*/ 1822537 h 1833512"/>
                <a:gd name="connsiteX3" fmla="*/ 0 w 1290181"/>
                <a:gd name="connsiteY3" fmla="*/ 1810011 h 1833512"/>
                <a:gd name="connsiteX0" fmla="*/ 0 w 1290181"/>
                <a:gd name="connsiteY0" fmla="*/ 1810011 h 1822537"/>
                <a:gd name="connsiteX1" fmla="*/ 43841 w 1290181"/>
                <a:gd name="connsiteY1" fmla="*/ 0 h 1822537"/>
                <a:gd name="connsiteX2" fmla="*/ 1290181 w 1290181"/>
                <a:gd name="connsiteY2" fmla="*/ 1822537 h 1822537"/>
                <a:gd name="connsiteX3" fmla="*/ 0 w 1290181"/>
                <a:gd name="connsiteY3" fmla="*/ 1810011 h 1822537"/>
                <a:gd name="connsiteX0" fmla="*/ 0 w 1277655"/>
                <a:gd name="connsiteY0" fmla="*/ 1810011 h 1835064"/>
                <a:gd name="connsiteX1" fmla="*/ 43841 w 1277655"/>
                <a:gd name="connsiteY1" fmla="*/ 0 h 1835064"/>
                <a:gd name="connsiteX2" fmla="*/ 1277655 w 1277655"/>
                <a:gd name="connsiteY2" fmla="*/ 1835064 h 1835064"/>
                <a:gd name="connsiteX3" fmla="*/ 0 w 1277655"/>
                <a:gd name="connsiteY3" fmla="*/ 1810011 h 1835064"/>
                <a:gd name="connsiteX0" fmla="*/ 0 w 1277655"/>
                <a:gd name="connsiteY0" fmla="*/ 1860115 h 1860115"/>
                <a:gd name="connsiteX1" fmla="*/ 43841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5 h 1860115"/>
                <a:gd name="connsiteX1" fmla="*/ 43841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5 h 1860115"/>
                <a:gd name="connsiteX1" fmla="*/ 31315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7 h 1860117"/>
                <a:gd name="connsiteX1" fmla="*/ 31315 w 1277655"/>
                <a:gd name="connsiteY1" fmla="*/ 2 h 1860117"/>
                <a:gd name="connsiteX2" fmla="*/ 1277655 w 1277655"/>
                <a:gd name="connsiteY2" fmla="*/ 1835066 h 1860117"/>
                <a:gd name="connsiteX3" fmla="*/ 0 w 1277655"/>
                <a:gd name="connsiteY3" fmla="*/ 1860117 h 1860117"/>
                <a:gd name="connsiteX0" fmla="*/ 0 w 1277655"/>
                <a:gd name="connsiteY0" fmla="*/ 1872643 h 1872643"/>
                <a:gd name="connsiteX1" fmla="*/ 18789 w 1277655"/>
                <a:gd name="connsiteY1" fmla="*/ 2 h 1872643"/>
                <a:gd name="connsiteX2" fmla="*/ 1277655 w 1277655"/>
                <a:gd name="connsiteY2" fmla="*/ 1847592 h 1872643"/>
                <a:gd name="connsiteX3" fmla="*/ 0 w 1277655"/>
                <a:gd name="connsiteY3" fmla="*/ 1872643 h 1872643"/>
                <a:gd name="connsiteX0" fmla="*/ 2341 w 1279996"/>
                <a:gd name="connsiteY0" fmla="*/ 1847591 h 1847591"/>
                <a:gd name="connsiteX1" fmla="*/ 8604 w 1279996"/>
                <a:gd name="connsiteY1" fmla="*/ 3 h 1847591"/>
                <a:gd name="connsiteX2" fmla="*/ 1279996 w 1279996"/>
                <a:gd name="connsiteY2" fmla="*/ 1822540 h 1847591"/>
                <a:gd name="connsiteX3" fmla="*/ 2341 w 1279996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655" h="1847591">
                  <a:moveTo>
                    <a:pt x="0" y="1847591"/>
                  </a:moveTo>
                  <a:cubicBezTo>
                    <a:pt x="6263" y="425885"/>
                    <a:pt x="12526" y="1580371"/>
                    <a:pt x="6263" y="3"/>
                  </a:cubicBezTo>
                  <a:cubicBezTo>
                    <a:pt x="764088" y="-2085"/>
                    <a:pt x="1202499" y="1407197"/>
                    <a:pt x="1277655" y="1822540"/>
                  </a:cubicBezTo>
                  <a:lnTo>
                    <a:pt x="0" y="1847591"/>
                  </a:lnTo>
                  <a:close/>
                </a:path>
              </a:pathLst>
            </a:cu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744244" y="1597068"/>
              <a:ext cx="1277655" cy="1847591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240077"/>
                <a:gd name="connsiteY0" fmla="*/ 478670 h 1210928"/>
                <a:gd name="connsiteX1" fmla="*/ 457200 w 1240077"/>
                <a:gd name="connsiteY1" fmla="*/ 21470 h 1210928"/>
                <a:gd name="connsiteX2" fmla="*/ 1240077 w 1240077"/>
                <a:gd name="connsiteY2" fmla="*/ 1117497 h 1210928"/>
                <a:gd name="connsiteX3" fmla="*/ 457200 w 1240077"/>
                <a:gd name="connsiteY3" fmla="*/ 935870 h 1210928"/>
                <a:gd name="connsiteX4" fmla="*/ 0 w 1240077"/>
                <a:gd name="connsiteY4" fmla="*/ 478670 h 1210928"/>
                <a:gd name="connsiteX0" fmla="*/ 133763 w 1373840"/>
                <a:gd name="connsiteY0" fmla="*/ 1166590 h 1898848"/>
                <a:gd name="connsiteX1" fmla="*/ 102448 w 1373840"/>
                <a:gd name="connsiteY1" fmla="*/ 7932 h 1898848"/>
                <a:gd name="connsiteX2" fmla="*/ 1373840 w 1373840"/>
                <a:gd name="connsiteY2" fmla="*/ 1805417 h 1898848"/>
                <a:gd name="connsiteX3" fmla="*/ 590963 w 1373840"/>
                <a:gd name="connsiteY3" fmla="*/ 1623790 h 1898848"/>
                <a:gd name="connsiteX4" fmla="*/ 133763 w 1373840"/>
                <a:gd name="connsiteY4" fmla="*/ 1166590 h 1898848"/>
                <a:gd name="connsiteX0" fmla="*/ 91574 w 1406807"/>
                <a:gd name="connsiteY0" fmla="*/ 1810014 h 1894380"/>
                <a:gd name="connsiteX1" fmla="*/ 135415 w 1406807"/>
                <a:gd name="connsiteY1" fmla="*/ 3 h 1894380"/>
                <a:gd name="connsiteX2" fmla="*/ 1406807 w 1406807"/>
                <a:gd name="connsiteY2" fmla="*/ 1797488 h 1894380"/>
                <a:gd name="connsiteX3" fmla="*/ 623930 w 1406807"/>
                <a:gd name="connsiteY3" fmla="*/ 1615861 h 1894380"/>
                <a:gd name="connsiteX4" fmla="*/ 91574 w 1406807"/>
                <a:gd name="connsiteY4" fmla="*/ 1810014 h 1894380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1937587"/>
                <a:gd name="connsiteX1" fmla="*/ 135415 w 1406807"/>
                <a:gd name="connsiteY1" fmla="*/ 3 h 1937587"/>
                <a:gd name="connsiteX2" fmla="*/ 1406807 w 1406807"/>
                <a:gd name="connsiteY2" fmla="*/ 1797488 h 1937587"/>
                <a:gd name="connsiteX3" fmla="*/ 91574 w 1406807"/>
                <a:gd name="connsiteY3" fmla="*/ 1810014 h 1937587"/>
                <a:gd name="connsiteX0" fmla="*/ 61439 w 1376672"/>
                <a:gd name="connsiteY0" fmla="*/ 1810014 h 1937587"/>
                <a:gd name="connsiteX1" fmla="*/ 105280 w 1376672"/>
                <a:gd name="connsiteY1" fmla="*/ 3 h 1937587"/>
                <a:gd name="connsiteX2" fmla="*/ 1376672 w 1376672"/>
                <a:gd name="connsiteY2" fmla="*/ 1797488 h 1937587"/>
                <a:gd name="connsiteX3" fmla="*/ 61439 w 1376672"/>
                <a:gd name="connsiteY3" fmla="*/ 1810014 h 1937587"/>
                <a:gd name="connsiteX0" fmla="*/ 0 w 1315233"/>
                <a:gd name="connsiteY0" fmla="*/ 1810014 h 1937587"/>
                <a:gd name="connsiteX1" fmla="*/ 43841 w 1315233"/>
                <a:gd name="connsiteY1" fmla="*/ 3 h 1937587"/>
                <a:gd name="connsiteX2" fmla="*/ 1315233 w 1315233"/>
                <a:gd name="connsiteY2" fmla="*/ 1797488 h 1937587"/>
                <a:gd name="connsiteX3" fmla="*/ 0 w 1315233"/>
                <a:gd name="connsiteY3" fmla="*/ 1810014 h 1937587"/>
                <a:gd name="connsiteX0" fmla="*/ 0 w 1315233"/>
                <a:gd name="connsiteY0" fmla="*/ 1810011 h 1937584"/>
                <a:gd name="connsiteX1" fmla="*/ 43841 w 1315233"/>
                <a:gd name="connsiteY1" fmla="*/ 0 h 1937584"/>
                <a:gd name="connsiteX2" fmla="*/ 1315233 w 1315233"/>
                <a:gd name="connsiteY2" fmla="*/ 1797485 h 1937584"/>
                <a:gd name="connsiteX3" fmla="*/ 0 w 1315233"/>
                <a:gd name="connsiteY3" fmla="*/ 1810011 h 1937584"/>
                <a:gd name="connsiteX0" fmla="*/ 0 w 1315233"/>
                <a:gd name="connsiteY0" fmla="*/ 1810011 h 1818118"/>
                <a:gd name="connsiteX1" fmla="*/ 43841 w 1315233"/>
                <a:gd name="connsiteY1" fmla="*/ 0 h 1818118"/>
                <a:gd name="connsiteX2" fmla="*/ 1315233 w 1315233"/>
                <a:gd name="connsiteY2" fmla="*/ 1797485 h 1818118"/>
                <a:gd name="connsiteX3" fmla="*/ 0 w 1315233"/>
                <a:gd name="connsiteY3" fmla="*/ 1810011 h 1818118"/>
                <a:gd name="connsiteX0" fmla="*/ 0 w 1315233"/>
                <a:gd name="connsiteY0" fmla="*/ 1810011 h 1818118"/>
                <a:gd name="connsiteX1" fmla="*/ 43841 w 1315233"/>
                <a:gd name="connsiteY1" fmla="*/ 0 h 1818118"/>
                <a:gd name="connsiteX2" fmla="*/ 1315233 w 1315233"/>
                <a:gd name="connsiteY2" fmla="*/ 1797485 h 1818118"/>
                <a:gd name="connsiteX3" fmla="*/ 0 w 1315233"/>
                <a:gd name="connsiteY3" fmla="*/ 1810011 h 1818118"/>
                <a:gd name="connsiteX0" fmla="*/ 0 w 1290181"/>
                <a:gd name="connsiteY0" fmla="*/ 1810011 h 1833512"/>
                <a:gd name="connsiteX1" fmla="*/ 43841 w 1290181"/>
                <a:gd name="connsiteY1" fmla="*/ 0 h 1833512"/>
                <a:gd name="connsiteX2" fmla="*/ 1290181 w 1290181"/>
                <a:gd name="connsiteY2" fmla="*/ 1822537 h 1833512"/>
                <a:gd name="connsiteX3" fmla="*/ 0 w 1290181"/>
                <a:gd name="connsiteY3" fmla="*/ 1810011 h 1833512"/>
                <a:gd name="connsiteX0" fmla="*/ 0 w 1290181"/>
                <a:gd name="connsiteY0" fmla="*/ 1810011 h 1822537"/>
                <a:gd name="connsiteX1" fmla="*/ 43841 w 1290181"/>
                <a:gd name="connsiteY1" fmla="*/ 0 h 1822537"/>
                <a:gd name="connsiteX2" fmla="*/ 1290181 w 1290181"/>
                <a:gd name="connsiteY2" fmla="*/ 1822537 h 1822537"/>
                <a:gd name="connsiteX3" fmla="*/ 0 w 1290181"/>
                <a:gd name="connsiteY3" fmla="*/ 1810011 h 1822537"/>
                <a:gd name="connsiteX0" fmla="*/ 0 w 1277655"/>
                <a:gd name="connsiteY0" fmla="*/ 1810011 h 1835064"/>
                <a:gd name="connsiteX1" fmla="*/ 43841 w 1277655"/>
                <a:gd name="connsiteY1" fmla="*/ 0 h 1835064"/>
                <a:gd name="connsiteX2" fmla="*/ 1277655 w 1277655"/>
                <a:gd name="connsiteY2" fmla="*/ 1835064 h 1835064"/>
                <a:gd name="connsiteX3" fmla="*/ 0 w 1277655"/>
                <a:gd name="connsiteY3" fmla="*/ 1810011 h 1835064"/>
                <a:gd name="connsiteX0" fmla="*/ 0 w 1277655"/>
                <a:gd name="connsiteY0" fmla="*/ 1860115 h 1860115"/>
                <a:gd name="connsiteX1" fmla="*/ 43841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5 h 1860115"/>
                <a:gd name="connsiteX1" fmla="*/ 43841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5 h 1860115"/>
                <a:gd name="connsiteX1" fmla="*/ 31315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7 h 1860117"/>
                <a:gd name="connsiteX1" fmla="*/ 31315 w 1277655"/>
                <a:gd name="connsiteY1" fmla="*/ 2 h 1860117"/>
                <a:gd name="connsiteX2" fmla="*/ 1277655 w 1277655"/>
                <a:gd name="connsiteY2" fmla="*/ 1835066 h 1860117"/>
                <a:gd name="connsiteX3" fmla="*/ 0 w 1277655"/>
                <a:gd name="connsiteY3" fmla="*/ 1860117 h 1860117"/>
                <a:gd name="connsiteX0" fmla="*/ 0 w 1277655"/>
                <a:gd name="connsiteY0" fmla="*/ 1872643 h 1872643"/>
                <a:gd name="connsiteX1" fmla="*/ 18789 w 1277655"/>
                <a:gd name="connsiteY1" fmla="*/ 2 h 1872643"/>
                <a:gd name="connsiteX2" fmla="*/ 1277655 w 1277655"/>
                <a:gd name="connsiteY2" fmla="*/ 1847592 h 1872643"/>
                <a:gd name="connsiteX3" fmla="*/ 0 w 1277655"/>
                <a:gd name="connsiteY3" fmla="*/ 1872643 h 1872643"/>
                <a:gd name="connsiteX0" fmla="*/ 2341 w 1279996"/>
                <a:gd name="connsiteY0" fmla="*/ 1847591 h 1847591"/>
                <a:gd name="connsiteX1" fmla="*/ 8604 w 1279996"/>
                <a:gd name="connsiteY1" fmla="*/ 3 h 1847591"/>
                <a:gd name="connsiteX2" fmla="*/ 1279996 w 1279996"/>
                <a:gd name="connsiteY2" fmla="*/ 1822540 h 1847591"/>
                <a:gd name="connsiteX3" fmla="*/ 2341 w 1279996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655" h="1847591">
                  <a:moveTo>
                    <a:pt x="0" y="1847591"/>
                  </a:moveTo>
                  <a:cubicBezTo>
                    <a:pt x="6263" y="425885"/>
                    <a:pt x="12526" y="1580371"/>
                    <a:pt x="6263" y="3"/>
                  </a:cubicBezTo>
                  <a:cubicBezTo>
                    <a:pt x="764088" y="-2085"/>
                    <a:pt x="1202499" y="1407197"/>
                    <a:pt x="1277655" y="1822540"/>
                  </a:cubicBezTo>
                  <a:lnTo>
                    <a:pt x="0" y="1847591"/>
                  </a:lnTo>
                  <a:close/>
                </a:path>
              </a:pathLst>
            </a:cu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 bwMode="auto">
            <a:xfrm flipV="1">
              <a:off x="2743200" y="990600"/>
              <a:ext cx="0" cy="2895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914400" y="3429000"/>
              <a:ext cx="36576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55758" y="764598"/>
              <a:ext cx="160363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8281" y="3352800"/>
              <a:ext cx="174941" cy="146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7" name="Arc 43"/>
          <p:cNvSpPr>
            <a:spLocks/>
          </p:cNvSpPr>
          <p:nvPr/>
        </p:nvSpPr>
        <p:spPr bwMode="auto">
          <a:xfrm rot="5400000" flipH="1">
            <a:off x="4152900" y="3369197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0" y="68684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1244252"/>
            <a:ext cx="1488943" cy="335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29230" y="2285110"/>
            <a:ext cx="4730663" cy="1115676"/>
            <a:chOff x="229230" y="2285110"/>
            <a:chExt cx="4730663" cy="1115676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21920" y="2285110"/>
              <a:ext cx="437973" cy="3065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230" y="2322687"/>
              <a:ext cx="656961" cy="3065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 bwMode="auto">
            <a:xfrm>
              <a:off x="876822" y="2624202"/>
              <a:ext cx="559496" cy="7765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H="1">
              <a:off x="4051126" y="2624202"/>
              <a:ext cx="559496" cy="7765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288082" y="1967630"/>
            <a:ext cx="174941" cy="1633542"/>
            <a:chOff x="3288082" y="1967630"/>
            <a:chExt cx="174941" cy="1633542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3383071" y="1967630"/>
              <a:ext cx="0" cy="145820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88082" y="3455096"/>
              <a:ext cx="174941" cy="146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51" y="4218140"/>
            <a:ext cx="2686525" cy="729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919" y="4218140"/>
            <a:ext cx="3196885" cy="700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922" y="5096670"/>
            <a:ext cx="3693497" cy="700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922" y="5980905"/>
            <a:ext cx="4423447" cy="788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Rectangle 43"/>
          <p:cNvSpPr>
            <a:spLocks noChangeArrowheads="1"/>
          </p:cNvSpPr>
          <p:nvPr/>
        </p:nvSpPr>
        <p:spPr bwMode="auto">
          <a:xfrm>
            <a:off x="7772400" y="627345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44"/>
          <p:cNvGrpSpPr>
            <a:grpSpLocks/>
          </p:cNvGrpSpPr>
          <p:nvPr/>
        </p:nvGrpSpPr>
        <p:grpSpPr bwMode="auto">
          <a:xfrm>
            <a:off x="762000" y="5486400"/>
            <a:ext cx="1477962" cy="457200"/>
            <a:chOff x="4890" y="3312"/>
            <a:chExt cx="931" cy="288"/>
          </a:xfrm>
        </p:grpSpPr>
        <p:pic>
          <p:nvPicPr>
            <p:cNvPr id="62" name="Picture 4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" y="33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" name="Picture 4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" y="3486"/>
              <a:ext cx="93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2" name="Rectangle 41"/>
          <p:cNvSpPr/>
          <p:nvPr/>
        </p:nvSpPr>
        <p:spPr bwMode="auto">
          <a:xfrm>
            <a:off x="502920" y="4672918"/>
            <a:ext cx="585216" cy="29260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538728" y="4462272"/>
            <a:ext cx="201168" cy="24688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913632" y="4725444"/>
            <a:ext cx="164592" cy="21031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9390" y="4083266"/>
            <a:ext cx="1550010" cy="1839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3904488" y="4696634"/>
            <a:ext cx="621792" cy="737853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1280160" y="3429000"/>
            <a:ext cx="292608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oup 17"/>
          <p:cNvGrpSpPr/>
          <p:nvPr/>
        </p:nvGrpSpPr>
        <p:grpSpPr>
          <a:xfrm>
            <a:off x="1417320" y="1590805"/>
            <a:ext cx="2653639" cy="2116898"/>
            <a:chOff x="1417320" y="1590805"/>
            <a:chExt cx="2653639" cy="2116898"/>
          </a:xfrm>
        </p:grpSpPr>
        <p:sp>
          <p:nvSpPr>
            <p:cNvPr id="10" name="Freeform 9"/>
            <p:cNvSpPr/>
            <p:nvPr/>
          </p:nvSpPr>
          <p:spPr>
            <a:xfrm>
              <a:off x="2743201" y="1590805"/>
              <a:ext cx="1327758" cy="2116898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2041742"/>
                <a:gd name="connsiteY0" fmla="*/ 0 h 12526"/>
                <a:gd name="connsiteX1" fmla="*/ 2041742 w 2041742"/>
                <a:gd name="connsiteY1" fmla="*/ 12526 h 12526"/>
                <a:gd name="connsiteX0" fmla="*/ 0 w 1415440"/>
                <a:gd name="connsiteY0" fmla="*/ 0 h 1841326"/>
                <a:gd name="connsiteX1" fmla="*/ 1415440 w 1415440"/>
                <a:gd name="connsiteY1" fmla="*/ 1841326 h 1841326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788"/>
                <a:gd name="connsiteY0" fmla="*/ 0 h 1828800"/>
                <a:gd name="connsiteX1" fmla="*/ 1277654 w 1277788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7758" h="2116898">
                  <a:moveTo>
                    <a:pt x="0" y="0"/>
                  </a:moveTo>
                  <a:cubicBezTo>
                    <a:pt x="751561" y="8351"/>
                    <a:pt x="1290180" y="1469721"/>
                    <a:pt x="1327758" y="2116898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flipH="1">
              <a:off x="1417320" y="1590805"/>
              <a:ext cx="1327758" cy="2116898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2041742"/>
                <a:gd name="connsiteY0" fmla="*/ 0 h 12526"/>
                <a:gd name="connsiteX1" fmla="*/ 2041742 w 2041742"/>
                <a:gd name="connsiteY1" fmla="*/ 12526 h 12526"/>
                <a:gd name="connsiteX0" fmla="*/ 0 w 1415440"/>
                <a:gd name="connsiteY0" fmla="*/ 0 h 1841326"/>
                <a:gd name="connsiteX1" fmla="*/ 1415440 w 1415440"/>
                <a:gd name="connsiteY1" fmla="*/ 1841326 h 1841326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788"/>
                <a:gd name="connsiteY0" fmla="*/ 0 h 1828800"/>
                <a:gd name="connsiteX1" fmla="*/ 1277654 w 1277788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7758" h="2116898">
                  <a:moveTo>
                    <a:pt x="0" y="0"/>
                  </a:moveTo>
                  <a:cubicBezTo>
                    <a:pt x="751561" y="8351"/>
                    <a:pt x="1290180" y="1469721"/>
                    <a:pt x="1327758" y="2116898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7" grpId="0" animBg="1"/>
      <p:bldP spid="60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602732" y="2529214"/>
            <a:ext cx="2170171" cy="1100662"/>
            <a:chOff x="1602732" y="2529214"/>
            <a:chExt cx="2170171" cy="1100662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66943" y="3456140"/>
              <a:ext cx="105960" cy="1645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9" name="Straight Connector 48"/>
            <p:cNvCxnSpPr/>
            <p:nvPr/>
          </p:nvCxnSpPr>
          <p:spPr bwMode="auto">
            <a:xfrm>
              <a:off x="3721608" y="2529214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732" y="3456140"/>
              <a:ext cx="300911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7" name="Straight Connector 56"/>
            <p:cNvCxnSpPr/>
            <p:nvPr/>
          </p:nvCxnSpPr>
          <p:spPr bwMode="auto">
            <a:xfrm>
              <a:off x="1768644" y="2529214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FA8123C-F9CC-4B32-87BB-9C2361E80AFB}" type="slidenum">
              <a:rPr lang="en-US"/>
              <a:pPr/>
              <a:t>12</a:t>
            </a:fld>
            <a:endParaRPr lang="en-US"/>
          </a:p>
        </p:txBody>
      </p:sp>
      <p:sp>
        <p:nvSpPr>
          <p:cNvPr id="188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825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8826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56"/>
          <p:cNvSpPr>
            <a:spLocks noChangeShapeType="1"/>
          </p:cNvSpPr>
          <p:nvPr/>
        </p:nvSpPr>
        <p:spPr bwMode="auto">
          <a:xfrm>
            <a:off x="0" y="68684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14400" y="764598"/>
            <a:ext cx="3986302" cy="3121602"/>
            <a:chOff x="914400" y="764598"/>
            <a:chExt cx="3986302" cy="3121602"/>
          </a:xfrm>
        </p:grpSpPr>
        <p:sp>
          <p:nvSpPr>
            <p:cNvPr id="40" name="Oval 18"/>
            <p:cNvSpPr/>
            <p:nvPr/>
          </p:nvSpPr>
          <p:spPr bwMode="auto">
            <a:xfrm flipH="1">
              <a:off x="1739030" y="1597066"/>
              <a:ext cx="998160" cy="93319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240077"/>
                <a:gd name="connsiteY0" fmla="*/ 478670 h 1210928"/>
                <a:gd name="connsiteX1" fmla="*/ 457200 w 1240077"/>
                <a:gd name="connsiteY1" fmla="*/ 21470 h 1210928"/>
                <a:gd name="connsiteX2" fmla="*/ 1240077 w 1240077"/>
                <a:gd name="connsiteY2" fmla="*/ 1117497 h 1210928"/>
                <a:gd name="connsiteX3" fmla="*/ 457200 w 1240077"/>
                <a:gd name="connsiteY3" fmla="*/ 935870 h 1210928"/>
                <a:gd name="connsiteX4" fmla="*/ 0 w 1240077"/>
                <a:gd name="connsiteY4" fmla="*/ 478670 h 1210928"/>
                <a:gd name="connsiteX0" fmla="*/ 133763 w 1373840"/>
                <a:gd name="connsiteY0" fmla="*/ 1166590 h 1898848"/>
                <a:gd name="connsiteX1" fmla="*/ 102448 w 1373840"/>
                <a:gd name="connsiteY1" fmla="*/ 7932 h 1898848"/>
                <a:gd name="connsiteX2" fmla="*/ 1373840 w 1373840"/>
                <a:gd name="connsiteY2" fmla="*/ 1805417 h 1898848"/>
                <a:gd name="connsiteX3" fmla="*/ 590963 w 1373840"/>
                <a:gd name="connsiteY3" fmla="*/ 1623790 h 1898848"/>
                <a:gd name="connsiteX4" fmla="*/ 133763 w 1373840"/>
                <a:gd name="connsiteY4" fmla="*/ 1166590 h 1898848"/>
                <a:gd name="connsiteX0" fmla="*/ 91574 w 1406807"/>
                <a:gd name="connsiteY0" fmla="*/ 1810014 h 1894380"/>
                <a:gd name="connsiteX1" fmla="*/ 135415 w 1406807"/>
                <a:gd name="connsiteY1" fmla="*/ 3 h 1894380"/>
                <a:gd name="connsiteX2" fmla="*/ 1406807 w 1406807"/>
                <a:gd name="connsiteY2" fmla="*/ 1797488 h 1894380"/>
                <a:gd name="connsiteX3" fmla="*/ 623930 w 1406807"/>
                <a:gd name="connsiteY3" fmla="*/ 1615861 h 1894380"/>
                <a:gd name="connsiteX4" fmla="*/ 91574 w 1406807"/>
                <a:gd name="connsiteY4" fmla="*/ 1810014 h 1894380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1937587"/>
                <a:gd name="connsiteX1" fmla="*/ 135415 w 1406807"/>
                <a:gd name="connsiteY1" fmla="*/ 3 h 1937587"/>
                <a:gd name="connsiteX2" fmla="*/ 1406807 w 1406807"/>
                <a:gd name="connsiteY2" fmla="*/ 1797488 h 1937587"/>
                <a:gd name="connsiteX3" fmla="*/ 91574 w 1406807"/>
                <a:gd name="connsiteY3" fmla="*/ 1810014 h 1937587"/>
                <a:gd name="connsiteX0" fmla="*/ 61439 w 1376672"/>
                <a:gd name="connsiteY0" fmla="*/ 1810014 h 1937587"/>
                <a:gd name="connsiteX1" fmla="*/ 105280 w 1376672"/>
                <a:gd name="connsiteY1" fmla="*/ 3 h 1937587"/>
                <a:gd name="connsiteX2" fmla="*/ 1376672 w 1376672"/>
                <a:gd name="connsiteY2" fmla="*/ 1797488 h 1937587"/>
                <a:gd name="connsiteX3" fmla="*/ 61439 w 1376672"/>
                <a:gd name="connsiteY3" fmla="*/ 1810014 h 1937587"/>
                <a:gd name="connsiteX0" fmla="*/ 0 w 1315233"/>
                <a:gd name="connsiteY0" fmla="*/ 1810014 h 1937587"/>
                <a:gd name="connsiteX1" fmla="*/ 43841 w 1315233"/>
                <a:gd name="connsiteY1" fmla="*/ 3 h 1937587"/>
                <a:gd name="connsiteX2" fmla="*/ 1315233 w 1315233"/>
                <a:gd name="connsiteY2" fmla="*/ 1797488 h 1937587"/>
                <a:gd name="connsiteX3" fmla="*/ 0 w 1315233"/>
                <a:gd name="connsiteY3" fmla="*/ 1810014 h 1937587"/>
                <a:gd name="connsiteX0" fmla="*/ 0 w 1315233"/>
                <a:gd name="connsiteY0" fmla="*/ 1810011 h 1937584"/>
                <a:gd name="connsiteX1" fmla="*/ 43841 w 1315233"/>
                <a:gd name="connsiteY1" fmla="*/ 0 h 1937584"/>
                <a:gd name="connsiteX2" fmla="*/ 1315233 w 1315233"/>
                <a:gd name="connsiteY2" fmla="*/ 1797485 h 1937584"/>
                <a:gd name="connsiteX3" fmla="*/ 0 w 1315233"/>
                <a:gd name="connsiteY3" fmla="*/ 1810011 h 1937584"/>
                <a:gd name="connsiteX0" fmla="*/ 0 w 1315233"/>
                <a:gd name="connsiteY0" fmla="*/ 1810011 h 1818118"/>
                <a:gd name="connsiteX1" fmla="*/ 43841 w 1315233"/>
                <a:gd name="connsiteY1" fmla="*/ 0 h 1818118"/>
                <a:gd name="connsiteX2" fmla="*/ 1315233 w 1315233"/>
                <a:gd name="connsiteY2" fmla="*/ 1797485 h 1818118"/>
                <a:gd name="connsiteX3" fmla="*/ 0 w 1315233"/>
                <a:gd name="connsiteY3" fmla="*/ 1810011 h 1818118"/>
                <a:gd name="connsiteX0" fmla="*/ 0 w 1315233"/>
                <a:gd name="connsiteY0" fmla="*/ 1810011 h 1818118"/>
                <a:gd name="connsiteX1" fmla="*/ 43841 w 1315233"/>
                <a:gd name="connsiteY1" fmla="*/ 0 h 1818118"/>
                <a:gd name="connsiteX2" fmla="*/ 1315233 w 1315233"/>
                <a:gd name="connsiteY2" fmla="*/ 1797485 h 1818118"/>
                <a:gd name="connsiteX3" fmla="*/ 0 w 1315233"/>
                <a:gd name="connsiteY3" fmla="*/ 1810011 h 1818118"/>
                <a:gd name="connsiteX0" fmla="*/ 0 w 1290181"/>
                <a:gd name="connsiteY0" fmla="*/ 1810011 h 1833512"/>
                <a:gd name="connsiteX1" fmla="*/ 43841 w 1290181"/>
                <a:gd name="connsiteY1" fmla="*/ 0 h 1833512"/>
                <a:gd name="connsiteX2" fmla="*/ 1290181 w 1290181"/>
                <a:gd name="connsiteY2" fmla="*/ 1822537 h 1833512"/>
                <a:gd name="connsiteX3" fmla="*/ 0 w 1290181"/>
                <a:gd name="connsiteY3" fmla="*/ 1810011 h 1833512"/>
                <a:gd name="connsiteX0" fmla="*/ 0 w 1290181"/>
                <a:gd name="connsiteY0" fmla="*/ 1810011 h 1822537"/>
                <a:gd name="connsiteX1" fmla="*/ 43841 w 1290181"/>
                <a:gd name="connsiteY1" fmla="*/ 0 h 1822537"/>
                <a:gd name="connsiteX2" fmla="*/ 1290181 w 1290181"/>
                <a:gd name="connsiteY2" fmla="*/ 1822537 h 1822537"/>
                <a:gd name="connsiteX3" fmla="*/ 0 w 1290181"/>
                <a:gd name="connsiteY3" fmla="*/ 1810011 h 1822537"/>
                <a:gd name="connsiteX0" fmla="*/ 0 w 1277655"/>
                <a:gd name="connsiteY0" fmla="*/ 1810011 h 1835064"/>
                <a:gd name="connsiteX1" fmla="*/ 43841 w 1277655"/>
                <a:gd name="connsiteY1" fmla="*/ 0 h 1835064"/>
                <a:gd name="connsiteX2" fmla="*/ 1277655 w 1277655"/>
                <a:gd name="connsiteY2" fmla="*/ 1835064 h 1835064"/>
                <a:gd name="connsiteX3" fmla="*/ 0 w 1277655"/>
                <a:gd name="connsiteY3" fmla="*/ 1810011 h 1835064"/>
                <a:gd name="connsiteX0" fmla="*/ 0 w 1277655"/>
                <a:gd name="connsiteY0" fmla="*/ 1860115 h 1860115"/>
                <a:gd name="connsiteX1" fmla="*/ 43841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5 h 1860115"/>
                <a:gd name="connsiteX1" fmla="*/ 43841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5 h 1860115"/>
                <a:gd name="connsiteX1" fmla="*/ 31315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7 h 1860117"/>
                <a:gd name="connsiteX1" fmla="*/ 31315 w 1277655"/>
                <a:gd name="connsiteY1" fmla="*/ 2 h 1860117"/>
                <a:gd name="connsiteX2" fmla="*/ 1277655 w 1277655"/>
                <a:gd name="connsiteY2" fmla="*/ 1835066 h 1860117"/>
                <a:gd name="connsiteX3" fmla="*/ 0 w 1277655"/>
                <a:gd name="connsiteY3" fmla="*/ 1860117 h 1860117"/>
                <a:gd name="connsiteX0" fmla="*/ 0 w 1277655"/>
                <a:gd name="connsiteY0" fmla="*/ 1872643 h 1872643"/>
                <a:gd name="connsiteX1" fmla="*/ 18789 w 1277655"/>
                <a:gd name="connsiteY1" fmla="*/ 2 h 1872643"/>
                <a:gd name="connsiteX2" fmla="*/ 1277655 w 1277655"/>
                <a:gd name="connsiteY2" fmla="*/ 1847592 h 1872643"/>
                <a:gd name="connsiteX3" fmla="*/ 0 w 1277655"/>
                <a:gd name="connsiteY3" fmla="*/ 1872643 h 1872643"/>
                <a:gd name="connsiteX0" fmla="*/ 2341 w 1279996"/>
                <a:gd name="connsiteY0" fmla="*/ 1847591 h 1847591"/>
                <a:gd name="connsiteX1" fmla="*/ 8604 w 1279996"/>
                <a:gd name="connsiteY1" fmla="*/ 3 h 1847591"/>
                <a:gd name="connsiteX2" fmla="*/ 1279996 w 1279996"/>
                <a:gd name="connsiteY2" fmla="*/ 1822540 h 1847591"/>
                <a:gd name="connsiteX3" fmla="*/ 2341 w 1279996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958244 h 1822598"/>
                <a:gd name="connsiteX1" fmla="*/ 6263 w 1277655"/>
                <a:gd name="connsiteY1" fmla="*/ 3 h 1822598"/>
                <a:gd name="connsiteX2" fmla="*/ 1277655 w 1277655"/>
                <a:gd name="connsiteY2" fmla="*/ 1822540 h 1822598"/>
                <a:gd name="connsiteX3" fmla="*/ 0 w 1277655"/>
                <a:gd name="connsiteY3" fmla="*/ 958244 h 1822598"/>
                <a:gd name="connsiteX0" fmla="*/ 0 w 1002082"/>
                <a:gd name="connsiteY0" fmla="*/ 958247 h 958247"/>
                <a:gd name="connsiteX1" fmla="*/ 6263 w 1002082"/>
                <a:gd name="connsiteY1" fmla="*/ 6 h 958247"/>
                <a:gd name="connsiteX2" fmla="*/ 1002082 w 1002082"/>
                <a:gd name="connsiteY2" fmla="*/ 933195 h 958247"/>
                <a:gd name="connsiteX3" fmla="*/ 0 w 1002082"/>
                <a:gd name="connsiteY3" fmla="*/ 958247 h 958247"/>
                <a:gd name="connsiteX0" fmla="*/ 18789 w 995819"/>
                <a:gd name="connsiteY0" fmla="*/ 933194 h 933195"/>
                <a:gd name="connsiteX1" fmla="*/ 0 w 995819"/>
                <a:gd name="connsiteY1" fmla="*/ 6 h 933195"/>
                <a:gd name="connsiteX2" fmla="*/ 995819 w 995819"/>
                <a:gd name="connsiteY2" fmla="*/ 933195 h 933195"/>
                <a:gd name="connsiteX3" fmla="*/ 18789 w 995819"/>
                <a:gd name="connsiteY3" fmla="*/ 933194 h 933195"/>
                <a:gd name="connsiteX0" fmla="*/ 18789 w 995819"/>
                <a:gd name="connsiteY0" fmla="*/ 933194 h 933195"/>
                <a:gd name="connsiteX1" fmla="*/ 0 w 995819"/>
                <a:gd name="connsiteY1" fmla="*/ 6 h 933195"/>
                <a:gd name="connsiteX2" fmla="*/ 995819 w 995819"/>
                <a:gd name="connsiteY2" fmla="*/ 933195 h 933195"/>
                <a:gd name="connsiteX3" fmla="*/ 18789 w 995819"/>
                <a:gd name="connsiteY3" fmla="*/ 933194 h 933195"/>
                <a:gd name="connsiteX0" fmla="*/ 8604 w 998160"/>
                <a:gd name="connsiteY0" fmla="*/ 908141 h 933195"/>
                <a:gd name="connsiteX1" fmla="*/ 2341 w 998160"/>
                <a:gd name="connsiteY1" fmla="*/ 6 h 933195"/>
                <a:gd name="connsiteX2" fmla="*/ 998160 w 998160"/>
                <a:gd name="connsiteY2" fmla="*/ 933195 h 933195"/>
                <a:gd name="connsiteX3" fmla="*/ 8604 w 998160"/>
                <a:gd name="connsiteY3" fmla="*/ 908141 h 933195"/>
                <a:gd name="connsiteX0" fmla="*/ 8604 w 998160"/>
                <a:gd name="connsiteY0" fmla="*/ 908140 h 933194"/>
                <a:gd name="connsiteX1" fmla="*/ 2341 w 998160"/>
                <a:gd name="connsiteY1" fmla="*/ 5 h 933194"/>
                <a:gd name="connsiteX2" fmla="*/ 998160 w 998160"/>
                <a:gd name="connsiteY2" fmla="*/ 933194 h 933194"/>
                <a:gd name="connsiteX3" fmla="*/ 8604 w 998160"/>
                <a:gd name="connsiteY3" fmla="*/ 908140 h 933194"/>
                <a:gd name="connsiteX0" fmla="*/ 8604 w 998160"/>
                <a:gd name="connsiteY0" fmla="*/ 908140 h 933194"/>
                <a:gd name="connsiteX1" fmla="*/ 2341 w 998160"/>
                <a:gd name="connsiteY1" fmla="*/ 5 h 933194"/>
                <a:gd name="connsiteX2" fmla="*/ 998160 w 998160"/>
                <a:gd name="connsiteY2" fmla="*/ 933194 h 933194"/>
                <a:gd name="connsiteX3" fmla="*/ 8604 w 998160"/>
                <a:gd name="connsiteY3" fmla="*/ 908140 h 9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0" h="933194">
                  <a:moveTo>
                    <a:pt x="8604" y="908140"/>
                  </a:moveTo>
                  <a:cubicBezTo>
                    <a:pt x="-10185" y="125262"/>
                    <a:pt x="8604" y="1580373"/>
                    <a:pt x="2341" y="5"/>
                  </a:cubicBezTo>
                  <a:cubicBezTo>
                    <a:pt x="547223" y="-2083"/>
                    <a:pt x="835322" y="718267"/>
                    <a:pt x="998160" y="933194"/>
                  </a:cubicBezTo>
                  <a:lnTo>
                    <a:pt x="8604" y="908140"/>
                  </a:lnTo>
                  <a:close/>
                </a:path>
              </a:pathLst>
            </a:cu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18"/>
            <p:cNvSpPr/>
            <p:nvPr/>
          </p:nvSpPr>
          <p:spPr bwMode="auto">
            <a:xfrm>
              <a:off x="2748166" y="1597066"/>
              <a:ext cx="998160" cy="93319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240077"/>
                <a:gd name="connsiteY0" fmla="*/ 478670 h 1210928"/>
                <a:gd name="connsiteX1" fmla="*/ 457200 w 1240077"/>
                <a:gd name="connsiteY1" fmla="*/ 21470 h 1210928"/>
                <a:gd name="connsiteX2" fmla="*/ 1240077 w 1240077"/>
                <a:gd name="connsiteY2" fmla="*/ 1117497 h 1210928"/>
                <a:gd name="connsiteX3" fmla="*/ 457200 w 1240077"/>
                <a:gd name="connsiteY3" fmla="*/ 935870 h 1210928"/>
                <a:gd name="connsiteX4" fmla="*/ 0 w 1240077"/>
                <a:gd name="connsiteY4" fmla="*/ 478670 h 1210928"/>
                <a:gd name="connsiteX0" fmla="*/ 133763 w 1373840"/>
                <a:gd name="connsiteY0" fmla="*/ 1166590 h 1898848"/>
                <a:gd name="connsiteX1" fmla="*/ 102448 w 1373840"/>
                <a:gd name="connsiteY1" fmla="*/ 7932 h 1898848"/>
                <a:gd name="connsiteX2" fmla="*/ 1373840 w 1373840"/>
                <a:gd name="connsiteY2" fmla="*/ 1805417 h 1898848"/>
                <a:gd name="connsiteX3" fmla="*/ 590963 w 1373840"/>
                <a:gd name="connsiteY3" fmla="*/ 1623790 h 1898848"/>
                <a:gd name="connsiteX4" fmla="*/ 133763 w 1373840"/>
                <a:gd name="connsiteY4" fmla="*/ 1166590 h 1898848"/>
                <a:gd name="connsiteX0" fmla="*/ 91574 w 1406807"/>
                <a:gd name="connsiteY0" fmla="*/ 1810014 h 1894380"/>
                <a:gd name="connsiteX1" fmla="*/ 135415 w 1406807"/>
                <a:gd name="connsiteY1" fmla="*/ 3 h 1894380"/>
                <a:gd name="connsiteX2" fmla="*/ 1406807 w 1406807"/>
                <a:gd name="connsiteY2" fmla="*/ 1797488 h 1894380"/>
                <a:gd name="connsiteX3" fmla="*/ 623930 w 1406807"/>
                <a:gd name="connsiteY3" fmla="*/ 1615861 h 1894380"/>
                <a:gd name="connsiteX4" fmla="*/ 91574 w 1406807"/>
                <a:gd name="connsiteY4" fmla="*/ 1810014 h 1894380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1937587"/>
                <a:gd name="connsiteX1" fmla="*/ 135415 w 1406807"/>
                <a:gd name="connsiteY1" fmla="*/ 3 h 1937587"/>
                <a:gd name="connsiteX2" fmla="*/ 1406807 w 1406807"/>
                <a:gd name="connsiteY2" fmla="*/ 1797488 h 1937587"/>
                <a:gd name="connsiteX3" fmla="*/ 91574 w 1406807"/>
                <a:gd name="connsiteY3" fmla="*/ 1810014 h 1937587"/>
                <a:gd name="connsiteX0" fmla="*/ 61439 w 1376672"/>
                <a:gd name="connsiteY0" fmla="*/ 1810014 h 1937587"/>
                <a:gd name="connsiteX1" fmla="*/ 105280 w 1376672"/>
                <a:gd name="connsiteY1" fmla="*/ 3 h 1937587"/>
                <a:gd name="connsiteX2" fmla="*/ 1376672 w 1376672"/>
                <a:gd name="connsiteY2" fmla="*/ 1797488 h 1937587"/>
                <a:gd name="connsiteX3" fmla="*/ 61439 w 1376672"/>
                <a:gd name="connsiteY3" fmla="*/ 1810014 h 1937587"/>
                <a:gd name="connsiteX0" fmla="*/ 0 w 1315233"/>
                <a:gd name="connsiteY0" fmla="*/ 1810014 h 1937587"/>
                <a:gd name="connsiteX1" fmla="*/ 43841 w 1315233"/>
                <a:gd name="connsiteY1" fmla="*/ 3 h 1937587"/>
                <a:gd name="connsiteX2" fmla="*/ 1315233 w 1315233"/>
                <a:gd name="connsiteY2" fmla="*/ 1797488 h 1937587"/>
                <a:gd name="connsiteX3" fmla="*/ 0 w 1315233"/>
                <a:gd name="connsiteY3" fmla="*/ 1810014 h 1937587"/>
                <a:gd name="connsiteX0" fmla="*/ 0 w 1315233"/>
                <a:gd name="connsiteY0" fmla="*/ 1810011 h 1937584"/>
                <a:gd name="connsiteX1" fmla="*/ 43841 w 1315233"/>
                <a:gd name="connsiteY1" fmla="*/ 0 h 1937584"/>
                <a:gd name="connsiteX2" fmla="*/ 1315233 w 1315233"/>
                <a:gd name="connsiteY2" fmla="*/ 1797485 h 1937584"/>
                <a:gd name="connsiteX3" fmla="*/ 0 w 1315233"/>
                <a:gd name="connsiteY3" fmla="*/ 1810011 h 1937584"/>
                <a:gd name="connsiteX0" fmla="*/ 0 w 1315233"/>
                <a:gd name="connsiteY0" fmla="*/ 1810011 h 1818118"/>
                <a:gd name="connsiteX1" fmla="*/ 43841 w 1315233"/>
                <a:gd name="connsiteY1" fmla="*/ 0 h 1818118"/>
                <a:gd name="connsiteX2" fmla="*/ 1315233 w 1315233"/>
                <a:gd name="connsiteY2" fmla="*/ 1797485 h 1818118"/>
                <a:gd name="connsiteX3" fmla="*/ 0 w 1315233"/>
                <a:gd name="connsiteY3" fmla="*/ 1810011 h 1818118"/>
                <a:gd name="connsiteX0" fmla="*/ 0 w 1315233"/>
                <a:gd name="connsiteY0" fmla="*/ 1810011 h 1818118"/>
                <a:gd name="connsiteX1" fmla="*/ 43841 w 1315233"/>
                <a:gd name="connsiteY1" fmla="*/ 0 h 1818118"/>
                <a:gd name="connsiteX2" fmla="*/ 1315233 w 1315233"/>
                <a:gd name="connsiteY2" fmla="*/ 1797485 h 1818118"/>
                <a:gd name="connsiteX3" fmla="*/ 0 w 1315233"/>
                <a:gd name="connsiteY3" fmla="*/ 1810011 h 1818118"/>
                <a:gd name="connsiteX0" fmla="*/ 0 w 1290181"/>
                <a:gd name="connsiteY0" fmla="*/ 1810011 h 1833512"/>
                <a:gd name="connsiteX1" fmla="*/ 43841 w 1290181"/>
                <a:gd name="connsiteY1" fmla="*/ 0 h 1833512"/>
                <a:gd name="connsiteX2" fmla="*/ 1290181 w 1290181"/>
                <a:gd name="connsiteY2" fmla="*/ 1822537 h 1833512"/>
                <a:gd name="connsiteX3" fmla="*/ 0 w 1290181"/>
                <a:gd name="connsiteY3" fmla="*/ 1810011 h 1833512"/>
                <a:gd name="connsiteX0" fmla="*/ 0 w 1290181"/>
                <a:gd name="connsiteY0" fmla="*/ 1810011 h 1822537"/>
                <a:gd name="connsiteX1" fmla="*/ 43841 w 1290181"/>
                <a:gd name="connsiteY1" fmla="*/ 0 h 1822537"/>
                <a:gd name="connsiteX2" fmla="*/ 1290181 w 1290181"/>
                <a:gd name="connsiteY2" fmla="*/ 1822537 h 1822537"/>
                <a:gd name="connsiteX3" fmla="*/ 0 w 1290181"/>
                <a:gd name="connsiteY3" fmla="*/ 1810011 h 1822537"/>
                <a:gd name="connsiteX0" fmla="*/ 0 w 1277655"/>
                <a:gd name="connsiteY0" fmla="*/ 1810011 h 1835064"/>
                <a:gd name="connsiteX1" fmla="*/ 43841 w 1277655"/>
                <a:gd name="connsiteY1" fmla="*/ 0 h 1835064"/>
                <a:gd name="connsiteX2" fmla="*/ 1277655 w 1277655"/>
                <a:gd name="connsiteY2" fmla="*/ 1835064 h 1835064"/>
                <a:gd name="connsiteX3" fmla="*/ 0 w 1277655"/>
                <a:gd name="connsiteY3" fmla="*/ 1810011 h 1835064"/>
                <a:gd name="connsiteX0" fmla="*/ 0 w 1277655"/>
                <a:gd name="connsiteY0" fmla="*/ 1860115 h 1860115"/>
                <a:gd name="connsiteX1" fmla="*/ 43841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5 h 1860115"/>
                <a:gd name="connsiteX1" fmla="*/ 43841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5 h 1860115"/>
                <a:gd name="connsiteX1" fmla="*/ 31315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7 h 1860117"/>
                <a:gd name="connsiteX1" fmla="*/ 31315 w 1277655"/>
                <a:gd name="connsiteY1" fmla="*/ 2 h 1860117"/>
                <a:gd name="connsiteX2" fmla="*/ 1277655 w 1277655"/>
                <a:gd name="connsiteY2" fmla="*/ 1835066 h 1860117"/>
                <a:gd name="connsiteX3" fmla="*/ 0 w 1277655"/>
                <a:gd name="connsiteY3" fmla="*/ 1860117 h 1860117"/>
                <a:gd name="connsiteX0" fmla="*/ 0 w 1277655"/>
                <a:gd name="connsiteY0" fmla="*/ 1872643 h 1872643"/>
                <a:gd name="connsiteX1" fmla="*/ 18789 w 1277655"/>
                <a:gd name="connsiteY1" fmla="*/ 2 h 1872643"/>
                <a:gd name="connsiteX2" fmla="*/ 1277655 w 1277655"/>
                <a:gd name="connsiteY2" fmla="*/ 1847592 h 1872643"/>
                <a:gd name="connsiteX3" fmla="*/ 0 w 1277655"/>
                <a:gd name="connsiteY3" fmla="*/ 1872643 h 1872643"/>
                <a:gd name="connsiteX0" fmla="*/ 2341 w 1279996"/>
                <a:gd name="connsiteY0" fmla="*/ 1847591 h 1847591"/>
                <a:gd name="connsiteX1" fmla="*/ 8604 w 1279996"/>
                <a:gd name="connsiteY1" fmla="*/ 3 h 1847591"/>
                <a:gd name="connsiteX2" fmla="*/ 1279996 w 1279996"/>
                <a:gd name="connsiteY2" fmla="*/ 1822540 h 1847591"/>
                <a:gd name="connsiteX3" fmla="*/ 2341 w 1279996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958244 h 1822598"/>
                <a:gd name="connsiteX1" fmla="*/ 6263 w 1277655"/>
                <a:gd name="connsiteY1" fmla="*/ 3 h 1822598"/>
                <a:gd name="connsiteX2" fmla="*/ 1277655 w 1277655"/>
                <a:gd name="connsiteY2" fmla="*/ 1822540 h 1822598"/>
                <a:gd name="connsiteX3" fmla="*/ 0 w 1277655"/>
                <a:gd name="connsiteY3" fmla="*/ 958244 h 1822598"/>
                <a:gd name="connsiteX0" fmla="*/ 0 w 1002082"/>
                <a:gd name="connsiteY0" fmla="*/ 958247 h 958247"/>
                <a:gd name="connsiteX1" fmla="*/ 6263 w 1002082"/>
                <a:gd name="connsiteY1" fmla="*/ 6 h 958247"/>
                <a:gd name="connsiteX2" fmla="*/ 1002082 w 1002082"/>
                <a:gd name="connsiteY2" fmla="*/ 933195 h 958247"/>
                <a:gd name="connsiteX3" fmla="*/ 0 w 1002082"/>
                <a:gd name="connsiteY3" fmla="*/ 958247 h 958247"/>
                <a:gd name="connsiteX0" fmla="*/ 18789 w 995819"/>
                <a:gd name="connsiteY0" fmla="*/ 933194 h 933195"/>
                <a:gd name="connsiteX1" fmla="*/ 0 w 995819"/>
                <a:gd name="connsiteY1" fmla="*/ 6 h 933195"/>
                <a:gd name="connsiteX2" fmla="*/ 995819 w 995819"/>
                <a:gd name="connsiteY2" fmla="*/ 933195 h 933195"/>
                <a:gd name="connsiteX3" fmla="*/ 18789 w 995819"/>
                <a:gd name="connsiteY3" fmla="*/ 933194 h 933195"/>
                <a:gd name="connsiteX0" fmla="*/ 18789 w 995819"/>
                <a:gd name="connsiteY0" fmla="*/ 933194 h 933195"/>
                <a:gd name="connsiteX1" fmla="*/ 0 w 995819"/>
                <a:gd name="connsiteY1" fmla="*/ 6 h 933195"/>
                <a:gd name="connsiteX2" fmla="*/ 995819 w 995819"/>
                <a:gd name="connsiteY2" fmla="*/ 933195 h 933195"/>
                <a:gd name="connsiteX3" fmla="*/ 18789 w 995819"/>
                <a:gd name="connsiteY3" fmla="*/ 933194 h 933195"/>
                <a:gd name="connsiteX0" fmla="*/ 8604 w 998160"/>
                <a:gd name="connsiteY0" fmla="*/ 908141 h 933195"/>
                <a:gd name="connsiteX1" fmla="*/ 2341 w 998160"/>
                <a:gd name="connsiteY1" fmla="*/ 6 h 933195"/>
                <a:gd name="connsiteX2" fmla="*/ 998160 w 998160"/>
                <a:gd name="connsiteY2" fmla="*/ 933195 h 933195"/>
                <a:gd name="connsiteX3" fmla="*/ 8604 w 998160"/>
                <a:gd name="connsiteY3" fmla="*/ 908141 h 933195"/>
                <a:gd name="connsiteX0" fmla="*/ 8604 w 998160"/>
                <a:gd name="connsiteY0" fmla="*/ 908140 h 933194"/>
                <a:gd name="connsiteX1" fmla="*/ 2341 w 998160"/>
                <a:gd name="connsiteY1" fmla="*/ 5 h 933194"/>
                <a:gd name="connsiteX2" fmla="*/ 998160 w 998160"/>
                <a:gd name="connsiteY2" fmla="*/ 933194 h 933194"/>
                <a:gd name="connsiteX3" fmla="*/ 8604 w 998160"/>
                <a:gd name="connsiteY3" fmla="*/ 908140 h 933194"/>
                <a:gd name="connsiteX0" fmla="*/ 8604 w 998160"/>
                <a:gd name="connsiteY0" fmla="*/ 908140 h 933194"/>
                <a:gd name="connsiteX1" fmla="*/ 2341 w 998160"/>
                <a:gd name="connsiteY1" fmla="*/ 5 h 933194"/>
                <a:gd name="connsiteX2" fmla="*/ 998160 w 998160"/>
                <a:gd name="connsiteY2" fmla="*/ 933194 h 933194"/>
                <a:gd name="connsiteX3" fmla="*/ 8604 w 998160"/>
                <a:gd name="connsiteY3" fmla="*/ 908140 h 9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0" h="933194">
                  <a:moveTo>
                    <a:pt x="8604" y="908140"/>
                  </a:moveTo>
                  <a:cubicBezTo>
                    <a:pt x="-10185" y="125262"/>
                    <a:pt x="8604" y="1580373"/>
                    <a:pt x="2341" y="5"/>
                  </a:cubicBezTo>
                  <a:cubicBezTo>
                    <a:pt x="547223" y="-2083"/>
                    <a:pt x="835322" y="718267"/>
                    <a:pt x="998160" y="933194"/>
                  </a:cubicBezTo>
                  <a:lnTo>
                    <a:pt x="8604" y="908140"/>
                  </a:lnTo>
                  <a:close/>
                </a:path>
              </a:pathLst>
            </a:cu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V="1">
              <a:off x="2743200" y="990600"/>
              <a:ext cx="0" cy="2895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914400" y="3429000"/>
              <a:ext cx="36576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55758" y="764598"/>
              <a:ext cx="160363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8281" y="3352800"/>
              <a:ext cx="174941" cy="146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27326" y="2364304"/>
              <a:ext cx="773376" cy="2776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19400" y="1244252"/>
              <a:ext cx="1488943" cy="3354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5" name="Arc 43"/>
          <p:cNvSpPr>
            <a:spLocks/>
          </p:cNvSpPr>
          <p:nvPr/>
        </p:nvSpPr>
        <p:spPr bwMode="auto">
          <a:xfrm rot="5400000" flipH="1">
            <a:off x="4152900" y="3356671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288082" y="1967630"/>
            <a:ext cx="174941" cy="1633542"/>
            <a:chOff x="3288082" y="1967630"/>
            <a:chExt cx="174941" cy="1633542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3383071" y="1967630"/>
              <a:ext cx="0" cy="54864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88082" y="3455096"/>
              <a:ext cx="174941" cy="146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5" name="Straight Connector 44"/>
            <p:cNvCxnSpPr/>
            <p:nvPr/>
          </p:nvCxnSpPr>
          <p:spPr bwMode="auto">
            <a:xfrm>
              <a:off x="3383071" y="2540696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3" name="Straight Arrow Connector 32"/>
          <p:cNvCxnSpPr/>
          <p:nvPr/>
        </p:nvCxnSpPr>
        <p:spPr bwMode="auto">
          <a:xfrm>
            <a:off x="1371600" y="2514600"/>
            <a:ext cx="274320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1417320" y="1590805"/>
            <a:ext cx="2653639" cy="2116898"/>
            <a:chOff x="1417320" y="1590805"/>
            <a:chExt cx="2653639" cy="2116898"/>
          </a:xfrm>
        </p:grpSpPr>
        <p:sp>
          <p:nvSpPr>
            <p:cNvPr id="36" name="Freeform 35"/>
            <p:cNvSpPr/>
            <p:nvPr/>
          </p:nvSpPr>
          <p:spPr>
            <a:xfrm>
              <a:off x="2743201" y="1590805"/>
              <a:ext cx="1327758" cy="2116898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2041742"/>
                <a:gd name="connsiteY0" fmla="*/ 0 h 12526"/>
                <a:gd name="connsiteX1" fmla="*/ 2041742 w 2041742"/>
                <a:gd name="connsiteY1" fmla="*/ 12526 h 12526"/>
                <a:gd name="connsiteX0" fmla="*/ 0 w 1415440"/>
                <a:gd name="connsiteY0" fmla="*/ 0 h 1841326"/>
                <a:gd name="connsiteX1" fmla="*/ 1415440 w 1415440"/>
                <a:gd name="connsiteY1" fmla="*/ 1841326 h 1841326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788"/>
                <a:gd name="connsiteY0" fmla="*/ 0 h 1828800"/>
                <a:gd name="connsiteX1" fmla="*/ 1277654 w 1277788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7758" h="2116898">
                  <a:moveTo>
                    <a:pt x="0" y="0"/>
                  </a:moveTo>
                  <a:cubicBezTo>
                    <a:pt x="751561" y="8351"/>
                    <a:pt x="1290180" y="1469721"/>
                    <a:pt x="1327758" y="2116898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 flipH="1">
              <a:off x="1417320" y="1590805"/>
              <a:ext cx="1327758" cy="2116898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2041742"/>
                <a:gd name="connsiteY0" fmla="*/ 0 h 12526"/>
                <a:gd name="connsiteX1" fmla="*/ 2041742 w 2041742"/>
                <a:gd name="connsiteY1" fmla="*/ 12526 h 12526"/>
                <a:gd name="connsiteX0" fmla="*/ 0 w 1415440"/>
                <a:gd name="connsiteY0" fmla="*/ 0 h 1841326"/>
                <a:gd name="connsiteX1" fmla="*/ 1415440 w 1415440"/>
                <a:gd name="connsiteY1" fmla="*/ 1841326 h 1841326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788"/>
                <a:gd name="connsiteY0" fmla="*/ 0 h 1828800"/>
                <a:gd name="connsiteX1" fmla="*/ 1277654 w 1277788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7758" h="2116898">
                  <a:moveTo>
                    <a:pt x="0" y="0"/>
                  </a:moveTo>
                  <a:cubicBezTo>
                    <a:pt x="751561" y="8351"/>
                    <a:pt x="1290180" y="1469721"/>
                    <a:pt x="1327758" y="2116898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92424" y="1829844"/>
            <a:ext cx="1572789" cy="471830"/>
            <a:chOff x="3392424" y="1829844"/>
            <a:chExt cx="1572789" cy="471830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4844" y="1829844"/>
              <a:ext cx="1230369" cy="2011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 bwMode="auto">
            <a:xfrm flipH="1">
              <a:off x="3392424" y="1942954"/>
              <a:ext cx="347472" cy="35872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0" y="393734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322" y="4715710"/>
            <a:ext cx="3400769" cy="6568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7" name="Group 46"/>
          <p:cNvGrpSpPr/>
          <p:nvPr/>
        </p:nvGrpSpPr>
        <p:grpSpPr bwMode="auto">
          <a:xfrm>
            <a:off x="165968" y="3974926"/>
            <a:ext cx="5260510" cy="656952"/>
            <a:chOff x="165970" y="3974926"/>
            <a:chExt cx="5260510" cy="656952"/>
          </a:xfrm>
        </p:grpSpPr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970" y="4189956"/>
              <a:ext cx="1109808" cy="2189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97176" y="3974926"/>
              <a:ext cx="4029304" cy="6569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 bwMode="auto">
          <a:xfrm>
            <a:off x="36513" y="36513"/>
            <a:ext cx="9098618" cy="581514"/>
            <a:chOff x="36513" y="36513"/>
            <a:chExt cx="9098618" cy="581514"/>
          </a:xfrm>
        </p:grpSpPr>
        <p:pic>
          <p:nvPicPr>
            <p:cNvPr id="64" name="Picture 3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44" y="36513"/>
              <a:ext cx="60150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4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46075"/>
              <a:ext cx="26289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" name="Picture 3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28613"/>
              <a:ext cx="248126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65211" y="53975"/>
              <a:ext cx="1269920" cy="2627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20486" y="282575"/>
              <a:ext cx="3050591" cy="3354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1" name="Picture 5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322" y="5450624"/>
            <a:ext cx="3488065" cy="656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30" y="6163619"/>
            <a:ext cx="4262519" cy="656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Rectangle 53"/>
          <p:cNvSpPr/>
          <p:nvPr/>
        </p:nvSpPr>
        <p:spPr bwMode="auto">
          <a:xfrm>
            <a:off x="2121408" y="5175504"/>
            <a:ext cx="347472" cy="21945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728215" y="5660136"/>
            <a:ext cx="201168" cy="23774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291637" y="5907024"/>
            <a:ext cx="164592" cy="21031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5" name="Picture 5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42" y="5352570"/>
            <a:ext cx="1550010" cy="1839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920240" y="4361687"/>
            <a:ext cx="2331720" cy="658369"/>
            <a:chOff x="1920240" y="4361687"/>
            <a:chExt cx="2331720" cy="658369"/>
          </a:xfrm>
        </p:grpSpPr>
        <p:cxnSp>
          <p:nvCxnSpPr>
            <p:cNvPr id="58" name="Straight Arrow Connector 57"/>
            <p:cNvCxnSpPr/>
            <p:nvPr/>
          </p:nvCxnSpPr>
          <p:spPr bwMode="auto">
            <a:xfrm flipH="1">
              <a:off x="1920240" y="4416552"/>
              <a:ext cx="512064" cy="60350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H="1">
              <a:off x="2212848" y="4361687"/>
              <a:ext cx="2039112" cy="31089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Rectangle 18"/>
          <p:cNvSpPr/>
          <p:nvPr/>
        </p:nvSpPr>
        <p:spPr bwMode="auto">
          <a:xfrm>
            <a:off x="2624328" y="5559552"/>
            <a:ext cx="1325880" cy="40233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633472" y="6281928"/>
            <a:ext cx="2075688" cy="39319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099" y="1747797"/>
            <a:ext cx="3210935" cy="306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099" y="2359152"/>
            <a:ext cx="2379388" cy="218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Straight Arrow Connector 20"/>
          <p:cNvCxnSpPr/>
          <p:nvPr/>
        </p:nvCxnSpPr>
        <p:spPr bwMode="auto">
          <a:xfrm flipH="1">
            <a:off x="4654296" y="2569464"/>
            <a:ext cx="3319272" cy="1252728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665751" y="3823570"/>
            <a:ext cx="0" cy="384048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3049043" y="2039112"/>
            <a:ext cx="5020056" cy="1764792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049044" y="3798518"/>
            <a:ext cx="0" cy="38404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5" grpId="0" animBg="1"/>
      <p:bldP spid="59" grpId="0" animBg="1"/>
      <p:bldP spid="54" grpId="0" animBg="1"/>
      <p:bldP spid="54" grpId="1" animBg="1"/>
      <p:bldP spid="68" grpId="0" animBg="1"/>
      <p:bldP spid="68" grpId="1" animBg="1"/>
      <p:bldP spid="69" grpId="0" animBg="1"/>
      <p:bldP spid="69" grpId="1" animBg="1"/>
      <p:bldP spid="19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099" y="1747797"/>
            <a:ext cx="3210935" cy="306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6" name="Group 55"/>
          <p:cNvGrpSpPr/>
          <p:nvPr/>
        </p:nvGrpSpPr>
        <p:grpSpPr bwMode="auto">
          <a:xfrm>
            <a:off x="36513" y="36513"/>
            <a:ext cx="9098618" cy="581514"/>
            <a:chOff x="36513" y="36513"/>
            <a:chExt cx="9098618" cy="581514"/>
          </a:xfrm>
        </p:grpSpPr>
        <p:pic>
          <p:nvPicPr>
            <p:cNvPr id="57" name="Picture 3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44" y="36513"/>
              <a:ext cx="60150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46075"/>
              <a:ext cx="26289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3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28613"/>
              <a:ext cx="248126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65211" y="53975"/>
              <a:ext cx="1269920" cy="2627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20486" y="282575"/>
              <a:ext cx="3050591" cy="3354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1602732" y="2529214"/>
            <a:ext cx="2170171" cy="1100662"/>
            <a:chOff x="1602732" y="2529214"/>
            <a:chExt cx="2170171" cy="1100662"/>
          </a:xfrm>
        </p:grpSpPr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66943" y="3456140"/>
              <a:ext cx="105960" cy="1645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0" name="Straight Connector 89"/>
            <p:cNvCxnSpPr/>
            <p:nvPr/>
          </p:nvCxnSpPr>
          <p:spPr bwMode="auto">
            <a:xfrm>
              <a:off x="3721608" y="2529214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732" y="3456140"/>
              <a:ext cx="300911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2" name="Straight Connector 91"/>
            <p:cNvCxnSpPr/>
            <p:nvPr/>
          </p:nvCxnSpPr>
          <p:spPr bwMode="auto">
            <a:xfrm>
              <a:off x="1768644" y="2529214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9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" name="Line 56"/>
          <p:cNvSpPr>
            <a:spLocks noChangeShapeType="1"/>
          </p:cNvSpPr>
          <p:nvPr/>
        </p:nvSpPr>
        <p:spPr bwMode="auto">
          <a:xfrm>
            <a:off x="0" y="68684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914400" y="764598"/>
            <a:ext cx="3986302" cy="3121602"/>
            <a:chOff x="914400" y="764598"/>
            <a:chExt cx="3986302" cy="3121602"/>
          </a:xfrm>
        </p:grpSpPr>
        <p:sp>
          <p:nvSpPr>
            <p:cNvPr id="102" name="Oval 18"/>
            <p:cNvSpPr/>
            <p:nvPr/>
          </p:nvSpPr>
          <p:spPr bwMode="auto">
            <a:xfrm flipH="1">
              <a:off x="1739030" y="1597066"/>
              <a:ext cx="998160" cy="93319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240077"/>
                <a:gd name="connsiteY0" fmla="*/ 478670 h 1210928"/>
                <a:gd name="connsiteX1" fmla="*/ 457200 w 1240077"/>
                <a:gd name="connsiteY1" fmla="*/ 21470 h 1210928"/>
                <a:gd name="connsiteX2" fmla="*/ 1240077 w 1240077"/>
                <a:gd name="connsiteY2" fmla="*/ 1117497 h 1210928"/>
                <a:gd name="connsiteX3" fmla="*/ 457200 w 1240077"/>
                <a:gd name="connsiteY3" fmla="*/ 935870 h 1210928"/>
                <a:gd name="connsiteX4" fmla="*/ 0 w 1240077"/>
                <a:gd name="connsiteY4" fmla="*/ 478670 h 1210928"/>
                <a:gd name="connsiteX0" fmla="*/ 133763 w 1373840"/>
                <a:gd name="connsiteY0" fmla="*/ 1166590 h 1898848"/>
                <a:gd name="connsiteX1" fmla="*/ 102448 w 1373840"/>
                <a:gd name="connsiteY1" fmla="*/ 7932 h 1898848"/>
                <a:gd name="connsiteX2" fmla="*/ 1373840 w 1373840"/>
                <a:gd name="connsiteY2" fmla="*/ 1805417 h 1898848"/>
                <a:gd name="connsiteX3" fmla="*/ 590963 w 1373840"/>
                <a:gd name="connsiteY3" fmla="*/ 1623790 h 1898848"/>
                <a:gd name="connsiteX4" fmla="*/ 133763 w 1373840"/>
                <a:gd name="connsiteY4" fmla="*/ 1166590 h 1898848"/>
                <a:gd name="connsiteX0" fmla="*/ 91574 w 1406807"/>
                <a:gd name="connsiteY0" fmla="*/ 1810014 h 1894380"/>
                <a:gd name="connsiteX1" fmla="*/ 135415 w 1406807"/>
                <a:gd name="connsiteY1" fmla="*/ 3 h 1894380"/>
                <a:gd name="connsiteX2" fmla="*/ 1406807 w 1406807"/>
                <a:gd name="connsiteY2" fmla="*/ 1797488 h 1894380"/>
                <a:gd name="connsiteX3" fmla="*/ 623930 w 1406807"/>
                <a:gd name="connsiteY3" fmla="*/ 1615861 h 1894380"/>
                <a:gd name="connsiteX4" fmla="*/ 91574 w 1406807"/>
                <a:gd name="connsiteY4" fmla="*/ 1810014 h 1894380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1937587"/>
                <a:gd name="connsiteX1" fmla="*/ 135415 w 1406807"/>
                <a:gd name="connsiteY1" fmla="*/ 3 h 1937587"/>
                <a:gd name="connsiteX2" fmla="*/ 1406807 w 1406807"/>
                <a:gd name="connsiteY2" fmla="*/ 1797488 h 1937587"/>
                <a:gd name="connsiteX3" fmla="*/ 91574 w 1406807"/>
                <a:gd name="connsiteY3" fmla="*/ 1810014 h 1937587"/>
                <a:gd name="connsiteX0" fmla="*/ 61439 w 1376672"/>
                <a:gd name="connsiteY0" fmla="*/ 1810014 h 1937587"/>
                <a:gd name="connsiteX1" fmla="*/ 105280 w 1376672"/>
                <a:gd name="connsiteY1" fmla="*/ 3 h 1937587"/>
                <a:gd name="connsiteX2" fmla="*/ 1376672 w 1376672"/>
                <a:gd name="connsiteY2" fmla="*/ 1797488 h 1937587"/>
                <a:gd name="connsiteX3" fmla="*/ 61439 w 1376672"/>
                <a:gd name="connsiteY3" fmla="*/ 1810014 h 1937587"/>
                <a:gd name="connsiteX0" fmla="*/ 0 w 1315233"/>
                <a:gd name="connsiteY0" fmla="*/ 1810014 h 1937587"/>
                <a:gd name="connsiteX1" fmla="*/ 43841 w 1315233"/>
                <a:gd name="connsiteY1" fmla="*/ 3 h 1937587"/>
                <a:gd name="connsiteX2" fmla="*/ 1315233 w 1315233"/>
                <a:gd name="connsiteY2" fmla="*/ 1797488 h 1937587"/>
                <a:gd name="connsiteX3" fmla="*/ 0 w 1315233"/>
                <a:gd name="connsiteY3" fmla="*/ 1810014 h 1937587"/>
                <a:gd name="connsiteX0" fmla="*/ 0 w 1315233"/>
                <a:gd name="connsiteY0" fmla="*/ 1810011 h 1937584"/>
                <a:gd name="connsiteX1" fmla="*/ 43841 w 1315233"/>
                <a:gd name="connsiteY1" fmla="*/ 0 h 1937584"/>
                <a:gd name="connsiteX2" fmla="*/ 1315233 w 1315233"/>
                <a:gd name="connsiteY2" fmla="*/ 1797485 h 1937584"/>
                <a:gd name="connsiteX3" fmla="*/ 0 w 1315233"/>
                <a:gd name="connsiteY3" fmla="*/ 1810011 h 1937584"/>
                <a:gd name="connsiteX0" fmla="*/ 0 w 1315233"/>
                <a:gd name="connsiteY0" fmla="*/ 1810011 h 1818118"/>
                <a:gd name="connsiteX1" fmla="*/ 43841 w 1315233"/>
                <a:gd name="connsiteY1" fmla="*/ 0 h 1818118"/>
                <a:gd name="connsiteX2" fmla="*/ 1315233 w 1315233"/>
                <a:gd name="connsiteY2" fmla="*/ 1797485 h 1818118"/>
                <a:gd name="connsiteX3" fmla="*/ 0 w 1315233"/>
                <a:gd name="connsiteY3" fmla="*/ 1810011 h 1818118"/>
                <a:gd name="connsiteX0" fmla="*/ 0 w 1315233"/>
                <a:gd name="connsiteY0" fmla="*/ 1810011 h 1818118"/>
                <a:gd name="connsiteX1" fmla="*/ 43841 w 1315233"/>
                <a:gd name="connsiteY1" fmla="*/ 0 h 1818118"/>
                <a:gd name="connsiteX2" fmla="*/ 1315233 w 1315233"/>
                <a:gd name="connsiteY2" fmla="*/ 1797485 h 1818118"/>
                <a:gd name="connsiteX3" fmla="*/ 0 w 1315233"/>
                <a:gd name="connsiteY3" fmla="*/ 1810011 h 1818118"/>
                <a:gd name="connsiteX0" fmla="*/ 0 w 1290181"/>
                <a:gd name="connsiteY0" fmla="*/ 1810011 h 1833512"/>
                <a:gd name="connsiteX1" fmla="*/ 43841 w 1290181"/>
                <a:gd name="connsiteY1" fmla="*/ 0 h 1833512"/>
                <a:gd name="connsiteX2" fmla="*/ 1290181 w 1290181"/>
                <a:gd name="connsiteY2" fmla="*/ 1822537 h 1833512"/>
                <a:gd name="connsiteX3" fmla="*/ 0 w 1290181"/>
                <a:gd name="connsiteY3" fmla="*/ 1810011 h 1833512"/>
                <a:gd name="connsiteX0" fmla="*/ 0 w 1290181"/>
                <a:gd name="connsiteY0" fmla="*/ 1810011 h 1822537"/>
                <a:gd name="connsiteX1" fmla="*/ 43841 w 1290181"/>
                <a:gd name="connsiteY1" fmla="*/ 0 h 1822537"/>
                <a:gd name="connsiteX2" fmla="*/ 1290181 w 1290181"/>
                <a:gd name="connsiteY2" fmla="*/ 1822537 h 1822537"/>
                <a:gd name="connsiteX3" fmla="*/ 0 w 1290181"/>
                <a:gd name="connsiteY3" fmla="*/ 1810011 h 1822537"/>
                <a:gd name="connsiteX0" fmla="*/ 0 w 1277655"/>
                <a:gd name="connsiteY0" fmla="*/ 1810011 h 1835064"/>
                <a:gd name="connsiteX1" fmla="*/ 43841 w 1277655"/>
                <a:gd name="connsiteY1" fmla="*/ 0 h 1835064"/>
                <a:gd name="connsiteX2" fmla="*/ 1277655 w 1277655"/>
                <a:gd name="connsiteY2" fmla="*/ 1835064 h 1835064"/>
                <a:gd name="connsiteX3" fmla="*/ 0 w 1277655"/>
                <a:gd name="connsiteY3" fmla="*/ 1810011 h 1835064"/>
                <a:gd name="connsiteX0" fmla="*/ 0 w 1277655"/>
                <a:gd name="connsiteY0" fmla="*/ 1860115 h 1860115"/>
                <a:gd name="connsiteX1" fmla="*/ 43841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5 h 1860115"/>
                <a:gd name="connsiteX1" fmla="*/ 43841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5 h 1860115"/>
                <a:gd name="connsiteX1" fmla="*/ 31315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7 h 1860117"/>
                <a:gd name="connsiteX1" fmla="*/ 31315 w 1277655"/>
                <a:gd name="connsiteY1" fmla="*/ 2 h 1860117"/>
                <a:gd name="connsiteX2" fmla="*/ 1277655 w 1277655"/>
                <a:gd name="connsiteY2" fmla="*/ 1835066 h 1860117"/>
                <a:gd name="connsiteX3" fmla="*/ 0 w 1277655"/>
                <a:gd name="connsiteY3" fmla="*/ 1860117 h 1860117"/>
                <a:gd name="connsiteX0" fmla="*/ 0 w 1277655"/>
                <a:gd name="connsiteY0" fmla="*/ 1872643 h 1872643"/>
                <a:gd name="connsiteX1" fmla="*/ 18789 w 1277655"/>
                <a:gd name="connsiteY1" fmla="*/ 2 h 1872643"/>
                <a:gd name="connsiteX2" fmla="*/ 1277655 w 1277655"/>
                <a:gd name="connsiteY2" fmla="*/ 1847592 h 1872643"/>
                <a:gd name="connsiteX3" fmla="*/ 0 w 1277655"/>
                <a:gd name="connsiteY3" fmla="*/ 1872643 h 1872643"/>
                <a:gd name="connsiteX0" fmla="*/ 2341 w 1279996"/>
                <a:gd name="connsiteY0" fmla="*/ 1847591 h 1847591"/>
                <a:gd name="connsiteX1" fmla="*/ 8604 w 1279996"/>
                <a:gd name="connsiteY1" fmla="*/ 3 h 1847591"/>
                <a:gd name="connsiteX2" fmla="*/ 1279996 w 1279996"/>
                <a:gd name="connsiteY2" fmla="*/ 1822540 h 1847591"/>
                <a:gd name="connsiteX3" fmla="*/ 2341 w 1279996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958244 h 1822598"/>
                <a:gd name="connsiteX1" fmla="*/ 6263 w 1277655"/>
                <a:gd name="connsiteY1" fmla="*/ 3 h 1822598"/>
                <a:gd name="connsiteX2" fmla="*/ 1277655 w 1277655"/>
                <a:gd name="connsiteY2" fmla="*/ 1822540 h 1822598"/>
                <a:gd name="connsiteX3" fmla="*/ 0 w 1277655"/>
                <a:gd name="connsiteY3" fmla="*/ 958244 h 1822598"/>
                <a:gd name="connsiteX0" fmla="*/ 0 w 1002082"/>
                <a:gd name="connsiteY0" fmla="*/ 958247 h 958247"/>
                <a:gd name="connsiteX1" fmla="*/ 6263 w 1002082"/>
                <a:gd name="connsiteY1" fmla="*/ 6 h 958247"/>
                <a:gd name="connsiteX2" fmla="*/ 1002082 w 1002082"/>
                <a:gd name="connsiteY2" fmla="*/ 933195 h 958247"/>
                <a:gd name="connsiteX3" fmla="*/ 0 w 1002082"/>
                <a:gd name="connsiteY3" fmla="*/ 958247 h 958247"/>
                <a:gd name="connsiteX0" fmla="*/ 18789 w 995819"/>
                <a:gd name="connsiteY0" fmla="*/ 933194 h 933195"/>
                <a:gd name="connsiteX1" fmla="*/ 0 w 995819"/>
                <a:gd name="connsiteY1" fmla="*/ 6 h 933195"/>
                <a:gd name="connsiteX2" fmla="*/ 995819 w 995819"/>
                <a:gd name="connsiteY2" fmla="*/ 933195 h 933195"/>
                <a:gd name="connsiteX3" fmla="*/ 18789 w 995819"/>
                <a:gd name="connsiteY3" fmla="*/ 933194 h 933195"/>
                <a:gd name="connsiteX0" fmla="*/ 18789 w 995819"/>
                <a:gd name="connsiteY0" fmla="*/ 933194 h 933195"/>
                <a:gd name="connsiteX1" fmla="*/ 0 w 995819"/>
                <a:gd name="connsiteY1" fmla="*/ 6 h 933195"/>
                <a:gd name="connsiteX2" fmla="*/ 995819 w 995819"/>
                <a:gd name="connsiteY2" fmla="*/ 933195 h 933195"/>
                <a:gd name="connsiteX3" fmla="*/ 18789 w 995819"/>
                <a:gd name="connsiteY3" fmla="*/ 933194 h 933195"/>
                <a:gd name="connsiteX0" fmla="*/ 8604 w 998160"/>
                <a:gd name="connsiteY0" fmla="*/ 908141 h 933195"/>
                <a:gd name="connsiteX1" fmla="*/ 2341 w 998160"/>
                <a:gd name="connsiteY1" fmla="*/ 6 h 933195"/>
                <a:gd name="connsiteX2" fmla="*/ 998160 w 998160"/>
                <a:gd name="connsiteY2" fmla="*/ 933195 h 933195"/>
                <a:gd name="connsiteX3" fmla="*/ 8604 w 998160"/>
                <a:gd name="connsiteY3" fmla="*/ 908141 h 933195"/>
                <a:gd name="connsiteX0" fmla="*/ 8604 w 998160"/>
                <a:gd name="connsiteY0" fmla="*/ 908140 h 933194"/>
                <a:gd name="connsiteX1" fmla="*/ 2341 w 998160"/>
                <a:gd name="connsiteY1" fmla="*/ 5 h 933194"/>
                <a:gd name="connsiteX2" fmla="*/ 998160 w 998160"/>
                <a:gd name="connsiteY2" fmla="*/ 933194 h 933194"/>
                <a:gd name="connsiteX3" fmla="*/ 8604 w 998160"/>
                <a:gd name="connsiteY3" fmla="*/ 908140 h 933194"/>
                <a:gd name="connsiteX0" fmla="*/ 8604 w 998160"/>
                <a:gd name="connsiteY0" fmla="*/ 908140 h 933194"/>
                <a:gd name="connsiteX1" fmla="*/ 2341 w 998160"/>
                <a:gd name="connsiteY1" fmla="*/ 5 h 933194"/>
                <a:gd name="connsiteX2" fmla="*/ 998160 w 998160"/>
                <a:gd name="connsiteY2" fmla="*/ 933194 h 933194"/>
                <a:gd name="connsiteX3" fmla="*/ 8604 w 998160"/>
                <a:gd name="connsiteY3" fmla="*/ 908140 h 9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0" h="933194">
                  <a:moveTo>
                    <a:pt x="8604" y="908140"/>
                  </a:moveTo>
                  <a:cubicBezTo>
                    <a:pt x="-10185" y="125262"/>
                    <a:pt x="8604" y="1580373"/>
                    <a:pt x="2341" y="5"/>
                  </a:cubicBezTo>
                  <a:cubicBezTo>
                    <a:pt x="547223" y="-2083"/>
                    <a:pt x="835322" y="718267"/>
                    <a:pt x="998160" y="933194"/>
                  </a:cubicBezTo>
                  <a:lnTo>
                    <a:pt x="8604" y="908140"/>
                  </a:lnTo>
                  <a:close/>
                </a:path>
              </a:pathLst>
            </a:cu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8"/>
            <p:cNvSpPr/>
            <p:nvPr/>
          </p:nvSpPr>
          <p:spPr bwMode="auto">
            <a:xfrm>
              <a:off x="2748166" y="1597066"/>
              <a:ext cx="998160" cy="93319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240077"/>
                <a:gd name="connsiteY0" fmla="*/ 478670 h 1210928"/>
                <a:gd name="connsiteX1" fmla="*/ 457200 w 1240077"/>
                <a:gd name="connsiteY1" fmla="*/ 21470 h 1210928"/>
                <a:gd name="connsiteX2" fmla="*/ 1240077 w 1240077"/>
                <a:gd name="connsiteY2" fmla="*/ 1117497 h 1210928"/>
                <a:gd name="connsiteX3" fmla="*/ 457200 w 1240077"/>
                <a:gd name="connsiteY3" fmla="*/ 935870 h 1210928"/>
                <a:gd name="connsiteX4" fmla="*/ 0 w 1240077"/>
                <a:gd name="connsiteY4" fmla="*/ 478670 h 1210928"/>
                <a:gd name="connsiteX0" fmla="*/ 133763 w 1373840"/>
                <a:gd name="connsiteY0" fmla="*/ 1166590 h 1898848"/>
                <a:gd name="connsiteX1" fmla="*/ 102448 w 1373840"/>
                <a:gd name="connsiteY1" fmla="*/ 7932 h 1898848"/>
                <a:gd name="connsiteX2" fmla="*/ 1373840 w 1373840"/>
                <a:gd name="connsiteY2" fmla="*/ 1805417 h 1898848"/>
                <a:gd name="connsiteX3" fmla="*/ 590963 w 1373840"/>
                <a:gd name="connsiteY3" fmla="*/ 1623790 h 1898848"/>
                <a:gd name="connsiteX4" fmla="*/ 133763 w 1373840"/>
                <a:gd name="connsiteY4" fmla="*/ 1166590 h 1898848"/>
                <a:gd name="connsiteX0" fmla="*/ 91574 w 1406807"/>
                <a:gd name="connsiteY0" fmla="*/ 1810014 h 1894380"/>
                <a:gd name="connsiteX1" fmla="*/ 135415 w 1406807"/>
                <a:gd name="connsiteY1" fmla="*/ 3 h 1894380"/>
                <a:gd name="connsiteX2" fmla="*/ 1406807 w 1406807"/>
                <a:gd name="connsiteY2" fmla="*/ 1797488 h 1894380"/>
                <a:gd name="connsiteX3" fmla="*/ 623930 w 1406807"/>
                <a:gd name="connsiteY3" fmla="*/ 1615861 h 1894380"/>
                <a:gd name="connsiteX4" fmla="*/ 91574 w 1406807"/>
                <a:gd name="connsiteY4" fmla="*/ 1810014 h 1894380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1937587"/>
                <a:gd name="connsiteX1" fmla="*/ 135415 w 1406807"/>
                <a:gd name="connsiteY1" fmla="*/ 3 h 1937587"/>
                <a:gd name="connsiteX2" fmla="*/ 1406807 w 1406807"/>
                <a:gd name="connsiteY2" fmla="*/ 1797488 h 1937587"/>
                <a:gd name="connsiteX3" fmla="*/ 91574 w 1406807"/>
                <a:gd name="connsiteY3" fmla="*/ 1810014 h 1937587"/>
                <a:gd name="connsiteX0" fmla="*/ 61439 w 1376672"/>
                <a:gd name="connsiteY0" fmla="*/ 1810014 h 1937587"/>
                <a:gd name="connsiteX1" fmla="*/ 105280 w 1376672"/>
                <a:gd name="connsiteY1" fmla="*/ 3 h 1937587"/>
                <a:gd name="connsiteX2" fmla="*/ 1376672 w 1376672"/>
                <a:gd name="connsiteY2" fmla="*/ 1797488 h 1937587"/>
                <a:gd name="connsiteX3" fmla="*/ 61439 w 1376672"/>
                <a:gd name="connsiteY3" fmla="*/ 1810014 h 1937587"/>
                <a:gd name="connsiteX0" fmla="*/ 0 w 1315233"/>
                <a:gd name="connsiteY0" fmla="*/ 1810014 h 1937587"/>
                <a:gd name="connsiteX1" fmla="*/ 43841 w 1315233"/>
                <a:gd name="connsiteY1" fmla="*/ 3 h 1937587"/>
                <a:gd name="connsiteX2" fmla="*/ 1315233 w 1315233"/>
                <a:gd name="connsiteY2" fmla="*/ 1797488 h 1937587"/>
                <a:gd name="connsiteX3" fmla="*/ 0 w 1315233"/>
                <a:gd name="connsiteY3" fmla="*/ 1810014 h 1937587"/>
                <a:gd name="connsiteX0" fmla="*/ 0 w 1315233"/>
                <a:gd name="connsiteY0" fmla="*/ 1810011 h 1937584"/>
                <a:gd name="connsiteX1" fmla="*/ 43841 w 1315233"/>
                <a:gd name="connsiteY1" fmla="*/ 0 h 1937584"/>
                <a:gd name="connsiteX2" fmla="*/ 1315233 w 1315233"/>
                <a:gd name="connsiteY2" fmla="*/ 1797485 h 1937584"/>
                <a:gd name="connsiteX3" fmla="*/ 0 w 1315233"/>
                <a:gd name="connsiteY3" fmla="*/ 1810011 h 1937584"/>
                <a:gd name="connsiteX0" fmla="*/ 0 w 1315233"/>
                <a:gd name="connsiteY0" fmla="*/ 1810011 h 1818118"/>
                <a:gd name="connsiteX1" fmla="*/ 43841 w 1315233"/>
                <a:gd name="connsiteY1" fmla="*/ 0 h 1818118"/>
                <a:gd name="connsiteX2" fmla="*/ 1315233 w 1315233"/>
                <a:gd name="connsiteY2" fmla="*/ 1797485 h 1818118"/>
                <a:gd name="connsiteX3" fmla="*/ 0 w 1315233"/>
                <a:gd name="connsiteY3" fmla="*/ 1810011 h 1818118"/>
                <a:gd name="connsiteX0" fmla="*/ 0 w 1315233"/>
                <a:gd name="connsiteY0" fmla="*/ 1810011 h 1818118"/>
                <a:gd name="connsiteX1" fmla="*/ 43841 w 1315233"/>
                <a:gd name="connsiteY1" fmla="*/ 0 h 1818118"/>
                <a:gd name="connsiteX2" fmla="*/ 1315233 w 1315233"/>
                <a:gd name="connsiteY2" fmla="*/ 1797485 h 1818118"/>
                <a:gd name="connsiteX3" fmla="*/ 0 w 1315233"/>
                <a:gd name="connsiteY3" fmla="*/ 1810011 h 1818118"/>
                <a:gd name="connsiteX0" fmla="*/ 0 w 1290181"/>
                <a:gd name="connsiteY0" fmla="*/ 1810011 h 1833512"/>
                <a:gd name="connsiteX1" fmla="*/ 43841 w 1290181"/>
                <a:gd name="connsiteY1" fmla="*/ 0 h 1833512"/>
                <a:gd name="connsiteX2" fmla="*/ 1290181 w 1290181"/>
                <a:gd name="connsiteY2" fmla="*/ 1822537 h 1833512"/>
                <a:gd name="connsiteX3" fmla="*/ 0 w 1290181"/>
                <a:gd name="connsiteY3" fmla="*/ 1810011 h 1833512"/>
                <a:gd name="connsiteX0" fmla="*/ 0 w 1290181"/>
                <a:gd name="connsiteY0" fmla="*/ 1810011 h 1822537"/>
                <a:gd name="connsiteX1" fmla="*/ 43841 w 1290181"/>
                <a:gd name="connsiteY1" fmla="*/ 0 h 1822537"/>
                <a:gd name="connsiteX2" fmla="*/ 1290181 w 1290181"/>
                <a:gd name="connsiteY2" fmla="*/ 1822537 h 1822537"/>
                <a:gd name="connsiteX3" fmla="*/ 0 w 1290181"/>
                <a:gd name="connsiteY3" fmla="*/ 1810011 h 1822537"/>
                <a:gd name="connsiteX0" fmla="*/ 0 w 1277655"/>
                <a:gd name="connsiteY0" fmla="*/ 1810011 h 1835064"/>
                <a:gd name="connsiteX1" fmla="*/ 43841 w 1277655"/>
                <a:gd name="connsiteY1" fmla="*/ 0 h 1835064"/>
                <a:gd name="connsiteX2" fmla="*/ 1277655 w 1277655"/>
                <a:gd name="connsiteY2" fmla="*/ 1835064 h 1835064"/>
                <a:gd name="connsiteX3" fmla="*/ 0 w 1277655"/>
                <a:gd name="connsiteY3" fmla="*/ 1810011 h 1835064"/>
                <a:gd name="connsiteX0" fmla="*/ 0 w 1277655"/>
                <a:gd name="connsiteY0" fmla="*/ 1860115 h 1860115"/>
                <a:gd name="connsiteX1" fmla="*/ 43841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5 h 1860115"/>
                <a:gd name="connsiteX1" fmla="*/ 43841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5 h 1860115"/>
                <a:gd name="connsiteX1" fmla="*/ 31315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7 h 1860117"/>
                <a:gd name="connsiteX1" fmla="*/ 31315 w 1277655"/>
                <a:gd name="connsiteY1" fmla="*/ 2 h 1860117"/>
                <a:gd name="connsiteX2" fmla="*/ 1277655 w 1277655"/>
                <a:gd name="connsiteY2" fmla="*/ 1835066 h 1860117"/>
                <a:gd name="connsiteX3" fmla="*/ 0 w 1277655"/>
                <a:gd name="connsiteY3" fmla="*/ 1860117 h 1860117"/>
                <a:gd name="connsiteX0" fmla="*/ 0 w 1277655"/>
                <a:gd name="connsiteY0" fmla="*/ 1872643 h 1872643"/>
                <a:gd name="connsiteX1" fmla="*/ 18789 w 1277655"/>
                <a:gd name="connsiteY1" fmla="*/ 2 h 1872643"/>
                <a:gd name="connsiteX2" fmla="*/ 1277655 w 1277655"/>
                <a:gd name="connsiteY2" fmla="*/ 1847592 h 1872643"/>
                <a:gd name="connsiteX3" fmla="*/ 0 w 1277655"/>
                <a:gd name="connsiteY3" fmla="*/ 1872643 h 1872643"/>
                <a:gd name="connsiteX0" fmla="*/ 2341 w 1279996"/>
                <a:gd name="connsiteY0" fmla="*/ 1847591 h 1847591"/>
                <a:gd name="connsiteX1" fmla="*/ 8604 w 1279996"/>
                <a:gd name="connsiteY1" fmla="*/ 3 h 1847591"/>
                <a:gd name="connsiteX2" fmla="*/ 1279996 w 1279996"/>
                <a:gd name="connsiteY2" fmla="*/ 1822540 h 1847591"/>
                <a:gd name="connsiteX3" fmla="*/ 2341 w 1279996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958244 h 1822598"/>
                <a:gd name="connsiteX1" fmla="*/ 6263 w 1277655"/>
                <a:gd name="connsiteY1" fmla="*/ 3 h 1822598"/>
                <a:gd name="connsiteX2" fmla="*/ 1277655 w 1277655"/>
                <a:gd name="connsiteY2" fmla="*/ 1822540 h 1822598"/>
                <a:gd name="connsiteX3" fmla="*/ 0 w 1277655"/>
                <a:gd name="connsiteY3" fmla="*/ 958244 h 1822598"/>
                <a:gd name="connsiteX0" fmla="*/ 0 w 1002082"/>
                <a:gd name="connsiteY0" fmla="*/ 958247 h 958247"/>
                <a:gd name="connsiteX1" fmla="*/ 6263 w 1002082"/>
                <a:gd name="connsiteY1" fmla="*/ 6 h 958247"/>
                <a:gd name="connsiteX2" fmla="*/ 1002082 w 1002082"/>
                <a:gd name="connsiteY2" fmla="*/ 933195 h 958247"/>
                <a:gd name="connsiteX3" fmla="*/ 0 w 1002082"/>
                <a:gd name="connsiteY3" fmla="*/ 958247 h 958247"/>
                <a:gd name="connsiteX0" fmla="*/ 18789 w 995819"/>
                <a:gd name="connsiteY0" fmla="*/ 933194 h 933195"/>
                <a:gd name="connsiteX1" fmla="*/ 0 w 995819"/>
                <a:gd name="connsiteY1" fmla="*/ 6 h 933195"/>
                <a:gd name="connsiteX2" fmla="*/ 995819 w 995819"/>
                <a:gd name="connsiteY2" fmla="*/ 933195 h 933195"/>
                <a:gd name="connsiteX3" fmla="*/ 18789 w 995819"/>
                <a:gd name="connsiteY3" fmla="*/ 933194 h 933195"/>
                <a:gd name="connsiteX0" fmla="*/ 18789 w 995819"/>
                <a:gd name="connsiteY0" fmla="*/ 933194 h 933195"/>
                <a:gd name="connsiteX1" fmla="*/ 0 w 995819"/>
                <a:gd name="connsiteY1" fmla="*/ 6 h 933195"/>
                <a:gd name="connsiteX2" fmla="*/ 995819 w 995819"/>
                <a:gd name="connsiteY2" fmla="*/ 933195 h 933195"/>
                <a:gd name="connsiteX3" fmla="*/ 18789 w 995819"/>
                <a:gd name="connsiteY3" fmla="*/ 933194 h 933195"/>
                <a:gd name="connsiteX0" fmla="*/ 8604 w 998160"/>
                <a:gd name="connsiteY0" fmla="*/ 908141 h 933195"/>
                <a:gd name="connsiteX1" fmla="*/ 2341 w 998160"/>
                <a:gd name="connsiteY1" fmla="*/ 6 h 933195"/>
                <a:gd name="connsiteX2" fmla="*/ 998160 w 998160"/>
                <a:gd name="connsiteY2" fmla="*/ 933195 h 933195"/>
                <a:gd name="connsiteX3" fmla="*/ 8604 w 998160"/>
                <a:gd name="connsiteY3" fmla="*/ 908141 h 933195"/>
                <a:gd name="connsiteX0" fmla="*/ 8604 w 998160"/>
                <a:gd name="connsiteY0" fmla="*/ 908140 h 933194"/>
                <a:gd name="connsiteX1" fmla="*/ 2341 w 998160"/>
                <a:gd name="connsiteY1" fmla="*/ 5 h 933194"/>
                <a:gd name="connsiteX2" fmla="*/ 998160 w 998160"/>
                <a:gd name="connsiteY2" fmla="*/ 933194 h 933194"/>
                <a:gd name="connsiteX3" fmla="*/ 8604 w 998160"/>
                <a:gd name="connsiteY3" fmla="*/ 908140 h 933194"/>
                <a:gd name="connsiteX0" fmla="*/ 8604 w 998160"/>
                <a:gd name="connsiteY0" fmla="*/ 908140 h 933194"/>
                <a:gd name="connsiteX1" fmla="*/ 2341 w 998160"/>
                <a:gd name="connsiteY1" fmla="*/ 5 h 933194"/>
                <a:gd name="connsiteX2" fmla="*/ 998160 w 998160"/>
                <a:gd name="connsiteY2" fmla="*/ 933194 h 933194"/>
                <a:gd name="connsiteX3" fmla="*/ 8604 w 998160"/>
                <a:gd name="connsiteY3" fmla="*/ 908140 h 9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0" h="933194">
                  <a:moveTo>
                    <a:pt x="8604" y="908140"/>
                  </a:moveTo>
                  <a:cubicBezTo>
                    <a:pt x="-10185" y="125262"/>
                    <a:pt x="8604" y="1580373"/>
                    <a:pt x="2341" y="5"/>
                  </a:cubicBezTo>
                  <a:cubicBezTo>
                    <a:pt x="547223" y="-2083"/>
                    <a:pt x="835322" y="718267"/>
                    <a:pt x="998160" y="933194"/>
                  </a:cubicBezTo>
                  <a:lnTo>
                    <a:pt x="8604" y="908140"/>
                  </a:lnTo>
                  <a:close/>
                </a:path>
              </a:pathLst>
            </a:cu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 bwMode="auto">
            <a:xfrm flipV="1">
              <a:off x="2743200" y="990600"/>
              <a:ext cx="0" cy="2895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Arrow Connector 104"/>
            <p:cNvCxnSpPr/>
            <p:nvPr/>
          </p:nvCxnSpPr>
          <p:spPr bwMode="auto">
            <a:xfrm>
              <a:off x="914400" y="3429000"/>
              <a:ext cx="36576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55758" y="764598"/>
              <a:ext cx="160363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8281" y="3352800"/>
              <a:ext cx="174941" cy="146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8" name="Picture 10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27326" y="2364304"/>
              <a:ext cx="773376" cy="2776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19400" y="1244252"/>
              <a:ext cx="1488943" cy="3354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0" name="Arc 43"/>
          <p:cNvSpPr>
            <a:spLocks/>
          </p:cNvSpPr>
          <p:nvPr/>
        </p:nvSpPr>
        <p:spPr bwMode="auto">
          <a:xfrm rot="5400000" flipH="1">
            <a:off x="4152900" y="3356671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3288082" y="1967630"/>
            <a:ext cx="174941" cy="1633542"/>
            <a:chOff x="3288082" y="1967630"/>
            <a:chExt cx="174941" cy="1633542"/>
          </a:xfrm>
        </p:grpSpPr>
        <p:cxnSp>
          <p:nvCxnSpPr>
            <p:cNvPr id="112" name="Straight Connector 111"/>
            <p:cNvCxnSpPr/>
            <p:nvPr/>
          </p:nvCxnSpPr>
          <p:spPr bwMode="auto">
            <a:xfrm>
              <a:off x="3383071" y="1967630"/>
              <a:ext cx="0" cy="54864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3" name="Picture 11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88082" y="3455096"/>
              <a:ext cx="174941" cy="146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4" name="Straight Connector 113"/>
            <p:cNvCxnSpPr/>
            <p:nvPr/>
          </p:nvCxnSpPr>
          <p:spPr bwMode="auto">
            <a:xfrm>
              <a:off x="3383071" y="2540696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5" name="Straight Arrow Connector 114"/>
          <p:cNvCxnSpPr/>
          <p:nvPr/>
        </p:nvCxnSpPr>
        <p:spPr bwMode="auto">
          <a:xfrm>
            <a:off x="1371600" y="2514600"/>
            <a:ext cx="274320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6" name="Group 115"/>
          <p:cNvGrpSpPr/>
          <p:nvPr/>
        </p:nvGrpSpPr>
        <p:grpSpPr>
          <a:xfrm>
            <a:off x="1417320" y="1590805"/>
            <a:ext cx="2653639" cy="2116898"/>
            <a:chOff x="1417320" y="1590805"/>
            <a:chExt cx="2653639" cy="2116898"/>
          </a:xfrm>
        </p:grpSpPr>
        <p:sp>
          <p:nvSpPr>
            <p:cNvPr id="117" name="Freeform 116"/>
            <p:cNvSpPr/>
            <p:nvPr/>
          </p:nvSpPr>
          <p:spPr>
            <a:xfrm>
              <a:off x="2743201" y="1590805"/>
              <a:ext cx="1327758" cy="2116898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2041742"/>
                <a:gd name="connsiteY0" fmla="*/ 0 h 12526"/>
                <a:gd name="connsiteX1" fmla="*/ 2041742 w 2041742"/>
                <a:gd name="connsiteY1" fmla="*/ 12526 h 12526"/>
                <a:gd name="connsiteX0" fmla="*/ 0 w 1415440"/>
                <a:gd name="connsiteY0" fmla="*/ 0 h 1841326"/>
                <a:gd name="connsiteX1" fmla="*/ 1415440 w 1415440"/>
                <a:gd name="connsiteY1" fmla="*/ 1841326 h 1841326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788"/>
                <a:gd name="connsiteY0" fmla="*/ 0 h 1828800"/>
                <a:gd name="connsiteX1" fmla="*/ 1277654 w 1277788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7758" h="2116898">
                  <a:moveTo>
                    <a:pt x="0" y="0"/>
                  </a:moveTo>
                  <a:cubicBezTo>
                    <a:pt x="751561" y="8351"/>
                    <a:pt x="1290180" y="1469721"/>
                    <a:pt x="1327758" y="2116898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 flipH="1">
              <a:off x="1417320" y="1590805"/>
              <a:ext cx="1327758" cy="2116898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2041742"/>
                <a:gd name="connsiteY0" fmla="*/ 0 h 12526"/>
                <a:gd name="connsiteX1" fmla="*/ 2041742 w 2041742"/>
                <a:gd name="connsiteY1" fmla="*/ 12526 h 12526"/>
                <a:gd name="connsiteX0" fmla="*/ 0 w 1415440"/>
                <a:gd name="connsiteY0" fmla="*/ 0 h 1841326"/>
                <a:gd name="connsiteX1" fmla="*/ 1415440 w 1415440"/>
                <a:gd name="connsiteY1" fmla="*/ 1841326 h 1841326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788"/>
                <a:gd name="connsiteY0" fmla="*/ 0 h 1828800"/>
                <a:gd name="connsiteX1" fmla="*/ 1277654 w 1277788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7758" h="2116898">
                  <a:moveTo>
                    <a:pt x="0" y="0"/>
                  </a:moveTo>
                  <a:cubicBezTo>
                    <a:pt x="751561" y="8351"/>
                    <a:pt x="1290180" y="1469721"/>
                    <a:pt x="1327758" y="2116898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392424" y="1829844"/>
            <a:ext cx="1572789" cy="471830"/>
            <a:chOff x="3392424" y="1829844"/>
            <a:chExt cx="1572789" cy="471830"/>
          </a:xfrm>
        </p:grpSpPr>
        <p:pic>
          <p:nvPicPr>
            <p:cNvPr id="120" name="Picture 11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4844" y="1829844"/>
              <a:ext cx="1230369" cy="2011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1" name="Straight Arrow Connector 120"/>
            <p:cNvCxnSpPr/>
            <p:nvPr/>
          </p:nvCxnSpPr>
          <p:spPr bwMode="auto">
            <a:xfrm flipH="1">
              <a:off x="3392424" y="1942954"/>
              <a:ext cx="347472" cy="35872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2" name="Line 56"/>
          <p:cNvSpPr>
            <a:spLocks noChangeShapeType="1"/>
          </p:cNvSpPr>
          <p:nvPr/>
        </p:nvSpPr>
        <p:spPr bwMode="auto">
          <a:xfrm>
            <a:off x="0" y="393734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" name="Picture 1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099" y="2359152"/>
            <a:ext cx="2379388" cy="218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FA8123C-F9CC-4B32-87BB-9C2361E80AFB}" type="slidenum">
              <a:rPr lang="en-US"/>
              <a:pPr/>
              <a:t>13</a:t>
            </a:fld>
            <a:endParaRPr lang="en-US"/>
          </a:p>
        </p:txBody>
      </p:sp>
      <p:sp>
        <p:nvSpPr>
          <p:cNvPr id="188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826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" name="Picture 5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70" y="4189956"/>
            <a:ext cx="1109808" cy="2189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30" y="3974926"/>
            <a:ext cx="4262519" cy="656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30" y="6163619"/>
            <a:ext cx="4262519" cy="656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31" y="4981950"/>
            <a:ext cx="3474598" cy="656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785743" y="4396412"/>
            <a:ext cx="2124585" cy="822960"/>
            <a:chOff x="2785743" y="4396412"/>
            <a:chExt cx="2124585" cy="822960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>
              <a:off x="2785743" y="4408938"/>
              <a:ext cx="91440" cy="79552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2825496" y="4396412"/>
              <a:ext cx="2084832" cy="82296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243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578 L 0.00035 -0.316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099" y="1747797"/>
            <a:ext cx="3210935" cy="306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2" name="Group 51"/>
          <p:cNvGrpSpPr/>
          <p:nvPr/>
        </p:nvGrpSpPr>
        <p:grpSpPr bwMode="auto">
          <a:xfrm>
            <a:off x="36513" y="36513"/>
            <a:ext cx="9098618" cy="581514"/>
            <a:chOff x="36513" y="36513"/>
            <a:chExt cx="9098618" cy="581514"/>
          </a:xfrm>
        </p:grpSpPr>
        <p:pic>
          <p:nvPicPr>
            <p:cNvPr id="53" name="Picture 3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644" y="36513"/>
              <a:ext cx="60150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4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46075"/>
              <a:ext cx="26289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3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28613"/>
              <a:ext cx="248126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65211" y="53975"/>
              <a:ext cx="1269920" cy="2627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20486" y="282575"/>
              <a:ext cx="3050591" cy="3354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1602732" y="2529214"/>
            <a:ext cx="2170171" cy="1100662"/>
            <a:chOff x="1602732" y="2529214"/>
            <a:chExt cx="2170171" cy="1100662"/>
          </a:xfrm>
        </p:grpSpPr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66943" y="3456140"/>
              <a:ext cx="105960" cy="1645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0" name="Straight Connector 89"/>
            <p:cNvCxnSpPr/>
            <p:nvPr/>
          </p:nvCxnSpPr>
          <p:spPr bwMode="auto">
            <a:xfrm>
              <a:off x="3721608" y="2529214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732" y="3456140"/>
              <a:ext cx="300911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2" name="Straight Connector 91"/>
            <p:cNvCxnSpPr/>
            <p:nvPr/>
          </p:nvCxnSpPr>
          <p:spPr bwMode="auto">
            <a:xfrm>
              <a:off x="1768644" y="2529214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9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" name="Line 56"/>
          <p:cNvSpPr>
            <a:spLocks noChangeShapeType="1"/>
          </p:cNvSpPr>
          <p:nvPr/>
        </p:nvSpPr>
        <p:spPr bwMode="auto">
          <a:xfrm>
            <a:off x="0" y="68684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914400" y="764598"/>
            <a:ext cx="3986302" cy="3121602"/>
            <a:chOff x="914400" y="764598"/>
            <a:chExt cx="3986302" cy="3121602"/>
          </a:xfrm>
        </p:grpSpPr>
        <p:sp>
          <p:nvSpPr>
            <p:cNvPr id="102" name="Oval 18"/>
            <p:cNvSpPr/>
            <p:nvPr/>
          </p:nvSpPr>
          <p:spPr bwMode="auto">
            <a:xfrm flipH="1">
              <a:off x="1739030" y="1597066"/>
              <a:ext cx="998160" cy="93319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240077"/>
                <a:gd name="connsiteY0" fmla="*/ 478670 h 1210928"/>
                <a:gd name="connsiteX1" fmla="*/ 457200 w 1240077"/>
                <a:gd name="connsiteY1" fmla="*/ 21470 h 1210928"/>
                <a:gd name="connsiteX2" fmla="*/ 1240077 w 1240077"/>
                <a:gd name="connsiteY2" fmla="*/ 1117497 h 1210928"/>
                <a:gd name="connsiteX3" fmla="*/ 457200 w 1240077"/>
                <a:gd name="connsiteY3" fmla="*/ 935870 h 1210928"/>
                <a:gd name="connsiteX4" fmla="*/ 0 w 1240077"/>
                <a:gd name="connsiteY4" fmla="*/ 478670 h 1210928"/>
                <a:gd name="connsiteX0" fmla="*/ 133763 w 1373840"/>
                <a:gd name="connsiteY0" fmla="*/ 1166590 h 1898848"/>
                <a:gd name="connsiteX1" fmla="*/ 102448 w 1373840"/>
                <a:gd name="connsiteY1" fmla="*/ 7932 h 1898848"/>
                <a:gd name="connsiteX2" fmla="*/ 1373840 w 1373840"/>
                <a:gd name="connsiteY2" fmla="*/ 1805417 h 1898848"/>
                <a:gd name="connsiteX3" fmla="*/ 590963 w 1373840"/>
                <a:gd name="connsiteY3" fmla="*/ 1623790 h 1898848"/>
                <a:gd name="connsiteX4" fmla="*/ 133763 w 1373840"/>
                <a:gd name="connsiteY4" fmla="*/ 1166590 h 1898848"/>
                <a:gd name="connsiteX0" fmla="*/ 91574 w 1406807"/>
                <a:gd name="connsiteY0" fmla="*/ 1810014 h 1894380"/>
                <a:gd name="connsiteX1" fmla="*/ 135415 w 1406807"/>
                <a:gd name="connsiteY1" fmla="*/ 3 h 1894380"/>
                <a:gd name="connsiteX2" fmla="*/ 1406807 w 1406807"/>
                <a:gd name="connsiteY2" fmla="*/ 1797488 h 1894380"/>
                <a:gd name="connsiteX3" fmla="*/ 623930 w 1406807"/>
                <a:gd name="connsiteY3" fmla="*/ 1615861 h 1894380"/>
                <a:gd name="connsiteX4" fmla="*/ 91574 w 1406807"/>
                <a:gd name="connsiteY4" fmla="*/ 1810014 h 1894380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1937587"/>
                <a:gd name="connsiteX1" fmla="*/ 135415 w 1406807"/>
                <a:gd name="connsiteY1" fmla="*/ 3 h 1937587"/>
                <a:gd name="connsiteX2" fmla="*/ 1406807 w 1406807"/>
                <a:gd name="connsiteY2" fmla="*/ 1797488 h 1937587"/>
                <a:gd name="connsiteX3" fmla="*/ 91574 w 1406807"/>
                <a:gd name="connsiteY3" fmla="*/ 1810014 h 1937587"/>
                <a:gd name="connsiteX0" fmla="*/ 61439 w 1376672"/>
                <a:gd name="connsiteY0" fmla="*/ 1810014 h 1937587"/>
                <a:gd name="connsiteX1" fmla="*/ 105280 w 1376672"/>
                <a:gd name="connsiteY1" fmla="*/ 3 h 1937587"/>
                <a:gd name="connsiteX2" fmla="*/ 1376672 w 1376672"/>
                <a:gd name="connsiteY2" fmla="*/ 1797488 h 1937587"/>
                <a:gd name="connsiteX3" fmla="*/ 61439 w 1376672"/>
                <a:gd name="connsiteY3" fmla="*/ 1810014 h 1937587"/>
                <a:gd name="connsiteX0" fmla="*/ 0 w 1315233"/>
                <a:gd name="connsiteY0" fmla="*/ 1810014 h 1937587"/>
                <a:gd name="connsiteX1" fmla="*/ 43841 w 1315233"/>
                <a:gd name="connsiteY1" fmla="*/ 3 h 1937587"/>
                <a:gd name="connsiteX2" fmla="*/ 1315233 w 1315233"/>
                <a:gd name="connsiteY2" fmla="*/ 1797488 h 1937587"/>
                <a:gd name="connsiteX3" fmla="*/ 0 w 1315233"/>
                <a:gd name="connsiteY3" fmla="*/ 1810014 h 1937587"/>
                <a:gd name="connsiteX0" fmla="*/ 0 w 1315233"/>
                <a:gd name="connsiteY0" fmla="*/ 1810011 h 1937584"/>
                <a:gd name="connsiteX1" fmla="*/ 43841 w 1315233"/>
                <a:gd name="connsiteY1" fmla="*/ 0 h 1937584"/>
                <a:gd name="connsiteX2" fmla="*/ 1315233 w 1315233"/>
                <a:gd name="connsiteY2" fmla="*/ 1797485 h 1937584"/>
                <a:gd name="connsiteX3" fmla="*/ 0 w 1315233"/>
                <a:gd name="connsiteY3" fmla="*/ 1810011 h 1937584"/>
                <a:gd name="connsiteX0" fmla="*/ 0 w 1315233"/>
                <a:gd name="connsiteY0" fmla="*/ 1810011 h 1818118"/>
                <a:gd name="connsiteX1" fmla="*/ 43841 w 1315233"/>
                <a:gd name="connsiteY1" fmla="*/ 0 h 1818118"/>
                <a:gd name="connsiteX2" fmla="*/ 1315233 w 1315233"/>
                <a:gd name="connsiteY2" fmla="*/ 1797485 h 1818118"/>
                <a:gd name="connsiteX3" fmla="*/ 0 w 1315233"/>
                <a:gd name="connsiteY3" fmla="*/ 1810011 h 1818118"/>
                <a:gd name="connsiteX0" fmla="*/ 0 w 1315233"/>
                <a:gd name="connsiteY0" fmla="*/ 1810011 h 1818118"/>
                <a:gd name="connsiteX1" fmla="*/ 43841 w 1315233"/>
                <a:gd name="connsiteY1" fmla="*/ 0 h 1818118"/>
                <a:gd name="connsiteX2" fmla="*/ 1315233 w 1315233"/>
                <a:gd name="connsiteY2" fmla="*/ 1797485 h 1818118"/>
                <a:gd name="connsiteX3" fmla="*/ 0 w 1315233"/>
                <a:gd name="connsiteY3" fmla="*/ 1810011 h 1818118"/>
                <a:gd name="connsiteX0" fmla="*/ 0 w 1290181"/>
                <a:gd name="connsiteY0" fmla="*/ 1810011 h 1833512"/>
                <a:gd name="connsiteX1" fmla="*/ 43841 w 1290181"/>
                <a:gd name="connsiteY1" fmla="*/ 0 h 1833512"/>
                <a:gd name="connsiteX2" fmla="*/ 1290181 w 1290181"/>
                <a:gd name="connsiteY2" fmla="*/ 1822537 h 1833512"/>
                <a:gd name="connsiteX3" fmla="*/ 0 w 1290181"/>
                <a:gd name="connsiteY3" fmla="*/ 1810011 h 1833512"/>
                <a:gd name="connsiteX0" fmla="*/ 0 w 1290181"/>
                <a:gd name="connsiteY0" fmla="*/ 1810011 h 1822537"/>
                <a:gd name="connsiteX1" fmla="*/ 43841 w 1290181"/>
                <a:gd name="connsiteY1" fmla="*/ 0 h 1822537"/>
                <a:gd name="connsiteX2" fmla="*/ 1290181 w 1290181"/>
                <a:gd name="connsiteY2" fmla="*/ 1822537 h 1822537"/>
                <a:gd name="connsiteX3" fmla="*/ 0 w 1290181"/>
                <a:gd name="connsiteY3" fmla="*/ 1810011 h 1822537"/>
                <a:gd name="connsiteX0" fmla="*/ 0 w 1277655"/>
                <a:gd name="connsiteY0" fmla="*/ 1810011 h 1835064"/>
                <a:gd name="connsiteX1" fmla="*/ 43841 w 1277655"/>
                <a:gd name="connsiteY1" fmla="*/ 0 h 1835064"/>
                <a:gd name="connsiteX2" fmla="*/ 1277655 w 1277655"/>
                <a:gd name="connsiteY2" fmla="*/ 1835064 h 1835064"/>
                <a:gd name="connsiteX3" fmla="*/ 0 w 1277655"/>
                <a:gd name="connsiteY3" fmla="*/ 1810011 h 1835064"/>
                <a:gd name="connsiteX0" fmla="*/ 0 w 1277655"/>
                <a:gd name="connsiteY0" fmla="*/ 1860115 h 1860115"/>
                <a:gd name="connsiteX1" fmla="*/ 43841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5 h 1860115"/>
                <a:gd name="connsiteX1" fmla="*/ 43841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5 h 1860115"/>
                <a:gd name="connsiteX1" fmla="*/ 31315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7 h 1860117"/>
                <a:gd name="connsiteX1" fmla="*/ 31315 w 1277655"/>
                <a:gd name="connsiteY1" fmla="*/ 2 h 1860117"/>
                <a:gd name="connsiteX2" fmla="*/ 1277655 w 1277655"/>
                <a:gd name="connsiteY2" fmla="*/ 1835066 h 1860117"/>
                <a:gd name="connsiteX3" fmla="*/ 0 w 1277655"/>
                <a:gd name="connsiteY3" fmla="*/ 1860117 h 1860117"/>
                <a:gd name="connsiteX0" fmla="*/ 0 w 1277655"/>
                <a:gd name="connsiteY0" fmla="*/ 1872643 h 1872643"/>
                <a:gd name="connsiteX1" fmla="*/ 18789 w 1277655"/>
                <a:gd name="connsiteY1" fmla="*/ 2 h 1872643"/>
                <a:gd name="connsiteX2" fmla="*/ 1277655 w 1277655"/>
                <a:gd name="connsiteY2" fmla="*/ 1847592 h 1872643"/>
                <a:gd name="connsiteX3" fmla="*/ 0 w 1277655"/>
                <a:gd name="connsiteY3" fmla="*/ 1872643 h 1872643"/>
                <a:gd name="connsiteX0" fmla="*/ 2341 w 1279996"/>
                <a:gd name="connsiteY0" fmla="*/ 1847591 h 1847591"/>
                <a:gd name="connsiteX1" fmla="*/ 8604 w 1279996"/>
                <a:gd name="connsiteY1" fmla="*/ 3 h 1847591"/>
                <a:gd name="connsiteX2" fmla="*/ 1279996 w 1279996"/>
                <a:gd name="connsiteY2" fmla="*/ 1822540 h 1847591"/>
                <a:gd name="connsiteX3" fmla="*/ 2341 w 1279996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958244 h 1822598"/>
                <a:gd name="connsiteX1" fmla="*/ 6263 w 1277655"/>
                <a:gd name="connsiteY1" fmla="*/ 3 h 1822598"/>
                <a:gd name="connsiteX2" fmla="*/ 1277655 w 1277655"/>
                <a:gd name="connsiteY2" fmla="*/ 1822540 h 1822598"/>
                <a:gd name="connsiteX3" fmla="*/ 0 w 1277655"/>
                <a:gd name="connsiteY3" fmla="*/ 958244 h 1822598"/>
                <a:gd name="connsiteX0" fmla="*/ 0 w 1002082"/>
                <a:gd name="connsiteY0" fmla="*/ 958247 h 958247"/>
                <a:gd name="connsiteX1" fmla="*/ 6263 w 1002082"/>
                <a:gd name="connsiteY1" fmla="*/ 6 h 958247"/>
                <a:gd name="connsiteX2" fmla="*/ 1002082 w 1002082"/>
                <a:gd name="connsiteY2" fmla="*/ 933195 h 958247"/>
                <a:gd name="connsiteX3" fmla="*/ 0 w 1002082"/>
                <a:gd name="connsiteY3" fmla="*/ 958247 h 958247"/>
                <a:gd name="connsiteX0" fmla="*/ 18789 w 995819"/>
                <a:gd name="connsiteY0" fmla="*/ 933194 h 933195"/>
                <a:gd name="connsiteX1" fmla="*/ 0 w 995819"/>
                <a:gd name="connsiteY1" fmla="*/ 6 h 933195"/>
                <a:gd name="connsiteX2" fmla="*/ 995819 w 995819"/>
                <a:gd name="connsiteY2" fmla="*/ 933195 h 933195"/>
                <a:gd name="connsiteX3" fmla="*/ 18789 w 995819"/>
                <a:gd name="connsiteY3" fmla="*/ 933194 h 933195"/>
                <a:gd name="connsiteX0" fmla="*/ 18789 w 995819"/>
                <a:gd name="connsiteY0" fmla="*/ 933194 h 933195"/>
                <a:gd name="connsiteX1" fmla="*/ 0 w 995819"/>
                <a:gd name="connsiteY1" fmla="*/ 6 h 933195"/>
                <a:gd name="connsiteX2" fmla="*/ 995819 w 995819"/>
                <a:gd name="connsiteY2" fmla="*/ 933195 h 933195"/>
                <a:gd name="connsiteX3" fmla="*/ 18789 w 995819"/>
                <a:gd name="connsiteY3" fmla="*/ 933194 h 933195"/>
                <a:gd name="connsiteX0" fmla="*/ 8604 w 998160"/>
                <a:gd name="connsiteY0" fmla="*/ 908141 h 933195"/>
                <a:gd name="connsiteX1" fmla="*/ 2341 w 998160"/>
                <a:gd name="connsiteY1" fmla="*/ 6 h 933195"/>
                <a:gd name="connsiteX2" fmla="*/ 998160 w 998160"/>
                <a:gd name="connsiteY2" fmla="*/ 933195 h 933195"/>
                <a:gd name="connsiteX3" fmla="*/ 8604 w 998160"/>
                <a:gd name="connsiteY3" fmla="*/ 908141 h 933195"/>
                <a:gd name="connsiteX0" fmla="*/ 8604 w 998160"/>
                <a:gd name="connsiteY0" fmla="*/ 908140 h 933194"/>
                <a:gd name="connsiteX1" fmla="*/ 2341 w 998160"/>
                <a:gd name="connsiteY1" fmla="*/ 5 h 933194"/>
                <a:gd name="connsiteX2" fmla="*/ 998160 w 998160"/>
                <a:gd name="connsiteY2" fmla="*/ 933194 h 933194"/>
                <a:gd name="connsiteX3" fmla="*/ 8604 w 998160"/>
                <a:gd name="connsiteY3" fmla="*/ 908140 h 933194"/>
                <a:gd name="connsiteX0" fmla="*/ 8604 w 998160"/>
                <a:gd name="connsiteY0" fmla="*/ 908140 h 933194"/>
                <a:gd name="connsiteX1" fmla="*/ 2341 w 998160"/>
                <a:gd name="connsiteY1" fmla="*/ 5 h 933194"/>
                <a:gd name="connsiteX2" fmla="*/ 998160 w 998160"/>
                <a:gd name="connsiteY2" fmla="*/ 933194 h 933194"/>
                <a:gd name="connsiteX3" fmla="*/ 8604 w 998160"/>
                <a:gd name="connsiteY3" fmla="*/ 908140 h 9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0" h="933194">
                  <a:moveTo>
                    <a:pt x="8604" y="908140"/>
                  </a:moveTo>
                  <a:cubicBezTo>
                    <a:pt x="-10185" y="125262"/>
                    <a:pt x="8604" y="1580373"/>
                    <a:pt x="2341" y="5"/>
                  </a:cubicBezTo>
                  <a:cubicBezTo>
                    <a:pt x="547223" y="-2083"/>
                    <a:pt x="835322" y="718267"/>
                    <a:pt x="998160" y="933194"/>
                  </a:cubicBezTo>
                  <a:lnTo>
                    <a:pt x="8604" y="908140"/>
                  </a:lnTo>
                  <a:close/>
                </a:path>
              </a:pathLst>
            </a:cu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8"/>
            <p:cNvSpPr/>
            <p:nvPr/>
          </p:nvSpPr>
          <p:spPr bwMode="auto">
            <a:xfrm>
              <a:off x="2748166" y="1597066"/>
              <a:ext cx="998160" cy="93319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240077"/>
                <a:gd name="connsiteY0" fmla="*/ 478670 h 1210928"/>
                <a:gd name="connsiteX1" fmla="*/ 457200 w 1240077"/>
                <a:gd name="connsiteY1" fmla="*/ 21470 h 1210928"/>
                <a:gd name="connsiteX2" fmla="*/ 1240077 w 1240077"/>
                <a:gd name="connsiteY2" fmla="*/ 1117497 h 1210928"/>
                <a:gd name="connsiteX3" fmla="*/ 457200 w 1240077"/>
                <a:gd name="connsiteY3" fmla="*/ 935870 h 1210928"/>
                <a:gd name="connsiteX4" fmla="*/ 0 w 1240077"/>
                <a:gd name="connsiteY4" fmla="*/ 478670 h 1210928"/>
                <a:gd name="connsiteX0" fmla="*/ 133763 w 1373840"/>
                <a:gd name="connsiteY0" fmla="*/ 1166590 h 1898848"/>
                <a:gd name="connsiteX1" fmla="*/ 102448 w 1373840"/>
                <a:gd name="connsiteY1" fmla="*/ 7932 h 1898848"/>
                <a:gd name="connsiteX2" fmla="*/ 1373840 w 1373840"/>
                <a:gd name="connsiteY2" fmla="*/ 1805417 h 1898848"/>
                <a:gd name="connsiteX3" fmla="*/ 590963 w 1373840"/>
                <a:gd name="connsiteY3" fmla="*/ 1623790 h 1898848"/>
                <a:gd name="connsiteX4" fmla="*/ 133763 w 1373840"/>
                <a:gd name="connsiteY4" fmla="*/ 1166590 h 1898848"/>
                <a:gd name="connsiteX0" fmla="*/ 91574 w 1406807"/>
                <a:gd name="connsiteY0" fmla="*/ 1810014 h 1894380"/>
                <a:gd name="connsiteX1" fmla="*/ 135415 w 1406807"/>
                <a:gd name="connsiteY1" fmla="*/ 3 h 1894380"/>
                <a:gd name="connsiteX2" fmla="*/ 1406807 w 1406807"/>
                <a:gd name="connsiteY2" fmla="*/ 1797488 h 1894380"/>
                <a:gd name="connsiteX3" fmla="*/ 623930 w 1406807"/>
                <a:gd name="connsiteY3" fmla="*/ 1615861 h 1894380"/>
                <a:gd name="connsiteX4" fmla="*/ 91574 w 1406807"/>
                <a:gd name="connsiteY4" fmla="*/ 1810014 h 1894380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2029301"/>
                <a:gd name="connsiteX1" fmla="*/ 135415 w 1406807"/>
                <a:gd name="connsiteY1" fmla="*/ 3 h 2029301"/>
                <a:gd name="connsiteX2" fmla="*/ 1406807 w 1406807"/>
                <a:gd name="connsiteY2" fmla="*/ 1797488 h 2029301"/>
                <a:gd name="connsiteX3" fmla="*/ 91574 w 1406807"/>
                <a:gd name="connsiteY3" fmla="*/ 1810014 h 2029301"/>
                <a:gd name="connsiteX0" fmla="*/ 91574 w 1406807"/>
                <a:gd name="connsiteY0" fmla="*/ 1810014 h 1937587"/>
                <a:gd name="connsiteX1" fmla="*/ 135415 w 1406807"/>
                <a:gd name="connsiteY1" fmla="*/ 3 h 1937587"/>
                <a:gd name="connsiteX2" fmla="*/ 1406807 w 1406807"/>
                <a:gd name="connsiteY2" fmla="*/ 1797488 h 1937587"/>
                <a:gd name="connsiteX3" fmla="*/ 91574 w 1406807"/>
                <a:gd name="connsiteY3" fmla="*/ 1810014 h 1937587"/>
                <a:gd name="connsiteX0" fmla="*/ 61439 w 1376672"/>
                <a:gd name="connsiteY0" fmla="*/ 1810014 h 1937587"/>
                <a:gd name="connsiteX1" fmla="*/ 105280 w 1376672"/>
                <a:gd name="connsiteY1" fmla="*/ 3 h 1937587"/>
                <a:gd name="connsiteX2" fmla="*/ 1376672 w 1376672"/>
                <a:gd name="connsiteY2" fmla="*/ 1797488 h 1937587"/>
                <a:gd name="connsiteX3" fmla="*/ 61439 w 1376672"/>
                <a:gd name="connsiteY3" fmla="*/ 1810014 h 1937587"/>
                <a:gd name="connsiteX0" fmla="*/ 0 w 1315233"/>
                <a:gd name="connsiteY0" fmla="*/ 1810014 h 1937587"/>
                <a:gd name="connsiteX1" fmla="*/ 43841 w 1315233"/>
                <a:gd name="connsiteY1" fmla="*/ 3 h 1937587"/>
                <a:gd name="connsiteX2" fmla="*/ 1315233 w 1315233"/>
                <a:gd name="connsiteY2" fmla="*/ 1797488 h 1937587"/>
                <a:gd name="connsiteX3" fmla="*/ 0 w 1315233"/>
                <a:gd name="connsiteY3" fmla="*/ 1810014 h 1937587"/>
                <a:gd name="connsiteX0" fmla="*/ 0 w 1315233"/>
                <a:gd name="connsiteY0" fmla="*/ 1810011 h 1937584"/>
                <a:gd name="connsiteX1" fmla="*/ 43841 w 1315233"/>
                <a:gd name="connsiteY1" fmla="*/ 0 h 1937584"/>
                <a:gd name="connsiteX2" fmla="*/ 1315233 w 1315233"/>
                <a:gd name="connsiteY2" fmla="*/ 1797485 h 1937584"/>
                <a:gd name="connsiteX3" fmla="*/ 0 w 1315233"/>
                <a:gd name="connsiteY3" fmla="*/ 1810011 h 1937584"/>
                <a:gd name="connsiteX0" fmla="*/ 0 w 1315233"/>
                <a:gd name="connsiteY0" fmla="*/ 1810011 h 1818118"/>
                <a:gd name="connsiteX1" fmla="*/ 43841 w 1315233"/>
                <a:gd name="connsiteY1" fmla="*/ 0 h 1818118"/>
                <a:gd name="connsiteX2" fmla="*/ 1315233 w 1315233"/>
                <a:gd name="connsiteY2" fmla="*/ 1797485 h 1818118"/>
                <a:gd name="connsiteX3" fmla="*/ 0 w 1315233"/>
                <a:gd name="connsiteY3" fmla="*/ 1810011 h 1818118"/>
                <a:gd name="connsiteX0" fmla="*/ 0 w 1315233"/>
                <a:gd name="connsiteY0" fmla="*/ 1810011 h 1818118"/>
                <a:gd name="connsiteX1" fmla="*/ 43841 w 1315233"/>
                <a:gd name="connsiteY1" fmla="*/ 0 h 1818118"/>
                <a:gd name="connsiteX2" fmla="*/ 1315233 w 1315233"/>
                <a:gd name="connsiteY2" fmla="*/ 1797485 h 1818118"/>
                <a:gd name="connsiteX3" fmla="*/ 0 w 1315233"/>
                <a:gd name="connsiteY3" fmla="*/ 1810011 h 1818118"/>
                <a:gd name="connsiteX0" fmla="*/ 0 w 1290181"/>
                <a:gd name="connsiteY0" fmla="*/ 1810011 h 1833512"/>
                <a:gd name="connsiteX1" fmla="*/ 43841 w 1290181"/>
                <a:gd name="connsiteY1" fmla="*/ 0 h 1833512"/>
                <a:gd name="connsiteX2" fmla="*/ 1290181 w 1290181"/>
                <a:gd name="connsiteY2" fmla="*/ 1822537 h 1833512"/>
                <a:gd name="connsiteX3" fmla="*/ 0 w 1290181"/>
                <a:gd name="connsiteY3" fmla="*/ 1810011 h 1833512"/>
                <a:gd name="connsiteX0" fmla="*/ 0 w 1290181"/>
                <a:gd name="connsiteY0" fmla="*/ 1810011 h 1822537"/>
                <a:gd name="connsiteX1" fmla="*/ 43841 w 1290181"/>
                <a:gd name="connsiteY1" fmla="*/ 0 h 1822537"/>
                <a:gd name="connsiteX2" fmla="*/ 1290181 w 1290181"/>
                <a:gd name="connsiteY2" fmla="*/ 1822537 h 1822537"/>
                <a:gd name="connsiteX3" fmla="*/ 0 w 1290181"/>
                <a:gd name="connsiteY3" fmla="*/ 1810011 h 1822537"/>
                <a:gd name="connsiteX0" fmla="*/ 0 w 1277655"/>
                <a:gd name="connsiteY0" fmla="*/ 1810011 h 1835064"/>
                <a:gd name="connsiteX1" fmla="*/ 43841 w 1277655"/>
                <a:gd name="connsiteY1" fmla="*/ 0 h 1835064"/>
                <a:gd name="connsiteX2" fmla="*/ 1277655 w 1277655"/>
                <a:gd name="connsiteY2" fmla="*/ 1835064 h 1835064"/>
                <a:gd name="connsiteX3" fmla="*/ 0 w 1277655"/>
                <a:gd name="connsiteY3" fmla="*/ 1810011 h 1835064"/>
                <a:gd name="connsiteX0" fmla="*/ 0 w 1277655"/>
                <a:gd name="connsiteY0" fmla="*/ 1860115 h 1860115"/>
                <a:gd name="connsiteX1" fmla="*/ 43841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5 h 1860115"/>
                <a:gd name="connsiteX1" fmla="*/ 43841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5 h 1860115"/>
                <a:gd name="connsiteX1" fmla="*/ 31315 w 1277655"/>
                <a:gd name="connsiteY1" fmla="*/ 0 h 1860115"/>
                <a:gd name="connsiteX2" fmla="*/ 1277655 w 1277655"/>
                <a:gd name="connsiteY2" fmla="*/ 1835064 h 1860115"/>
                <a:gd name="connsiteX3" fmla="*/ 0 w 1277655"/>
                <a:gd name="connsiteY3" fmla="*/ 1860115 h 1860115"/>
                <a:gd name="connsiteX0" fmla="*/ 0 w 1277655"/>
                <a:gd name="connsiteY0" fmla="*/ 1860117 h 1860117"/>
                <a:gd name="connsiteX1" fmla="*/ 31315 w 1277655"/>
                <a:gd name="connsiteY1" fmla="*/ 2 h 1860117"/>
                <a:gd name="connsiteX2" fmla="*/ 1277655 w 1277655"/>
                <a:gd name="connsiteY2" fmla="*/ 1835066 h 1860117"/>
                <a:gd name="connsiteX3" fmla="*/ 0 w 1277655"/>
                <a:gd name="connsiteY3" fmla="*/ 1860117 h 1860117"/>
                <a:gd name="connsiteX0" fmla="*/ 0 w 1277655"/>
                <a:gd name="connsiteY0" fmla="*/ 1872643 h 1872643"/>
                <a:gd name="connsiteX1" fmla="*/ 18789 w 1277655"/>
                <a:gd name="connsiteY1" fmla="*/ 2 h 1872643"/>
                <a:gd name="connsiteX2" fmla="*/ 1277655 w 1277655"/>
                <a:gd name="connsiteY2" fmla="*/ 1847592 h 1872643"/>
                <a:gd name="connsiteX3" fmla="*/ 0 w 1277655"/>
                <a:gd name="connsiteY3" fmla="*/ 1872643 h 1872643"/>
                <a:gd name="connsiteX0" fmla="*/ 2341 w 1279996"/>
                <a:gd name="connsiteY0" fmla="*/ 1847591 h 1847591"/>
                <a:gd name="connsiteX1" fmla="*/ 8604 w 1279996"/>
                <a:gd name="connsiteY1" fmla="*/ 3 h 1847591"/>
                <a:gd name="connsiteX2" fmla="*/ 1279996 w 1279996"/>
                <a:gd name="connsiteY2" fmla="*/ 1822540 h 1847591"/>
                <a:gd name="connsiteX3" fmla="*/ 2341 w 1279996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1847591 h 1847591"/>
                <a:gd name="connsiteX1" fmla="*/ 6263 w 1277655"/>
                <a:gd name="connsiteY1" fmla="*/ 3 h 1847591"/>
                <a:gd name="connsiteX2" fmla="*/ 1277655 w 1277655"/>
                <a:gd name="connsiteY2" fmla="*/ 1822540 h 1847591"/>
                <a:gd name="connsiteX3" fmla="*/ 0 w 1277655"/>
                <a:gd name="connsiteY3" fmla="*/ 1847591 h 1847591"/>
                <a:gd name="connsiteX0" fmla="*/ 0 w 1277655"/>
                <a:gd name="connsiteY0" fmla="*/ 958244 h 1822598"/>
                <a:gd name="connsiteX1" fmla="*/ 6263 w 1277655"/>
                <a:gd name="connsiteY1" fmla="*/ 3 h 1822598"/>
                <a:gd name="connsiteX2" fmla="*/ 1277655 w 1277655"/>
                <a:gd name="connsiteY2" fmla="*/ 1822540 h 1822598"/>
                <a:gd name="connsiteX3" fmla="*/ 0 w 1277655"/>
                <a:gd name="connsiteY3" fmla="*/ 958244 h 1822598"/>
                <a:gd name="connsiteX0" fmla="*/ 0 w 1002082"/>
                <a:gd name="connsiteY0" fmla="*/ 958247 h 958247"/>
                <a:gd name="connsiteX1" fmla="*/ 6263 w 1002082"/>
                <a:gd name="connsiteY1" fmla="*/ 6 h 958247"/>
                <a:gd name="connsiteX2" fmla="*/ 1002082 w 1002082"/>
                <a:gd name="connsiteY2" fmla="*/ 933195 h 958247"/>
                <a:gd name="connsiteX3" fmla="*/ 0 w 1002082"/>
                <a:gd name="connsiteY3" fmla="*/ 958247 h 958247"/>
                <a:gd name="connsiteX0" fmla="*/ 18789 w 995819"/>
                <a:gd name="connsiteY0" fmla="*/ 933194 h 933195"/>
                <a:gd name="connsiteX1" fmla="*/ 0 w 995819"/>
                <a:gd name="connsiteY1" fmla="*/ 6 h 933195"/>
                <a:gd name="connsiteX2" fmla="*/ 995819 w 995819"/>
                <a:gd name="connsiteY2" fmla="*/ 933195 h 933195"/>
                <a:gd name="connsiteX3" fmla="*/ 18789 w 995819"/>
                <a:gd name="connsiteY3" fmla="*/ 933194 h 933195"/>
                <a:gd name="connsiteX0" fmla="*/ 18789 w 995819"/>
                <a:gd name="connsiteY0" fmla="*/ 933194 h 933195"/>
                <a:gd name="connsiteX1" fmla="*/ 0 w 995819"/>
                <a:gd name="connsiteY1" fmla="*/ 6 h 933195"/>
                <a:gd name="connsiteX2" fmla="*/ 995819 w 995819"/>
                <a:gd name="connsiteY2" fmla="*/ 933195 h 933195"/>
                <a:gd name="connsiteX3" fmla="*/ 18789 w 995819"/>
                <a:gd name="connsiteY3" fmla="*/ 933194 h 933195"/>
                <a:gd name="connsiteX0" fmla="*/ 8604 w 998160"/>
                <a:gd name="connsiteY0" fmla="*/ 908141 h 933195"/>
                <a:gd name="connsiteX1" fmla="*/ 2341 w 998160"/>
                <a:gd name="connsiteY1" fmla="*/ 6 h 933195"/>
                <a:gd name="connsiteX2" fmla="*/ 998160 w 998160"/>
                <a:gd name="connsiteY2" fmla="*/ 933195 h 933195"/>
                <a:gd name="connsiteX3" fmla="*/ 8604 w 998160"/>
                <a:gd name="connsiteY3" fmla="*/ 908141 h 933195"/>
                <a:gd name="connsiteX0" fmla="*/ 8604 w 998160"/>
                <a:gd name="connsiteY0" fmla="*/ 908140 h 933194"/>
                <a:gd name="connsiteX1" fmla="*/ 2341 w 998160"/>
                <a:gd name="connsiteY1" fmla="*/ 5 h 933194"/>
                <a:gd name="connsiteX2" fmla="*/ 998160 w 998160"/>
                <a:gd name="connsiteY2" fmla="*/ 933194 h 933194"/>
                <a:gd name="connsiteX3" fmla="*/ 8604 w 998160"/>
                <a:gd name="connsiteY3" fmla="*/ 908140 h 933194"/>
                <a:gd name="connsiteX0" fmla="*/ 8604 w 998160"/>
                <a:gd name="connsiteY0" fmla="*/ 908140 h 933194"/>
                <a:gd name="connsiteX1" fmla="*/ 2341 w 998160"/>
                <a:gd name="connsiteY1" fmla="*/ 5 h 933194"/>
                <a:gd name="connsiteX2" fmla="*/ 998160 w 998160"/>
                <a:gd name="connsiteY2" fmla="*/ 933194 h 933194"/>
                <a:gd name="connsiteX3" fmla="*/ 8604 w 998160"/>
                <a:gd name="connsiteY3" fmla="*/ 908140 h 9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0" h="933194">
                  <a:moveTo>
                    <a:pt x="8604" y="908140"/>
                  </a:moveTo>
                  <a:cubicBezTo>
                    <a:pt x="-10185" y="125262"/>
                    <a:pt x="8604" y="1580373"/>
                    <a:pt x="2341" y="5"/>
                  </a:cubicBezTo>
                  <a:cubicBezTo>
                    <a:pt x="547223" y="-2083"/>
                    <a:pt x="835322" y="718267"/>
                    <a:pt x="998160" y="933194"/>
                  </a:cubicBezTo>
                  <a:lnTo>
                    <a:pt x="8604" y="908140"/>
                  </a:lnTo>
                  <a:close/>
                </a:path>
              </a:pathLst>
            </a:cu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 bwMode="auto">
            <a:xfrm flipV="1">
              <a:off x="2743200" y="990600"/>
              <a:ext cx="0" cy="2895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Arrow Connector 104"/>
            <p:cNvCxnSpPr/>
            <p:nvPr/>
          </p:nvCxnSpPr>
          <p:spPr bwMode="auto">
            <a:xfrm>
              <a:off x="914400" y="3429000"/>
              <a:ext cx="36576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55758" y="764598"/>
              <a:ext cx="160363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8281" y="3352800"/>
              <a:ext cx="174941" cy="146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8" name="Picture 10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27326" y="2364304"/>
              <a:ext cx="773376" cy="2776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19400" y="1244252"/>
              <a:ext cx="1488943" cy="3354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0" name="Arc 43"/>
          <p:cNvSpPr>
            <a:spLocks/>
          </p:cNvSpPr>
          <p:nvPr/>
        </p:nvSpPr>
        <p:spPr bwMode="auto">
          <a:xfrm rot="5400000" flipH="1">
            <a:off x="4152900" y="3356671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3288082" y="1967630"/>
            <a:ext cx="174941" cy="1633542"/>
            <a:chOff x="3288082" y="1967630"/>
            <a:chExt cx="174941" cy="1633542"/>
          </a:xfrm>
        </p:grpSpPr>
        <p:cxnSp>
          <p:nvCxnSpPr>
            <p:cNvPr id="112" name="Straight Connector 111"/>
            <p:cNvCxnSpPr/>
            <p:nvPr/>
          </p:nvCxnSpPr>
          <p:spPr bwMode="auto">
            <a:xfrm>
              <a:off x="3383071" y="1967630"/>
              <a:ext cx="0" cy="54864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3" name="Picture 11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88082" y="3455096"/>
              <a:ext cx="174941" cy="146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4" name="Straight Connector 113"/>
            <p:cNvCxnSpPr/>
            <p:nvPr/>
          </p:nvCxnSpPr>
          <p:spPr bwMode="auto">
            <a:xfrm>
              <a:off x="3383071" y="2540696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5" name="Straight Arrow Connector 114"/>
          <p:cNvCxnSpPr/>
          <p:nvPr/>
        </p:nvCxnSpPr>
        <p:spPr bwMode="auto">
          <a:xfrm>
            <a:off x="1371600" y="2514600"/>
            <a:ext cx="274320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6" name="Group 115"/>
          <p:cNvGrpSpPr/>
          <p:nvPr/>
        </p:nvGrpSpPr>
        <p:grpSpPr>
          <a:xfrm>
            <a:off x="1417320" y="1590805"/>
            <a:ext cx="2653639" cy="2116898"/>
            <a:chOff x="1417320" y="1590805"/>
            <a:chExt cx="2653639" cy="2116898"/>
          </a:xfrm>
        </p:grpSpPr>
        <p:sp>
          <p:nvSpPr>
            <p:cNvPr id="117" name="Freeform 116"/>
            <p:cNvSpPr/>
            <p:nvPr/>
          </p:nvSpPr>
          <p:spPr>
            <a:xfrm>
              <a:off x="2743201" y="1590805"/>
              <a:ext cx="1327758" cy="2116898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2041742"/>
                <a:gd name="connsiteY0" fmla="*/ 0 h 12526"/>
                <a:gd name="connsiteX1" fmla="*/ 2041742 w 2041742"/>
                <a:gd name="connsiteY1" fmla="*/ 12526 h 12526"/>
                <a:gd name="connsiteX0" fmla="*/ 0 w 1415440"/>
                <a:gd name="connsiteY0" fmla="*/ 0 h 1841326"/>
                <a:gd name="connsiteX1" fmla="*/ 1415440 w 1415440"/>
                <a:gd name="connsiteY1" fmla="*/ 1841326 h 1841326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788"/>
                <a:gd name="connsiteY0" fmla="*/ 0 h 1828800"/>
                <a:gd name="connsiteX1" fmla="*/ 1277654 w 1277788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7758" h="2116898">
                  <a:moveTo>
                    <a:pt x="0" y="0"/>
                  </a:moveTo>
                  <a:cubicBezTo>
                    <a:pt x="751561" y="8351"/>
                    <a:pt x="1290180" y="1469721"/>
                    <a:pt x="1327758" y="2116898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 flipH="1">
              <a:off x="1417320" y="1590805"/>
              <a:ext cx="1327758" cy="2116898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2041742"/>
                <a:gd name="connsiteY0" fmla="*/ 0 h 12526"/>
                <a:gd name="connsiteX1" fmla="*/ 2041742 w 2041742"/>
                <a:gd name="connsiteY1" fmla="*/ 12526 h 12526"/>
                <a:gd name="connsiteX0" fmla="*/ 0 w 1415440"/>
                <a:gd name="connsiteY0" fmla="*/ 0 h 1841326"/>
                <a:gd name="connsiteX1" fmla="*/ 1415440 w 1415440"/>
                <a:gd name="connsiteY1" fmla="*/ 1841326 h 1841326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788"/>
                <a:gd name="connsiteY0" fmla="*/ 0 h 1828800"/>
                <a:gd name="connsiteX1" fmla="*/ 1277654 w 1277788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277654"/>
                <a:gd name="connsiteY0" fmla="*/ 0 h 1828800"/>
                <a:gd name="connsiteX1" fmla="*/ 1277654 w 1277654"/>
                <a:gd name="connsiteY1" fmla="*/ 1828800 h 1828800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  <a:gd name="connsiteX0" fmla="*/ 0 w 1327758"/>
                <a:gd name="connsiteY0" fmla="*/ 0 h 2116898"/>
                <a:gd name="connsiteX1" fmla="*/ 1327758 w 1327758"/>
                <a:gd name="connsiteY1" fmla="*/ 2116898 h 211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7758" h="2116898">
                  <a:moveTo>
                    <a:pt x="0" y="0"/>
                  </a:moveTo>
                  <a:cubicBezTo>
                    <a:pt x="751561" y="8351"/>
                    <a:pt x="1290180" y="1469721"/>
                    <a:pt x="1327758" y="2116898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392424" y="1829844"/>
            <a:ext cx="1572789" cy="471830"/>
            <a:chOff x="3392424" y="1829844"/>
            <a:chExt cx="1572789" cy="471830"/>
          </a:xfrm>
        </p:grpSpPr>
        <p:pic>
          <p:nvPicPr>
            <p:cNvPr id="120" name="Picture 11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4844" y="1829844"/>
              <a:ext cx="1230369" cy="2011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1" name="Straight Arrow Connector 120"/>
            <p:cNvCxnSpPr/>
            <p:nvPr/>
          </p:nvCxnSpPr>
          <p:spPr bwMode="auto">
            <a:xfrm flipH="1">
              <a:off x="3392424" y="1942954"/>
              <a:ext cx="347472" cy="35872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2" name="Line 56"/>
          <p:cNvSpPr>
            <a:spLocks noChangeShapeType="1"/>
          </p:cNvSpPr>
          <p:nvPr/>
        </p:nvSpPr>
        <p:spPr bwMode="auto">
          <a:xfrm>
            <a:off x="0" y="393734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" name="Picture 1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099" y="2359152"/>
            <a:ext cx="2379388" cy="218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FA8123C-F9CC-4B32-87BB-9C2361E80AFB}" type="slidenum">
              <a:rPr lang="en-US"/>
              <a:pPr/>
              <a:t>14</a:t>
            </a:fld>
            <a:endParaRPr lang="en-US"/>
          </a:p>
        </p:txBody>
      </p:sp>
      <p:sp>
        <p:nvSpPr>
          <p:cNvPr id="188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826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30" y="3974926"/>
            <a:ext cx="4262519" cy="656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70" y="4189956"/>
            <a:ext cx="1109808" cy="2189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31" y="4981950"/>
            <a:ext cx="3474598" cy="656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176" y="5905924"/>
            <a:ext cx="3766273" cy="875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6289" y="6045836"/>
            <a:ext cx="2380060" cy="6420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7793385" y="6275561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 bwMode="auto">
          <a:xfrm>
            <a:off x="6944862" y="5410200"/>
            <a:ext cx="1853514" cy="457942"/>
            <a:chOff x="6944862" y="5410200"/>
            <a:chExt cx="1853514" cy="457942"/>
          </a:xfrm>
        </p:grpSpPr>
        <p:pic>
          <p:nvPicPr>
            <p:cNvPr id="48" name="Picture 4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6163" y="54102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4862" y="5686425"/>
              <a:ext cx="1853514" cy="1817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6361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1828800" y="36513"/>
            <a:ext cx="6083451" cy="1325562"/>
            <a:chOff x="1828800" y="36513"/>
            <a:chExt cx="6083451" cy="1325562"/>
          </a:xfrm>
        </p:grpSpPr>
        <p:pic>
          <p:nvPicPr>
            <p:cNvPr id="1881101" name="Picture 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6513"/>
              <a:ext cx="601662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28800" y="346075"/>
              <a:ext cx="4730397" cy="2627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28850" y="685800"/>
              <a:ext cx="4483401" cy="3355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81110" name="Picture 2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143000"/>
              <a:ext cx="248126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307C2D4-A8BB-4A33-BC2F-053A4B2D15F5}" type="slidenum">
              <a:rPr lang="en-US"/>
              <a:pPr/>
              <a:t>15</a:t>
            </a:fld>
            <a:endParaRPr lang="en-US"/>
          </a:p>
        </p:txBody>
      </p:sp>
      <p:sp>
        <p:nvSpPr>
          <p:cNvPr id="18810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109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81095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56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947802" y="3429000"/>
            <a:ext cx="3619490" cy="1837944"/>
            <a:chOff x="947802" y="3429000"/>
            <a:chExt cx="3619490" cy="1837944"/>
          </a:xfrm>
        </p:grpSpPr>
        <p:sp>
          <p:nvSpPr>
            <p:cNvPr id="33" name="Oval 1"/>
            <p:cNvSpPr/>
            <p:nvPr/>
          </p:nvSpPr>
          <p:spPr bwMode="auto">
            <a:xfrm flipH="1">
              <a:off x="2747636" y="3429000"/>
              <a:ext cx="1819656" cy="183794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2104373"/>
                <a:gd name="connsiteY0" fmla="*/ 467996 h 1026317"/>
                <a:gd name="connsiteX1" fmla="*/ 457200 w 2104373"/>
                <a:gd name="connsiteY1" fmla="*/ 10796 h 1026317"/>
                <a:gd name="connsiteX2" fmla="*/ 2104373 w 2104373"/>
                <a:gd name="connsiteY2" fmla="*/ 881355 h 1026317"/>
                <a:gd name="connsiteX3" fmla="*/ 457200 w 2104373"/>
                <a:gd name="connsiteY3" fmla="*/ 925196 h 1026317"/>
                <a:gd name="connsiteX4" fmla="*/ 0 w 2104373"/>
                <a:gd name="connsiteY4" fmla="*/ 467996 h 1026317"/>
                <a:gd name="connsiteX0" fmla="*/ 14921 w 2119294"/>
                <a:gd name="connsiteY0" fmla="*/ 688490 h 1246811"/>
                <a:gd name="connsiteX1" fmla="*/ 309283 w 2119294"/>
                <a:gd name="connsiteY1" fmla="*/ 5821 h 1246811"/>
                <a:gd name="connsiteX2" fmla="*/ 2119294 w 2119294"/>
                <a:gd name="connsiteY2" fmla="*/ 1101849 h 1246811"/>
                <a:gd name="connsiteX3" fmla="*/ 472121 w 2119294"/>
                <a:gd name="connsiteY3" fmla="*/ 1145690 h 1246811"/>
                <a:gd name="connsiteX4" fmla="*/ 14921 w 2119294"/>
                <a:gd name="connsiteY4" fmla="*/ 688490 h 1246811"/>
                <a:gd name="connsiteX0" fmla="*/ 447 w 3595417"/>
                <a:gd name="connsiteY0" fmla="*/ 1096028 h 1220866"/>
                <a:gd name="connsiteX1" fmla="*/ 1785406 w 3595417"/>
                <a:gd name="connsiteY1" fmla="*/ 0 h 1220866"/>
                <a:gd name="connsiteX2" fmla="*/ 3595417 w 3595417"/>
                <a:gd name="connsiteY2" fmla="*/ 1096028 h 1220866"/>
                <a:gd name="connsiteX3" fmla="*/ 1948244 w 3595417"/>
                <a:gd name="connsiteY3" fmla="*/ 1139869 h 1220866"/>
                <a:gd name="connsiteX4" fmla="*/ 447 w 3595417"/>
                <a:gd name="connsiteY4" fmla="*/ 1096028 h 1220866"/>
                <a:gd name="connsiteX0" fmla="*/ 367 w 2113078"/>
                <a:gd name="connsiteY0" fmla="*/ 1096071 h 1259349"/>
                <a:gd name="connsiteX1" fmla="*/ 1785326 w 2113078"/>
                <a:gd name="connsiteY1" fmla="*/ 43 h 1259349"/>
                <a:gd name="connsiteX2" fmla="*/ 1948164 w 2113078"/>
                <a:gd name="connsiteY2" fmla="*/ 1139912 h 1259349"/>
                <a:gd name="connsiteX3" fmla="*/ 367 w 2113078"/>
                <a:gd name="connsiteY3" fmla="*/ 1096071 h 1259349"/>
                <a:gd name="connsiteX0" fmla="*/ 0 w 1784959"/>
                <a:gd name="connsiteY0" fmla="*/ 1106476 h 1848607"/>
                <a:gd name="connsiteX1" fmla="*/ 1784959 w 1784959"/>
                <a:gd name="connsiteY1" fmla="*/ 10448 h 1848607"/>
                <a:gd name="connsiteX2" fmla="*/ 1784959 w 1784959"/>
                <a:gd name="connsiteY2" fmla="*/ 1814196 h 1848607"/>
                <a:gd name="connsiteX3" fmla="*/ 0 w 1784959"/>
                <a:gd name="connsiteY3" fmla="*/ 1106476 h 1848607"/>
                <a:gd name="connsiteX0" fmla="*/ 0 w 1784959"/>
                <a:gd name="connsiteY0" fmla="*/ 1106476 h 1848607"/>
                <a:gd name="connsiteX1" fmla="*/ 1784959 w 1784959"/>
                <a:gd name="connsiteY1" fmla="*/ 10448 h 1848607"/>
                <a:gd name="connsiteX2" fmla="*/ 1784959 w 1784959"/>
                <a:gd name="connsiteY2" fmla="*/ 1814196 h 1848607"/>
                <a:gd name="connsiteX3" fmla="*/ 0 w 1784959"/>
                <a:gd name="connsiteY3" fmla="*/ 1106476 h 1848607"/>
                <a:gd name="connsiteX0" fmla="*/ 0 w 1784959"/>
                <a:gd name="connsiteY0" fmla="*/ 1106476 h 1848607"/>
                <a:gd name="connsiteX1" fmla="*/ 1784959 w 1784959"/>
                <a:gd name="connsiteY1" fmla="*/ 10448 h 1848607"/>
                <a:gd name="connsiteX2" fmla="*/ 1784959 w 1784959"/>
                <a:gd name="connsiteY2" fmla="*/ 1814196 h 1848607"/>
                <a:gd name="connsiteX3" fmla="*/ 0 w 1784959"/>
                <a:gd name="connsiteY3" fmla="*/ 1106476 h 1848607"/>
                <a:gd name="connsiteX0" fmla="*/ 0 w 1784959"/>
                <a:gd name="connsiteY0" fmla="*/ 1106476 h 1848607"/>
                <a:gd name="connsiteX1" fmla="*/ 1784959 w 1784959"/>
                <a:gd name="connsiteY1" fmla="*/ 10448 h 1848607"/>
                <a:gd name="connsiteX2" fmla="*/ 1784959 w 1784959"/>
                <a:gd name="connsiteY2" fmla="*/ 1814196 h 1848607"/>
                <a:gd name="connsiteX3" fmla="*/ 0 w 1784959"/>
                <a:gd name="connsiteY3" fmla="*/ 1106476 h 1848607"/>
                <a:gd name="connsiteX0" fmla="*/ 0 w 1784959"/>
                <a:gd name="connsiteY0" fmla="*/ 1106476 h 1847024"/>
                <a:gd name="connsiteX1" fmla="*/ 1784959 w 1784959"/>
                <a:gd name="connsiteY1" fmla="*/ 10448 h 1847024"/>
                <a:gd name="connsiteX2" fmla="*/ 1784959 w 1784959"/>
                <a:gd name="connsiteY2" fmla="*/ 1814196 h 1847024"/>
                <a:gd name="connsiteX3" fmla="*/ 0 w 1784959"/>
                <a:gd name="connsiteY3" fmla="*/ 1106476 h 1847024"/>
                <a:gd name="connsiteX0" fmla="*/ 0 w 1784959"/>
                <a:gd name="connsiteY0" fmla="*/ 1106605 h 1847153"/>
                <a:gd name="connsiteX1" fmla="*/ 1784959 w 1784959"/>
                <a:gd name="connsiteY1" fmla="*/ 10577 h 1847153"/>
                <a:gd name="connsiteX2" fmla="*/ 1784959 w 1784959"/>
                <a:gd name="connsiteY2" fmla="*/ 1814325 h 1847153"/>
                <a:gd name="connsiteX3" fmla="*/ 0 w 1784959"/>
                <a:gd name="connsiteY3" fmla="*/ 1106605 h 1847153"/>
                <a:gd name="connsiteX0" fmla="*/ 0 w 1784959"/>
                <a:gd name="connsiteY0" fmla="*/ 1096028 h 1836576"/>
                <a:gd name="connsiteX1" fmla="*/ 1784959 w 1784959"/>
                <a:gd name="connsiteY1" fmla="*/ 0 h 1836576"/>
                <a:gd name="connsiteX2" fmla="*/ 1784959 w 1784959"/>
                <a:gd name="connsiteY2" fmla="*/ 1803748 h 1836576"/>
                <a:gd name="connsiteX3" fmla="*/ 0 w 1784959"/>
                <a:gd name="connsiteY3" fmla="*/ 1096028 h 1836576"/>
                <a:gd name="connsiteX0" fmla="*/ 0 w 1911133"/>
                <a:gd name="connsiteY0" fmla="*/ 1096028 h 1836576"/>
                <a:gd name="connsiteX1" fmla="*/ 1784959 w 1911133"/>
                <a:gd name="connsiteY1" fmla="*/ 0 h 1836576"/>
                <a:gd name="connsiteX2" fmla="*/ 1784959 w 1911133"/>
                <a:gd name="connsiteY2" fmla="*/ 1803748 h 1836576"/>
                <a:gd name="connsiteX3" fmla="*/ 0 w 1911133"/>
                <a:gd name="connsiteY3" fmla="*/ 1096028 h 1836576"/>
                <a:gd name="connsiteX0" fmla="*/ 0 w 1806147"/>
                <a:gd name="connsiteY0" fmla="*/ 1096028 h 1836576"/>
                <a:gd name="connsiteX1" fmla="*/ 1784959 w 1806147"/>
                <a:gd name="connsiteY1" fmla="*/ 0 h 1836576"/>
                <a:gd name="connsiteX2" fmla="*/ 1784959 w 1806147"/>
                <a:gd name="connsiteY2" fmla="*/ 1803748 h 1836576"/>
                <a:gd name="connsiteX3" fmla="*/ 0 w 1806147"/>
                <a:gd name="connsiteY3" fmla="*/ 1096028 h 1836576"/>
                <a:gd name="connsiteX0" fmla="*/ 0 w 1806147"/>
                <a:gd name="connsiteY0" fmla="*/ 1096028 h 1803835"/>
                <a:gd name="connsiteX1" fmla="*/ 1784959 w 1806147"/>
                <a:gd name="connsiteY1" fmla="*/ 0 h 1803835"/>
                <a:gd name="connsiteX2" fmla="*/ 1784959 w 1806147"/>
                <a:gd name="connsiteY2" fmla="*/ 1803748 h 1803835"/>
                <a:gd name="connsiteX3" fmla="*/ 0 w 1806147"/>
                <a:gd name="connsiteY3" fmla="*/ 1096028 h 1803835"/>
                <a:gd name="connsiteX0" fmla="*/ 0 w 1816711"/>
                <a:gd name="connsiteY0" fmla="*/ 1096028 h 1828882"/>
                <a:gd name="connsiteX1" fmla="*/ 1784959 w 1816711"/>
                <a:gd name="connsiteY1" fmla="*/ 0 h 1828882"/>
                <a:gd name="connsiteX2" fmla="*/ 1797485 w 1816711"/>
                <a:gd name="connsiteY2" fmla="*/ 1828800 h 1828882"/>
                <a:gd name="connsiteX3" fmla="*/ 0 w 1816711"/>
                <a:gd name="connsiteY3" fmla="*/ 1096028 h 1828882"/>
                <a:gd name="connsiteX0" fmla="*/ 0 w 1797485"/>
                <a:gd name="connsiteY0" fmla="*/ 1096028 h 1828882"/>
                <a:gd name="connsiteX1" fmla="*/ 1784959 w 1797485"/>
                <a:gd name="connsiteY1" fmla="*/ 0 h 1828882"/>
                <a:gd name="connsiteX2" fmla="*/ 1797485 w 1797485"/>
                <a:gd name="connsiteY2" fmla="*/ 1828800 h 1828882"/>
                <a:gd name="connsiteX3" fmla="*/ 0 w 1797485"/>
                <a:gd name="connsiteY3" fmla="*/ 1096028 h 1828882"/>
                <a:gd name="connsiteX0" fmla="*/ 0 w 1797485"/>
                <a:gd name="connsiteY0" fmla="*/ 1096028 h 1828800"/>
                <a:gd name="connsiteX1" fmla="*/ 1784959 w 1797485"/>
                <a:gd name="connsiteY1" fmla="*/ 0 h 1828800"/>
                <a:gd name="connsiteX2" fmla="*/ 1797485 w 1797485"/>
                <a:gd name="connsiteY2" fmla="*/ 1828800 h 1828800"/>
                <a:gd name="connsiteX3" fmla="*/ 0 w 1797485"/>
                <a:gd name="connsiteY3" fmla="*/ 1096028 h 1828800"/>
                <a:gd name="connsiteX0" fmla="*/ 0 w 1797485"/>
                <a:gd name="connsiteY0" fmla="*/ 1096028 h 1828800"/>
                <a:gd name="connsiteX1" fmla="*/ 1784959 w 1797485"/>
                <a:gd name="connsiteY1" fmla="*/ 0 h 1828800"/>
                <a:gd name="connsiteX2" fmla="*/ 1797485 w 1797485"/>
                <a:gd name="connsiteY2" fmla="*/ 1828800 h 1828800"/>
                <a:gd name="connsiteX3" fmla="*/ 0 w 1797485"/>
                <a:gd name="connsiteY3" fmla="*/ 1096028 h 1828800"/>
                <a:gd name="connsiteX0" fmla="*/ 0 w 1797485"/>
                <a:gd name="connsiteY0" fmla="*/ 1096028 h 1828800"/>
                <a:gd name="connsiteX1" fmla="*/ 1784959 w 1797485"/>
                <a:gd name="connsiteY1" fmla="*/ 0 h 1828800"/>
                <a:gd name="connsiteX2" fmla="*/ 1797485 w 1797485"/>
                <a:gd name="connsiteY2" fmla="*/ 1828800 h 1828800"/>
                <a:gd name="connsiteX3" fmla="*/ 0 w 1797485"/>
                <a:gd name="connsiteY3" fmla="*/ 1096028 h 1828800"/>
                <a:gd name="connsiteX0" fmla="*/ 0 w 1797485"/>
                <a:gd name="connsiteY0" fmla="*/ 1096028 h 1828800"/>
                <a:gd name="connsiteX1" fmla="*/ 1784959 w 1797485"/>
                <a:gd name="connsiteY1" fmla="*/ 0 h 1828800"/>
                <a:gd name="connsiteX2" fmla="*/ 1797485 w 1797485"/>
                <a:gd name="connsiteY2" fmla="*/ 1828800 h 1828800"/>
                <a:gd name="connsiteX3" fmla="*/ 0 w 1797485"/>
                <a:gd name="connsiteY3" fmla="*/ 1096028 h 1828800"/>
                <a:gd name="connsiteX0" fmla="*/ 0 w 1798267"/>
                <a:gd name="connsiteY0" fmla="*/ 1096028 h 1828800"/>
                <a:gd name="connsiteX1" fmla="*/ 1784959 w 1798267"/>
                <a:gd name="connsiteY1" fmla="*/ 0 h 1828800"/>
                <a:gd name="connsiteX2" fmla="*/ 1797485 w 1798267"/>
                <a:gd name="connsiteY2" fmla="*/ 1828800 h 1828800"/>
                <a:gd name="connsiteX3" fmla="*/ 0 w 1798267"/>
                <a:gd name="connsiteY3" fmla="*/ 1096028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8267" h="1828800">
                  <a:moveTo>
                    <a:pt x="0" y="1096028"/>
                  </a:moveTo>
                  <a:cubicBezTo>
                    <a:pt x="501041" y="294362"/>
                    <a:pt x="1274524" y="32360"/>
                    <a:pt x="1784959" y="0"/>
                  </a:cubicBezTo>
                  <a:cubicBezTo>
                    <a:pt x="1806879" y="1032353"/>
                    <a:pt x="1794353" y="618995"/>
                    <a:pt x="1797485" y="1828800"/>
                  </a:cubicBezTo>
                  <a:cubicBezTo>
                    <a:pt x="1074107" y="1823580"/>
                    <a:pt x="200417" y="1359074"/>
                    <a:pt x="0" y="1096028"/>
                  </a:cubicBezTo>
                  <a:close/>
                </a:path>
              </a:pathLst>
            </a:custGeom>
            <a:pattFill prst="pct25">
              <a:fgClr>
                <a:srgbClr val="FF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Oval 1"/>
            <p:cNvSpPr/>
            <p:nvPr/>
          </p:nvSpPr>
          <p:spPr bwMode="auto">
            <a:xfrm>
              <a:off x="947802" y="3432131"/>
              <a:ext cx="1798267" cy="1828800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2104373"/>
                <a:gd name="connsiteY0" fmla="*/ 467996 h 1026317"/>
                <a:gd name="connsiteX1" fmla="*/ 457200 w 2104373"/>
                <a:gd name="connsiteY1" fmla="*/ 10796 h 1026317"/>
                <a:gd name="connsiteX2" fmla="*/ 2104373 w 2104373"/>
                <a:gd name="connsiteY2" fmla="*/ 881355 h 1026317"/>
                <a:gd name="connsiteX3" fmla="*/ 457200 w 2104373"/>
                <a:gd name="connsiteY3" fmla="*/ 925196 h 1026317"/>
                <a:gd name="connsiteX4" fmla="*/ 0 w 2104373"/>
                <a:gd name="connsiteY4" fmla="*/ 467996 h 1026317"/>
                <a:gd name="connsiteX0" fmla="*/ 14921 w 2119294"/>
                <a:gd name="connsiteY0" fmla="*/ 688490 h 1246811"/>
                <a:gd name="connsiteX1" fmla="*/ 309283 w 2119294"/>
                <a:gd name="connsiteY1" fmla="*/ 5821 h 1246811"/>
                <a:gd name="connsiteX2" fmla="*/ 2119294 w 2119294"/>
                <a:gd name="connsiteY2" fmla="*/ 1101849 h 1246811"/>
                <a:gd name="connsiteX3" fmla="*/ 472121 w 2119294"/>
                <a:gd name="connsiteY3" fmla="*/ 1145690 h 1246811"/>
                <a:gd name="connsiteX4" fmla="*/ 14921 w 2119294"/>
                <a:gd name="connsiteY4" fmla="*/ 688490 h 1246811"/>
                <a:gd name="connsiteX0" fmla="*/ 447 w 3595417"/>
                <a:gd name="connsiteY0" fmla="*/ 1096028 h 1220866"/>
                <a:gd name="connsiteX1" fmla="*/ 1785406 w 3595417"/>
                <a:gd name="connsiteY1" fmla="*/ 0 h 1220866"/>
                <a:gd name="connsiteX2" fmla="*/ 3595417 w 3595417"/>
                <a:gd name="connsiteY2" fmla="*/ 1096028 h 1220866"/>
                <a:gd name="connsiteX3" fmla="*/ 1948244 w 3595417"/>
                <a:gd name="connsiteY3" fmla="*/ 1139869 h 1220866"/>
                <a:gd name="connsiteX4" fmla="*/ 447 w 3595417"/>
                <a:gd name="connsiteY4" fmla="*/ 1096028 h 1220866"/>
                <a:gd name="connsiteX0" fmla="*/ 367 w 2113078"/>
                <a:gd name="connsiteY0" fmla="*/ 1096071 h 1259349"/>
                <a:gd name="connsiteX1" fmla="*/ 1785326 w 2113078"/>
                <a:gd name="connsiteY1" fmla="*/ 43 h 1259349"/>
                <a:gd name="connsiteX2" fmla="*/ 1948164 w 2113078"/>
                <a:gd name="connsiteY2" fmla="*/ 1139912 h 1259349"/>
                <a:gd name="connsiteX3" fmla="*/ 367 w 2113078"/>
                <a:gd name="connsiteY3" fmla="*/ 1096071 h 1259349"/>
                <a:gd name="connsiteX0" fmla="*/ 0 w 1784959"/>
                <a:gd name="connsiteY0" fmla="*/ 1106476 h 1848607"/>
                <a:gd name="connsiteX1" fmla="*/ 1784959 w 1784959"/>
                <a:gd name="connsiteY1" fmla="*/ 10448 h 1848607"/>
                <a:gd name="connsiteX2" fmla="*/ 1784959 w 1784959"/>
                <a:gd name="connsiteY2" fmla="*/ 1814196 h 1848607"/>
                <a:gd name="connsiteX3" fmla="*/ 0 w 1784959"/>
                <a:gd name="connsiteY3" fmla="*/ 1106476 h 1848607"/>
                <a:gd name="connsiteX0" fmla="*/ 0 w 1784959"/>
                <a:gd name="connsiteY0" fmla="*/ 1106476 h 1848607"/>
                <a:gd name="connsiteX1" fmla="*/ 1784959 w 1784959"/>
                <a:gd name="connsiteY1" fmla="*/ 10448 h 1848607"/>
                <a:gd name="connsiteX2" fmla="*/ 1784959 w 1784959"/>
                <a:gd name="connsiteY2" fmla="*/ 1814196 h 1848607"/>
                <a:gd name="connsiteX3" fmla="*/ 0 w 1784959"/>
                <a:gd name="connsiteY3" fmla="*/ 1106476 h 1848607"/>
                <a:gd name="connsiteX0" fmla="*/ 0 w 1784959"/>
                <a:gd name="connsiteY0" fmla="*/ 1106476 h 1848607"/>
                <a:gd name="connsiteX1" fmla="*/ 1784959 w 1784959"/>
                <a:gd name="connsiteY1" fmla="*/ 10448 h 1848607"/>
                <a:gd name="connsiteX2" fmla="*/ 1784959 w 1784959"/>
                <a:gd name="connsiteY2" fmla="*/ 1814196 h 1848607"/>
                <a:gd name="connsiteX3" fmla="*/ 0 w 1784959"/>
                <a:gd name="connsiteY3" fmla="*/ 1106476 h 1848607"/>
                <a:gd name="connsiteX0" fmla="*/ 0 w 1784959"/>
                <a:gd name="connsiteY0" fmla="*/ 1106476 h 1848607"/>
                <a:gd name="connsiteX1" fmla="*/ 1784959 w 1784959"/>
                <a:gd name="connsiteY1" fmla="*/ 10448 h 1848607"/>
                <a:gd name="connsiteX2" fmla="*/ 1784959 w 1784959"/>
                <a:gd name="connsiteY2" fmla="*/ 1814196 h 1848607"/>
                <a:gd name="connsiteX3" fmla="*/ 0 w 1784959"/>
                <a:gd name="connsiteY3" fmla="*/ 1106476 h 1848607"/>
                <a:gd name="connsiteX0" fmla="*/ 0 w 1784959"/>
                <a:gd name="connsiteY0" fmla="*/ 1106476 h 1847024"/>
                <a:gd name="connsiteX1" fmla="*/ 1784959 w 1784959"/>
                <a:gd name="connsiteY1" fmla="*/ 10448 h 1847024"/>
                <a:gd name="connsiteX2" fmla="*/ 1784959 w 1784959"/>
                <a:gd name="connsiteY2" fmla="*/ 1814196 h 1847024"/>
                <a:gd name="connsiteX3" fmla="*/ 0 w 1784959"/>
                <a:gd name="connsiteY3" fmla="*/ 1106476 h 1847024"/>
                <a:gd name="connsiteX0" fmla="*/ 0 w 1784959"/>
                <a:gd name="connsiteY0" fmla="*/ 1106605 h 1847153"/>
                <a:gd name="connsiteX1" fmla="*/ 1784959 w 1784959"/>
                <a:gd name="connsiteY1" fmla="*/ 10577 h 1847153"/>
                <a:gd name="connsiteX2" fmla="*/ 1784959 w 1784959"/>
                <a:gd name="connsiteY2" fmla="*/ 1814325 h 1847153"/>
                <a:gd name="connsiteX3" fmla="*/ 0 w 1784959"/>
                <a:gd name="connsiteY3" fmla="*/ 1106605 h 1847153"/>
                <a:gd name="connsiteX0" fmla="*/ 0 w 1784959"/>
                <a:gd name="connsiteY0" fmla="*/ 1096028 h 1836576"/>
                <a:gd name="connsiteX1" fmla="*/ 1784959 w 1784959"/>
                <a:gd name="connsiteY1" fmla="*/ 0 h 1836576"/>
                <a:gd name="connsiteX2" fmla="*/ 1784959 w 1784959"/>
                <a:gd name="connsiteY2" fmla="*/ 1803748 h 1836576"/>
                <a:gd name="connsiteX3" fmla="*/ 0 w 1784959"/>
                <a:gd name="connsiteY3" fmla="*/ 1096028 h 1836576"/>
                <a:gd name="connsiteX0" fmla="*/ 0 w 1911133"/>
                <a:gd name="connsiteY0" fmla="*/ 1096028 h 1836576"/>
                <a:gd name="connsiteX1" fmla="*/ 1784959 w 1911133"/>
                <a:gd name="connsiteY1" fmla="*/ 0 h 1836576"/>
                <a:gd name="connsiteX2" fmla="*/ 1784959 w 1911133"/>
                <a:gd name="connsiteY2" fmla="*/ 1803748 h 1836576"/>
                <a:gd name="connsiteX3" fmla="*/ 0 w 1911133"/>
                <a:gd name="connsiteY3" fmla="*/ 1096028 h 1836576"/>
                <a:gd name="connsiteX0" fmla="*/ 0 w 1806147"/>
                <a:gd name="connsiteY0" fmla="*/ 1096028 h 1836576"/>
                <a:gd name="connsiteX1" fmla="*/ 1784959 w 1806147"/>
                <a:gd name="connsiteY1" fmla="*/ 0 h 1836576"/>
                <a:gd name="connsiteX2" fmla="*/ 1784959 w 1806147"/>
                <a:gd name="connsiteY2" fmla="*/ 1803748 h 1836576"/>
                <a:gd name="connsiteX3" fmla="*/ 0 w 1806147"/>
                <a:gd name="connsiteY3" fmla="*/ 1096028 h 1836576"/>
                <a:gd name="connsiteX0" fmla="*/ 0 w 1806147"/>
                <a:gd name="connsiteY0" fmla="*/ 1096028 h 1803835"/>
                <a:gd name="connsiteX1" fmla="*/ 1784959 w 1806147"/>
                <a:gd name="connsiteY1" fmla="*/ 0 h 1803835"/>
                <a:gd name="connsiteX2" fmla="*/ 1784959 w 1806147"/>
                <a:gd name="connsiteY2" fmla="*/ 1803748 h 1803835"/>
                <a:gd name="connsiteX3" fmla="*/ 0 w 1806147"/>
                <a:gd name="connsiteY3" fmla="*/ 1096028 h 1803835"/>
                <a:gd name="connsiteX0" fmla="*/ 0 w 1816711"/>
                <a:gd name="connsiteY0" fmla="*/ 1096028 h 1828882"/>
                <a:gd name="connsiteX1" fmla="*/ 1784959 w 1816711"/>
                <a:gd name="connsiteY1" fmla="*/ 0 h 1828882"/>
                <a:gd name="connsiteX2" fmla="*/ 1797485 w 1816711"/>
                <a:gd name="connsiteY2" fmla="*/ 1828800 h 1828882"/>
                <a:gd name="connsiteX3" fmla="*/ 0 w 1816711"/>
                <a:gd name="connsiteY3" fmla="*/ 1096028 h 1828882"/>
                <a:gd name="connsiteX0" fmla="*/ 0 w 1797485"/>
                <a:gd name="connsiteY0" fmla="*/ 1096028 h 1828882"/>
                <a:gd name="connsiteX1" fmla="*/ 1784959 w 1797485"/>
                <a:gd name="connsiteY1" fmla="*/ 0 h 1828882"/>
                <a:gd name="connsiteX2" fmla="*/ 1797485 w 1797485"/>
                <a:gd name="connsiteY2" fmla="*/ 1828800 h 1828882"/>
                <a:gd name="connsiteX3" fmla="*/ 0 w 1797485"/>
                <a:gd name="connsiteY3" fmla="*/ 1096028 h 1828882"/>
                <a:gd name="connsiteX0" fmla="*/ 0 w 1797485"/>
                <a:gd name="connsiteY0" fmla="*/ 1096028 h 1828800"/>
                <a:gd name="connsiteX1" fmla="*/ 1784959 w 1797485"/>
                <a:gd name="connsiteY1" fmla="*/ 0 h 1828800"/>
                <a:gd name="connsiteX2" fmla="*/ 1797485 w 1797485"/>
                <a:gd name="connsiteY2" fmla="*/ 1828800 h 1828800"/>
                <a:gd name="connsiteX3" fmla="*/ 0 w 1797485"/>
                <a:gd name="connsiteY3" fmla="*/ 1096028 h 1828800"/>
                <a:gd name="connsiteX0" fmla="*/ 0 w 1797485"/>
                <a:gd name="connsiteY0" fmla="*/ 1096028 h 1828800"/>
                <a:gd name="connsiteX1" fmla="*/ 1784959 w 1797485"/>
                <a:gd name="connsiteY1" fmla="*/ 0 h 1828800"/>
                <a:gd name="connsiteX2" fmla="*/ 1797485 w 1797485"/>
                <a:gd name="connsiteY2" fmla="*/ 1828800 h 1828800"/>
                <a:gd name="connsiteX3" fmla="*/ 0 w 1797485"/>
                <a:gd name="connsiteY3" fmla="*/ 1096028 h 1828800"/>
                <a:gd name="connsiteX0" fmla="*/ 0 w 1797485"/>
                <a:gd name="connsiteY0" fmla="*/ 1096028 h 1828800"/>
                <a:gd name="connsiteX1" fmla="*/ 1784959 w 1797485"/>
                <a:gd name="connsiteY1" fmla="*/ 0 h 1828800"/>
                <a:gd name="connsiteX2" fmla="*/ 1797485 w 1797485"/>
                <a:gd name="connsiteY2" fmla="*/ 1828800 h 1828800"/>
                <a:gd name="connsiteX3" fmla="*/ 0 w 1797485"/>
                <a:gd name="connsiteY3" fmla="*/ 1096028 h 1828800"/>
                <a:gd name="connsiteX0" fmla="*/ 0 w 1797485"/>
                <a:gd name="connsiteY0" fmla="*/ 1096028 h 1828800"/>
                <a:gd name="connsiteX1" fmla="*/ 1784959 w 1797485"/>
                <a:gd name="connsiteY1" fmla="*/ 0 h 1828800"/>
                <a:gd name="connsiteX2" fmla="*/ 1797485 w 1797485"/>
                <a:gd name="connsiteY2" fmla="*/ 1828800 h 1828800"/>
                <a:gd name="connsiteX3" fmla="*/ 0 w 1797485"/>
                <a:gd name="connsiteY3" fmla="*/ 1096028 h 1828800"/>
                <a:gd name="connsiteX0" fmla="*/ 0 w 1798267"/>
                <a:gd name="connsiteY0" fmla="*/ 1096028 h 1828800"/>
                <a:gd name="connsiteX1" fmla="*/ 1784959 w 1798267"/>
                <a:gd name="connsiteY1" fmla="*/ 0 h 1828800"/>
                <a:gd name="connsiteX2" fmla="*/ 1797485 w 1798267"/>
                <a:gd name="connsiteY2" fmla="*/ 1828800 h 1828800"/>
                <a:gd name="connsiteX3" fmla="*/ 0 w 1798267"/>
                <a:gd name="connsiteY3" fmla="*/ 1096028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8267" h="1828800">
                  <a:moveTo>
                    <a:pt x="0" y="1096028"/>
                  </a:moveTo>
                  <a:cubicBezTo>
                    <a:pt x="501041" y="294362"/>
                    <a:pt x="1274524" y="32360"/>
                    <a:pt x="1784959" y="0"/>
                  </a:cubicBezTo>
                  <a:cubicBezTo>
                    <a:pt x="1806879" y="1032353"/>
                    <a:pt x="1794353" y="618995"/>
                    <a:pt x="1797485" y="1828800"/>
                  </a:cubicBezTo>
                  <a:cubicBezTo>
                    <a:pt x="1074107" y="1823580"/>
                    <a:pt x="200417" y="1359074"/>
                    <a:pt x="0" y="1096028"/>
                  </a:cubicBezTo>
                  <a:close/>
                </a:path>
              </a:pathLst>
            </a:custGeom>
            <a:pattFill prst="pct25">
              <a:fgClr>
                <a:srgbClr val="FF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2587196"/>
            <a:ext cx="4789118" cy="3127804"/>
            <a:chOff x="457200" y="2587196"/>
            <a:chExt cx="4789118" cy="3127804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55726" y="3242025"/>
              <a:ext cx="284848" cy="1859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0" y="5304245"/>
              <a:ext cx="1124211" cy="335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966707">
              <a:off x="875554" y="3389391"/>
              <a:ext cx="1854992" cy="335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 bwMode="auto">
            <a:xfrm flipV="1">
              <a:off x="2743200" y="2819400"/>
              <a:ext cx="0" cy="2895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457200" y="5257800"/>
              <a:ext cx="4572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55758" y="2587196"/>
              <a:ext cx="160363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1377" y="5175398"/>
              <a:ext cx="174941" cy="146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3" name="Arc 43"/>
          <p:cNvSpPr>
            <a:spLocks/>
          </p:cNvSpPr>
          <p:nvPr/>
        </p:nvSpPr>
        <p:spPr bwMode="auto">
          <a:xfrm rot="5400000" flipH="1">
            <a:off x="4610100" y="5171901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" name="Picture 5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8" y="6096000"/>
            <a:ext cx="5476489" cy="335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559496" y="2819400"/>
            <a:ext cx="4012504" cy="2895600"/>
            <a:chOff x="559496" y="2819400"/>
            <a:chExt cx="4012504" cy="2895600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13340" y="5291719"/>
              <a:ext cx="136454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9496" y="5291719"/>
              <a:ext cx="322281" cy="1860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 bwMode="auto">
            <a:xfrm flipV="1">
              <a:off x="914400" y="2819400"/>
              <a:ext cx="0" cy="28956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4572000" y="2819400"/>
              <a:ext cx="0" cy="28956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3680564" y="3769708"/>
            <a:ext cx="174941" cy="1653018"/>
            <a:chOff x="3680564" y="3769708"/>
            <a:chExt cx="174941" cy="1653018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3775553" y="3769708"/>
              <a:ext cx="0" cy="125272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80564" y="5276650"/>
              <a:ext cx="174941" cy="146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3" name="Straight Connector 42"/>
            <p:cNvCxnSpPr/>
            <p:nvPr/>
          </p:nvCxnSpPr>
          <p:spPr bwMode="auto">
            <a:xfrm>
              <a:off x="3775553" y="5050620"/>
              <a:ext cx="0" cy="201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3784906" y="3663924"/>
            <a:ext cx="2108903" cy="459304"/>
            <a:chOff x="3784906" y="3663924"/>
            <a:chExt cx="2108903" cy="459304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63440" y="3663924"/>
              <a:ext cx="1230369" cy="2011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6" name="Straight Arrow Connector 45"/>
            <p:cNvCxnSpPr/>
            <p:nvPr/>
          </p:nvCxnSpPr>
          <p:spPr bwMode="auto">
            <a:xfrm flipH="1">
              <a:off x="3784906" y="3764508"/>
              <a:ext cx="896112" cy="35872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614819" y="3438623"/>
            <a:ext cx="4258933" cy="1805861"/>
            <a:chOff x="614819" y="3438623"/>
            <a:chExt cx="4258933" cy="1805861"/>
          </a:xfrm>
        </p:grpSpPr>
        <p:sp>
          <p:nvSpPr>
            <p:cNvPr id="17" name="Freeform 16"/>
            <p:cNvSpPr/>
            <p:nvPr/>
          </p:nvSpPr>
          <p:spPr>
            <a:xfrm>
              <a:off x="748430" y="3438623"/>
              <a:ext cx="2011680" cy="1453836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2104372"/>
                <a:gd name="connsiteY0" fmla="*/ 2141950 h 2141950"/>
                <a:gd name="connsiteX1" fmla="*/ 2104372 w 2104372"/>
                <a:gd name="connsiteY1" fmla="*/ 0 h 2141950"/>
                <a:gd name="connsiteX0" fmla="*/ 0 w 2104372"/>
                <a:gd name="connsiteY0" fmla="*/ 2141950 h 2141950"/>
                <a:gd name="connsiteX1" fmla="*/ 1080370 w 2104372"/>
                <a:gd name="connsiteY1" fmla="*/ 1069932 h 2141950"/>
                <a:gd name="connsiteX2" fmla="*/ 2104372 w 2104372"/>
                <a:gd name="connsiteY2" fmla="*/ 0 h 2141950"/>
                <a:gd name="connsiteX0" fmla="*/ 0 w 2104372"/>
                <a:gd name="connsiteY0" fmla="*/ 2141950 h 2141950"/>
                <a:gd name="connsiteX1" fmla="*/ 1030266 w 2104372"/>
                <a:gd name="connsiteY1" fmla="*/ 1145088 h 2141950"/>
                <a:gd name="connsiteX2" fmla="*/ 2104372 w 2104372"/>
                <a:gd name="connsiteY2" fmla="*/ 0 h 2141950"/>
                <a:gd name="connsiteX0" fmla="*/ 0 w 2104372"/>
                <a:gd name="connsiteY0" fmla="*/ 2141950 h 2141950"/>
                <a:gd name="connsiteX1" fmla="*/ 1143000 w 2104372"/>
                <a:gd name="connsiteY1" fmla="*/ 318370 h 2141950"/>
                <a:gd name="connsiteX2" fmla="*/ 2104372 w 2104372"/>
                <a:gd name="connsiteY2" fmla="*/ 0 h 2141950"/>
                <a:gd name="connsiteX0" fmla="*/ 0 w 2104372"/>
                <a:gd name="connsiteY0" fmla="*/ 2141950 h 2141950"/>
                <a:gd name="connsiteX1" fmla="*/ 1143000 w 2104372"/>
                <a:gd name="connsiteY1" fmla="*/ 318370 h 2141950"/>
                <a:gd name="connsiteX2" fmla="*/ 2104372 w 2104372"/>
                <a:gd name="connsiteY2" fmla="*/ 0 h 2141950"/>
                <a:gd name="connsiteX0" fmla="*/ 0 w 2054268"/>
                <a:gd name="connsiteY0" fmla="*/ 2079320 h 2079320"/>
                <a:gd name="connsiteX1" fmla="*/ 1143000 w 2054268"/>
                <a:gd name="connsiteY1" fmla="*/ 255740 h 2079320"/>
                <a:gd name="connsiteX2" fmla="*/ 2054268 w 2054268"/>
                <a:gd name="connsiteY2" fmla="*/ 0 h 2079320"/>
                <a:gd name="connsiteX0" fmla="*/ 0 w 2054268"/>
                <a:gd name="connsiteY0" fmla="*/ 2093767 h 2093767"/>
                <a:gd name="connsiteX1" fmla="*/ 1143000 w 2054268"/>
                <a:gd name="connsiteY1" fmla="*/ 270187 h 2093767"/>
                <a:gd name="connsiteX2" fmla="*/ 2054268 w 2054268"/>
                <a:gd name="connsiteY2" fmla="*/ 14447 h 2093767"/>
                <a:gd name="connsiteX0" fmla="*/ 0 w 2079320"/>
                <a:gd name="connsiteY0" fmla="*/ 2093767 h 2093767"/>
                <a:gd name="connsiteX1" fmla="*/ 1143000 w 2079320"/>
                <a:gd name="connsiteY1" fmla="*/ 270187 h 2093767"/>
                <a:gd name="connsiteX2" fmla="*/ 2079320 w 2079320"/>
                <a:gd name="connsiteY2" fmla="*/ 14447 h 2093767"/>
                <a:gd name="connsiteX0" fmla="*/ 0 w 2079320"/>
                <a:gd name="connsiteY0" fmla="*/ 2084032 h 2084032"/>
                <a:gd name="connsiteX1" fmla="*/ 1155526 w 2079320"/>
                <a:gd name="connsiteY1" fmla="*/ 310556 h 2084032"/>
                <a:gd name="connsiteX2" fmla="*/ 2079320 w 2079320"/>
                <a:gd name="connsiteY2" fmla="*/ 4712 h 2084032"/>
                <a:gd name="connsiteX0" fmla="*/ 0 w 2079320"/>
                <a:gd name="connsiteY0" fmla="*/ 2079700 h 2079700"/>
                <a:gd name="connsiteX1" fmla="*/ 1155526 w 2079320"/>
                <a:gd name="connsiteY1" fmla="*/ 306224 h 2079700"/>
                <a:gd name="connsiteX2" fmla="*/ 2079320 w 2079320"/>
                <a:gd name="connsiteY2" fmla="*/ 380 h 2079700"/>
                <a:gd name="connsiteX0" fmla="*/ 0 w 2041742"/>
                <a:gd name="connsiteY0" fmla="*/ 2072934 h 2072934"/>
                <a:gd name="connsiteX1" fmla="*/ 1155526 w 2041742"/>
                <a:gd name="connsiteY1" fmla="*/ 299458 h 2072934"/>
                <a:gd name="connsiteX2" fmla="*/ 2041742 w 2041742"/>
                <a:gd name="connsiteY2" fmla="*/ 6140 h 2072934"/>
                <a:gd name="connsiteX0" fmla="*/ 0 w 2041742"/>
                <a:gd name="connsiteY0" fmla="*/ 2072934 h 2072934"/>
                <a:gd name="connsiteX1" fmla="*/ 1155526 w 2041742"/>
                <a:gd name="connsiteY1" fmla="*/ 299458 h 2072934"/>
                <a:gd name="connsiteX2" fmla="*/ 2041742 w 2041742"/>
                <a:gd name="connsiteY2" fmla="*/ 6140 h 2072934"/>
                <a:gd name="connsiteX0" fmla="*/ 0 w 2041742"/>
                <a:gd name="connsiteY0" fmla="*/ 2067451 h 2067451"/>
                <a:gd name="connsiteX1" fmla="*/ 1155526 w 2041742"/>
                <a:gd name="connsiteY1" fmla="*/ 293975 h 2067451"/>
                <a:gd name="connsiteX2" fmla="*/ 2041742 w 2041742"/>
                <a:gd name="connsiteY2" fmla="*/ 657 h 2067451"/>
                <a:gd name="connsiteX0" fmla="*/ 0 w 1954059"/>
                <a:gd name="connsiteY0" fmla="*/ 2098569 h 2098569"/>
                <a:gd name="connsiteX1" fmla="*/ 1067843 w 1954059"/>
                <a:gd name="connsiteY1" fmla="*/ 300041 h 2098569"/>
                <a:gd name="connsiteX2" fmla="*/ 1954059 w 1954059"/>
                <a:gd name="connsiteY2" fmla="*/ 6723 h 2098569"/>
                <a:gd name="connsiteX0" fmla="*/ 0 w 1954059"/>
                <a:gd name="connsiteY0" fmla="*/ 2098569 h 2098569"/>
                <a:gd name="connsiteX1" fmla="*/ 1067843 w 1954059"/>
                <a:gd name="connsiteY1" fmla="*/ 300041 h 2098569"/>
                <a:gd name="connsiteX2" fmla="*/ 1954059 w 1954059"/>
                <a:gd name="connsiteY2" fmla="*/ 6723 h 2098569"/>
                <a:gd name="connsiteX0" fmla="*/ 0 w 1916481"/>
                <a:gd name="connsiteY0" fmla="*/ 2111400 h 2111400"/>
                <a:gd name="connsiteX1" fmla="*/ 1030265 w 1916481"/>
                <a:gd name="connsiteY1" fmla="*/ 300346 h 2111400"/>
                <a:gd name="connsiteX2" fmla="*/ 1916481 w 1916481"/>
                <a:gd name="connsiteY2" fmla="*/ 7028 h 2111400"/>
                <a:gd name="connsiteX0" fmla="*/ 0 w 1916481"/>
                <a:gd name="connsiteY0" fmla="*/ 2111400 h 2111400"/>
                <a:gd name="connsiteX1" fmla="*/ 1030265 w 1916481"/>
                <a:gd name="connsiteY1" fmla="*/ 300346 h 2111400"/>
                <a:gd name="connsiteX2" fmla="*/ 1916481 w 1916481"/>
                <a:gd name="connsiteY2" fmla="*/ 7028 h 2111400"/>
                <a:gd name="connsiteX0" fmla="*/ 0 w 1916481"/>
                <a:gd name="connsiteY0" fmla="*/ 2080761 h 2080761"/>
                <a:gd name="connsiteX1" fmla="*/ 1030265 w 1916481"/>
                <a:gd name="connsiteY1" fmla="*/ 269707 h 2080761"/>
                <a:gd name="connsiteX2" fmla="*/ 1916481 w 1916481"/>
                <a:gd name="connsiteY2" fmla="*/ 13968 h 2080761"/>
                <a:gd name="connsiteX0" fmla="*/ 0 w 1929007"/>
                <a:gd name="connsiteY0" fmla="*/ 2122333 h 2122333"/>
                <a:gd name="connsiteX1" fmla="*/ 1030265 w 1929007"/>
                <a:gd name="connsiteY1" fmla="*/ 311279 h 2122333"/>
                <a:gd name="connsiteX2" fmla="*/ 1929007 w 1929007"/>
                <a:gd name="connsiteY2" fmla="*/ 5435 h 2122333"/>
                <a:gd name="connsiteX0" fmla="*/ 0 w 1929007"/>
                <a:gd name="connsiteY0" fmla="*/ 2122333 h 2122333"/>
                <a:gd name="connsiteX1" fmla="*/ 1030265 w 1929007"/>
                <a:gd name="connsiteY1" fmla="*/ 311279 h 2122333"/>
                <a:gd name="connsiteX2" fmla="*/ 1929007 w 1929007"/>
                <a:gd name="connsiteY2" fmla="*/ 5435 h 2122333"/>
                <a:gd name="connsiteX0" fmla="*/ 0 w 1954059"/>
                <a:gd name="connsiteY0" fmla="*/ 2122333 h 2122333"/>
                <a:gd name="connsiteX1" fmla="*/ 1055317 w 1954059"/>
                <a:gd name="connsiteY1" fmla="*/ 311279 h 2122333"/>
                <a:gd name="connsiteX2" fmla="*/ 1954059 w 1954059"/>
                <a:gd name="connsiteY2" fmla="*/ 5435 h 2122333"/>
                <a:gd name="connsiteX0" fmla="*/ 0 w 1954059"/>
                <a:gd name="connsiteY0" fmla="*/ 2122333 h 2122333"/>
                <a:gd name="connsiteX1" fmla="*/ 1055317 w 1954059"/>
                <a:gd name="connsiteY1" fmla="*/ 311279 h 2122333"/>
                <a:gd name="connsiteX2" fmla="*/ 1954059 w 1954059"/>
                <a:gd name="connsiteY2" fmla="*/ 5435 h 2122333"/>
                <a:gd name="connsiteX0" fmla="*/ 0 w 1954059"/>
                <a:gd name="connsiteY0" fmla="*/ 2122333 h 2122333"/>
                <a:gd name="connsiteX1" fmla="*/ 1055317 w 1954059"/>
                <a:gd name="connsiteY1" fmla="*/ 311279 h 2122333"/>
                <a:gd name="connsiteX2" fmla="*/ 1954059 w 1954059"/>
                <a:gd name="connsiteY2" fmla="*/ 5435 h 2122333"/>
                <a:gd name="connsiteX0" fmla="*/ 0 w 1954059"/>
                <a:gd name="connsiteY0" fmla="*/ 2118151 h 2118151"/>
                <a:gd name="connsiteX1" fmla="*/ 955109 w 1954059"/>
                <a:gd name="connsiteY1" fmla="*/ 369727 h 2118151"/>
                <a:gd name="connsiteX2" fmla="*/ 1954059 w 1954059"/>
                <a:gd name="connsiteY2" fmla="*/ 1253 h 2118151"/>
                <a:gd name="connsiteX0" fmla="*/ 0 w 1954059"/>
                <a:gd name="connsiteY0" fmla="*/ 2117906 h 2117906"/>
                <a:gd name="connsiteX1" fmla="*/ 905005 w 1954059"/>
                <a:gd name="connsiteY1" fmla="*/ 382008 h 2117906"/>
                <a:gd name="connsiteX2" fmla="*/ 1954059 w 1954059"/>
                <a:gd name="connsiteY2" fmla="*/ 1008 h 2117906"/>
                <a:gd name="connsiteX0" fmla="*/ 0 w 1991637"/>
                <a:gd name="connsiteY0" fmla="*/ 1528542 h 1528542"/>
                <a:gd name="connsiteX1" fmla="*/ 942583 w 1991637"/>
                <a:gd name="connsiteY1" fmla="*/ 381367 h 1528542"/>
                <a:gd name="connsiteX2" fmla="*/ 1991637 w 1991637"/>
                <a:gd name="connsiteY2" fmla="*/ 367 h 1528542"/>
                <a:gd name="connsiteX0" fmla="*/ 0 w 1991637"/>
                <a:gd name="connsiteY0" fmla="*/ 1528488 h 1528488"/>
                <a:gd name="connsiteX1" fmla="*/ 942583 w 1991637"/>
                <a:gd name="connsiteY1" fmla="*/ 381313 h 1528488"/>
                <a:gd name="connsiteX2" fmla="*/ 1991637 w 1991637"/>
                <a:gd name="connsiteY2" fmla="*/ 313 h 1528488"/>
                <a:gd name="connsiteX0" fmla="*/ 0 w 1991637"/>
                <a:gd name="connsiteY0" fmla="*/ 1528467 h 1528467"/>
                <a:gd name="connsiteX1" fmla="*/ 829848 w 1991637"/>
                <a:gd name="connsiteY1" fmla="*/ 393818 h 1528467"/>
                <a:gd name="connsiteX2" fmla="*/ 1991637 w 1991637"/>
                <a:gd name="connsiteY2" fmla="*/ 292 h 1528467"/>
                <a:gd name="connsiteX0" fmla="*/ 0 w 1991637"/>
                <a:gd name="connsiteY0" fmla="*/ 1528175 h 1528175"/>
                <a:gd name="connsiteX1" fmla="*/ 829848 w 1991637"/>
                <a:gd name="connsiteY1" fmla="*/ 393526 h 1528175"/>
                <a:gd name="connsiteX2" fmla="*/ 1991637 w 1991637"/>
                <a:gd name="connsiteY2" fmla="*/ 0 h 1528175"/>
                <a:gd name="connsiteX0" fmla="*/ 0 w 1991637"/>
                <a:gd name="connsiteY0" fmla="*/ 1528175 h 1528175"/>
                <a:gd name="connsiteX1" fmla="*/ 829848 w 1991637"/>
                <a:gd name="connsiteY1" fmla="*/ 393526 h 1528175"/>
                <a:gd name="connsiteX2" fmla="*/ 1991637 w 1991637"/>
                <a:gd name="connsiteY2" fmla="*/ 0 h 1528175"/>
                <a:gd name="connsiteX0" fmla="*/ 0 w 1991637"/>
                <a:gd name="connsiteY0" fmla="*/ 1528175 h 1528175"/>
                <a:gd name="connsiteX1" fmla="*/ 829848 w 1991637"/>
                <a:gd name="connsiteY1" fmla="*/ 393526 h 1528175"/>
                <a:gd name="connsiteX2" fmla="*/ 1991637 w 1991637"/>
                <a:gd name="connsiteY2" fmla="*/ 0 h 1528175"/>
                <a:gd name="connsiteX0" fmla="*/ 0 w 2016689"/>
                <a:gd name="connsiteY0" fmla="*/ 1440493 h 1440493"/>
                <a:gd name="connsiteX1" fmla="*/ 854900 w 2016689"/>
                <a:gd name="connsiteY1" fmla="*/ 393526 h 1440493"/>
                <a:gd name="connsiteX2" fmla="*/ 2016689 w 2016689"/>
                <a:gd name="connsiteY2" fmla="*/ 0 h 1440493"/>
                <a:gd name="connsiteX0" fmla="*/ 0 w 1991637"/>
                <a:gd name="connsiteY0" fmla="*/ 1453019 h 1453019"/>
                <a:gd name="connsiteX1" fmla="*/ 829848 w 1991637"/>
                <a:gd name="connsiteY1" fmla="*/ 393526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829848 w 1991637"/>
                <a:gd name="connsiteY1" fmla="*/ 393526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879953 w 1991637"/>
                <a:gd name="connsiteY1" fmla="*/ 355948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879953 w 1991637"/>
                <a:gd name="connsiteY1" fmla="*/ 355948 h 1453019"/>
                <a:gd name="connsiteX2" fmla="*/ 1991637 w 1991637"/>
                <a:gd name="connsiteY2" fmla="*/ 0 h 1453019"/>
                <a:gd name="connsiteX0" fmla="*/ 0 w 1991637"/>
                <a:gd name="connsiteY0" fmla="*/ 1453461 h 1453461"/>
                <a:gd name="connsiteX1" fmla="*/ 879953 w 1991637"/>
                <a:gd name="connsiteY1" fmla="*/ 356390 h 1453461"/>
                <a:gd name="connsiteX2" fmla="*/ 1991637 w 1991637"/>
                <a:gd name="connsiteY2" fmla="*/ 442 h 1453461"/>
                <a:gd name="connsiteX0" fmla="*/ 0 w 1991637"/>
                <a:gd name="connsiteY0" fmla="*/ 1453275 h 1453275"/>
                <a:gd name="connsiteX1" fmla="*/ 817322 w 1991637"/>
                <a:gd name="connsiteY1" fmla="*/ 443887 h 1453275"/>
                <a:gd name="connsiteX2" fmla="*/ 1991637 w 1991637"/>
                <a:gd name="connsiteY2" fmla="*/ 256 h 1453275"/>
                <a:gd name="connsiteX0" fmla="*/ 0 w 1991637"/>
                <a:gd name="connsiteY0" fmla="*/ 1453260 h 1453260"/>
                <a:gd name="connsiteX1" fmla="*/ 767218 w 1991637"/>
                <a:gd name="connsiteY1" fmla="*/ 456399 h 1453260"/>
                <a:gd name="connsiteX2" fmla="*/ 1991637 w 1991637"/>
                <a:gd name="connsiteY2" fmla="*/ 241 h 1453260"/>
                <a:gd name="connsiteX0" fmla="*/ 0 w 1991637"/>
                <a:gd name="connsiteY0" fmla="*/ 1453260 h 1453260"/>
                <a:gd name="connsiteX1" fmla="*/ 767218 w 1991637"/>
                <a:gd name="connsiteY1" fmla="*/ 456399 h 1453260"/>
                <a:gd name="connsiteX2" fmla="*/ 1991637 w 1991637"/>
                <a:gd name="connsiteY2" fmla="*/ 241 h 1453260"/>
                <a:gd name="connsiteX0" fmla="*/ 0 w 1991637"/>
                <a:gd name="connsiteY0" fmla="*/ 1453260 h 1453260"/>
                <a:gd name="connsiteX1" fmla="*/ 767218 w 1991637"/>
                <a:gd name="connsiteY1" fmla="*/ 456399 h 1453260"/>
                <a:gd name="connsiteX2" fmla="*/ 1991637 w 1991637"/>
                <a:gd name="connsiteY2" fmla="*/ 241 h 1453260"/>
                <a:gd name="connsiteX0" fmla="*/ 0 w 1991637"/>
                <a:gd name="connsiteY0" fmla="*/ 1453153 h 1453153"/>
                <a:gd name="connsiteX1" fmla="*/ 767218 w 1991637"/>
                <a:gd name="connsiteY1" fmla="*/ 456292 h 1453153"/>
                <a:gd name="connsiteX2" fmla="*/ 1991637 w 1991637"/>
                <a:gd name="connsiteY2" fmla="*/ 134 h 1453153"/>
                <a:gd name="connsiteX0" fmla="*/ 0 w 1991637"/>
                <a:gd name="connsiteY0" fmla="*/ 1453178 h 1453178"/>
                <a:gd name="connsiteX1" fmla="*/ 779744 w 1991637"/>
                <a:gd name="connsiteY1" fmla="*/ 393686 h 1453178"/>
                <a:gd name="connsiteX2" fmla="*/ 1991637 w 1991637"/>
                <a:gd name="connsiteY2" fmla="*/ 159 h 1453178"/>
                <a:gd name="connsiteX0" fmla="*/ 0 w 1991637"/>
                <a:gd name="connsiteY0" fmla="*/ 1453019 h 1453019"/>
                <a:gd name="connsiteX1" fmla="*/ 779744 w 1991637"/>
                <a:gd name="connsiteY1" fmla="*/ 393527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792270 w 1991637"/>
                <a:gd name="connsiteY1" fmla="*/ 456158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792270 w 1991637"/>
                <a:gd name="connsiteY1" fmla="*/ 456158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792270 w 1991637"/>
                <a:gd name="connsiteY1" fmla="*/ 456158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792270 w 1991637"/>
                <a:gd name="connsiteY1" fmla="*/ 456158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667010 w 1991637"/>
                <a:gd name="connsiteY1" fmla="*/ 481210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667010 w 1991637"/>
                <a:gd name="connsiteY1" fmla="*/ 481210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591854 w 1991637"/>
                <a:gd name="connsiteY1" fmla="*/ 568892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1991637 w 1991637"/>
                <a:gd name="connsiteY1" fmla="*/ 0 h 1453019"/>
                <a:gd name="connsiteX0" fmla="*/ 0 w 1991637"/>
                <a:gd name="connsiteY0" fmla="*/ 1453019 h 1453019"/>
                <a:gd name="connsiteX1" fmla="*/ 1991637 w 1991637"/>
                <a:gd name="connsiteY1" fmla="*/ 0 h 1453019"/>
                <a:gd name="connsiteX0" fmla="*/ 0 w 1991637"/>
                <a:gd name="connsiteY0" fmla="*/ 1453019 h 1453019"/>
                <a:gd name="connsiteX1" fmla="*/ 1991637 w 1991637"/>
                <a:gd name="connsiteY1" fmla="*/ 0 h 1453019"/>
                <a:gd name="connsiteX0" fmla="*/ 0 w 1991637"/>
                <a:gd name="connsiteY0" fmla="*/ 1453039 h 1453039"/>
                <a:gd name="connsiteX1" fmla="*/ 1991637 w 1991637"/>
                <a:gd name="connsiteY1" fmla="*/ 20 h 1453039"/>
                <a:gd name="connsiteX0" fmla="*/ 0 w 1991637"/>
                <a:gd name="connsiteY0" fmla="*/ 1453039 h 1453039"/>
                <a:gd name="connsiteX1" fmla="*/ 1991637 w 1991637"/>
                <a:gd name="connsiteY1" fmla="*/ 20 h 1453039"/>
                <a:gd name="connsiteX0" fmla="*/ 0 w 1991637"/>
                <a:gd name="connsiteY0" fmla="*/ 1453019 h 1453019"/>
                <a:gd name="connsiteX1" fmla="*/ 1991637 w 1991637"/>
                <a:gd name="connsiteY1" fmla="*/ 0 h 1453019"/>
                <a:gd name="connsiteX0" fmla="*/ 0 w 1991637"/>
                <a:gd name="connsiteY0" fmla="*/ 1453019 h 1453019"/>
                <a:gd name="connsiteX1" fmla="*/ 1991637 w 1991637"/>
                <a:gd name="connsiteY1" fmla="*/ 0 h 1453019"/>
                <a:gd name="connsiteX0" fmla="*/ 0 w 1991637"/>
                <a:gd name="connsiteY0" fmla="*/ 1453293 h 1453293"/>
                <a:gd name="connsiteX1" fmla="*/ 1991637 w 1991637"/>
                <a:gd name="connsiteY1" fmla="*/ 274 h 1453293"/>
                <a:gd name="connsiteX0" fmla="*/ 0 w 1991637"/>
                <a:gd name="connsiteY0" fmla="*/ 1453293 h 1453293"/>
                <a:gd name="connsiteX1" fmla="*/ 1991637 w 1991637"/>
                <a:gd name="connsiteY1" fmla="*/ 274 h 1453293"/>
                <a:gd name="connsiteX0" fmla="*/ 0 w 1991637"/>
                <a:gd name="connsiteY0" fmla="*/ 1453293 h 1453293"/>
                <a:gd name="connsiteX1" fmla="*/ 1991637 w 1991637"/>
                <a:gd name="connsiteY1" fmla="*/ 274 h 1453293"/>
                <a:gd name="connsiteX0" fmla="*/ 0 w 1991637"/>
                <a:gd name="connsiteY0" fmla="*/ 1453836 h 1453836"/>
                <a:gd name="connsiteX1" fmla="*/ 1991637 w 1991637"/>
                <a:gd name="connsiteY1" fmla="*/ 817 h 145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91637" h="1453836">
                  <a:moveTo>
                    <a:pt x="0" y="1453836"/>
                  </a:moveTo>
                  <a:cubicBezTo>
                    <a:pt x="237994" y="731501"/>
                    <a:pt x="1189971" y="-28410"/>
                    <a:pt x="1991637" y="817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14819" y="4166987"/>
              <a:ext cx="2130552" cy="1077497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977029"/>
                <a:gd name="connsiteY0" fmla="*/ 8193 h 1206359"/>
                <a:gd name="connsiteX1" fmla="*/ 977029 w 977029"/>
                <a:gd name="connsiteY1" fmla="*/ 1198166 h 1206359"/>
                <a:gd name="connsiteX0" fmla="*/ 0 w 1803747"/>
                <a:gd name="connsiteY0" fmla="*/ 12032 h 725522"/>
                <a:gd name="connsiteX1" fmla="*/ 1803747 w 1803747"/>
                <a:gd name="connsiteY1" fmla="*/ 713490 h 725522"/>
                <a:gd name="connsiteX0" fmla="*/ 0 w 2091846"/>
                <a:gd name="connsiteY0" fmla="*/ 11098 h 811336"/>
                <a:gd name="connsiteX1" fmla="*/ 2091846 w 2091846"/>
                <a:gd name="connsiteY1" fmla="*/ 800238 h 811336"/>
                <a:gd name="connsiteX0" fmla="*/ 0 w 2091846"/>
                <a:gd name="connsiteY0" fmla="*/ 0 h 803106"/>
                <a:gd name="connsiteX1" fmla="*/ 2091846 w 2091846"/>
                <a:gd name="connsiteY1" fmla="*/ 789140 h 803106"/>
                <a:gd name="connsiteX0" fmla="*/ 0 w 2104372"/>
                <a:gd name="connsiteY0" fmla="*/ 0 h 901920"/>
                <a:gd name="connsiteX1" fmla="*/ 2104372 w 2104372"/>
                <a:gd name="connsiteY1" fmla="*/ 889349 h 901920"/>
                <a:gd name="connsiteX0" fmla="*/ 0 w 2104372"/>
                <a:gd name="connsiteY0" fmla="*/ 0 h 890120"/>
                <a:gd name="connsiteX1" fmla="*/ 2104372 w 2104372"/>
                <a:gd name="connsiteY1" fmla="*/ 889349 h 890120"/>
                <a:gd name="connsiteX0" fmla="*/ 0 w 2091846"/>
                <a:gd name="connsiteY0" fmla="*/ 0 h 940180"/>
                <a:gd name="connsiteX1" fmla="*/ 2091846 w 2091846"/>
                <a:gd name="connsiteY1" fmla="*/ 939453 h 940180"/>
                <a:gd name="connsiteX0" fmla="*/ 0 w 2091846"/>
                <a:gd name="connsiteY0" fmla="*/ 0 h 939453"/>
                <a:gd name="connsiteX1" fmla="*/ 2091846 w 2091846"/>
                <a:gd name="connsiteY1" fmla="*/ 939453 h 939453"/>
                <a:gd name="connsiteX0" fmla="*/ 0 w 2104372"/>
                <a:gd name="connsiteY0" fmla="*/ 0 h 914400"/>
                <a:gd name="connsiteX1" fmla="*/ 2104372 w 2104372"/>
                <a:gd name="connsiteY1" fmla="*/ 914400 h 914400"/>
                <a:gd name="connsiteX0" fmla="*/ 0 w 2104372"/>
                <a:gd name="connsiteY0" fmla="*/ 0 h 914650"/>
                <a:gd name="connsiteX1" fmla="*/ 2104372 w 2104372"/>
                <a:gd name="connsiteY1" fmla="*/ 914400 h 914650"/>
                <a:gd name="connsiteX0" fmla="*/ 0 w 2104372"/>
                <a:gd name="connsiteY0" fmla="*/ 0 h 914700"/>
                <a:gd name="connsiteX1" fmla="*/ 2104372 w 2104372"/>
                <a:gd name="connsiteY1" fmla="*/ 914400 h 914700"/>
                <a:gd name="connsiteX0" fmla="*/ 0 w 2116898"/>
                <a:gd name="connsiteY0" fmla="*/ 0 h 1077482"/>
                <a:gd name="connsiteX1" fmla="*/ 2116898 w 2116898"/>
                <a:gd name="connsiteY1" fmla="*/ 1077239 h 1077482"/>
                <a:gd name="connsiteX0" fmla="*/ 0 w 2116898"/>
                <a:gd name="connsiteY0" fmla="*/ 0 h 1077497"/>
                <a:gd name="connsiteX1" fmla="*/ 2116898 w 2116898"/>
                <a:gd name="connsiteY1" fmla="*/ 1077239 h 107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898" h="1077497">
                  <a:moveTo>
                    <a:pt x="0" y="0"/>
                  </a:moveTo>
                  <a:cubicBezTo>
                    <a:pt x="137786" y="296450"/>
                    <a:pt x="1014608" y="1093939"/>
                    <a:pt x="2116898" y="1077239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2745288" y="3438623"/>
              <a:ext cx="2011680" cy="1453836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2104372"/>
                <a:gd name="connsiteY0" fmla="*/ 2141950 h 2141950"/>
                <a:gd name="connsiteX1" fmla="*/ 2104372 w 2104372"/>
                <a:gd name="connsiteY1" fmla="*/ 0 h 2141950"/>
                <a:gd name="connsiteX0" fmla="*/ 0 w 2104372"/>
                <a:gd name="connsiteY0" fmla="*/ 2141950 h 2141950"/>
                <a:gd name="connsiteX1" fmla="*/ 1080370 w 2104372"/>
                <a:gd name="connsiteY1" fmla="*/ 1069932 h 2141950"/>
                <a:gd name="connsiteX2" fmla="*/ 2104372 w 2104372"/>
                <a:gd name="connsiteY2" fmla="*/ 0 h 2141950"/>
                <a:gd name="connsiteX0" fmla="*/ 0 w 2104372"/>
                <a:gd name="connsiteY0" fmla="*/ 2141950 h 2141950"/>
                <a:gd name="connsiteX1" fmla="*/ 1030266 w 2104372"/>
                <a:gd name="connsiteY1" fmla="*/ 1145088 h 2141950"/>
                <a:gd name="connsiteX2" fmla="*/ 2104372 w 2104372"/>
                <a:gd name="connsiteY2" fmla="*/ 0 h 2141950"/>
                <a:gd name="connsiteX0" fmla="*/ 0 w 2104372"/>
                <a:gd name="connsiteY0" fmla="*/ 2141950 h 2141950"/>
                <a:gd name="connsiteX1" fmla="*/ 1143000 w 2104372"/>
                <a:gd name="connsiteY1" fmla="*/ 318370 h 2141950"/>
                <a:gd name="connsiteX2" fmla="*/ 2104372 w 2104372"/>
                <a:gd name="connsiteY2" fmla="*/ 0 h 2141950"/>
                <a:gd name="connsiteX0" fmla="*/ 0 w 2104372"/>
                <a:gd name="connsiteY0" fmla="*/ 2141950 h 2141950"/>
                <a:gd name="connsiteX1" fmla="*/ 1143000 w 2104372"/>
                <a:gd name="connsiteY1" fmla="*/ 318370 h 2141950"/>
                <a:gd name="connsiteX2" fmla="*/ 2104372 w 2104372"/>
                <a:gd name="connsiteY2" fmla="*/ 0 h 2141950"/>
                <a:gd name="connsiteX0" fmla="*/ 0 w 2054268"/>
                <a:gd name="connsiteY0" fmla="*/ 2079320 h 2079320"/>
                <a:gd name="connsiteX1" fmla="*/ 1143000 w 2054268"/>
                <a:gd name="connsiteY1" fmla="*/ 255740 h 2079320"/>
                <a:gd name="connsiteX2" fmla="*/ 2054268 w 2054268"/>
                <a:gd name="connsiteY2" fmla="*/ 0 h 2079320"/>
                <a:gd name="connsiteX0" fmla="*/ 0 w 2054268"/>
                <a:gd name="connsiteY0" fmla="*/ 2093767 h 2093767"/>
                <a:gd name="connsiteX1" fmla="*/ 1143000 w 2054268"/>
                <a:gd name="connsiteY1" fmla="*/ 270187 h 2093767"/>
                <a:gd name="connsiteX2" fmla="*/ 2054268 w 2054268"/>
                <a:gd name="connsiteY2" fmla="*/ 14447 h 2093767"/>
                <a:gd name="connsiteX0" fmla="*/ 0 w 2079320"/>
                <a:gd name="connsiteY0" fmla="*/ 2093767 h 2093767"/>
                <a:gd name="connsiteX1" fmla="*/ 1143000 w 2079320"/>
                <a:gd name="connsiteY1" fmla="*/ 270187 h 2093767"/>
                <a:gd name="connsiteX2" fmla="*/ 2079320 w 2079320"/>
                <a:gd name="connsiteY2" fmla="*/ 14447 h 2093767"/>
                <a:gd name="connsiteX0" fmla="*/ 0 w 2079320"/>
                <a:gd name="connsiteY0" fmla="*/ 2084032 h 2084032"/>
                <a:gd name="connsiteX1" fmla="*/ 1155526 w 2079320"/>
                <a:gd name="connsiteY1" fmla="*/ 310556 h 2084032"/>
                <a:gd name="connsiteX2" fmla="*/ 2079320 w 2079320"/>
                <a:gd name="connsiteY2" fmla="*/ 4712 h 2084032"/>
                <a:gd name="connsiteX0" fmla="*/ 0 w 2079320"/>
                <a:gd name="connsiteY0" fmla="*/ 2079700 h 2079700"/>
                <a:gd name="connsiteX1" fmla="*/ 1155526 w 2079320"/>
                <a:gd name="connsiteY1" fmla="*/ 306224 h 2079700"/>
                <a:gd name="connsiteX2" fmla="*/ 2079320 w 2079320"/>
                <a:gd name="connsiteY2" fmla="*/ 380 h 2079700"/>
                <a:gd name="connsiteX0" fmla="*/ 0 w 2041742"/>
                <a:gd name="connsiteY0" fmla="*/ 2072934 h 2072934"/>
                <a:gd name="connsiteX1" fmla="*/ 1155526 w 2041742"/>
                <a:gd name="connsiteY1" fmla="*/ 299458 h 2072934"/>
                <a:gd name="connsiteX2" fmla="*/ 2041742 w 2041742"/>
                <a:gd name="connsiteY2" fmla="*/ 6140 h 2072934"/>
                <a:gd name="connsiteX0" fmla="*/ 0 w 2041742"/>
                <a:gd name="connsiteY0" fmla="*/ 2072934 h 2072934"/>
                <a:gd name="connsiteX1" fmla="*/ 1155526 w 2041742"/>
                <a:gd name="connsiteY1" fmla="*/ 299458 h 2072934"/>
                <a:gd name="connsiteX2" fmla="*/ 2041742 w 2041742"/>
                <a:gd name="connsiteY2" fmla="*/ 6140 h 2072934"/>
                <a:gd name="connsiteX0" fmla="*/ 0 w 2041742"/>
                <a:gd name="connsiteY0" fmla="*/ 2067451 h 2067451"/>
                <a:gd name="connsiteX1" fmla="*/ 1155526 w 2041742"/>
                <a:gd name="connsiteY1" fmla="*/ 293975 h 2067451"/>
                <a:gd name="connsiteX2" fmla="*/ 2041742 w 2041742"/>
                <a:gd name="connsiteY2" fmla="*/ 657 h 2067451"/>
                <a:gd name="connsiteX0" fmla="*/ 0 w 1954059"/>
                <a:gd name="connsiteY0" fmla="*/ 2098569 h 2098569"/>
                <a:gd name="connsiteX1" fmla="*/ 1067843 w 1954059"/>
                <a:gd name="connsiteY1" fmla="*/ 300041 h 2098569"/>
                <a:gd name="connsiteX2" fmla="*/ 1954059 w 1954059"/>
                <a:gd name="connsiteY2" fmla="*/ 6723 h 2098569"/>
                <a:gd name="connsiteX0" fmla="*/ 0 w 1954059"/>
                <a:gd name="connsiteY0" fmla="*/ 2098569 h 2098569"/>
                <a:gd name="connsiteX1" fmla="*/ 1067843 w 1954059"/>
                <a:gd name="connsiteY1" fmla="*/ 300041 h 2098569"/>
                <a:gd name="connsiteX2" fmla="*/ 1954059 w 1954059"/>
                <a:gd name="connsiteY2" fmla="*/ 6723 h 2098569"/>
                <a:gd name="connsiteX0" fmla="*/ 0 w 1916481"/>
                <a:gd name="connsiteY0" fmla="*/ 2111400 h 2111400"/>
                <a:gd name="connsiteX1" fmla="*/ 1030265 w 1916481"/>
                <a:gd name="connsiteY1" fmla="*/ 300346 h 2111400"/>
                <a:gd name="connsiteX2" fmla="*/ 1916481 w 1916481"/>
                <a:gd name="connsiteY2" fmla="*/ 7028 h 2111400"/>
                <a:gd name="connsiteX0" fmla="*/ 0 w 1916481"/>
                <a:gd name="connsiteY0" fmla="*/ 2111400 h 2111400"/>
                <a:gd name="connsiteX1" fmla="*/ 1030265 w 1916481"/>
                <a:gd name="connsiteY1" fmla="*/ 300346 h 2111400"/>
                <a:gd name="connsiteX2" fmla="*/ 1916481 w 1916481"/>
                <a:gd name="connsiteY2" fmla="*/ 7028 h 2111400"/>
                <a:gd name="connsiteX0" fmla="*/ 0 w 1916481"/>
                <a:gd name="connsiteY0" fmla="*/ 2080761 h 2080761"/>
                <a:gd name="connsiteX1" fmla="*/ 1030265 w 1916481"/>
                <a:gd name="connsiteY1" fmla="*/ 269707 h 2080761"/>
                <a:gd name="connsiteX2" fmla="*/ 1916481 w 1916481"/>
                <a:gd name="connsiteY2" fmla="*/ 13968 h 2080761"/>
                <a:gd name="connsiteX0" fmla="*/ 0 w 1929007"/>
                <a:gd name="connsiteY0" fmla="*/ 2122333 h 2122333"/>
                <a:gd name="connsiteX1" fmla="*/ 1030265 w 1929007"/>
                <a:gd name="connsiteY1" fmla="*/ 311279 h 2122333"/>
                <a:gd name="connsiteX2" fmla="*/ 1929007 w 1929007"/>
                <a:gd name="connsiteY2" fmla="*/ 5435 h 2122333"/>
                <a:gd name="connsiteX0" fmla="*/ 0 w 1929007"/>
                <a:gd name="connsiteY0" fmla="*/ 2122333 h 2122333"/>
                <a:gd name="connsiteX1" fmla="*/ 1030265 w 1929007"/>
                <a:gd name="connsiteY1" fmla="*/ 311279 h 2122333"/>
                <a:gd name="connsiteX2" fmla="*/ 1929007 w 1929007"/>
                <a:gd name="connsiteY2" fmla="*/ 5435 h 2122333"/>
                <a:gd name="connsiteX0" fmla="*/ 0 w 1954059"/>
                <a:gd name="connsiteY0" fmla="*/ 2122333 h 2122333"/>
                <a:gd name="connsiteX1" fmla="*/ 1055317 w 1954059"/>
                <a:gd name="connsiteY1" fmla="*/ 311279 h 2122333"/>
                <a:gd name="connsiteX2" fmla="*/ 1954059 w 1954059"/>
                <a:gd name="connsiteY2" fmla="*/ 5435 h 2122333"/>
                <a:gd name="connsiteX0" fmla="*/ 0 w 1954059"/>
                <a:gd name="connsiteY0" fmla="*/ 2122333 h 2122333"/>
                <a:gd name="connsiteX1" fmla="*/ 1055317 w 1954059"/>
                <a:gd name="connsiteY1" fmla="*/ 311279 h 2122333"/>
                <a:gd name="connsiteX2" fmla="*/ 1954059 w 1954059"/>
                <a:gd name="connsiteY2" fmla="*/ 5435 h 2122333"/>
                <a:gd name="connsiteX0" fmla="*/ 0 w 1954059"/>
                <a:gd name="connsiteY0" fmla="*/ 2122333 h 2122333"/>
                <a:gd name="connsiteX1" fmla="*/ 1055317 w 1954059"/>
                <a:gd name="connsiteY1" fmla="*/ 311279 h 2122333"/>
                <a:gd name="connsiteX2" fmla="*/ 1954059 w 1954059"/>
                <a:gd name="connsiteY2" fmla="*/ 5435 h 2122333"/>
                <a:gd name="connsiteX0" fmla="*/ 0 w 1954059"/>
                <a:gd name="connsiteY0" fmla="*/ 2118151 h 2118151"/>
                <a:gd name="connsiteX1" fmla="*/ 955109 w 1954059"/>
                <a:gd name="connsiteY1" fmla="*/ 369727 h 2118151"/>
                <a:gd name="connsiteX2" fmla="*/ 1954059 w 1954059"/>
                <a:gd name="connsiteY2" fmla="*/ 1253 h 2118151"/>
                <a:gd name="connsiteX0" fmla="*/ 0 w 1954059"/>
                <a:gd name="connsiteY0" fmla="*/ 2117906 h 2117906"/>
                <a:gd name="connsiteX1" fmla="*/ 905005 w 1954059"/>
                <a:gd name="connsiteY1" fmla="*/ 382008 h 2117906"/>
                <a:gd name="connsiteX2" fmla="*/ 1954059 w 1954059"/>
                <a:gd name="connsiteY2" fmla="*/ 1008 h 2117906"/>
                <a:gd name="connsiteX0" fmla="*/ 0 w 1991637"/>
                <a:gd name="connsiteY0" fmla="*/ 1528542 h 1528542"/>
                <a:gd name="connsiteX1" fmla="*/ 942583 w 1991637"/>
                <a:gd name="connsiteY1" fmla="*/ 381367 h 1528542"/>
                <a:gd name="connsiteX2" fmla="*/ 1991637 w 1991637"/>
                <a:gd name="connsiteY2" fmla="*/ 367 h 1528542"/>
                <a:gd name="connsiteX0" fmla="*/ 0 w 1991637"/>
                <a:gd name="connsiteY0" fmla="*/ 1528488 h 1528488"/>
                <a:gd name="connsiteX1" fmla="*/ 942583 w 1991637"/>
                <a:gd name="connsiteY1" fmla="*/ 381313 h 1528488"/>
                <a:gd name="connsiteX2" fmla="*/ 1991637 w 1991637"/>
                <a:gd name="connsiteY2" fmla="*/ 313 h 1528488"/>
                <a:gd name="connsiteX0" fmla="*/ 0 w 1991637"/>
                <a:gd name="connsiteY0" fmla="*/ 1528467 h 1528467"/>
                <a:gd name="connsiteX1" fmla="*/ 829848 w 1991637"/>
                <a:gd name="connsiteY1" fmla="*/ 393818 h 1528467"/>
                <a:gd name="connsiteX2" fmla="*/ 1991637 w 1991637"/>
                <a:gd name="connsiteY2" fmla="*/ 292 h 1528467"/>
                <a:gd name="connsiteX0" fmla="*/ 0 w 1991637"/>
                <a:gd name="connsiteY0" fmla="*/ 1528175 h 1528175"/>
                <a:gd name="connsiteX1" fmla="*/ 829848 w 1991637"/>
                <a:gd name="connsiteY1" fmla="*/ 393526 h 1528175"/>
                <a:gd name="connsiteX2" fmla="*/ 1991637 w 1991637"/>
                <a:gd name="connsiteY2" fmla="*/ 0 h 1528175"/>
                <a:gd name="connsiteX0" fmla="*/ 0 w 1991637"/>
                <a:gd name="connsiteY0" fmla="*/ 1528175 h 1528175"/>
                <a:gd name="connsiteX1" fmla="*/ 829848 w 1991637"/>
                <a:gd name="connsiteY1" fmla="*/ 393526 h 1528175"/>
                <a:gd name="connsiteX2" fmla="*/ 1991637 w 1991637"/>
                <a:gd name="connsiteY2" fmla="*/ 0 h 1528175"/>
                <a:gd name="connsiteX0" fmla="*/ 0 w 1991637"/>
                <a:gd name="connsiteY0" fmla="*/ 1528175 h 1528175"/>
                <a:gd name="connsiteX1" fmla="*/ 829848 w 1991637"/>
                <a:gd name="connsiteY1" fmla="*/ 393526 h 1528175"/>
                <a:gd name="connsiteX2" fmla="*/ 1991637 w 1991637"/>
                <a:gd name="connsiteY2" fmla="*/ 0 h 1528175"/>
                <a:gd name="connsiteX0" fmla="*/ 0 w 2016689"/>
                <a:gd name="connsiteY0" fmla="*/ 1440493 h 1440493"/>
                <a:gd name="connsiteX1" fmla="*/ 854900 w 2016689"/>
                <a:gd name="connsiteY1" fmla="*/ 393526 h 1440493"/>
                <a:gd name="connsiteX2" fmla="*/ 2016689 w 2016689"/>
                <a:gd name="connsiteY2" fmla="*/ 0 h 1440493"/>
                <a:gd name="connsiteX0" fmla="*/ 0 w 1991637"/>
                <a:gd name="connsiteY0" fmla="*/ 1453019 h 1453019"/>
                <a:gd name="connsiteX1" fmla="*/ 829848 w 1991637"/>
                <a:gd name="connsiteY1" fmla="*/ 393526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829848 w 1991637"/>
                <a:gd name="connsiteY1" fmla="*/ 393526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879953 w 1991637"/>
                <a:gd name="connsiteY1" fmla="*/ 355948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879953 w 1991637"/>
                <a:gd name="connsiteY1" fmla="*/ 355948 h 1453019"/>
                <a:gd name="connsiteX2" fmla="*/ 1991637 w 1991637"/>
                <a:gd name="connsiteY2" fmla="*/ 0 h 1453019"/>
                <a:gd name="connsiteX0" fmla="*/ 0 w 1991637"/>
                <a:gd name="connsiteY0" fmla="*/ 1453461 h 1453461"/>
                <a:gd name="connsiteX1" fmla="*/ 879953 w 1991637"/>
                <a:gd name="connsiteY1" fmla="*/ 356390 h 1453461"/>
                <a:gd name="connsiteX2" fmla="*/ 1991637 w 1991637"/>
                <a:gd name="connsiteY2" fmla="*/ 442 h 1453461"/>
                <a:gd name="connsiteX0" fmla="*/ 0 w 1991637"/>
                <a:gd name="connsiteY0" fmla="*/ 1453275 h 1453275"/>
                <a:gd name="connsiteX1" fmla="*/ 817322 w 1991637"/>
                <a:gd name="connsiteY1" fmla="*/ 443887 h 1453275"/>
                <a:gd name="connsiteX2" fmla="*/ 1991637 w 1991637"/>
                <a:gd name="connsiteY2" fmla="*/ 256 h 1453275"/>
                <a:gd name="connsiteX0" fmla="*/ 0 w 1991637"/>
                <a:gd name="connsiteY0" fmla="*/ 1453260 h 1453260"/>
                <a:gd name="connsiteX1" fmla="*/ 767218 w 1991637"/>
                <a:gd name="connsiteY1" fmla="*/ 456399 h 1453260"/>
                <a:gd name="connsiteX2" fmla="*/ 1991637 w 1991637"/>
                <a:gd name="connsiteY2" fmla="*/ 241 h 1453260"/>
                <a:gd name="connsiteX0" fmla="*/ 0 w 1991637"/>
                <a:gd name="connsiteY0" fmla="*/ 1453260 h 1453260"/>
                <a:gd name="connsiteX1" fmla="*/ 767218 w 1991637"/>
                <a:gd name="connsiteY1" fmla="*/ 456399 h 1453260"/>
                <a:gd name="connsiteX2" fmla="*/ 1991637 w 1991637"/>
                <a:gd name="connsiteY2" fmla="*/ 241 h 1453260"/>
                <a:gd name="connsiteX0" fmla="*/ 0 w 1991637"/>
                <a:gd name="connsiteY0" fmla="*/ 1453260 h 1453260"/>
                <a:gd name="connsiteX1" fmla="*/ 767218 w 1991637"/>
                <a:gd name="connsiteY1" fmla="*/ 456399 h 1453260"/>
                <a:gd name="connsiteX2" fmla="*/ 1991637 w 1991637"/>
                <a:gd name="connsiteY2" fmla="*/ 241 h 1453260"/>
                <a:gd name="connsiteX0" fmla="*/ 0 w 1991637"/>
                <a:gd name="connsiteY0" fmla="*/ 1453153 h 1453153"/>
                <a:gd name="connsiteX1" fmla="*/ 767218 w 1991637"/>
                <a:gd name="connsiteY1" fmla="*/ 456292 h 1453153"/>
                <a:gd name="connsiteX2" fmla="*/ 1991637 w 1991637"/>
                <a:gd name="connsiteY2" fmla="*/ 134 h 1453153"/>
                <a:gd name="connsiteX0" fmla="*/ 0 w 1991637"/>
                <a:gd name="connsiteY0" fmla="*/ 1453178 h 1453178"/>
                <a:gd name="connsiteX1" fmla="*/ 779744 w 1991637"/>
                <a:gd name="connsiteY1" fmla="*/ 393686 h 1453178"/>
                <a:gd name="connsiteX2" fmla="*/ 1991637 w 1991637"/>
                <a:gd name="connsiteY2" fmla="*/ 159 h 1453178"/>
                <a:gd name="connsiteX0" fmla="*/ 0 w 1991637"/>
                <a:gd name="connsiteY0" fmla="*/ 1453019 h 1453019"/>
                <a:gd name="connsiteX1" fmla="*/ 779744 w 1991637"/>
                <a:gd name="connsiteY1" fmla="*/ 393527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792270 w 1991637"/>
                <a:gd name="connsiteY1" fmla="*/ 456158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792270 w 1991637"/>
                <a:gd name="connsiteY1" fmla="*/ 456158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792270 w 1991637"/>
                <a:gd name="connsiteY1" fmla="*/ 456158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792270 w 1991637"/>
                <a:gd name="connsiteY1" fmla="*/ 456158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667010 w 1991637"/>
                <a:gd name="connsiteY1" fmla="*/ 481210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667010 w 1991637"/>
                <a:gd name="connsiteY1" fmla="*/ 481210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591854 w 1991637"/>
                <a:gd name="connsiteY1" fmla="*/ 568892 h 1453019"/>
                <a:gd name="connsiteX2" fmla="*/ 1991637 w 1991637"/>
                <a:gd name="connsiteY2" fmla="*/ 0 h 1453019"/>
                <a:gd name="connsiteX0" fmla="*/ 0 w 1991637"/>
                <a:gd name="connsiteY0" fmla="*/ 1453019 h 1453019"/>
                <a:gd name="connsiteX1" fmla="*/ 1991637 w 1991637"/>
                <a:gd name="connsiteY1" fmla="*/ 0 h 1453019"/>
                <a:gd name="connsiteX0" fmla="*/ 0 w 1991637"/>
                <a:gd name="connsiteY0" fmla="*/ 1453019 h 1453019"/>
                <a:gd name="connsiteX1" fmla="*/ 1991637 w 1991637"/>
                <a:gd name="connsiteY1" fmla="*/ 0 h 1453019"/>
                <a:gd name="connsiteX0" fmla="*/ 0 w 1991637"/>
                <a:gd name="connsiteY0" fmla="*/ 1453019 h 1453019"/>
                <a:gd name="connsiteX1" fmla="*/ 1991637 w 1991637"/>
                <a:gd name="connsiteY1" fmla="*/ 0 h 1453019"/>
                <a:gd name="connsiteX0" fmla="*/ 0 w 1991637"/>
                <a:gd name="connsiteY0" fmla="*/ 1453039 h 1453039"/>
                <a:gd name="connsiteX1" fmla="*/ 1991637 w 1991637"/>
                <a:gd name="connsiteY1" fmla="*/ 20 h 1453039"/>
                <a:gd name="connsiteX0" fmla="*/ 0 w 1991637"/>
                <a:gd name="connsiteY0" fmla="*/ 1453039 h 1453039"/>
                <a:gd name="connsiteX1" fmla="*/ 1991637 w 1991637"/>
                <a:gd name="connsiteY1" fmla="*/ 20 h 1453039"/>
                <a:gd name="connsiteX0" fmla="*/ 0 w 1991637"/>
                <a:gd name="connsiteY0" fmla="*/ 1453019 h 1453019"/>
                <a:gd name="connsiteX1" fmla="*/ 1991637 w 1991637"/>
                <a:gd name="connsiteY1" fmla="*/ 0 h 1453019"/>
                <a:gd name="connsiteX0" fmla="*/ 0 w 1991637"/>
                <a:gd name="connsiteY0" fmla="*/ 1453019 h 1453019"/>
                <a:gd name="connsiteX1" fmla="*/ 1991637 w 1991637"/>
                <a:gd name="connsiteY1" fmla="*/ 0 h 1453019"/>
                <a:gd name="connsiteX0" fmla="*/ 0 w 1991637"/>
                <a:gd name="connsiteY0" fmla="*/ 1453293 h 1453293"/>
                <a:gd name="connsiteX1" fmla="*/ 1991637 w 1991637"/>
                <a:gd name="connsiteY1" fmla="*/ 274 h 1453293"/>
                <a:gd name="connsiteX0" fmla="*/ 0 w 1991637"/>
                <a:gd name="connsiteY0" fmla="*/ 1453293 h 1453293"/>
                <a:gd name="connsiteX1" fmla="*/ 1991637 w 1991637"/>
                <a:gd name="connsiteY1" fmla="*/ 274 h 1453293"/>
                <a:gd name="connsiteX0" fmla="*/ 0 w 1991637"/>
                <a:gd name="connsiteY0" fmla="*/ 1453293 h 1453293"/>
                <a:gd name="connsiteX1" fmla="*/ 1991637 w 1991637"/>
                <a:gd name="connsiteY1" fmla="*/ 274 h 1453293"/>
                <a:gd name="connsiteX0" fmla="*/ 0 w 1991637"/>
                <a:gd name="connsiteY0" fmla="*/ 1453836 h 1453836"/>
                <a:gd name="connsiteX1" fmla="*/ 1991637 w 1991637"/>
                <a:gd name="connsiteY1" fmla="*/ 817 h 145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91637" h="1453836">
                  <a:moveTo>
                    <a:pt x="0" y="1453836"/>
                  </a:moveTo>
                  <a:cubicBezTo>
                    <a:pt x="237994" y="731501"/>
                    <a:pt x="1189971" y="-28410"/>
                    <a:pt x="1991637" y="817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flipH="1">
              <a:off x="2743200" y="4166987"/>
              <a:ext cx="2130552" cy="1077497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977029"/>
                <a:gd name="connsiteY0" fmla="*/ 8193 h 1206359"/>
                <a:gd name="connsiteX1" fmla="*/ 977029 w 977029"/>
                <a:gd name="connsiteY1" fmla="*/ 1198166 h 1206359"/>
                <a:gd name="connsiteX0" fmla="*/ 0 w 1803747"/>
                <a:gd name="connsiteY0" fmla="*/ 12032 h 725522"/>
                <a:gd name="connsiteX1" fmla="*/ 1803747 w 1803747"/>
                <a:gd name="connsiteY1" fmla="*/ 713490 h 725522"/>
                <a:gd name="connsiteX0" fmla="*/ 0 w 2091846"/>
                <a:gd name="connsiteY0" fmla="*/ 11098 h 811336"/>
                <a:gd name="connsiteX1" fmla="*/ 2091846 w 2091846"/>
                <a:gd name="connsiteY1" fmla="*/ 800238 h 811336"/>
                <a:gd name="connsiteX0" fmla="*/ 0 w 2091846"/>
                <a:gd name="connsiteY0" fmla="*/ 0 h 803106"/>
                <a:gd name="connsiteX1" fmla="*/ 2091846 w 2091846"/>
                <a:gd name="connsiteY1" fmla="*/ 789140 h 803106"/>
                <a:gd name="connsiteX0" fmla="*/ 0 w 2104372"/>
                <a:gd name="connsiteY0" fmla="*/ 0 h 901920"/>
                <a:gd name="connsiteX1" fmla="*/ 2104372 w 2104372"/>
                <a:gd name="connsiteY1" fmla="*/ 889349 h 901920"/>
                <a:gd name="connsiteX0" fmla="*/ 0 w 2104372"/>
                <a:gd name="connsiteY0" fmla="*/ 0 h 890120"/>
                <a:gd name="connsiteX1" fmla="*/ 2104372 w 2104372"/>
                <a:gd name="connsiteY1" fmla="*/ 889349 h 890120"/>
                <a:gd name="connsiteX0" fmla="*/ 0 w 2091846"/>
                <a:gd name="connsiteY0" fmla="*/ 0 h 940180"/>
                <a:gd name="connsiteX1" fmla="*/ 2091846 w 2091846"/>
                <a:gd name="connsiteY1" fmla="*/ 939453 h 940180"/>
                <a:gd name="connsiteX0" fmla="*/ 0 w 2091846"/>
                <a:gd name="connsiteY0" fmla="*/ 0 h 939453"/>
                <a:gd name="connsiteX1" fmla="*/ 2091846 w 2091846"/>
                <a:gd name="connsiteY1" fmla="*/ 939453 h 939453"/>
                <a:gd name="connsiteX0" fmla="*/ 0 w 2104372"/>
                <a:gd name="connsiteY0" fmla="*/ 0 h 914400"/>
                <a:gd name="connsiteX1" fmla="*/ 2104372 w 2104372"/>
                <a:gd name="connsiteY1" fmla="*/ 914400 h 914400"/>
                <a:gd name="connsiteX0" fmla="*/ 0 w 2104372"/>
                <a:gd name="connsiteY0" fmla="*/ 0 h 914650"/>
                <a:gd name="connsiteX1" fmla="*/ 2104372 w 2104372"/>
                <a:gd name="connsiteY1" fmla="*/ 914400 h 914650"/>
                <a:gd name="connsiteX0" fmla="*/ 0 w 2104372"/>
                <a:gd name="connsiteY0" fmla="*/ 0 h 914700"/>
                <a:gd name="connsiteX1" fmla="*/ 2104372 w 2104372"/>
                <a:gd name="connsiteY1" fmla="*/ 914400 h 914700"/>
                <a:gd name="connsiteX0" fmla="*/ 0 w 2116898"/>
                <a:gd name="connsiteY0" fmla="*/ 0 h 1077482"/>
                <a:gd name="connsiteX1" fmla="*/ 2116898 w 2116898"/>
                <a:gd name="connsiteY1" fmla="*/ 1077239 h 1077482"/>
                <a:gd name="connsiteX0" fmla="*/ 0 w 2116898"/>
                <a:gd name="connsiteY0" fmla="*/ 0 h 1077497"/>
                <a:gd name="connsiteX1" fmla="*/ 2116898 w 2116898"/>
                <a:gd name="connsiteY1" fmla="*/ 1077239 h 107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898" h="1077497">
                  <a:moveTo>
                    <a:pt x="0" y="0"/>
                  </a:moveTo>
                  <a:cubicBezTo>
                    <a:pt x="137786" y="296450"/>
                    <a:pt x="1014608" y="1093939"/>
                    <a:pt x="2116898" y="1077239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4652" y="1604276"/>
            <a:ext cx="4527877" cy="6572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799608" y="2661479"/>
            <a:ext cx="701092" cy="102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Rectangle 43"/>
          <p:cNvSpPr>
            <a:spLocks noChangeArrowheads="1"/>
          </p:cNvSpPr>
          <p:nvPr/>
        </p:nvSpPr>
        <p:spPr bwMode="auto">
          <a:xfrm>
            <a:off x="7023970" y="317534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264172" y="3708748"/>
            <a:ext cx="1853514" cy="457942"/>
            <a:chOff x="6264172" y="3708748"/>
            <a:chExt cx="1853514" cy="457942"/>
          </a:xfrm>
        </p:grpSpPr>
        <p:pic>
          <p:nvPicPr>
            <p:cNvPr id="64" name="Picture 4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473" y="3708748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64172" y="3984973"/>
              <a:ext cx="1853514" cy="1817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828797" y="36513"/>
            <a:ext cx="7239003" cy="1728613"/>
            <a:chOff x="1828797" y="36513"/>
            <a:chExt cx="7239003" cy="1728613"/>
          </a:xfrm>
        </p:grpSpPr>
        <p:pic>
          <p:nvPicPr>
            <p:cNvPr id="1883150" name="Picture 1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6513"/>
              <a:ext cx="6688138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28797" y="1485900"/>
              <a:ext cx="3065469" cy="2338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83153" name="Picture 1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85800"/>
              <a:ext cx="332898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83157" name="Picture 2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150" y="1503189"/>
              <a:ext cx="4057650" cy="261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62700" y="1028700"/>
              <a:ext cx="3417288" cy="3355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28800" y="346075"/>
              <a:ext cx="6686215" cy="2776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9" name="Oval 6"/>
          <p:cNvSpPr/>
          <p:nvPr/>
        </p:nvSpPr>
        <p:spPr bwMode="auto">
          <a:xfrm>
            <a:off x="898121" y="3475077"/>
            <a:ext cx="1828800" cy="179122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2129425"/>
              <a:gd name="connsiteY0" fmla="*/ 1341972 h 1411572"/>
              <a:gd name="connsiteX1" fmla="*/ 1672225 w 2129425"/>
              <a:gd name="connsiteY1" fmla="*/ 33003 h 1411572"/>
              <a:gd name="connsiteX2" fmla="*/ 2129425 w 2129425"/>
              <a:gd name="connsiteY2" fmla="*/ 490203 h 1411572"/>
              <a:gd name="connsiteX3" fmla="*/ 1672225 w 2129425"/>
              <a:gd name="connsiteY3" fmla="*/ 947403 h 1411572"/>
              <a:gd name="connsiteX4" fmla="*/ 0 w 2129425"/>
              <a:gd name="connsiteY4" fmla="*/ 1341972 h 1411572"/>
              <a:gd name="connsiteX0" fmla="*/ 0 w 2129425"/>
              <a:gd name="connsiteY0" fmla="*/ 1341972 h 1411572"/>
              <a:gd name="connsiteX1" fmla="*/ 1672225 w 2129425"/>
              <a:gd name="connsiteY1" fmla="*/ 33003 h 1411572"/>
              <a:gd name="connsiteX2" fmla="*/ 2129425 w 2129425"/>
              <a:gd name="connsiteY2" fmla="*/ 490203 h 1411572"/>
              <a:gd name="connsiteX3" fmla="*/ 1672225 w 2129425"/>
              <a:gd name="connsiteY3" fmla="*/ 947403 h 1411572"/>
              <a:gd name="connsiteX4" fmla="*/ 0 w 2129425"/>
              <a:gd name="connsiteY4" fmla="*/ 1341972 h 1411572"/>
              <a:gd name="connsiteX0" fmla="*/ 0 w 2129425"/>
              <a:gd name="connsiteY0" fmla="*/ 1021739 h 1091339"/>
              <a:gd name="connsiteX1" fmla="*/ 1070975 w 2129425"/>
              <a:gd name="connsiteY1" fmla="*/ 126129 h 1091339"/>
              <a:gd name="connsiteX2" fmla="*/ 2129425 w 2129425"/>
              <a:gd name="connsiteY2" fmla="*/ 169970 h 1091339"/>
              <a:gd name="connsiteX3" fmla="*/ 1672225 w 2129425"/>
              <a:gd name="connsiteY3" fmla="*/ 627170 h 1091339"/>
              <a:gd name="connsiteX4" fmla="*/ 0 w 2129425"/>
              <a:gd name="connsiteY4" fmla="*/ 1021739 h 1091339"/>
              <a:gd name="connsiteX0" fmla="*/ 0 w 1979455"/>
              <a:gd name="connsiteY0" fmla="*/ 1289301 h 1364635"/>
              <a:gd name="connsiteX1" fmla="*/ 1070975 w 1979455"/>
              <a:gd name="connsiteY1" fmla="*/ 393691 h 1364635"/>
              <a:gd name="connsiteX2" fmla="*/ 1979112 w 1979455"/>
              <a:gd name="connsiteY2" fmla="*/ 86804 h 1364635"/>
              <a:gd name="connsiteX3" fmla="*/ 1672225 w 1979455"/>
              <a:gd name="connsiteY3" fmla="*/ 894732 h 1364635"/>
              <a:gd name="connsiteX4" fmla="*/ 0 w 1979455"/>
              <a:gd name="connsiteY4" fmla="*/ 1289301 h 1364635"/>
              <a:gd name="connsiteX0" fmla="*/ 0 w 1979455"/>
              <a:gd name="connsiteY0" fmla="*/ 1289301 h 1364635"/>
              <a:gd name="connsiteX1" fmla="*/ 1070975 w 1979455"/>
              <a:gd name="connsiteY1" fmla="*/ 393691 h 1364635"/>
              <a:gd name="connsiteX2" fmla="*/ 1979112 w 1979455"/>
              <a:gd name="connsiteY2" fmla="*/ 86804 h 1364635"/>
              <a:gd name="connsiteX3" fmla="*/ 1672225 w 1979455"/>
              <a:gd name="connsiteY3" fmla="*/ 894732 h 1364635"/>
              <a:gd name="connsiteX4" fmla="*/ 0 w 1979455"/>
              <a:gd name="connsiteY4" fmla="*/ 1289301 h 1364635"/>
              <a:gd name="connsiteX0" fmla="*/ 0 w 1979112"/>
              <a:gd name="connsiteY0" fmla="*/ 1289301 h 1353570"/>
              <a:gd name="connsiteX1" fmla="*/ 1070975 w 1979112"/>
              <a:gd name="connsiteY1" fmla="*/ 393691 h 1353570"/>
              <a:gd name="connsiteX2" fmla="*/ 1979112 w 1979112"/>
              <a:gd name="connsiteY2" fmla="*/ 86804 h 1353570"/>
              <a:gd name="connsiteX3" fmla="*/ 1208762 w 1979112"/>
              <a:gd name="connsiteY3" fmla="*/ 781998 h 1353570"/>
              <a:gd name="connsiteX4" fmla="*/ 0 w 1979112"/>
              <a:gd name="connsiteY4" fmla="*/ 1289301 h 1353570"/>
              <a:gd name="connsiteX0" fmla="*/ 0 w 1979112"/>
              <a:gd name="connsiteY0" fmla="*/ 1202497 h 1266766"/>
              <a:gd name="connsiteX1" fmla="*/ 1070975 w 1979112"/>
              <a:gd name="connsiteY1" fmla="*/ 306887 h 1266766"/>
              <a:gd name="connsiteX2" fmla="*/ 1979112 w 1979112"/>
              <a:gd name="connsiteY2" fmla="*/ 0 h 1266766"/>
              <a:gd name="connsiteX3" fmla="*/ 1208762 w 1979112"/>
              <a:gd name="connsiteY3" fmla="*/ 695194 h 1266766"/>
              <a:gd name="connsiteX4" fmla="*/ 0 w 1979112"/>
              <a:gd name="connsiteY4" fmla="*/ 1202497 h 1266766"/>
              <a:gd name="connsiteX0" fmla="*/ 0 w 1979112"/>
              <a:gd name="connsiteY0" fmla="*/ 1202497 h 1266766"/>
              <a:gd name="connsiteX1" fmla="*/ 1070975 w 1979112"/>
              <a:gd name="connsiteY1" fmla="*/ 306887 h 1266766"/>
              <a:gd name="connsiteX2" fmla="*/ 1979112 w 1979112"/>
              <a:gd name="connsiteY2" fmla="*/ 0 h 1266766"/>
              <a:gd name="connsiteX3" fmla="*/ 1208762 w 1979112"/>
              <a:gd name="connsiteY3" fmla="*/ 695194 h 1266766"/>
              <a:gd name="connsiteX4" fmla="*/ 0 w 1979112"/>
              <a:gd name="connsiteY4" fmla="*/ 1202497 h 1266766"/>
              <a:gd name="connsiteX0" fmla="*/ 154 w 1979266"/>
              <a:gd name="connsiteY0" fmla="*/ 1202497 h 1266766"/>
              <a:gd name="connsiteX1" fmla="*/ 1071129 w 1979266"/>
              <a:gd name="connsiteY1" fmla="*/ 306887 h 1266766"/>
              <a:gd name="connsiteX2" fmla="*/ 1979266 w 1979266"/>
              <a:gd name="connsiteY2" fmla="*/ 0 h 1266766"/>
              <a:gd name="connsiteX3" fmla="*/ 1208916 w 1979266"/>
              <a:gd name="connsiteY3" fmla="*/ 695194 h 1266766"/>
              <a:gd name="connsiteX4" fmla="*/ 154 w 1979266"/>
              <a:gd name="connsiteY4" fmla="*/ 1202497 h 1266766"/>
              <a:gd name="connsiteX0" fmla="*/ 154 w 1979266"/>
              <a:gd name="connsiteY0" fmla="*/ 1202497 h 1202497"/>
              <a:gd name="connsiteX1" fmla="*/ 1071129 w 1979266"/>
              <a:gd name="connsiteY1" fmla="*/ 306887 h 1202497"/>
              <a:gd name="connsiteX2" fmla="*/ 1979266 w 1979266"/>
              <a:gd name="connsiteY2" fmla="*/ 0 h 1202497"/>
              <a:gd name="connsiteX3" fmla="*/ 1208916 w 1979266"/>
              <a:gd name="connsiteY3" fmla="*/ 695194 h 1202497"/>
              <a:gd name="connsiteX4" fmla="*/ 154 w 1979266"/>
              <a:gd name="connsiteY4" fmla="*/ 1202497 h 1202497"/>
              <a:gd name="connsiteX0" fmla="*/ 154 w 1979266"/>
              <a:gd name="connsiteY0" fmla="*/ 1265127 h 1265127"/>
              <a:gd name="connsiteX1" fmla="*/ 1071129 w 1979266"/>
              <a:gd name="connsiteY1" fmla="*/ 306887 h 1265127"/>
              <a:gd name="connsiteX2" fmla="*/ 1979266 w 1979266"/>
              <a:gd name="connsiteY2" fmla="*/ 0 h 1265127"/>
              <a:gd name="connsiteX3" fmla="*/ 1208916 w 1979266"/>
              <a:gd name="connsiteY3" fmla="*/ 695194 h 1265127"/>
              <a:gd name="connsiteX4" fmla="*/ 154 w 1979266"/>
              <a:gd name="connsiteY4" fmla="*/ 1265127 h 1265127"/>
              <a:gd name="connsiteX0" fmla="*/ 154 w 1979266"/>
              <a:gd name="connsiteY0" fmla="*/ 1265127 h 1265127"/>
              <a:gd name="connsiteX1" fmla="*/ 1071129 w 1979266"/>
              <a:gd name="connsiteY1" fmla="*/ 306887 h 1265127"/>
              <a:gd name="connsiteX2" fmla="*/ 1979266 w 1979266"/>
              <a:gd name="connsiteY2" fmla="*/ 0 h 1265127"/>
              <a:gd name="connsiteX3" fmla="*/ 1208916 w 1979266"/>
              <a:gd name="connsiteY3" fmla="*/ 695194 h 1265127"/>
              <a:gd name="connsiteX4" fmla="*/ 154 w 1979266"/>
              <a:gd name="connsiteY4" fmla="*/ 1265127 h 1265127"/>
              <a:gd name="connsiteX0" fmla="*/ 0 w 1979112"/>
              <a:gd name="connsiteY0" fmla="*/ 1265127 h 1265127"/>
              <a:gd name="connsiteX1" fmla="*/ 1070975 w 1979112"/>
              <a:gd name="connsiteY1" fmla="*/ 306887 h 1265127"/>
              <a:gd name="connsiteX2" fmla="*/ 1979112 w 1979112"/>
              <a:gd name="connsiteY2" fmla="*/ 0 h 1265127"/>
              <a:gd name="connsiteX3" fmla="*/ 1208762 w 1979112"/>
              <a:gd name="connsiteY3" fmla="*/ 695194 h 1265127"/>
              <a:gd name="connsiteX4" fmla="*/ 0 w 1979112"/>
              <a:gd name="connsiteY4" fmla="*/ 1265127 h 1265127"/>
              <a:gd name="connsiteX0" fmla="*/ 0 w 1979112"/>
              <a:gd name="connsiteY0" fmla="*/ 1265127 h 1265127"/>
              <a:gd name="connsiteX1" fmla="*/ 1070975 w 1979112"/>
              <a:gd name="connsiteY1" fmla="*/ 306887 h 1265127"/>
              <a:gd name="connsiteX2" fmla="*/ 1979112 w 1979112"/>
              <a:gd name="connsiteY2" fmla="*/ 0 h 1265127"/>
              <a:gd name="connsiteX3" fmla="*/ 1208762 w 1979112"/>
              <a:gd name="connsiteY3" fmla="*/ 695194 h 1265127"/>
              <a:gd name="connsiteX4" fmla="*/ 0 w 1979112"/>
              <a:gd name="connsiteY4" fmla="*/ 1265127 h 1265127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1208762 w 1966586"/>
              <a:gd name="connsiteY3" fmla="*/ 745298 h 1315231"/>
              <a:gd name="connsiteX4" fmla="*/ 0 w 1966586"/>
              <a:gd name="connsiteY4" fmla="*/ 1315231 h 1315231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1208762 w 1966586"/>
              <a:gd name="connsiteY3" fmla="*/ 745298 h 1315231"/>
              <a:gd name="connsiteX4" fmla="*/ 0 w 1966586"/>
              <a:gd name="connsiteY4" fmla="*/ 1315231 h 1315231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1108553 w 1966586"/>
              <a:gd name="connsiteY3" fmla="*/ 607512 h 1315231"/>
              <a:gd name="connsiteX4" fmla="*/ 0 w 1966586"/>
              <a:gd name="connsiteY4" fmla="*/ 1315231 h 1315231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0 w 1966586"/>
              <a:gd name="connsiteY3" fmla="*/ 1315231 h 1315231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0 w 1966586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58449 w 1991638"/>
              <a:gd name="connsiteY1" fmla="*/ 382044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5486400"/>
              <a:gd name="connsiteY0" fmla="*/ 926924 h 926924"/>
              <a:gd name="connsiteX1" fmla="*/ 4553211 w 5486400"/>
              <a:gd name="connsiteY1" fmla="*/ 382044 h 926924"/>
              <a:gd name="connsiteX2" fmla="*/ 5486400 w 5486400"/>
              <a:gd name="connsiteY2" fmla="*/ 0 h 926924"/>
              <a:gd name="connsiteX3" fmla="*/ 0 w 5486400"/>
              <a:gd name="connsiteY3" fmla="*/ 926924 h 926924"/>
              <a:gd name="connsiteX0" fmla="*/ 0 w 4577722"/>
              <a:gd name="connsiteY0" fmla="*/ 1853850 h 1853850"/>
              <a:gd name="connsiteX1" fmla="*/ 4553211 w 4577722"/>
              <a:gd name="connsiteY1" fmla="*/ 1308970 h 1853850"/>
              <a:gd name="connsiteX2" fmla="*/ 1916482 w 4577722"/>
              <a:gd name="connsiteY2" fmla="*/ 0 h 1853850"/>
              <a:gd name="connsiteX3" fmla="*/ 0 w 4577722"/>
              <a:gd name="connsiteY3" fmla="*/ 1853850 h 1853850"/>
              <a:gd name="connsiteX0" fmla="*/ 0 w 1916482"/>
              <a:gd name="connsiteY0" fmla="*/ 1853850 h 1853850"/>
              <a:gd name="connsiteX1" fmla="*/ 1559490 w 1916482"/>
              <a:gd name="connsiteY1" fmla="*/ 1371600 h 1853850"/>
              <a:gd name="connsiteX2" fmla="*/ 1916482 w 1916482"/>
              <a:gd name="connsiteY2" fmla="*/ 0 h 1853850"/>
              <a:gd name="connsiteX3" fmla="*/ 0 w 1916482"/>
              <a:gd name="connsiteY3" fmla="*/ 1853850 h 1853850"/>
              <a:gd name="connsiteX0" fmla="*/ 0 w 1916482"/>
              <a:gd name="connsiteY0" fmla="*/ 1853850 h 1853850"/>
              <a:gd name="connsiteX1" fmla="*/ 1421704 w 1916482"/>
              <a:gd name="connsiteY1" fmla="*/ 1471809 h 1853850"/>
              <a:gd name="connsiteX2" fmla="*/ 1916482 w 1916482"/>
              <a:gd name="connsiteY2" fmla="*/ 0 h 1853850"/>
              <a:gd name="connsiteX3" fmla="*/ 0 w 1916482"/>
              <a:gd name="connsiteY3" fmla="*/ 1853850 h 1853850"/>
              <a:gd name="connsiteX0" fmla="*/ 0 w 1916482"/>
              <a:gd name="connsiteY0" fmla="*/ 1853850 h 1853850"/>
              <a:gd name="connsiteX1" fmla="*/ 1421704 w 1916482"/>
              <a:gd name="connsiteY1" fmla="*/ 1471809 h 1853850"/>
              <a:gd name="connsiteX2" fmla="*/ 1916482 w 1916482"/>
              <a:gd name="connsiteY2" fmla="*/ 0 h 1853850"/>
              <a:gd name="connsiteX3" fmla="*/ 0 w 1916482"/>
              <a:gd name="connsiteY3" fmla="*/ 1853850 h 1853850"/>
              <a:gd name="connsiteX0" fmla="*/ 0 w 1954060"/>
              <a:gd name="connsiteY0" fmla="*/ 1929007 h 1929007"/>
              <a:gd name="connsiteX1" fmla="*/ 1421704 w 1954060"/>
              <a:gd name="connsiteY1" fmla="*/ 1546966 h 1929007"/>
              <a:gd name="connsiteX2" fmla="*/ 1954060 w 1954060"/>
              <a:gd name="connsiteY2" fmla="*/ 0 h 1929007"/>
              <a:gd name="connsiteX3" fmla="*/ 0 w 1954060"/>
              <a:gd name="connsiteY3" fmla="*/ 1929007 h 1929007"/>
              <a:gd name="connsiteX0" fmla="*/ 0 w 1954060"/>
              <a:gd name="connsiteY0" fmla="*/ 1934938 h 1934938"/>
              <a:gd name="connsiteX1" fmla="*/ 1421704 w 1954060"/>
              <a:gd name="connsiteY1" fmla="*/ 1552897 h 1934938"/>
              <a:gd name="connsiteX2" fmla="*/ 1954060 w 1954060"/>
              <a:gd name="connsiteY2" fmla="*/ 5931 h 1934938"/>
              <a:gd name="connsiteX3" fmla="*/ 0 w 1954060"/>
              <a:gd name="connsiteY3" fmla="*/ 1934938 h 1934938"/>
              <a:gd name="connsiteX0" fmla="*/ 0 w 1954060"/>
              <a:gd name="connsiteY0" fmla="*/ 1934938 h 1934938"/>
              <a:gd name="connsiteX1" fmla="*/ 1421704 w 1954060"/>
              <a:gd name="connsiteY1" fmla="*/ 1552897 h 1934938"/>
              <a:gd name="connsiteX2" fmla="*/ 1954060 w 1954060"/>
              <a:gd name="connsiteY2" fmla="*/ 5931 h 1934938"/>
              <a:gd name="connsiteX3" fmla="*/ 0 w 1954060"/>
              <a:gd name="connsiteY3" fmla="*/ 1934938 h 1934938"/>
              <a:gd name="connsiteX0" fmla="*/ 0 w 1878904"/>
              <a:gd name="connsiteY0" fmla="*/ 1860005 h 1860005"/>
              <a:gd name="connsiteX1" fmla="*/ 1421704 w 1878904"/>
              <a:gd name="connsiteY1" fmla="*/ 1477964 h 1860005"/>
              <a:gd name="connsiteX2" fmla="*/ 1878904 w 1878904"/>
              <a:gd name="connsiteY2" fmla="*/ 6154 h 1860005"/>
              <a:gd name="connsiteX3" fmla="*/ 0 w 1878904"/>
              <a:gd name="connsiteY3" fmla="*/ 1860005 h 1860005"/>
              <a:gd name="connsiteX0" fmla="*/ 0 w 1878904"/>
              <a:gd name="connsiteY0" fmla="*/ 1853851 h 1853851"/>
              <a:gd name="connsiteX1" fmla="*/ 1421704 w 1878904"/>
              <a:gd name="connsiteY1" fmla="*/ 1471810 h 1853851"/>
              <a:gd name="connsiteX2" fmla="*/ 1878904 w 1878904"/>
              <a:gd name="connsiteY2" fmla="*/ 0 h 1853851"/>
              <a:gd name="connsiteX3" fmla="*/ 0 w 1878904"/>
              <a:gd name="connsiteY3" fmla="*/ 1853851 h 1853851"/>
              <a:gd name="connsiteX0" fmla="*/ 0 w 1878904"/>
              <a:gd name="connsiteY0" fmla="*/ 1853851 h 1853851"/>
              <a:gd name="connsiteX1" fmla="*/ 1421704 w 1878904"/>
              <a:gd name="connsiteY1" fmla="*/ 1471810 h 1853851"/>
              <a:gd name="connsiteX2" fmla="*/ 1878904 w 1878904"/>
              <a:gd name="connsiteY2" fmla="*/ 0 h 1853851"/>
              <a:gd name="connsiteX3" fmla="*/ 0 w 1878904"/>
              <a:gd name="connsiteY3" fmla="*/ 1853851 h 1853851"/>
              <a:gd name="connsiteX0" fmla="*/ 0 w 1828800"/>
              <a:gd name="connsiteY0" fmla="*/ 1791220 h 1791220"/>
              <a:gd name="connsiteX1" fmla="*/ 1421704 w 1828800"/>
              <a:gd name="connsiteY1" fmla="*/ 1409179 h 1791220"/>
              <a:gd name="connsiteX2" fmla="*/ 1828800 w 1828800"/>
              <a:gd name="connsiteY2" fmla="*/ 0 h 1791220"/>
              <a:gd name="connsiteX3" fmla="*/ 0 w 1828800"/>
              <a:gd name="connsiteY3" fmla="*/ 1791220 h 1791220"/>
              <a:gd name="connsiteX0" fmla="*/ 0 w 1828800"/>
              <a:gd name="connsiteY0" fmla="*/ 1791220 h 1791220"/>
              <a:gd name="connsiteX1" fmla="*/ 1321496 w 1828800"/>
              <a:gd name="connsiteY1" fmla="*/ 1434231 h 1791220"/>
              <a:gd name="connsiteX2" fmla="*/ 1828800 w 1828800"/>
              <a:gd name="connsiteY2" fmla="*/ 0 h 1791220"/>
              <a:gd name="connsiteX3" fmla="*/ 0 w 1828800"/>
              <a:gd name="connsiteY3" fmla="*/ 1791220 h 1791220"/>
              <a:gd name="connsiteX0" fmla="*/ 0 w 1828800"/>
              <a:gd name="connsiteY0" fmla="*/ 1791220 h 1791220"/>
              <a:gd name="connsiteX1" fmla="*/ 1321496 w 1828800"/>
              <a:gd name="connsiteY1" fmla="*/ 1434231 h 1791220"/>
              <a:gd name="connsiteX2" fmla="*/ 1828800 w 1828800"/>
              <a:gd name="connsiteY2" fmla="*/ 0 h 1791220"/>
              <a:gd name="connsiteX3" fmla="*/ 0 w 1828800"/>
              <a:gd name="connsiteY3" fmla="*/ 1791220 h 1791220"/>
              <a:gd name="connsiteX0" fmla="*/ 0 w 1828800"/>
              <a:gd name="connsiteY0" fmla="*/ 1791220 h 1791220"/>
              <a:gd name="connsiteX1" fmla="*/ 1321496 w 1828800"/>
              <a:gd name="connsiteY1" fmla="*/ 1434231 h 1791220"/>
              <a:gd name="connsiteX2" fmla="*/ 1828800 w 1828800"/>
              <a:gd name="connsiteY2" fmla="*/ 0 h 1791220"/>
              <a:gd name="connsiteX3" fmla="*/ 0 w 1828800"/>
              <a:gd name="connsiteY3" fmla="*/ 1791220 h 1791220"/>
              <a:gd name="connsiteX0" fmla="*/ 0 w 1828800"/>
              <a:gd name="connsiteY0" fmla="*/ 1791220 h 1791220"/>
              <a:gd name="connsiteX1" fmla="*/ 1321496 w 1828800"/>
              <a:gd name="connsiteY1" fmla="*/ 1434231 h 1791220"/>
              <a:gd name="connsiteX2" fmla="*/ 1828800 w 1828800"/>
              <a:gd name="connsiteY2" fmla="*/ 0 h 1791220"/>
              <a:gd name="connsiteX3" fmla="*/ 0 w 1828800"/>
              <a:gd name="connsiteY3" fmla="*/ 1791220 h 1791220"/>
              <a:gd name="connsiteX0" fmla="*/ 0 w 1828800"/>
              <a:gd name="connsiteY0" fmla="*/ 1791220 h 1791220"/>
              <a:gd name="connsiteX1" fmla="*/ 1321496 w 1828800"/>
              <a:gd name="connsiteY1" fmla="*/ 1434231 h 1791220"/>
              <a:gd name="connsiteX2" fmla="*/ 1828800 w 1828800"/>
              <a:gd name="connsiteY2" fmla="*/ 0 h 1791220"/>
              <a:gd name="connsiteX3" fmla="*/ 0 w 1828800"/>
              <a:gd name="connsiteY3" fmla="*/ 1791220 h 1791220"/>
              <a:gd name="connsiteX0" fmla="*/ 0 w 1828800"/>
              <a:gd name="connsiteY0" fmla="*/ 1791220 h 1791220"/>
              <a:gd name="connsiteX1" fmla="*/ 1321496 w 1828800"/>
              <a:gd name="connsiteY1" fmla="*/ 1434231 h 1791220"/>
              <a:gd name="connsiteX2" fmla="*/ 1828800 w 1828800"/>
              <a:gd name="connsiteY2" fmla="*/ 0 h 1791220"/>
              <a:gd name="connsiteX3" fmla="*/ 0 w 1828800"/>
              <a:gd name="connsiteY3" fmla="*/ 1791220 h 179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791220">
                <a:moveTo>
                  <a:pt x="0" y="1791220"/>
                </a:moveTo>
                <a:cubicBezTo>
                  <a:pt x="513567" y="1776710"/>
                  <a:pt x="1002082" y="1778696"/>
                  <a:pt x="1321496" y="1434231"/>
                </a:cubicBezTo>
                <a:cubicBezTo>
                  <a:pt x="1640910" y="1089766"/>
                  <a:pt x="1728591" y="561686"/>
                  <a:pt x="1828800" y="0"/>
                </a:cubicBezTo>
                <a:cubicBezTo>
                  <a:pt x="735905" y="1099159"/>
                  <a:pt x="1264086" y="554275"/>
                  <a:pt x="0" y="1791220"/>
                </a:cubicBezTo>
                <a:close/>
              </a:path>
            </a:pathLst>
          </a:custGeom>
          <a:pattFill prst="pct25">
            <a:fgClr>
              <a:srgbClr val="FF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10852" y="4013103"/>
            <a:ext cx="2929838" cy="203993"/>
            <a:chOff x="710852" y="4013103"/>
            <a:chExt cx="2929838" cy="203993"/>
          </a:xfrm>
        </p:grpSpPr>
        <p:cxnSp>
          <p:nvCxnSpPr>
            <p:cNvPr id="76" name="Straight Connector 75"/>
            <p:cNvCxnSpPr/>
            <p:nvPr/>
          </p:nvCxnSpPr>
          <p:spPr bwMode="auto">
            <a:xfrm>
              <a:off x="914400" y="4086526"/>
              <a:ext cx="1161288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2096022" y="4086526"/>
              <a:ext cx="5029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2634850" y="4086526"/>
              <a:ext cx="100584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0852" y="4013103"/>
              <a:ext cx="160218" cy="2039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FCB45616-8FDD-42AA-909C-7F0FEB6A648E}" type="slidenum">
              <a:rPr lang="en-US"/>
              <a:pPr/>
              <a:t>16</a:t>
            </a:fld>
            <a:endParaRPr lang="en-US"/>
          </a:p>
        </p:txBody>
      </p:sp>
      <p:sp>
        <p:nvSpPr>
          <p:cNvPr id="18831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3143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314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Line 56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57200" y="2307448"/>
            <a:ext cx="3838822" cy="3407552"/>
            <a:chOff x="457200" y="2307448"/>
            <a:chExt cx="3838822" cy="3407552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V="1">
              <a:off x="914400" y="3420724"/>
              <a:ext cx="18288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9484" y="2307448"/>
              <a:ext cx="160363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21081" y="5187924"/>
              <a:ext cx="174941" cy="146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8" name="Straight Arrow Connector 27"/>
            <p:cNvCxnSpPr/>
            <p:nvPr/>
          </p:nvCxnSpPr>
          <p:spPr bwMode="auto">
            <a:xfrm flipH="1" flipV="1">
              <a:off x="2743200" y="3429000"/>
              <a:ext cx="0" cy="18288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1389" y="3319031"/>
              <a:ext cx="321019" cy="2186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8044" y="5282593"/>
              <a:ext cx="160071" cy="2038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4476" y="2752173"/>
              <a:ext cx="948665" cy="3354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900000">
              <a:off x="834918" y="4486830"/>
              <a:ext cx="963853" cy="2777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 bwMode="auto">
            <a:xfrm flipV="1">
              <a:off x="914400" y="2514600"/>
              <a:ext cx="0" cy="32004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57200" y="5257800"/>
              <a:ext cx="36576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Freeform 60"/>
            <p:cNvSpPr/>
            <p:nvPr/>
          </p:nvSpPr>
          <p:spPr>
            <a:xfrm flipH="1">
              <a:off x="457200" y="5229291"/>
              <a:ext cx="504552" cy="28509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2041742"/>
                <a:gd name="connsiteY0" fmla="*/ 3144032 h 3144032"/>
                <a:gd name="connsiteX1" fmla="*/ 2041742 w 2041742"/>
                <a:gd name="connsiteY1" fmla="*/ 0 h 3144032"/>
                <a:gd name="connsiteX0" fmla="*/ 0 w 1853852"/>
                <a:gd name="connsiteY0" fmla="*/ 1841326 h 1841326"/>
                <a:gd name="connsiteX1" fmla="*/ 1853852 w 1853852"/>
                <a:gd name="connsiteY1" fmla="*/ 0 h 1841326"/>
                <a:gd name="connsiteX0" fmla="*/ 0 w 1853852"/>
                <a:gd name="connsiteY0" fmla="*/ 1841326 h 1841326"/>
                <a:gd name="connsiteX1" fmla="*/ 901873 w 1853852"/>
                <a:gd name="connsiteY1" fmla="*/ 967636 h 1841326"/>
                <a:gd name="connsiteX2" fmla="*/ 1853852 w 1853852"/>
                <a:gd name="connsiteY2" fmla="*/ 0 h 1841326"/>
                <a:gd name="connsiteX0" fmla="*/ 0 w 1853852"/>
                <a:gd name="connsiteY0" fmla="*/ 1841326 h 1841326"/>
                <a:gd name="connsiteX1" fmla="*/ 951977 w 1853852"/>
                <a:gd name="connsiteY1" fmla="*/ 1681619 h 1841326"/>
                <a:gd name="connsiteX2" fmla="*/ 1853852 w 1853852"/>
                <a:gd name="connsiteY2" fmla="*/ 0 h 1841326"/>
                <a:gd name="connsiteX0" fmla="*/ 0 w 1853852"/>
                <a:gd name="connsiteY0" fmla="*/ 1841326 h 1857162"/>
                <a:gd name="connsiteX1" fmla="*/ 951977 w 1853852"/>
                <a:gd name="connsiteY1" fmla="*/ 1681619 h 1857162"/>
                <a:gd name="connsiteX2" fmla="*/ 1853852 w 1853852"/>
                <a:gd name="connsiteY2" fmla="*/ 0 h 1857162"/>
                <a:gd name="connsiteX0" fmla="*/ 0 w 1853852"/>
                <a:gd name="connsiteY0" fmla="*/ 1841326 h 1841326"/>
                <a:gd name="connsiteX1" fmla="*/ 951977 w 1853852"/>
                <a:gd name="connsiteY1" fmla="*/ 1681619 h 1841326"/>
                <a:gd name="connsiteX2" fmla="*/ 1853852 w 1853852"/>
                <a:gd name="connsiteY2" fmla="*/ 0 h 1841326"/>
                <a:gd name="connsiteX0" fmla="*/ 0 w 1853852"/>
                <a:gd name="connsiteY0" fmla="*/ 1841326 h 1841326"/>
                <a:gd name="connsiteX1" fmla="*/ 876821 w 1853852"/>
                <a:gd name="connsiteY1" fmla="*/ 1719197 h 1841326"/>
                <a:gd name="connsiteX2" fmla="*/ 1853852 w 1853852"/>
                <a:gd name="connsiteY2" fmla="*/ 0 h 1841326"/>
                <a:gd name="connsiteX0" fmla="*/ 0 w 2004164"/>
                <a:gd name="connsiteY0" fmla="*/ 2167002 h 2228563"/>
                <a:gd name="connsiteX1" fmla="*/ 876821 w 2004164"/>
                <a:gd name="connsiteY1" fmla="*/ 2044873 h 2228563"/>
                <a:gd name="connsiteX2" fmla="*/ 2004164 w 2004164"/>
                <a:gd name="connsiteY2" fmla="*/ 0 h 2228563"/>
                <a:gd name="connsiteX0" fmla="*/ 0 w 2004164"/>
                <a:gd name="connsiteY0" fmla="*/ 2167002 h 2228563"/>
                <a:gd name="connsiteX1" fmla="*/ 876821 w 2004164"/>
                <a:gd name="connsiteY1" fmla="*/ 2044873 h 2228563"/>
                <a:gd name="connsiteX2" fmla="*/ 2004164 w 2004164"/>
                <a:gd name="connsiteY2" fmla="*/ 0 h 2228563"/>
                <a:gd name="connsiteX0" fmla="*/ 0 w 1979112"/>
                <a:gd name="connsiteY0" fmla="*/ 2229632 h 2295719"/>
                <a:gd name="connsiteX1" fmla="*/ 876821 w 1979112"/>
                <a:gd name="connsiteY1" fmla="*/ 2107503 h 2295719"/>
                <a:gd name="connsiteX2" fmla="*/ 1979112 w 1979112"/>
                <a:gd name="connsiteY2" fmla="*/ 0 h 2295719"/>
                <a:gd name="connsiteX0" fmla="*/ 0 w 1979112"/>
                <a:gd name="connsiteY0" fmla="*/ 2229632 h 2310604"/>
                <a:gd name="connsiteX1" fmla="*/ 876821 w 1979112"/>
                <a:gd name="connsiteY1" fmla="*/ 2107503 h 2310604"/>
                <a:gd name="connsiteX2" fmla="*/ 1979112 w 1979112"/>
                <a:gd name="connsiteY2" fmla="*/ 0 h 2310604"/>
                <a:gd name="connsiteX0" fmla="*/ 0 w 1979112"/>
                <a:gd name="connsiteY0" fmla="*/ 2229632 h 2229632"/>
                <a:gd name="connsiteX1" fmla="*/ 876821 w 1979112"/>
                <a:gd name="connsiteY1" fmla="*/ 2107503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876821 w 1979112"/>
                <a:gd name="connsiteY1" fmla="*/ 2107503 h 2229632"/>
                <a:gd name="connsiteX2" fmla="*/ 1979112 w 1979112"/>
                <a:gd name="connsiteY2" fmla="*/ 0 h 2229632"/>
                <a:gd name="connsiteX0" fmla="*/ 0 w 1979112"/>
                <a:gd name="connsiteY0" fmla="*/ 2229632 h 2235900"/>
                <a:gd name="connsiteX1" fmla="*/ 876821 w 1979112"/>
                <a:gd name="connsiteY1" fmla="*/ 2107503 h 2235900"/>
                <a:gd name="connsiteX2" fmla="*/ 1979112 w 1979112"/>
                <a:gd name="connsiteY2" fmla="*/ 0 h 2235900"/>
                <a:gd name="connsiteX0" fmla="*/ 0 w 1979112"/>
                <a:gd name="connsiteY0" fmla="*/ 2229632 h 2229632"/>
                <a:gd name="connsiteX1" fmla="*/ 876821 w 1979112"/>
                <a:gd name="connsiteY1" fmla="*/ 2107503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876821 w 1979112"/>
                <a:gd name="connsiteY1" fmla="*/ 2107503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951977 w 1979112"/>
                <a:gd name="connsiteY1" fmla="*/ 2069925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951977 w 1979112"/>
                <a:gd name="connsiteY1" fmla="*/ 2069925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989555 w 1979112"/>
                <a:gd name="connsiteY1" fmla="*/ 2082451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989555 w 1979112"/>
                <a:gd name="connsiteY1" fmla="*/ 2082451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1052185 w 1979112"/>
                <a:gd name="connsiteY1" fmla="*/ 2032347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1052185 w 1979112"/>
                <a:gd name="connsiteY1" fmla="*/ 2032347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1052185 w 1979112"/>
                <a:gd name="connsiteY1" fmla="*/ 2032347 h 2229632"/>
                <a:gd name="connsiteX2" fmla="*/ 1979112 w 1979112"/>
                <a:gd name="connsiteY2" fmla="*/ 0 h 2229632"/>
                <a:gd name="connsiteX0" fmla="*/ 0 w 1991638"/>
                <a:gd name="connsiteY0" fmla="*/ 2217105 h 2262123"/>
                <a:gd name="connsiteX1" fmla="*/ 1064711 w 1991638"/>
                <a:gd name="connsiteY1" fmla="*/ 2032347 h 2262123"/>
                <a:gd name="connsiteX2" fmla="*/ 1991638 w 1991638"/>
                <a:gd name="connsiteY2" fmla="*/ 0 h 2262123"/>
                <a:gd name="connsiteX0" fmla="*/ 0 w 1991638"/>
                <a:gd name="connsiteY0" fmla="*/ 2217105 h 2217105"/>
                <a:gd name="connsiteX1" fmla="*/ 1064711 w 1991638"/>
                <a:gd name="connsiteY1" fmla="*/ 2032347 h 2217105"/>
                <a:gd name="connsiteX2" fmla="*/ 1991638 w 1991638"/>
                <a:gd name="connsiteY2" fmla="*/ 0 h 2217105"/>
                <a:gd name="connsiteX0" fmla="*/ 0 w 1991638"/>
                <a:gd name="connsiteY0" fmla="*/ 2217105 h 2217105"/>
                <a:gd name="connsiteX1" fmla="*/ 1064711 w 1991638"/>
                <a:gd name="connsiteY1" fmla="*/ 2032347 h 2217105"/>
                <a:gd name="connsiteX2" fmla="*/ 1991638 w 1991638"/>
                <a:gd name="connsiteY2" fmla="*/ 0 h 2217105"/>
                <a:gd name="connsiteX0" fmla="*/ 0 w 1991638"/>
                <a:gd name="connsiteY0" fmla="*/ 2217105 h 2217105"/>
                <a:gd name="connsiteX1" fmla="*/ 1064711 w 1991638"/>
                <a:gd name="connsiteY1" fmla="*/ 2032347 h 2217105"/>
                <a:gd name="connsiteX2" fmla="*/ 1991638 w 1991638"/>
                <a:gd name="connsiteY2" fmla="*/ 0 h 2217105"/>
                <a:gd name="connsiteX0" fmla="*/ 0 w 1991638"/>
                <a:gd name="connsiteY0" fmla="*/ 2217105 h 2217105"/>
                <a:gd name="connsiteX1" fmla="*/ 1991638 w 1991638"/>
                <a:gd name="connsiteY1" fmla="*/ 0 h 2217105"/>
                <a:gd name="connsiteX0" fmla="*/ 0 w 1991638"/>
                <a:gd name="connsiteY0" fmla="*/ 2217105 h 2217105"/>
                <a:gd name="connsiteX1" fmla="*/ 1991638 w 1991638"/>
                <a:gd name="connsiteY1" fmla="*/ 0 h 2217105"/>
                <a:gd name="connsiteX0" fmla="*/ 0 w 1991638"/>
                <a:gd name="connsiteY0" fmla="*/ 2217105 h 2217105"/>
                <a:gd name="connsiteX1" fmla="*/ 1991638 w 1991638"/>
                <a:gd name="connsiteY1" fmla="*/ 0 h 2217105"/>
                <a:gd name="connsiteX0" fmla="*/ 0 w 1991638"/>
                <a:gd name="connsiteY0" fmla="*/ 2217105 h 2217105"/>
                <a:gd name="connsiteX1" fmla="*/ 1991638 w 1991638"/>
                <a:gd name="connsiteY1" fmla="*/ 0 h 2217105"/>
                <a:gd name="connsiteX0" fmla="*/ 0 w 1991638"/>
                <a:gd name="connsiteY0" fmla="*/ 2217105 h 2217105"/>
                <a:gd name="connsiteX1" fmla="*/ 1991638 w 1991638"/>
                <a:gd name="connsiteY1" fmla="*/ 0 h 2217105"/>
                <a:gd name="connsiteX0" fmla="*/ 0 w 1991638"/>
                <a:gd name="connsiteY0" fmla="*/ 2217105 h 2217105"/>
                <a:gd name="connsiteX1" fmla="*/ 1991638 w 1991638"/>
                <a:gd name="connsiteY1" fmla="*/ 0 h 2217105"/>
                <a:gd name="connsiteX0" fmla="*/ 0 w 1903956"/>
                <a:gd name="connsiteY0" fmla="*/ 2217105 h 2217105"/>
                <a:gd name="connsiteX1" fmla="*/ 1903956 w 1903956"/>
                <a:gd name="connsiteY1" fmla="*/ 0 h 2217105"/>
                <a:gd name="connsiteX0" fmla="*/ 0 w 1903956"/>
                <a:gd name="connsiteY0" fmla="*/ 2217105 h 2217105"/>
                <a:gd name="connsiteX1" fmla="*/ 1903956 w 1903956"/>
                <a:gd name="connsiteY1" fmla="*/ 0 h 2217105"/>
                <a:gd name="connsiteX0" fmla="*/ 0 w 1903956"/>
                <a:gd name="connsiteY0" fmla="*/ 2217105 h 2217105"/>
                <a:gd name="connsiteX1" fmla="*/ 1903956 w 1903956"/>
                <a:gd name="connsiteY1" fmla="*/ 0 h 2217105"/>
                <a:gd name="connsiteX0" fmla="*/ 0 w 1903956"/>
                <a:gd name="connsiteY0" fmla="*/ 2217105 h 2217105"/>
                <a:gd name="connsiteX1" fmla="*/ 1903956 w 1903956"/>
                <a:gd name="connsiteY1" fmla="*/ 0 h 2217105"/>
                <a:gd name="connsiteX0" fmla="*/ 0 w 1903956"/>
                <a:gd name="connsiteY0" fmla="*/ 2217105 h 2217105"/>
                <a:gd name="connsiteX1" fmla="*/ 1903956 w 1903956"/>
                <a:gd name="connsiteY1" fmla="*/ 0 h 2217105"/>
                <a:gd name="connsiteX0" fmla="*/ 0 w 1903956"/>
                <a:gd name="connsiteY0" fmla="*/ 2217105 h 2217105"/>
                <a:gd name="connsiteX1" fmla="*/ 743212 w 1903956"/>
                <a:gd name="connsiteY1" fmla="*/ 2153431 h 2217105"/>
                <a:gd name="connsiteX2" fmla="*/ 1903956 w 1903956"/>
                <a:gd name="connsiteY2" fmla="*/ 0 h 2217105"/>
                <a:gd name="connsiteX0" fmla="*/ 0 w 1903956"/>
                <a:gd name="connsiteY0" fmla="*/ 2217105 h 2217105"/>
                <a:gd name="connsiteX1" fmla="*/ 743212 w 1903956"/>
                <a:gd name="connsiteY1" fmla="*/ 2153431 h 2217105"/>
                <a:gd name="connsiteX2" fmla="*/ 1903956 w 1903956"/>
                <a:gd name="connsiteY2" fmla="*/ 0 h 2217105"/>
                <a:gd name="connsiteX0" fmla="*/ 0 w 1903956"/>
                <a:gd name="connsiteY0" fmla="*/ 2217105 h 2217105"/>
                <a:gd name="connsiteX1" fmla="*/ 743212 w 1903956"/>
                <a:gd name="connsiteY1" fmla="*/ 2153431 h 2217105"/>
                <a:gd name="connsiteX2" fmla="*/ 1903956 w 1903956"/>
                <a:gd name="connsiteY2" fmla="*/ 0 h 2217105"/>
                <a:gd name="connsiteX0" fmla="*/ 0 w 1903956"/>
                <a:gd name="connsiteY0" fmla="*/ 2217105 h 2225016"/>
                <a:gd name="connsiteX1" fmla="*/ 467640 w 1903956"/>
                <a:gd name="connsiteY1" fmla="*/ 2191009 h 2225016"/>
                <a:gd name="connsiteX2" fmla="*/ 1903956 w 1903956"/>
                <a:gd name="connsiteY2" fmla="*/ 0 h 2225016"/>
                <a:gd name="connsiteX0" fmla="*/ 36912 w 1940868"/>
                <a:gd name="connsiteY0" fmla="*/ 2217105 h 2219518"/>
                <a:gd name="connsiteX1" fmla="*/ 504552 w 1940868"/>
                <a:gd name="connsiteY1" fmla="*/ 2191009 h 2219518"/>
                <a:gd name="connsiteX2" fmla="*/ 1940868 w 1940868"/>
                <a:gd name="connsiteY2" fmla="*/ 0 h 2219518"/>
                <a:gd name="connsiteX0" fmla="*/ 36912 w 504552"/>
                <a:gd name="connsiteY0" fmla="*/ 26096 h 28509"/>
                <a:gd name="connsiteX1" fmla="*/ 504552 w 504552"/>
                <a:gd name="connsiteY1" fmla="*/ 0 h 2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552" h="28509">
                  <a:moveTo>
                    <a:pt x="36912" y="26096"/>
                  </a:moveTo>
                  <a:cubicBezTo>
                    <a:pt x="284649" y="4871"/>
                    <a:pt x="-444643" y="58803"/>
                    <a:pt x="504552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914401" y="3040695"/>
              <a:ext cx="1903956" cy="2217105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2041742"/>
                <a:gd name="connsiteY0" fmla="*/ 3144032 h 3144032"/>
                <a:gd name="connsiteX1" fmla="*/ 2041742 w 2041742"/>
                <a:gd name="connsiteY1" fmla="*/ 0 h 3144032"/>
                <a:gd name="connsiteX0" fmla="*/ 0 w 1853852"/>
                <a:gd name="connsiteY0" fmla="*/ 1841326 h 1841326"/>
                <a:gd name="connsiteX1" fmla="*/ 1853852 w 1853852"/>
                <a:gd name="connsiteY1" fmla="*/ 0 h 1841326"/>
                <a:gd name="connsiteX0" fmla="*/ 0 w 1853852"/>
                <a:gd name="connsiteY0" fmla="*/ 1841326 h 1841326"/>
                <a:gd name="connsiteX1" fmla="*/ 901873 w 1853852"/>
                <a:gd name="connsiteY1" fmla="*/ 967636 h 1841326"/>
                <a:gd name="connsiteX2" fmla="*/ 1853852 w 1853852"/>
                <a:gd name="connsiteY2" fmla="*/ 0 h 1841326"/>
                <a:gd name="connsiteX0" fmla="*/ 0 w 1853852"/>
                <a:gd name="connsiteY0" fmla="*/ 1841326 h 1841326"/>
                <a:gd name="connsiteX1" fmla="*/ 951977 w 1853852"/>
                <a:gd name="connsiteY1" fmla="*/ 1681619 h 1841326"/>
                <a:gd name="connsiteX2" fmla="*/ 1853852 w 1853852"/>
                <a:gd name="connsiteY2" fmla="*/ 0 h 1841326"/>
                <a:gd name="connsiteX0" fmla="*/ 0 w 1853852"/>
                <a:gd name="connsiteY0" fmla="*/ 1841326 h 1857162"/>
                <a:gd name="connsiteX1" fmla="*/ 951977 w 1853852"/>
                <a:gd name="connsiteY1" fmla="*/ 1681619 h 1857162"/>
                <a:gd name="connsiteX2" fmla="*/ 1853852 w 1853852"/>
                <a:gd name="connsiteY2" fmla="*/ 0 h 1857162"/>
                <a:gd name="connsiteX0" fmla="*/ 0 w 1853852"/>
                <a:gd name="connsiteY0" fmla="*/ 1841326 h 1841326"/>
                <a:gd name="connsiteX1" fmla="*/ 951977 w 1853852"/>
                <a:gd name="connsiteY1" fmla="*/ 1681619 h 1841326"/>
                <a:gd name="connsiteX2" fmla="*/ 1853852 w 1853852"/>
                <a:gd name="connsiteY2" fmla="*/ 0 h 1841326"/>
                <a:gd name="connsiteX0" fmla="*/ 0 w 1853852"/>
                <a:gd name="connsiteY0" fmla="*/ 1841326 h 1841326"/>
                <a:gd name="connsiteX1" fmla="*/ 876821 w 1853852"/>
                <a:gd name="connsiteY1" fmla="*/ 1719197 h 1841326"/>
                <a:gd name="connsiteX2" fmla="*/ 1853852 w 1853852"/>
                <a:gd name="connsiteY2" fmla="*/ 0 h 1841326"/>
                <a:gd name="connsiteX0" fmla="*/ 0 w 2004164"/>
                <a:gd name="connsiteY0" fmla="*/ 2167002 h 2228563"/>
                <a:gd name="connsiteX1" fmla="*/ 876821 w 2004164"/>
                <a:gd name="connsiteY1" fmla="*/ 2044873 h 2228563"/>
                <a:gd name="connsiteX2" fmla="*/ 2004164 w 2004164"/>
                <a:gd name="connsiteY2" fmla="*/ 0 h 2228563"/>
                <a:gd name="connsiteX0" fmla="*/ 0 w 2004164"/>
                <a:gd name="connsiteY0" fmla="*/ 2167002 h 2228563"/>
                <a:gd name="connsiteX1" fmla="*/ 876821 w 2004164"/>
                <a:gd name="connsiteY1" fmla="*/ 2044873 h 2228563"/>
                <a:gd name="connsiteX2" fmla="*/ 2004164 w 2004164"/>
                <a:gd name="connsiteY2" fmla="*/ 0 h 2228563"/>
                <a:gd name="connsiteX0" fmla="*/ 0 w 1979112"/>
                <a:gd name="connsiteY0" fmla="*/ 2229632 h 2295719"/>
                <a:gd name="connsiteX1" fmla="*/ 876821 w 1979112"/>
                <a:gd name="connsiteY1" fmla="*/ 2107503 h 2295719"/>
                <a:gd name="connsiteX2" fmla="*/ 1979112 w 1979112"/>
                <a:gd name="connsiteY2" fmla="*/ 0 h 2295719"/>
                <a:gd name="connsiteX0" fmla="*/ 0 w 1979112"/>
                <a:gd name="connsiteY0" fmla="*/ 2229632 h 2310604"/>
                <a:gd name="connsiteX1" fmla="*/ 876821 w 1979112"/>
                <a:gd name="connsiteY1" fmla="*/ 2107503 h 2310604"/>
                <a:gd name="connsiteX2" fmla="*/ 1979112 w 1979112"/>
                <a:gd name="connsiteY2" fmla="*/ 0 h 2310604"/>
                <a:gd name="connsiteX0" fmla="*/ 0 w 1979112"/>
                <a:gd name="connsiteY0" fmla="*/ 2229632 h 2229632"/>
                <a:gd name="connsiteX1" fmla="*/ 876821 w 1979112"/>
                <a:gd name="connsiteY1" fmla="*/ 2107503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876821 w 1979112"/>
                <a:gd name="connsiteY1" fmla="*/ 2107503 h 2229632"/>
                <a:gd name="connsiteX2" fmla="*/ 1979112 w 1979112"/>
                <a:gd name="connsiteY2" fmla="*/ 0 h 2229632"/>
                <a:gd name="connsiteX0" fmla="*/ 0 w 1979112"/>
                <a:gd name="connsiteY0" fmla="*/ 2229632 h 2235900"/>
                <a:gd name="connsiteX1" fmla="*/ 876821 w 1979112"/>
                <a:gd name="connsiteY1" fmla="*/ 2107503 h 2235900"/>
                <a:gd name="connsiteX2" fmla="*/ 1979112 w 1979112"/>
                <a:gd name="connsiteY2" fmla="*/ 0 h 2235900"/>
                <a:gd name="connsiteX0" fmla="*/ 0 w 1979112"/>
                <a:gd name="connsiteY0" fmla="*/ 2229632 h 2229632"/>
                <a:gd name="connsiteX1" fmla="*/ 876821 w 1979112"/>
                <a:gd name="connsiteY1" fmla="*/ 2107503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876821 w 1979112"/>
                <a:gd name="connsiteY1" fmla="*/ 2107503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951977 w 1979112"/>
                <a:gd name="connsiteY1" fmla="*/ 2069925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951977 w 1979112"/>
                <a:gd name="connsiteY1" fmla="*/ 2069925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989555 w 1979112"/>
                <a:gd name="connsiteY1" fmla="*/ 2082451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989555 w 1979112"/>
                <a:gd name="connsiteY1" fmla="*/ 2082451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1052185 w 1979112"/>
                <a:gd name="connsiteY1" fmla="*/ 2032347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1052185 w 1979112"/>
                <a:gd name="connsiteY1" fmla="*/ 2032347 h 2229632"/>
                <a:gd name="connsiteX2" fmla="*/ 1979112 w 1979112"/>
                <a:gd name="connsiteY2" fmla="*/ 0 h 2229632"/>
                <a:gd name="connsiteX0" fmla="*/ 0 w 1979112"/>
                <a:gd name="connsiteY0" fmla="*/ 2229632 h 2229632"/>
                <a:gd name="connsiteX1" fmla="*/ 1052185 w 1979112"/>
                <a:gd name="connsiteY1" fmla="*/ 2032347 h 2229632"/>
                <a:gd name="connsiteX2" fmla="*/ 1979112 w 1979112"/>
                <a:gd name="connsiteY2" fmla="*/ 0 h 2229632"/>
                <a:gd name="connsiteX0" fmla="*/ 0 w 1991638"/>
                <a:gd name="connsiteY0" fmla="*/ 2217105 h 2262123"/>
                <a:gd name="connsiteX1" fmla="*/ 1064711 w 1991638"/>
                <a:gd name="connsiteY1" fmla="*/ 2032347 h 2262123"/>
                <a:gd name="connsiteX2" fmla="*/ 1991638 w 1991638"/>
                <a:gd name="connsiteY2" fmla="*/ 0 h 2262123"/>
                <a:gd name="connsiteX0" fmla="*/ 0 w 1991638"/>
                <a:gd name="connsiteY0" fmla="*/ 2217105 h 2217105"/>
                <a:gd name="connsiteX1" fmla="*/ 1064711 w 1991638"/>
                <a:gd name="connsiteY1" fmla="*/ 2032347 h 2217105"/>
                <a:gd name="connsiteX2" fmla="*/ 1991638 w 1991638"/>
                <a:gd name="connsiteY2" fmla="*/ 0 h 2217105"/>
                <a:gd name="connsiteX0" fmla="*/ 0 w 1991638"/>
                <a:gd name="connsiteY0" fmla="*/ 2217105 h 2217105"/>
                <a:gd name="connsiteX1" fmla="*/ 1064711 w 1991638"/>
                <a:gd name="connsiteY1" fmla="*/ 2032347 h 2217105"/>
                <a:gd name="connsiteX2" fmla="*/ 1991638 w 1991638"/>
                <a:gd name="connsiteY2" fmla="*/ 0 h 2217105"/>
                <a:gd name="connsiteX0" fmla="*/ 0 w 1991638"/>
                <a:gd name="connsiteY0" fmla="*/ 2217105 h 2217105"/>
                <a:gd name="connsiteX1" fmla="*/ 1064711 w 1991638"/>
                <a:gd name="connsiteY1" fmla="*/ 2032347 h 2217105"/>
                <a:gd name="connsiteX2" fmla="*/ 1991638 w 1991638"/>
                <a:gd name="connsiteY2" fmla="*/ 0 h 2217105"/>
                <a:gd name="connsiteX0" fmla="*/ 0 w 1991638"/>
                <a:gd name="connsiteY0" fmla="*/ 2217105 h 2217105"/>
                <a:gd name="connsiteX1" fmla="*/ 1991638 w 1991638"/>
                <a:gd name="connsiteY1" fmla="*/ 0 h 2217105"/>
                <a:gd name="connsiteX0" fmla="*/ 0 w 1991638"/>
                <a:gd name="connsiteY0" fmla="*/ 2217105 h 2217105"/>
                <a:gd name="connsiteX1" fmla="*/ 1991638 w 1991638"/>
                <a:gd name="connsiteY1" fmla="*/ 0 h 2217105"/>
                <a:gd name="connsiteX0" fmla="*/ 0 w 1991638"/>
                <a:gd name="connsiteY0" fmla="*/ 2217105 h 2217105"/>
                <a:gd name="connsiteX1" fmla="*/ 1991638 w 1991638"/>
                <a:gd name="connsiteY1" fmla="*/ 0 h 2217105"/>
                <a:gd name="connsiteX0" fmla="*/ 0 w 1991638"/>
                <a:gd name="connsiteY0" fmla="*/ 2217105 h 2217105"/>
                <a:gd name="connsiteX1" fmla="*/ 1991638 w 1991638"/>
                <a:gd name="connsiteY1" fmla="*/ 0 h 2217105"/>
                <a:gd name="connsiteX0" fmla="*/ 0 w 1991638"/>
                <a:gd name="connsiteY0" fmla="*/ 2217105 h 2217105"/>
                <a:gd name="connsiteX1" fmla="*/ 1991638 w 1991638"/>
                <a:gd name="connsiteY1" fmla="*/ 0 h 2217105"/>
                <a:gd name="connsiteX0" fmla="*/ 0 w 1991638"/>
                <a:gd name="connsiteY0" fmla="*/ 2217105 h 2217105"/>
                <a:gd name="connsiteX1" fmla="*/ 1991638 w 1991638"/>
                <a:gd name="connsiteY1" fmla="*/ 0 h 2217105"/>
                <a:gd name="connsiteX0" fmla="*/ 0 w 1903956"/>
                <a:gd name="connsiteY0" fmla="*/ 2217105 h 2217105"/>
                <a:gd name="connsiteX1" fmla="*/ 1903956 w 1903956"/>
                <a:gd name="connsiteY1" fmla="*/ 0 h 2217105"/>
                <a:gd name="connsiteX0" fmla="*/ 0 w 1903956"/>
                <a:gd name="connsiteY0" fmla="*/ 2217105 h 2217105"/>
                <a:gd name="connsiteX1" fmla="*/ 1903956 w 1903956"/>
                <a:gd name="connsiteY1" fmla="*/ 0 h 2217105"/>
                <a:gd name="connsiteX0" fmla="*/ 0 w 1903956"/>
                <a:gd name="connsiteY0" fmla="*/ 2217105 h 2217105"/>
                <a:gd name="connsiteX1" fmla="*/ 1903956 w 1903956"/>
                <a:gd name="connsiteY1" fmla="*/ 0 h 2217105"/>
                <a:gd name="connsiteX0" fmla="*/ 0 w 1903956"/>
                <a:gd name="connsiteY0" fmla="*/ 2217105 h 2217105"/>
                <a:gd name="connsiteX1" fmla="*/ 1903956 w 1903956"/>
                <a:gd name="connsiteY1" fmla="*/ 0 h 2217105"/>
                <a:gd name="connsiteX0" fmla="*/ 0 w 1903956"/>
                <a:gd name="connsiteY0" fmla="*/ 2217105 h 2217105"/>
                <a:gd name="connsiteX1" fmla="*/ 1903956 w 1903956"/>
                <a:gd name="connsiteY1" fmla="*/ 0 h 221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3956" h="2217105">
                  <a:moveTo>
                    <a:pt x="0" y="2217105"/>
                  </a:moveTo>
                  <a:cubicBezTo>
                    <a:pt x="1565753" y="2204580"/>
                    <a:pt x="1565753" y="1741117"/>
                    <a:pt x="1903956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57200" y="2895600"/>
              <a:ext cx="2819400" cy="2819400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780" h="388306">
                  <a:moveTo>
                    <a:pt x="0" y="388306"/>
                  </a:moveTo>
                  <a:lnTo>
                    <a:pt x="375780" y="0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 bwMode="auto">
          <a:xfrm>
            <a:off x="3657673" y="2514600"/>
            <a:ext cx="184686" cy="3200400"/>
            <a:chOff x="3657600" y="2514600"/>
            <a:chExt cx="184686" cy="32004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3657600" y="2514600"/>
              <a:ext cx="0" cy="320040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82797" y="5282593"/>
              <a:ext cx="159489" cy="2178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4" name="Arc 59"/>
          <p:cNvSpPr>
            <a:spLocks/>
          </p:cNvSpPr>
          <p:nvPr/>
        </p:nvSpPr>
        <p:spPr bwMode="auto">
          <a:xfrm>
            <a:off x="3482453" y="2601565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2852" y="1981200"/>
            <a:ext cx="3108474" cy="569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9570" y="2730674"/>
            <a:ext cx="3239838" cy="306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4570" y="3289069"/>
            <a:ext cx="4582227" cy="6716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1282" y="3276661"/>
            <a:ext cx="3605604" cy="685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170" y="3380293"/>
            <a:ext cx="759305" cy="5692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203" y="3505261"/>
            <a:ext cx="1022041" cy="306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" name="Rectangle 93"/>
          <p:cNvSpPr/>
          <p:nvPr/>
        </p:nvSpPr>
        <p:spPr bwMode="auto">
          <a:xfrm>
            <a:off x="4997624" y="1477030"/>
            <a:ext cx="3995928" cy="29260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2" name="Straight Arrow Connector 111"/>
          <p:cNvCxnSpPr/>
          <p:nvPr/>
        </p:nvCxnSpPr>
        <p:spPr bwMode="auto">
          <a:xfrm flipH="1">
            <a:off x="5791200" y="2371959"/>
            <a:ext cx="1204389" cy="93115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Arrow Connector 123"/>
          <p:cNvCxnSpPr/>
          <p:nvPr/>
        </p:nvCxnSpPr>
        <p:spPr bwMode="auto">
          <a:xfrm>
            <a:off x="7138086" y="2976679"/>
            <a:ext cx="429137" cy="452321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Rectangle 43"/>
          <p:cNvSpPr>
            <a:spLocks noChangeArrowheads="1"/>
          </p:cNvSpPr>
          <p:nvPr/>
        </p:nvSpPr>
        <p:spPr bwMode="auto">
          <a:xfrm>
            <a:off x="8826674" y="350630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" name="Group 91"/>
          <p:cNvGrpSpPr/>
          <p:nvPr/>
        </p:nvGrpSpPr>
        <p:grpSpPr bwMode="auto">
          <a:xfrm>
            <a:off x="7138086" y="4190258"/>
            <a:ext cx="1853514" cy="457942"/>
            <a:chOff x="6145630" y="4821828"/>
            <a:chExt cx="1853514" cy="457942"/>
          </a:xfrm>
        </p:grpSpPr>
        <p:pic>
          <p:nvPicPr>
            <p:cNvPr id="104" name="Picture 4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931" y="4821828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45630" y="5098053"/>
              <a:ext cx="1853514" cy="1817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041748" y="2567084"/>
            <a:ext cx="1347796" cy="1509746"/>
            <a:chOff x="1041748" y="2567084"/>
            <a:chExt cx="1347796" cy="1509746"/>
          </a:xfrm>
        </p:grpSpPr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1748" y="2567084"/>
              <a:ext cx="1230369" cy="2011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4" name="Straight Arrow Connector 63"/>
            <p:cNvCxnSpPr/>
            <p:nvPr/>
          </p:nvCxnSpPr>
          <p:spPr bwMode="auto">
            <a:xfrm>
              <a:off x="1681985" y="2761488"/>
              <a:ext cx="707559" cy="131534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/>
          <p:nvPr/>
        </p:nvGrpSpPr>
        <p:grpSpPr bwMode="auto">
          <a:xfrm>
            <a:off x="1574102" y="4086526"/>
            <a:ext cx="521847" cy="2211187"/>
            <a:chOff x="1574175" y="4086526"/>
            <a:chExt cx="521847" cy="2211187"/>
          </a:xfrm>
        </p:grpSpPr>
        <p:cxnSp>
          <p:nvCxnSpPr>
            <p:cNvPr id="46" name="Straight Connector 45"/>
            <p:cNvCxnSpPr/>
            <p:nvPr/>
          </p:nvCxnSpPr>
          <p:spPr bwMode="auto">
            <a:xfrm flipH="1">
              <a:off x="2096022" y="4086526"/>
              <a:ext cx="0" cy="117957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4175" y="5745312"/>
              <a:ext cx="203332" cy="5524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0" name="Straight Arrow Connector 59"/>
            <p:cNvCxnSpPr/>
            <p:nvPr/>
          </p:nvCxnSpPr>
          <p:spPr bwMode="auto">
            <a:xfrm flipV="1">
              <a:off x="1730375" y="5271370"/>
              <a:ext cx="353121" cy="42484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 bwMode="auto">
          <a:xfrm>
            <a:off x="2089616" y="4086526"/>
            <a:ext cx="513856" cy="2318722"/>
            <a:chOff x="2089543" y="4086526"/>
            <a:chExt cx="513856" cy="2318722"/>
          </a:xfrm>
        </p:grpSpPr>
        <p:cxnSp>
          <p:nvCxnSpPr>
            <p:cNvPr id="71" name="Straight Connector 70"/>
            <p:cNvCxnSpPr/>
            <p:nvPr/>
          </p:nvCxnSpPr>
          <p:spPr bwMode="auto">
            <a:xfrm flipH="1">
              <a:off x="2603399" y="4086526"/>
              <a:ext cx="0" cy="117957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89543" y="6084518"/>
              <a:ext cx="408122" cy="3207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9" name="Straight Arrow Connector 78"/>
            <p:cNvCxnSpPr/>
            <p:nvPr/>
          </p:nvCxnSpPr>
          <p:spPr bwMode="auto">
            <a:xfrm flipV="1">
              <a:off x="2420575" y="5271370"/>
              <a:ext cx="182824" cy="79957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2089616" y="2313432"/>
            <a:ext cx="2421457" cy="1775272"/>
            <a:chOff x="2089616" y="2313432"/>
            <a:chExt cx="2421457" cy="1775272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flipV="1">
              <a:off x="2865153" y="2313432"/>
              <a:ext cx="1645920" cy="171907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2089616" y="4088704"/>
              <a:ext cx="1551074" cy="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602348" y="2944368"/>
            <a:ext cx="1944982" cy="1143000"/>
            <a:chOff x="2602348" y="2944368"/>
            <a:chExt cx="1944982" cy="1143000"/>
          </a:xfrm>
        </p:grpSpPr>
        <p:cxnSp>
          <p:nvCxnSpPr>
            <p:cNvPr id="90" name="Straight Arrow Connector 89"/>
            <p:cNvCxnSpPr/>
            <p:nvPr/>
          </p:nvCxnSpPr>
          <p:spPr bwMode="auto">
            <a:xfrm flipV="1">
              <a:off x="3130010" y="2944368"/>
              <a:ext cx="1417320" cy="108813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2602348" y="4087368"/>
              <a:ext cx="1055325" cy="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3675888" y="1688573"/>
            <a:ext cx="728104" cy="1673352"/>
            <a:chOff x="3675888" y="1688573"/>
            <a:chExt cx="728104" cy="1673352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 flipH="1">
              <a:off x="3937648" y="1688573"/>
              <a:ext cx="466344" cy="167335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/>
            <p:nvPr/>
          </p:nvCxnSpPr>
          <p:spPr bwMode="auto">
            <a:xfrm flipH="1">
              <a:off x="3675888" y="3352800"/>
              <a:ext cx="256032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062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6" grpId="0" animBg="1"/>
      <p:bldP spid="24" grpId="0" animBg="1"/>
      <p:bldP spid="94" grpId="0" animBg="1"/>
      <p:bldP spid="94" grpId="1" animBg="1"/>
      <p:bldP spid="1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263996" y="4339373"/>
            <a:ext cx="1991638" cy="1315231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2129425"/>
              <a:gd name="connsiteY0" fmla="*/ 1341972 h 1411572"/>
              <a:gd name="connsiteX1" fmla="*/ 1672225 w 2129425"/>
              <a:gd name="connsiteY1" fmla="*/ 33003 h 1411572"/>
              <a:gd name="connsiteX2" fmla="*/ 2129425 w 2129425"/>
              <a:gd name="connsiteY2" fmla="*/ 490203 h 1411572"/>
              <a:gd name="connsiteX3" fmla="*/ 1672225 w 2129425"/>
              <a:gd name="connsiteY3" fmla="*/ 947403 h 1411572"/>
              <a:gd name="connsiteX4" fmla="*/ 0 w 2129425"/>
              <a:gd name="connsiteY4" fmla="*/ 1341972 h 1411572"/>
              <a:gd name="connsiteX0" fmla="*/ 0 w 2129425"/>
              <a:gd name="connsiteY0" fmla="*/ 1341972 h 1411572"/>
              <a:gd name="connsiteX1" fmla="*/ 1672225 w 2129425"/>
              <a:gd name="connsiteY1" fmla="*/ 33003 h 1411572"/>
              <a:gd name="connsiteX2" fmla="*/ 2129425 w 2129425"/>
              <a:gd name="connsiteY2" fmla="*/ 490203 h 1411572"/>
              <a:gd name="connsiteX3" fmla="*/ 1672225 w 2129425"/>
              <a:gd name="connsiteY3" fmla="*/ 947403 h 1411572"/>
              <a:gd name="connsiteX4" fmla="*/ 0 w 2129425"/>
              <a:gd name="connsiteY4" fmla="*/ 1341972 h 1411572"/>
              <a:gd name="connsiteX0" fmla="*/ 0 w 2129425"/>
              <a:gd name="connsiteY0" fmla="*/ 1021739 h 1091339"/>
              <a:gd name="connsiteX1" fmla="*/ 1070975 w 2129425"/>
              <a:gd name="connsiteY1" fmla="*/ 126129 h 1091339"/>
              <a:gd name="connsiteX2" fmla="*/ 2129425 w 2129425"/>
              <a:gd name="connsiteY2" fmla="*/ 169970 h 1091339"/>
              <a:gd name="connsiteX3" fmla="*/ 1672225 w 2129425"/>
              <a:gd name="connsiteY3" fmla="*/ 627170 h 1091339"/>
              <a:gd name="connsiteX4" fmla="*/ 0 w 2129425"/>
              <a:gd name="connsiteY4" fmla="*/ 1021739 h 1091339"/>
              <a:gd name="connsiteX0" fmla="*/ 0 w 1979455"/>
              <a:gd name="connsiteY0" fmla="*/ 1289301 h 1364635"/>
              <a:gd name="connsiteX1" fmla="*/ 1070975 w 1979455"/>
              <a:gd name="connsiteY1" fmla="*/ 393691 h 1364635"/>
              <a:gd name="connsiteX2" fmla="*/ 1979112 w 1979455"/>
              <a:gd name="connsiteY2" fmla="*/ 86804 h 1364635"/>
              <a:gd name="connsiteX3" fmla="*/ 1672225 w 1979455"/>
              <a:gd name="connsiteY3" fmla="*/ 894732 h 1364635"/>
              <a:gd name="connsiteX4" fmla="*/ 0 w 1979455"/>
              <a:gd name="connsiteY4" fmla="*/ 1289301 h 1364635"/>
              <a:gd name="connsiteX0" fmla="*/ 0 w 1979455"/>
              <a:gd name="connsiteY0" fmla="*/ 1289301 h 1364635"/>
              <a:gd name="connsiteX1" fmla="*/ 1070975 w 1979455"/>
              <a:gd name="connsiteY1" fmla="*/ 393691 h 1364635"/>
              <a:gd name="connsiteX2" fmla="*/ 1979112 w 1979455"/>
              <a:gd name="connsiteY2" fmla="*/ 86804 h 1364635"/>
              <a:gd name="connsiteX3" fmla="*/ 1672225 w 1979455"/>
              <a:gd name="connsiteY3" fmla="*/ 894732 h 1364635"/>
              <a:gd name="connsiteX4" fmla="*/ 0 w 1979455"/>
              <a:gd name="connsiteY4" fmla="*/ 1289301 h 1364635"/>
              <a:gd name="connsiteX0" fmla="*/ 0 w 1979112"/>
              <a:gd name="connsiteY0" fmla="*/ 1289301 h 1353570"/>
              <a:gd name="connsiteX1" fmla="*/ 1070975 w 1979112"/>
              <a:gd name="connsiteY1" fmla="*/ 393691 h 1353570"/>
              <a:gd name="connsiteX2" fmla="*/ 1979112 w 1979112"/>
              <a:gd name="connsiteY2" fmla="*/ 86804 h 1353570"/>
              <a:gd name="connsiteX3" fmla="*/ 1208762 w 1979112"/>
              <a:gd name="connsiteY3" fmla="*/ 781998 h 1353570"/>
              <a:gd name="connsiteX4" fmla="*/ 0 w 1979112"/>
              <a:gd name="connsiteY4" fmla="*/ 1289301 h 1353570"/>
              <a:gd name="connsiteX0" fmla="*/ 0 w 1979112"/>
              <a:gd name="connsiteY0" fmla="*/ 1202497 h 1266766"/>
              <a:gd name="connsiteX1" fmla="*/ 1070975 w 1979112"/>
              <a:gd name="connsiteY1" fmla="*/ 306887 h 1266766"/>
              <a:gd name="connsiteX2" fmla="*/ 1979112 w 1979112"/>
              <a:gd name="connsiteY2" fmla="*/ 0 h 1266766"/>
              <a:gd name="connsiteX3" fmla="*/ 1208762 w 1979112"/>
              <a:gd name="connsiteY3" fmla="*/ 695194 h 1266766"/>
              <a:gd name="connsiteX4" fmla="*/ 0 w 1979112"/>
              <a:gd name="connsiteY4" fmla="*/ 1202497 h 1266766"/>
              <a:gd name="connsiteX0" fmla="*/ 0 w 1979112"/>
              <a:gd name="connsiteY0" fmla="*/ 1202497 h 1266766"/>
              <a:gd name="connsiteX1" fmla="*/ 1070975 w 1979112"/>
              <a:gd name="connsiteY1" fmla="*/ 306887 h 1266766"/>
              <a:gd name="connsiteX2" fmla="*/ 1979112 w 1979112"/>
              <a:gd name="connsiteY2" fmla="*/ 0 h 1266766"/>
              <a:gd name="connsiteX3" fmla="*/ 1208762 w 1979112"/>
              <a:gd name="connsiteY3" fmla="*/ 695194 h 1266766"/>
              <a:gd name="connsiteX4" fmla="*/ 0 w 1979112"/>
              <a:gd name="connsiteY4" fmla="*/ 1202497 h 1266766"/>
              <a:gd name="connsiteX0" fmla="*/ 154 w 1979266"/>
              <a:gd name="connsiteY0" fmla="*/ 1202497 h 1266766"/>
              <a:gd name="connsiteX1" fmla="*/ 1071129 w 1979266"/>
              <a:gd name="connsiteY1" fmla="*/ 306887 h 1266766"/>
              <a:gd name="connsiteX2" fmla="*/ 1979266 w 1979266"/>
              <a:gd name="connsiteY2" fmla="*/ 0 h 1266766"/>
              <a:gd name="connsiteX3" fmla="*/ 1208916 w 1979266"/>
              <a:gd name="connsiteY3" fmla="*/ 695194 h 1266766"/>
              <a:gd name="connsiteX4" fmla="*/ 154 w 1979266"/>
              <a:gd name="connsiteY4" fmla="*/ 1202497 h 1266766"/>
              <a:gd name="connsiteX0" fmla="*/ 154 w 1979266"/>
              <a:gd name="connsiteY0" fmla="*/ 1202497 h 1202497"/>
              <a:gd name="connsiteX1" fmla="*/ 1071129 w 1979266"/>
              <a:gd name="connsiteY1" fmla="*/ 306887 h 1202497"/>
              <a:gd name="connsiteX2" fmla="*/ 1979266 w 1979266"/>
              <a:gd name="connsiteY2" fmla="*/ 0 h 1202497"/>
              <a:gd name="connsiteX3" fmla="*/ 1208916 w 1979266"/>
              <a:gd name="connsiteY3" fmla="*/ 695194 h 1202497"/>
              <a:gd name="connsiteX4" fmla="*/ 154 w 1979266"/>
              <a:gd name="connsiteY4" fmla="*/ 1202497 h 1202497"/>
              <a:gd name="connsiteX0" fmla="*/ 154 w 1979266"/>
              <a:gd name="connsiteY0" fmla="*/ 1265127 h 1265127"/>
              <a:gd name="connsiteX1" fmla="*/ 1071129 w 1979266"/>
              <a:gd name="connsiteY1" fmla="*/ 306887 h 1265127"/>
              <a:gd name="connsiteX2" fmla="*/ 1979266 w 1979266"/>
              <a:gd name="connsiteY2" fmla="*/ 0 h 1265127"/>
              <a:gd name="connsiteX3" fmla="*/ 1208916 w 1979266"/>
              <a:gd name="connsiteY3" fmla="*/ 695194 h 1265127"/>
              <a:gd name="connsiteX4" fmla="*/ 154 w 1979266"/>
              <a:gd name="connsiteY4" fmla="*/ 1265127 h 1265127"/>
              <a:gd name="connsiteX0" fmla="*/ 154 w 1979266"/>
              <a:gd name="connsiteY0" fmla="*/ 1265127 h 1265127"/>
              <a:gd name="connsiteX1" fmla="*/ 1071129 w 1979266"/>
              <a:gd name="connsiteY1" fmla="*/ 306887 h 1265127"/>
              <a:gd name="connsiteX2" fmla="*/ 1979266 w 1979266"/>
              <a:gd name="connsiteY2" fmla="*/ 0 h 1265127"/>
              <a:gd name="connsiteX3" fmla="*/ 1208916 w 1979266"/>
              <a:gd name="connsiteY3" fmla="*/ 695194 h 1265127"/>
              <a:gd name="connsiteX4" fmla="*/ 154 w 1979266"/>
              <a:gd name="connsiteY4" fmla="*/ 1265127 h 1265127"/>
              <a:gd name="connsiteX0" fmla="*/ 0 w 1979112"/>
              <a:gd name="connsiteY0" fmla="*/ 1265127 h 1265127"/>
              <a:gd name="connsiteX1" fmla="*/ 1070975 w 1979112"/>
              <a:gd name="connsiteY1" fmla="*/ 306887 h 1265127"/>
              <a:gd name="connsiteX2" fmla="*/ 1979112 w 1979112"/>
              <a:gd name="connsiteY2" fmla="*/ 0 h 1265127"/>
              <a:gd name="connsiteX3" fmla="*/ 1208762 w 1979112"/>
              <a:gd name="connsiteY3" fmla="*/ 695194 h 1265127"/>
              <a:gd name="connsiteX4" fmla="*/ 0 w 1979112"/>
              <a:gd name="connsiteY4" fmla="*/ 1265127 h 1265127"/>
              <a:gd name="connsiteX0" fmla="*/ 0 w 1979112"/>
              <a:gd name="connsiteY0" fmla="*/ 1265127 h 1265127"/>
              <a:gd name="connsiteX1" fmla="*/ 1070975 w 1979112"/>
              <a:gd name="connsiteY1" fmla="*/ 306887 h 1265127"/>
              <a:gd name="connsiteX2" fmla="*/ 1979112 w 1979112"/>
              <a:gd name="connsiteY2" fmla="*/ 0 h 1265127"/>
              <a:gd name="connsiteX3" fmla="*/ 1208762 w 1979112"/>
              <a:gd name="connsiteY3" fmla="*/ 695194 h 1265127"/>
              <a:gd name="connsiteX4" fmla="*/ 0 w 1979112"/>
              <a:gd name="connsiteY4" fmla="*/ 1265127 h 1265127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1208762 w 1966586"/>
              <a:gd name="connsiteY3" fmla="*/ 745298 h 1315231"/>
              <a:gd name="connsiteX4" fmla="*/ 0 w 1966586"/>
              <a:gd name="connsiteY4" fmla="*/ 1315231 h 1315231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1208762 w 1966586"/>
              <a:gd name="connsiteY3" fmla="*/ 745298 h 1315231"/>
              <a:gd name="connsiteX4" fmla="*/ 0 w 1966586"/>
              <a:gd name="connsiteY4" fmla="*/ 1315231 h 1315231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1108553 w 1966586"/>
              <a:gd name="connsiteY3" fmla="*/ 607512 h 1315231"/>
              <a:gd name="connsiteX4" fmla="*/ 0 w 1966586"/>
              <a:gd name="connsiteY4" fmla="*/ 1315231 h 1315231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0 w 1966586"/>
              <a:gd name="connsiteY3" fmla="*/ 1315231 h 1315231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0 w 1966586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58449 w 1991638"/>
              <a:gd name="connsiteY1" fmla="*/ 382044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638" h="1315231">
                <a:moveTo>
                  <a:pt x="0" y="1315231"/>
                </a:moveTo>
                <a:cubicBezTo>
                  <a:pt x="0" y="937466"/>
                  <a:pt x="713983" y="551145"/>
                  <a:pt x="1058449" y="382044"/>
                </a:cubicBezTo>
                <a:cubicBezTo>
                  <a:pt x="1402915" y="212943"/>
                  <a:pt x="1565752" y="185906"/>
                  <a:pt x="1991638" y="0"/>
                </a:cubicBezTo>
                <a:cubicBezTo>
                  <a:pt x="1261997" y="485384"/>
                  <a:pt x="149269" y="1255732"/>
                  <a:pt x="0" y="1315231"/>
                </a:cubicBezTo>
                <a:close/>
              </a:path>
            </a:pathLst>
          </a:custGeom>
          <a:pattFill prst="pct25">
            <a:fgClr>
              <a:srgbClr val="FF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38200" y="4495800"/>
            <a:ext cx="1717820" cy="302140"/>
            <a:chOff x="838200" y="4495800"/>
            <a:chExt cx="1717820" cy="302140"/>
          </a:xfrm>
        </p:grpSpPr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200" y="4495800"/>
              <a:ext cx="136258" cy="1734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3" name="Straight Connector 42"/>
            <p:cNvCxnSpPr/>
            <p:nvPr/>
          </p:nvCxnSpPr>
          <p:spPr bwMode="auto">
            <a:xfrm>
              <a:off x="2162828" y="4797940"/>
              <a:ext cx="393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1267262" y="4797940"/>
              <a:ext cx="89611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974458" y="4572000"/>
              <a:ext cx="265176" cy="21945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7" name="Group 96"/>
          <p:cNvGrpSpPr/>
          <p:nvPr/>
        </p:nvGrpSpPr>
        <p:grpSpPr bwMode="auto">
          <a:xfrm>
            <a:off x="1274524" y="3598574"/>
            <a:ext cx="1993392" cy="755570"/>
            <a:chOff x="1274524" y="3598574"/>
            <a:chExt cx="1993392" cy="75557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1274524" y="4354144"/>
              <a:ext cx="1993392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1278698" y="3896408"/>
              <a:ext cx="417073" cy="44433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7737" y="3598574"/>
              <a:ext cx="646051" cy="2980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8212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5ED3ED8-F30A-43F0-8E76-917D3E50AF9A}" type="slidenum">
              <a:rPr lang="en-US"/>
              <a:pPr/>
              <a:t>17</a:t>
            </a:fld>
            <a:endParaRPr lang="en-US"/>
          </a:p>
        </p:txBody>
      </p:sp>
      <p:sp>
        <p:nvSpPr>
          <p:cNvPr id="18821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2119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82128" name="Group 1882127"/>
          <p:cNvGrpSpPr/>
          <p:nvPr/>
        </p:nvGrpSpPr>
        <p:grpSpPr bwMode="auto">
          <a:xfrm>
            <a:off x="1776268" y="4810466"/>
            <a:ext cx="1148684" cy="1406051"/>
            <a:chOff x="1776331" y="4810466"/>
            <a:chExt cx="1148684" cy="1406051"/>
          </a:xfrm>
        </p:grpSpPr>
        <p:cxnSp>
          <p:nvCxnSpPr>
            <p:cNvPr id="45" name="Straight Connector 44"/>
            <p:cNvCxnSpPr/>
            <p:nvPr/>
          </p:nvCxnSpPr>
          <p:spPr bwMode="auto">
            <a:xfrm>
              <a:off x="2187818" y="4810466"/>
              <a:ext cx="0" cy="841248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2556292" y="4810466"/>
              <a:ext cx="0" cy="841248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H="1" flipV="1">
              <a:off x="2558380" y="5668500"/>
              <a:ext cx="160020" cy="23698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V="1">
              <a:off x="2022892" y="5668500"/>
              <a:ext cx="160020" cy="23698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882113" name="Picture 188211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6331" y="5931858"/>
              <a:ext cx="260132" cy="2846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82126" name="Picture 188212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03107" y="5937999"/>
              <a:ext cx="421908" cy="2604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82112" name="Group 1882111"/>
          <p:cNvGrpSpPr/>
          <p:nvPr/>
        </p:nvGrpSpPr>
        <p:grpSpPr bwMode="auto">
          <a:xfrm>
            <a:off x="14108" y="3261032"/>
            <a:ext cx="4934205" cy="3033654"/>
            <a:chOff x="14108" y="3261032"/>
            <a:chExt cx="4934205" cy="3033654"/>
          </a:xfrm>
        </p:grpSpPr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8528" y="3261032"/>
              <a:ext cx="160363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73372" y="5713632"/>
              <a:ext cx="174941" cy="146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 bwMode="auto">
            <a:xfrm>
              <a:off x="14108" y="5654606"/>
              <a:ext cx="490118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940000">
              <a:off x="3710747" y="4138242"/>
              <a:ext cx="1095087" cy="3066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 bwMode="auto">
            <a:xfrm flipV="1">
              <a:off x="1259822" y="3268022"/>
              <a:ext cx="0" cy="302666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Freeform 29"/>
            <p:cNvSpPr/>
            <p:nvPr/>
          </p:nvSpPr>
          <p:spPr bwMode="auto">
            <a:xfrm>
              <a:off x="1259822" y="3988645"/>
              <a:ext cx="3639438" cy="1665961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939451"/>
                <a:gd name="connsiteY0" fmla="*/ 914400 h 914400"/>
                <a:gd name="connsiteX1" fmla="*/ 939451 w 939451"/>
                <a:gd name="connsiteY1" fmla="*/ 0 h 914400"/>
                <a:gd name="connsiteX0" fmla="*/ 0 w 939451"/>
                <a:gd name="connsiteY0" fmla="*/ 914400 h 914400"/>
                <a:gd name="connsiteX1" fmla="*/ 375781 w 939451"/>
                <a:gd name="connsiteY1" fmla="*/ 504173 h 914400"/>
                <a:gd name="connsiteX2" fmla="*/ 939451 w 939451"/>
                <a:gd name="connsiteY2" fmla="*/ 0 h 914400"/>
                <a:gd name="connsiteX0" fmla="*/ 0 w 939451"/>
                <a:gd name="connsiteY0" fmla="*/ 914400 h 914400"/>
                <a:gd name="connsiteX1" fmla="*/ 375781 w 939451"/>
                <a:gd name="connsiteY1" fmla="*/ 504173 h 914400"/>
                <a:gd name="connsiteX2" fmla="*/ 939451 w 939451"/>
                <a:gd name="connsiteY2" fmla="*/ 0 h 914400"/>
                <a:gd name="connsiteX0" fmla="*/ 0 w 939451"/>
                <a:gd name="connsiteY0" fmla="*/ 914400 h 914400"/>
                <a:gd name="connsiteX1" fmla="*/ 375781 w 939451"/>
                <a:gd name="connsiteY1" fmla="*/ 504173 h 914400"/>
                <a:gd name="connsiteX2" fmla="*/ 939451 w 939451"/>
                <a:gd name="connsiteY2" fmla="*/ 0 h 914400"/>
                <a:gd name="connsiteX0" fmla="*/ 0 w 939451"/>
                <a:gd name="connsiteY0" fmla="*/ 914400 h 914400"/>
                <a:gd name="connsiteX1" fmla="*/ 375781 w 939451"/>
                <a:gd name="connsiteY1" fmla="*/ 504173 h 914400"/>
                <a:gd name="connsiteX2" fmla="*/ 939451 w 939451"/>
                <a:gd name="connsiteY2" fmla="*/ 0 h 914400"/>
                <a:gd name="connsiteX0" fmla="*/ 0 w 1841325"/>
                <a:gd name="connsiteY0" fmla="*/ 1841326 h 1841326"/>
                <a:gd name="connsiteX1" fmla="*/ 375781 w 1841325"/>
                <a:gd name="connsiteY1" fmla="*/ 1431099 h 1841326"/>
                <a:gd name="connsiteX2" fmla="*/ 1841325 w 1841325"/>
                <a:gd name="connsiteY2" fmla="*/ 0 h 1841326"/>
                <a:gd name="connsiteX0" fmla="*/ 0 w 1841325"/>
                <a:gd name="connsiteY0" fmla="*/ 1841326 h 1841326"/>
                <a:gd name="connsiteX1" fmla="*/ 663879 w 1841325"/>
                <a:gd name="connsiteY1" fmla="*/ 554277 h 1841326"/>
                <a:gd name="connsiteX2" fmla="*/ 1841325 w 1841325"/>
                <a:gd name="connsiteY2" fmla="*/ 0 h 1841326"/>
                <a:gd name="connsiteX0" fmla="*/ 0 w 1841325"/>
                <a:gd name="connsiteY0" fmla="*/ 1841326 h 1841326"/>
                <a:gd name="connsiteX1" fmla="*/ 663879 w 1841325"/>
                <a:gd name="connsiteY1" fmla="*/ 554277 h 1841326"/>
                <a:gd name="connsiteX2" fmla="*/ 1841325 w 1841325"/>
                <a:gd name="connsiteY2" fmla="*/ 0 h 1841326"/>
                <a:gd name="connsiteX0" fmla="*/ 0 w 1841325"/>
                <a:gd name="connsiteY0" fmla="*/ 1841326 h 1841326"/>
                <a:gd name="connsiteX1" fmla="*/ 663879 w 1841325"/>
                <a:gd name="connsiteY1" fmla="*/ 554277 h 1841326"/>
                <a:gd name="connsiteX2" fmla="*/ 1841325 w 1841325"/>
                <a:gd name="connsiteY2" fmla="*/ 0 h 1841326"/>
                <a:gd name="connsiteX0" fmla="*/ 0 w 1841325"/>
                <a:gd name="connsiteY0" fmla="*/ 1841326 h 1841326"/>
                <a:gd name="connsiteX1" fmla="*/ 676405 w 1841325"/>
                <a:gd name="connsiteY1" fmla="*/ 541751 h 1841326"/>
                <a:gd name="connsiteX2" fmla="*/ 1841325 w 1841325"/>
                <a:gd name="connsiteY2" fmla="*/ 0 h 1841326"/>
                <a:gd name="connsiteX0" fmla="*/ 0 w 1841325"/>
                <a:gd name="connsiteY0" fmla="*/ 1841326 h 1841326"/>
                <a:gd name="connsiteX1" fmla="*/ 651353 w 1841325"/>
                <a:gd name="connsiteY1" fmla="*/ 529225 h 1841326"/>
                <a:gd name="connsiteX2" fmla="*/ 1841325 w 1841325"/>
                <a:gd name="connsiteY2" fmla="*/ 0 h 1841326"/>
                <a:gd name="connsiteX0" fmla="*/ 0 w 1841325"/>
                <a:gd name="connsiteY0" fmla="*/ 1841326 h 1841326"/>
                <a:gd name="connsiteX1" fmla="*/ 651353 w 1841325"/>
                <a:gd name="connsiteY1" fmla="*/ 554277 h 1841326"/>
                <a:gd name="connsiteX2" fmla="*/ 1841325 w 1841325"/>
                <a:gd name="connsiteY2" fmla="*/ 0 h 1841326"/>
                <a:gd name="connsiteX0" fmla="*/ 0 w 1841325"/>
                <a:gd name="connsiteY0" fmla="*/ 1841326 h 1841326"/>
                <a:gd name="connsiteX1" fmla="*/ 651353 w 1841325"/>
                <a:gd name="connsiteY1" fmla="*/ 529225 h 1841326"/>
                <a:gd name="connsiteX2" fmla="*/ 1841325 w 1841325"/>
                <a:gd name="connsiteY2" fmla="*/ 0 h 1841326"/>
                <a:gd name="connsiteX0" fmla="*/ 0 w 1841325"/>
                <a:gd name="connsiteY0" fmla="*/ 1841326 h 1841326"/>
                <a:gd name="connsiteX1" fmla="*/ 638827 w 1841325"/>
                <a:gd name="connsiteY1" fmla="*/ 566803 h 1841326"/>
                <a:gd name="connsiteX2" fmla="*/ 1841325 w 1841325"/>
                <a:gd name="connsiteY2" fmla="*/ 0 h 1841326"/>
                <a:gd name="connsiteX0" fmla="*/ 0 w 1841325"/>
                <a:gd name="connsiteY0" fmla="*/ 1841326 h 1841326"/>
                <a:gd name="connsiteX1" fmla="*/ 613775 w 1841325"/>
                <a:gd name="connsiteY1" fmla="*/ 566803 h 1841326"/>
                <a:gd name="connsiteX2" fmla="*/ 1841325 w 1841325"/>
                <a:gd name="connsiteY2" fmla="*/ 0 h 1841326"/>
                <a:gd name="connsiteX0" fmla="*/ 0 w 2217106"/>
                <a:gd name="connsiteY0" fmla="*/ 1916482 h 1916482"/>
                <a:gd name="connsiteX1" fmla="*/ 613775 w 2217106"/>
                <a:gd name="connsiteY1" fmla="*/ 641959 h 1916482"/>
                <a:gd name="connsiteX2" fmla="*/ 2217106 w 2217106"/>
                <a:gd name="connsiteY2" fmla="*/ 0 h 1916482"/>
                <a:gd name="connsiteX0" fmla="*/ 0 w 2217106"/>
                <a:gd name="connsiteY0" fmla="*/ 1916482 h 1916482"/>
                <a:gd name="connsiteX1" fmla="*/ 613775 w 2217106"/>
                <a:gd name="connsiteY1" fmla="*/ 641959 h 1916482"/>
                <a:gd name="connsiteX2" fmla="*/ 2217106 w 2217106"/>
                <a:gd name="connsiteY2" fmla="*/ 0 h 1916482"/>
                <a:gd name="connsiteX0" fmla="*/ 0 w 2217106"/>
                <a:gd name="connsiteY0" fmla="*/ 1916482 h 1916482"/>
                <a:gd name="connsiteX1" fmla="*/ 613775 w 2217106"/>
                <a:gd name="connsiteY1" fmla="*/ 641959 h 1916482"/>
                <a:gd name="connsiteX2" fmla="*/ 2217106 w 2217106"/>
                <a:gd name="connsiteY2" fmla="*/ 0 h 1916482"/>
                <a:gd name="connsiteX0" fmla="*/ 0 w 2217106"/>
                <a:gd name="connsiteY0" fmla="*/ 1916482 h 1916482"/>
                <a:gd name="connsiteX1" fmla="*/ 613775 w 2217106"/>
                <a:gd name="connsiteY1" fmla="*/ 641959 h 1916482"/>
                <a:gd name="connsiteX2" fmla="*/ 2217106 w 2217106"/>
                <a:gd name="connsiteY2" fmla="*/ 0 h 1916482"/>
                <a:gd name="connsiteX0" fmla="*/ 0 w 2217106"/>
                <a:gd name="connsiteY0" fmla="*/ 1916482 h 1916482"/>
                <a:gd name="connsiteX1" fmla="*/ 613775 w 2217106"/>
                <a:gd name="connsiteY1" fmla="*/ 641959 h 1916482"/>
                <a:gd name="connsiteX2" fmla="*/ 2217106 w 2217106"/>
                <a:gd name="connsiteY2" fmla="*/ 0 h 1916482"/>
                <a:gd name="connsiteX0" fmla="*/ 0 w 2217106"/>
                <a:gd name="connsiteY0" fmla="*/ 1916482 h 1916482"/>
                <a:gd name="connsiteX1" fmla="*/ 676405 w 2217106"/>
                <a:gd name="connsiteY1" fmla="*/ 616907 h 1916482"/>
                <a:gd name="connsiteX2" fmla="*/ 2217106 w 2217106"/>
                <a:gd name="connsiteY2" fmla="*/ 0 h 1916482"/>
                <a:gd name="connsiteX0" fmla="*/ 0 w 2217106"/>
                <a:gd name="connsiteY0" fmla="*/ 1916482 h 1916482"/>
                <a:gd name="connsiteX1" fmla="*/ 688931 w 2217106"/>
                <a:gd name="connsiteY1" fmla="*/ 591855 h 1916482"/>
                <a:gd name="connsiteX2" fmla="*/ 2217106 w 2217106"/>
                <a:gd name="connsiteY2" fmla="*/ 0 h 1916482"/>
                <a:gd name="connsiteX0" fmla="*/ 0 w 2267210"/>
                <a:gd name="connsiteY0" fmla="*/ 1929008 h 1929008"/>
                <a:gd name="connsiteX1" fmla="*/ 688931 w 2267210"/>
                <a:gd name="connsiteY1" fmla="*/ 604381 h 1929008"/>
                <a:gd name="connsiteX2" fmla="*/ 2267210 w 2267210"/>
                <a:gd name="connsiteY2" fmla="*/ 0 h 1929008"/>
                <a:gd name="connsiteX0" fmla="*/ 0 w 2267210"/>
                <a:gd name="connsiteY0" fmla="*/ 1929008 h 1929008"/>
                <a:gd name="connsiteX1" fmla="*/ 688931 w 2267210"/>
                <a:gd name="connsiteY1" fmla="*/ 604381 h 1929008"/>
                <a:gd name="connsiteX2" fmla="*/ 2267210 w 2267210"/>
                <a:gd name="connsiteY2" fmla="*/ 0 h 1929008"/>
                <a:gd name="connsiteX0" fmla="*/ 0 w 2267210"/>
                <a:gd name="connsiteY0" fmla="*/ 1929008 h 1929008"/>
                <a:gd name="connsiteX1" fmla="*/ 688931 w 2267210"/>
                <a:gd name="connsiteY1" fmla="*/ 604381 h 1929008"/>
                <a:gd name="connsiteX2" fmla="*/ 2267210 w 2267210"/>
                <a:gd name="connsiteY2" fmla="*/ 0 h 1929008"/>
                <a:gd name="connsiteX0" fmla="*/ 0 w 2242158"/>
                <a:gd name="connsiteY0" fmla="*/ 1891430 h 1891430"/>
                <a:gd name="connsiteX1" fmla="*/ 688931 w 2242158"/>
                <a:gd name="connsiteY1" fmla="*/ 566803 h 1891430"/>
                <a:gd name="connsiteX2" fmla="*/ 2242158 w 2242158"/>
                <a:gd name="connsiteY2" fmla="*/ 0 h 1891430"/>
                <a:gd name="connsiteX0" fmla="*/ 0 w 2242158"/>
                <a:gd name="connsiteY0" fmla="*/ 1891430 h 1891430"/>
                <a:gd name="connsiteX1" fmla="*/ 688931 w 2242158"/>
                <a:gd name="connsiteY1" fmla="*/ 566803 h 1891430"/>
                <a:gd name="connsiteX2" fmla="*/ 2242158 w 2242158"/>
                <a:gd name="connsiteY2" fmla="*/ 0 h 1891430"/>
                <a:gd name="connsiteX0" fmla="*/ 0 w 2242158"/>
                <a:gd name="connsiteY0" fmla="*/ 1891430 h 1891430"/>
                <a:gd name="connsiteX1" fmla="*/ 688931 w 2242158"/>
                <a:gd name="connsiteY1" fmla="*/ 566803 h 1891430"/>
                <a:gd name="connsiteX2" fmla="*/ 2242158 w 2242158"/>
                <a:gd name="connsiteY2" fmla="*/ 0 h 1891430"/>
                <a:gd name="connsiteX0" fmla="*/ 0 w 2242158"/>
                <a:gd name="connsiteY0" fmla="*/ 1891430 h 1891430"/>
                <a:gd name="connsiteX1" fmla="*/ 688931 w 2242158"/>
                <a:gd name="connsiteY1" fmla="*/ 566803 h 1891430"/>
                <a:gd name="connsiteX2" fmla="*/ 2242158 w 2242158"/>
                <a:gd name="connsiteY2" fmla="*/ 0 h 1891430"/>
                <a:gd name="connsiteX0" fmla="*/ 0 w 2242158"/>
                <a:gd name="connsiteY0" fmla="*/ 1891430 h 1891430"/>
                <a:gd name="connsiteX1" fmla="*/ 688931 w 2242158"/>
                <a:gd name="connsiteY1" fmla="*/ 566803 h 1891430"/>
                <a:gd name="connsiteX2" fmla="*/ 2242158 w 2242158"/>
                <a:gd name="connsiteY2" fmla="*/ 0 h 1891430"/>
                <a:gd name="connsiteX0" fmla="*/ 0 w 1448178"/>
                <a:gd name="connsiteY0" fmla="*/ 1716065 h 1716065"/>
                <a:gd name="connsiteX1" fmla="*/ 688931 w 1448178"/>
                <a:gd name="connsiteY1" fmla="*/ 391438 h 1716065"/>
                <a:gd name="connsiteX2" fmla="*/ 1448178 w 1448178"/>
                <a:gd name="connsiteY2" fmla="*/ 0 h 1716065"/>
                <a:gd name="connsiteX0" fmla="*/ 0 w 1448178"/>
                <a:gd name="connsiteY0" fmla="*/ 1716065 h 1716065"/>
                <a:gd name="connsiteX1" fmla="*/ 688931 w 1448178"/>
                <a:gd name="connsiteY1" fmla="*/ 391438 h 1716065"/>
                <a:gd name="connsiteX2" fmla="*/ 1448178 w 1448178"/>
                <a:gd name="connsiteY2" fmla="*/ 0 h 1716065"/>
                <a:gd name="connsiteX0" fmla="*/ 0 w 1243415"/>
                <a:gd name="connsiteY0" fmla="*/ 1640909 h 1640909"/>
                <a:gd name="connsiteX1" fmla="*/ 688931 w 1243415"/>
                <a:gd name="connsiteY1" fmla="*/ 316282 h 1640909"/>
                <a:gd name="connsiteX2" fmla="*/ 1243415 w 1243415"/>
                <a:gd name="connsiteY2" fmla="*/ 0 h 1640909"/>
                <a:gd name="connsiteX0" fmla="*/ 0 w 1243415"/>
                <a:gd name="connsiteY0" fmla="*/ 1640909 h 1640909"/>
                <a:gd name="connsiteX1" fmla="*/ 688931 w 1243415"/>
                <a:gd name="connsiteY1" fmla="*/ 316282 h 1640909"/>
                <a:gd name="connsiteX2" fmla="*/ 1243415 w 1243415"/>
                <a:gd name="connsiteY2" fmla="*/ 0 h 1640909"/>
                <a:gd name="connsiteX0" fmla="*/ 0 w 1214163"/>
                <a:gd name="connsiteY0" fmla="*/ 1665961 h 1665961"/>
                <a:gd name="connsiteX1" fmla="*/ 688931 w 1214163"/>
                <a:gd name="connsiteY1" fmla="*/ 341334 h 1665961"/>
                <a:gd name="connsiteX2" fmla="*/ 1214163 w 1214163"/>
                <a:gd name="connsiteY2" fmla="*/ 0 h 1665961"/>
                <a:gd name="connsiteX0" fmla="*/ 0 w 1214163"/>
                <a:gd name="connsiteY0" fmla="*/ 1665961 h 1665961"/>
                <a:gd name="connsiteX1" fmla="*/ 688931 w 1214163"/>
                <a:gd name="connsiteY1" fmla="*/ 341334 h 1665961"/>
                <a:gd name="connsiteX2" fmla="*/ 1214163 w 1214163"/>
                <a:gd name="connsiteY2" fmla="*/ 0 h 1665961"/>
                <a:gd name="connsiteX0" fmla="*/ 0 w 1214163"/>
                <a:gd name="connsiteY0" fmla="*/ 1665961 h 1665961"/>
                <a:gd name="connsiteX1" fmla="*/ 688931 w 1214163"/>
                <a:gd name="connsiteY1" fmla="*/ 341334 h 1665961"/>
                <a:gd name="connsiteX2" fmla="*/ 1214163 w 1214163"/>
                <a:gd name="connsiteY2" fmla="*/ 0 h 1665961"/>
                <a:gd name="connsiteX0" fmla="*/ 0 w 1214163"/>
                <a:gd name="connsiteY0" fmla="*/ 1665961 h 1665961"/>
                <a:gd name="connsiteX1" fmla="*/ 688931 w 1214163"/>
                <a:gd name="connsiteY1" fmla="*/ 341334 h 1665961"/>
                <a:gd name="connsiteX2" fmla="*/ 1214163 w 1214163"/>
                <a:gd name="connsiteY2" fmla="*/ 0 h 1665961"/>
                <a:gd name="connsiteX0" fmla="*/ 0 w 1214163"/>
                <a:gd name="connsiteY0" fmla="*/ 1665961 h 1665961"/>
                <a:gd name="connsiteX1" fmla="*/ 688931 w 1214163"/>
                <a:gd name="connsiteY1" fmla="*/ 341334 h 1665961"/>
                <a:gd name="connsiteX2" fmla="*/ 1214163 w 1214163"/>
                <a:gd name="connsiteY2" fmla="*/ 0 h 1665961"/>
                <a:gd name="connsiteX0" fmla="*/ 0 w 1214163"/>
                <a:gd name="connsiteY0" fmla="*/ 1665961 h 1665961"/>
                <a:gd name="connsiteX1" fmla="*/ 688931 w 1214163"/>
                <a:gd name="connsiteY1" fmla="*/ 341334 h 1665961"/>
                <a:gd name="connsiteX2" fmla="*/ 1214163 w 1214163"/>
                <a:gd name="connsiteY2" fmla="*/ 0 h 1665961"/>
                <a:gd name="connsiteX0" fmla="*/ 0 w 1214163"/>
                <a:gd name="connsiteY0" fmla="*/ 1665961 h 1665961"/>
                <a:gd name="connsiteX1" fmla="*/ 688931 w 1214163"/>
                <a:gd name="connsiteY1" fmla="*/ 341334 h 1665961"/>
                <a:gd name="connsiteX2" fmla="*/ 1214163 w 1214163"/>
                <a:gd name="connsiteY2" fmla="*/ 0 h 1665961"/>
                <a:gd name="connsiteX0" fmla="*/ 0 w 1214163"/>
                <a:gd name="connsiteY0" fmla="*/ 1665961 h 1665961"/>
                <a:gd name="connsiteX1" fmla="*/ 688931 w 1214163"/>
                <a:gd name="connsiteY1" fmla="*/ 341334 h 1665961"/>
                <a:gd name="connsiteX2" fmla="*/ 1214163 w 1214163"/>
                <a:gd name="connsiteY2" fmla="*/ 0 h 1665961"/>
                <a:gd name="connsiteX0" fmla="*/ 0 w 1214163"/>
                <a:gd name="connsiteY0" fmla="*/ 1665961 h 1665961"/>
                <a:gd name="connsiteX1" fmla="*/ 688931 w 1214163"/>
                <a:gd name="connsiteY1" fmla="*/ 341334 h 1665961"/>
                <a:gd name="connsiteX2" fmla="*/ 1214163 w 1214163"/>
                <a:gd name="connsiteY2" fmla="*/ 0 h 1665961"/>
                <a:gd name="connsiteX0" fmla="*/ 0 w 1214163"/>
                <a:gd name="connsiteY0" fmla="*/ 1665961 h 1665961"/>
                <a:gd name="connsiteX1" fmla="*/ 688931 w 1214163"/>
                <a:gd name="connsiteY1" fmla="*/ 341334 h 1665961"/>
                <a:gd name="connsiteX2" fmla="*/ 1214163 w 1214163"/>
                <a:gd name="connsiteY2" fmla="*/ 0 h 1665961"/>
                <a:gd name="connsiteX0" fmla="*/ 0 w 1214163"/>
                <a:gd name="connsiteY0" fmla="*/ 1665961 h 1665961"/>
                <a:gd name="connsiteX1" fmla="*/ 688931 w 1214163"/>
                <a:gd name="connsiteY1" fmla="*/ 341334 h 1665961"/>
                <a:gd name="connsiteX2" fmla="*/ 1214163 w 1214163"/>
                <a:gd name="connsiteY2" fmla="*/ 0 h 166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163" h="1665961">
                  <a:moveTo>
                    <a:pt x="0" y="1665961"/>
                  </a:moveTo>
                  <a:cubicBezTo>
                    <a:pt x="0" y="1291224"/>
                    <a:pt x="319416" y="656572"/>
                    <a:pt x="688931" y="341334"/>
                  </a:cubicBezTo>
                  <a:cubicBezTo>
                    <a:pt x="961111" y="109134"/>
                    <a:pt x="1114521" y="54279"/>
                    <a:pt x="1214163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Connector 5"/>
            <p:cNvCxnSpPr>
              <a:cxnSpLocks noChangeAspect="1"/>
            </p:cNvCxnSpPr>
            <p:nvPr/>
          </p:nvCxnSpPr>
          <p:spPr bwMode="auto">
            <a:xfrm flipV="1">
              <a:off x="927137" y="3266311"/>
              <a:ext cx="3987241" cy="260604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625526">
              <a:off x="3600715" y="3480738"/>
              <a:ext cx="963677" cy="2777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3" name="Line 56"/>
          <p:cNvSpPr>
            <a:spLocks noChangeShapeType="1"/>
          </p:cNvSpPr>
          <p:nvPr/>
        </p:nvSpPr>
        <p:spPr bwMode="auto">
          <a:xfrm>
            <a:off x="0" y="3124200"/>
            <a:ext cx="5017718" cy="1044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82129" name="Straight Connector 1882128"/>
          <p:cNvCxnSpPr/>
          <p:nvPr/>
        </p:nvCxnSpPr>
        <p:spPr bwMode="auto">
          <a:xfrm>
            <a:off x="5005192" y="3125244"/>
            <a:ext cx="0" cy="3732756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0" name="Group 99"/>
          <p:cNvGrpSpPr/>
          <p:nvPr/>
        </p:nvGrpSpPr>
        <p:grpSpPr bwMode="auto">
          <a:xfrm>
            <a:off x="3257646" y="4366670"/>
            <a:ext cx="746848" cy="1888695"/>
            <a:chOff x="3257708" y="4366670"/>
            <a:chExt cx="746848" cy="1888695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flipV="1">
              <a:off x="3257708" y="4366670"/>
              <a:ext cx="0" cy="128930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3268188" y="5668500"/>
              <a:ext cx="320040" cy="32004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8754" y="5957417"/>
              <a:ext cx="645802" cy="2979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82132" name="Group 1882131"/>
          <p:cNvGrpSpPr/>
          <p:nvPr/>
        </p:nvGrpSpPr>
        <p:grpSpPr>
          <a:xfrm>
            <a:off x="10491" y="3268022"/>
            <a:ext cx="334931" cy="3026664"/>
            <a:chOff x="10491" y="3268022"/>
            <a:chExt cx="334931" cy="3026664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91" y="5675257"/>
              <a:ext cx="322405" cy="1861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 bwMode="auto">
            <a:xfrm flipV="1">
              <a:off x="345422" y="3268022"/>
              <a:ext cx="0" cy="302666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Arc 59"/>
          <p:cNvSpPr>
            <a:spLocks/>
          </p:cNvSpPr>
          <p:nvPr/>
        </p:nvSpPr>
        <p:spPr bwMode="auto">
          <a:xfrm>
            <a:off x="169014" y="3531771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250134" y="3200400"/>
            <a:ext cx="1230369" cy="1581520"/>
            <a:chOff x="2250134" y="3200400"/>
            <a:chExt cx="1230369" cy="1581520"/>
          </a:xfrm>
        </p:grpSpPr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50134" y="3200400"/>
              <a:ext cx="1230369" cy="2011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2" name="Straight Arrow Connector 61"/>
            <p:cNvCxnSpPr/>
            <p:nvPr/>
          </p:nvCxnSpPr>
          <p:spPr bwMode="auto">
            <a:xfrm flipH="1">
              <a:off x="2389544" y="3401176"/>
              <a:ext cx="484632" cy="138074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347472" y="5997801"/>
            <a:ext cx="905256" cy="173355"/>
            <a:chOff x="359329" y="5181600"/>
            <a:chExt cx="905256" cy="173355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071" y="5181600"/>
              <a:ext cx="111602" cy="1733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2" name="Straight Arrow Connector 41"/>
            <p:cNvCxnSpPr/>
            <p:nvPr/>
          </p:nvCxnSpPr>
          <p:spPr bwMode="auto">
            <a:xfrm flipV="1">
              <a:off x="880537" y="5268277"/>
              <a:ext cx="384048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H="1" flipV="1">
              <a:off x="359329" y="5268277"/>
              <a:ext cx="384048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882135" name="Picture 18821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9634" y="5421682"/>
            <a:ext cx="3694168" cy="321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82133" name="Picture 188213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9564" y="5838443"/>
            <a:ext cx="3124457" cy="365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Line 56"/>
          <p:cNvSpPr>
            <a:spLocks noChangeShapeType="1"/>
          </p:cNvSpPr>
          <p:nvPr/>
        </p:nvSpPr>
        <p:spPr bwMode="auto">
          <a:xfrm>
            <a:off x="0" y="139874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" name="Picture 10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08" y="1535798"/>
            <a:ext cx="5536871" cy="716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5104" y="1865064"/>
            <a:ext cx="701309" cy="1025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2" name="Rectangle 43"/>
          <p:cNvSpPr>
            <a:spLocks noChangeArrowheads="1"/>
          </p:cNvSpPr>
          <p:nvPr/>
        </p:nvSpPr>
        <p:spPr bwMode="auto">
          <a:xfrm>
            <a:off x="6573962" y="180374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 bwMode="auto">
          <a:xfrm>
            <a:off x="7138086" y="1703540"/>
            <a:ext cx="1853514" cy="457942"/>
            <a:chOff x="6405090" y="5181600"/>
            <a:chExt cx="1853514" cy="457942"/>
          </a:xfrm>
        </p:grpSpPr>
        <p:pic>
          <p:nvPicPr>
            <p:cNvPr id="94" name="Picture 4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391" y="51816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05090" y="5457825"/>
              <a:ext cx="1853514" cy="1817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882142" name="Straight Arrow Connector 1882141"/>
          <p:cNvCxnSpPr/>
          <p:nvPr/>
        </p:nvCxnSpPr>
        <p:spPr bwMode="auto">
          <a:xfrm flipH="1" flipV="1">
            <a:off x="2209800" y="2162526"/>
            <a:ext cx="5635625" cy="324767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 flipH="1" flipV="1">
            <a:off x="4334256" y="2093976"/>
            <a:ext cx="4654296" cy="2913839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8991600" y="4996988"/>
            <a:ext cx="0" cy="1071229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8484021" y="6058653"/>
            <a:ext cx="507579" cy="1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32"/>
          <p:cNvGrpSpPr/>
          <p:nvPr/>
        </p:nvGrpSpPr>
        <p:grpSpPr>
          <a:xfrm>
            <a:off x="347471" y="4800600"/>
            <a:ext cx="4901185" cy="707253"/>
            <a:chOff x="347471" y="4800600"/>
            <a:chExt cx="4901185" cy="707253"/>
          </a:xfrm>
        </p:grpSpPr>
        <p:cxnSp>
          <p:nvCxnSpPr>
            <p:cNvPr id="75" name="Straight Arrow Connector 74"/>
            <p:cNvCxnSpPr/>
            <p:nvPr/>
          </p:nvCxnSpPr>
          <p:spPr bwMode="auto">
            <a:xfrm>
              <a:off x="2569464" y="4822053"/>
              <a:ext cx="2679192" cy="685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347471" y="4800600"/>
              <a:ext cx="2203704" cy="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oup 31"/>
          <p:cNvGrpSpPr/>
          <p:nvPr/>
        </p:nvGrpSpPr>
        <p:grpSpPr>
          <a:xfrm>
            <a:off x="347472" y="4800600"/>
            <a:ext cx="5001768" cy="1127877"/>
            <a:chOff x="347472" y="4800600"/>
            <a:chExt cx="5001768" cy="1127877"/>
          </a:xfrm>
        </p:grpSpPr>
        <p:cxnSp>
          <p:nvCxnSpPr>
            <p:cNvPr id="69" name="Straight Arrow Connector 68"/>
            <p:cNvCxnSpPr/>
            <p:nvPr/>
          </p:nvCxnSpPr>
          <p:spPr bwMode="auto">
            <a:xfrm>
              <a:off x="2203704" y="4822053"/>
              <a:ext cx="3145536" cy="110642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347472" y="4800600"/>
              <a:ext cx="1837944" cy="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" name="Straight Arrow Connector 34"/>
          <p:cNvCxnSpPr/>
          <p:nvPr/>
        </p:nvCxnSpPr>
        <p:spPr bwMode="auto">
          <a:xfrm flipH="1">
            <a:off x="365760" y="1170432"/>
            <a:ext cx="3447288" cy="314553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1234440" y="36513"/>
            <a:ext cx="7858412" cy="1173057"/>
            <a:chOff x="1234440" y="36513"/>
            <a:chExt cx="7858412" cy="1173057"/>
          </a:xfrm>
        </p:grpSpPr>
        <p:pic>
          <p:nvPicPr>
            <p:cNvPr id="1882122" name="Picture 1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6513"/>
              <a:ext cx="601662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53430" y="634652"/>
              <a:ext cx="3548076" cy="3066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4440" y="990600"/>
              <a:ext cx="3299449" cy="2189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6013" y="346075"/>
              <a:ext cx="6015513" cy="2776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3554" y="356616"/>
              <a:ext cx="1679298" cy="2479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8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8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500"/>
                                        <p:tgtEl>
                                          <p:spTgt spid="188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3" grpId="0" animBg="1"/>
      <p:bldP spid="22" grpId="0" animBg="1"/>
      <p:bldP spid="24" grpId="0" animBg="1"/>
      <p:bldP spid="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" name="Oval 6"/>
          <p:cNvSpPr/>
          <p:nvPr/>
        </p:nvSpPr>
        <p:spPr bwMode="auto">
          <a:xfrm>
            <a:off x="1835396" y="4340031"/>
            <a:ext cx="1822465" cy="1841561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2129425"/>
              <a:gd name="connsiteY0" fmla="*/ 1341972 h 1411572"/>
              <a:gd name="connsiteX1" fmla="*/ 1672225 w 2129425"/>
              <a:gd name="connsiteY1" fmla="*/ 33003 h 1411572"/>
              <a:gd name="connsiteX2" fmla="*/ 2129425 w 2129425"/>
              <a:gd name="connsiteY2" fmla="*/ 490203 h 1411572"/>
              <a:gd name="connsiteX3" fmla="*/ 1672225 w 2129425"/>
              <a:gd name="connsiteY3" fmla="*/ 947403 h 1411572"/>
              <a:gd name="connsiteX4" fmla="*/ 0 w 2129425"/>
              <a:gd name="connsiteY4" fmla="*/ 1341972 h 1411572"/>
              <a:gd name="connsiteX0" fmla="*/ 0 w 2129425"/>
              <a:gd name="connsiteY0" fmla="*/ 1341972 h 1411572"/>
              <a:gd name="connsiteX1" fmla="*/ 1672225 w 2129425"/>
              <a:gd name="connsiteY1" fmla="*/ 33003 h 1411572"/>
              <a:gd name="connsiteX2" fmla="*/ 2129425 w 2129425"/>
              <a:gd name="connsiteY2" fmla="*/ 490203 h 1411572"/>
              <a:gd name="connsiteX3" fmla="*/ 1672225 w 2129425"/>
              <a:gd name="connsiteY3" fmla="*/ 947403 h 1411572"/>
              <a:gd name="connsiteX4" fmla="*/ 0 w 2129425"/>
              <a:gd name="connsiteY4" fmla="*/ 1341972 h 1411572"/>
              <a:gd name="connsiteX0" fmla="*/ 0 w 2129425"/>
              <a:gd name="connsiteY0" fmla="*/ 1021739 h 1091339"/>
              <a:gd name="connsiteX1" fmla="*/ 1070975 w 2129425"/>
              <a:gd name="connsiteY1" fmla="*/ 126129 h 1091339"/>
              <a:gd name="connsiteX2" fmla="*/ 2129425 w 2129425"/>
              <a:gd name="connsiteY2" fmla="*/ 169970 h 1091339"/>
              <a:gd name="connsiteX3" fmla="*/ 1672225 w 2129425"/>
              <a:gd name="connsiteY3" fmla="*/ 627170 h 1091339"/>
              <a:gd name="connsiteX4" fmla="*/ 0 w 2129425"/>
              <a:gd name="connsiteY4" fmla="*/ 1021739 h 1091339"/>
              <a:gd name="connsiteX0" fmla="*/ 0 w 1979455"/>
              <a:gd name="connsiteY0" fmla="*/ 1289301 h 1364635"/>
              <a:gd name="connsiteX1" fmla="*/ 1070975 w 1979455"/>
              <a:gd name="connsiteY1" fmla="*/ 393691 h 1364635"/>
              <a:gd name="connsiteX2" fmla="*/ 1979112 w 1979455"/>
              <a:gd name="connsiteY2" fmla="*/ 86804 h 1364635"/>
              <a:gd name="connsiteX3" fmla="*/ 1672225 w 1979455"/>
              <a:gd name="connsiteY3" fmla="*/ 894732 h 1364635"/>
              <a:gd name="connsiteX4" fmla="*/ 0 w 1979455"/>
              <a:gd name="connsiteY4" fmla="*/ 1289301 h 1364635"/>
              <a:gd name="connsiteX0" fmla="*/ 0 w 1979455"/>
              <a:gd name="connsiteY0" fmla="*/ 1289301 h 1364635"/>
              <a:gd name="connsiteX1" fmla="*/ 1070975 w 1979455"/>
              <a:gd name="connsiteY1" fmla="*/ 393691 h 1364635"/>
              <a:gd name="connsiteX2" fmla="*/ 1979112 w 1979455"/>
              <a:gd name="connsiteY2" fmla="*/ 86804 h 1364635"/>
              <a:gd name="connsiteX3" fmla="*/ 1672225 w 1979455"/>
              <a:gd name="connsiteY3" fmla="*/ 894732 h 1364635"/>
              <a:gd name="connsiteX4" fmla="*/ 0 w 1979455"/>
              <a:gd name="connsiteY4" fmla="*/ 1289301 h 1364635"/>
              <a:gd name="connsiteX0" fmla="*/ 0 w 1979112"/>
              <a:gd name="connsiteY0" fmla="*/ 1289301 h 1353570"/>
              <a:gd name="connsiteX1" fmla="*/ 1070975 w 1979112"/>
              <a:gd name="connsiteY1" fmla="*/ 393691 h 1353570"/>
              <a:gd name="connsiteX2" fmla="*/ 1979112 w 1979112"/>
              <a:gd name="connsiteY2" fmla="*/ 86804 h 1353570"/>
              <a:gd name="connsiteX3" fmla="*/ 1208762 w 1979112"/>
              <a:gd name="connsiteY3" fmla="*/ 781998 h 1353570"/>
              <a:gd name="connsiteX4" fmla="*/ 0 w 1979112"/>
              <a:gd name="connsiteY4" fmla="*/ 1289301 h 1353570"/>
              <a:gd name="connsiteX0" fmla="*/ 0 w 1979112"/>
              <a:gd name="connsiteY0" fmla="*/ 1202497 h 1266766"/>
              <a:gd name="connsiteX1" fmla="*/ 1070975 w 1979112"/>
              <a:gd name="connsiteY1" fmla="*/ 306887 h 1266766"/>
              <a:gd name="connsiteX2" fmla="*/ 1979112 w 1979112"/>
              <a:gd name="connsiteY2" fmla="*/ 0 h 1266766"/>
              <a:gd name="connsiteX3" fmla="*/ 1208762 w 1979112"/>
              <a:gd name="connsiteY3" fmla="*/ 695194 h 1266766"/>
              <a:gd name="connsiteX4" fmla="*/ 0 w 1979112"/>
              <a:gd name="connsiteY4" fmla="*/ 1202497 h 1266766"/>
              <a:gd name="connsiteX0" fmla="*/ 0 w 1979112"/>
              <a:gd name="connsiteY0" fmla="*/ 1202497 h 1266766"/>
              <a:gd name="connsiteX1" fmla="*/ 1070975 w 1979112"/>
              <a:gd name="connsiteY1" fmla="*/ 306887 h 1266766"/>
              <a:gd name="connsiteX2" fmla="*/ 1979112 w 1979112"/>
              <a:gd name="connsiteY2" fmla="*/ 0 h 1266766"/>
              <a:gd name="connsiteX3" fmla="*/ 1208762 w 1979112"/>
              <a:gd name="connsiteY3" fmla="*/ 695194 h 1266766"/>
              <a:gd name="connsiteX4" fmla="*/ 0 w 1979112"/>
              <a:gd name="connsiteY4" fmla="*/ 1202497 h 1266766"/>
              <a:gd name="connsiteX0" fmla="*/ 154 w 1979266"/>
              <a:gd name="connsiteY0" fmla="*/ 1202497 h 1266766"/>
              <a:gd name="connsiteX1" fmla="*/ 1071129 w 1979266"/>
              <a:gd name="connsiteY1" fmla="*/ 306887 h 1266766"/>
              <a:gd name="connsiteX2" fmla="*/ 1979266 w 1979266"/>
              <a:gd name="connsiteY2" fmla="*/ 0 h 1266766"/>
              <a:gd name="connsiteX3" fmla="*/ 1208916 w 1979266"/>
              <a:gd name="connsiteY3" fmla="*/ 695194 h 1266766"/>
              <a:gd name="connsiteX4" fmla="*/ 154 w 1979266"/>
              <a:gd name="connsiteY4" fmla="*/ 1202497 h 1266766"/>
              <a:gd name="connsiteX0" fmla="*/ 154 w 1979266"/>
              <a:gd name="connsiteY0" fmla="*/ 1202497 h 1202497"/>
              <a:gd name="connsiteX1" fmla="*/ 1071129 w 1979266"/>
              <a:gd name="connsiteY1" fmla="*/ 306887 h 1202497"/>
              <a:gd name="connsiteX2" fmla="*/ 1979266 w 1979266"/>
              <a:gd name="connsiteY2" fmla="*/ 0 h 1202497"/>
              <a:gd name="connsiteX3" fmla="*/ 1208916 w 1979266"/>
              <a:gd name="connsiteY3" fmla="*/ 695194 h 1202497"/>
              <a:gd name="connsiteX4" fmla="*/ 154 w 1979266"/>
              <a:gd name="connsiteY4" fmla="*/ 1202497 h 1202497"/>
              <a:gd name="connsiteX0" fmla="*/ 154 w 1979266"/>
              <a:gd name="connsiteY0" fmla="*/ 1265127 h 1265127"/>
              <a:gd name="connsiteX1" fmla="*/ 1071129 w 1979266"/>
              <a:gd name="connsiteY1" fmla="*/ 306887 h 1265127"/>
              <a:gd name="connsiteX2" fmla="*/ 1979266 w 1979266"/>
              <a:gd name="connsiteY2" fmla="*/ 0 h 1265127"/>
              <a:gd name="connsiteX3" fmla="*/ 1208916 w 1979266"/>
              <a:gd name="connsiteY3" fmla="*/ 695194 h 1265127"/>
              <a:gd name="connsiteX4" fmla="*/ 154 w 1979266"/>
              <a:gd name="connsiteY4" fmla="*/ 1265127 h 1265127"/>
              <a:gd name="connsiteX0" fmla="*/ 154 w 1979266"/>
              <a:gd name="connsiteY0" fmla="*/ 1265127 h 1265127"/>
              <a:gd name="connsiteX1" fmla="*/ 1071129 w 1979266"/>
              <a:gd name="connsiteY1" fmla="*/ 306887 h 1265127"/>
              <a:gd name="connsiteX2" fmla="*/ 1979266 w 1979266"/>
              <a:gd name="connsiteY2" fmla="*/ 0 h 1265127"/>
              <a:gd name="connsiteX3" fmla="*/ 1208916 w 1979266"/>
              <a:gd name="connsiteY3" fmla="*/ 695194 h 1265127"/>
              <a:gd name="connsiteX4" fmla="*/ 154 w 1979266"/>
              <a:gd name="connsiteY4" fmla="*/ 1265127 h 1265127"/>
              <a:gd name="connsiteX0" fmla="*/ 0 w 1979112"/>
              <a:gd name="connsiteY0" fmla="*/ 1265127 h 1265127"/>
              <a:gd name="connsiteX1" fmla="*/ 1070975 w 1979112"/>
              <a:gd name="connsiteY1" fmla="*/ 306887 h 1265127"/>
              <a:gd name="connsiteX2" fmla="*/ 1979112 w 1979112"/>
              <a:gd name="connsiteY2" fmla="*/ 0 h 1265127"/>
              <a:gd name="connsiteX3" fmla="*/ 1208762 w 1979112"/>
              <a:gd name="connsiteY3" fmla="*/ 695194 h 1265127"/>
              <a:gd name="connsiteX4" fmla="*/ 0 w 1979112"/>
              <a:gd name="connsiteY4" fmla="*/ 1265127 h 1265127"/>
              <a:gd name="connsiteX0" fmla="*/ 0 w 1979112"/>
              <a:gd name="connsiteY0" fmla="*/ 1265127 h 1265127"/>
              <a:gd name="connsiteX1" fmla="*/ 1070975 w 1979112"/>
              <a:gd name="connsiteY1" fmla="*/ 306887 h 1265127"/>
              <a:gd name="connsiteX2" fmla="*/ 1979112 w 1979112"/>
              <a:gd name="connsiteY2" fmla="*/ 0 h 1265127"/>
              <a:gd name="connsiteX3" fmla="*/ 1208762 w 1979112"/>
              <a:gd name="connsiteY3" fmla="*/ 695194 h 1265127"/>
              <a:gd name="connsiteX4" fmla="*/ 0 w 1979112"/>
              <a:gd name="connsiteY4" fmla="*/ 1265127 h 1265127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1208762 w 1966586"/>
              <a:gd name="connsiteY3" fmla="*/ 745298 h 1315231"/>
              <a:gd name="connsiteX4" fmla="*/ 0 w 1966586"/>
              <a:gd name="connsiteY4" fmla="*/ 1315231 h 1315231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1208762 w 1966586"/>
              <a:gd name="connsiteY3" fmla="*/ 745298 h 1315231"/>
              <a:gd name="connsiteX4" fmla="*/ 0 w 1966586"/>
              <a:gd name="connsiteY4" fmla="*/ 1315231 h 1315231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1108553 w 1966586"/>
              <a:gd name="connsiteY3" fmla="*/ 607512 h 1315231"/>
              <a:gd name="connsiteX4" fmla="*/ 0 w 1966586"/>
              <a:gd name="connsiteY4" fmla="*/ 1315231 h 1315231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0 w 1966586"/>
              <a:gd name="connsiteY3" fmla="*/ 1315231 h 1315231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0 w 1966586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58449 w 1991638"/>
              <a:gd name="connsiteY1" fmla="*/ 382044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2154476"/>
              <a:gd name="connsiteY0" fmla="*/ 1177445 h 1177445"/>
              <a:gd name="connsiteX1" fmla="*/ 1221287 w 2154476"/>
              <a:gd name="connsiteY1" fmla="*/ 382044 h 1177445"/>
              <a:gd name="connsiteX2" fmla="*/ 2154476 w 2154476"/>
              <a:gd name="connsiteY2" fmla="*/ 0 h 1177445"/>
              <a:gd name="connsiteX3" fmla="*/ 0 w 2154476"/>
              <a:gd name="connsiteY3" fmla="*/ 1177445 h 1177445"/>
              <a:gd name="connsiteX0" fmla="*/ 87975 w 2242451"/>
              <a:gd name="connsiteY0" fmla="*/ 1177445 h 1177445"/>
              <a:gd name="connsiteX1" fmla="*/ 181919 w 2242451"/>
              <a:gd name="connsiteY1" fmla="*/ 206679 h 1177445"/>
              <a:gd name="connsiteX2" fmla="*/ 2242451 w 2242451"/>
              <a:gd name="connsiteY2" fmla="*/ 0 h 1177445"/>
              <a:gd name="connsiteX3" fmla="*/ 87975 w 2242451"/>
              <a:gd name="connsiteY3" fmla="*/ 1177445 h 1177445"/>
              <a:gd name="connsiteX0" fmla="*/ 87975 w 2242451"/>
              <a:gd name="connsiteY0" fmla="*/ 1177445 h 1177445"/>
              <a:gd name="connsiteX1" fmla="*/ 181919 w 2242451"/>
              <a:gd name="connsiteY1" fmla="*/ 206679 h 1177445"/>
              <a:gd name="connsiteX2" fmla="*/ 2242451 w 2242451"/>
              <a:gd name="connsiteY2" fmla="*/ 0 h 1177445"/>
              <a:gd name="connsiteX3" fmla="*/ 87975 w 2242451"/>
              <a:gd name="connsiteY3" fmla="*/ 1177445 h 1177445"/>
              <a:gd name="connsiteX0" fmla="*/ 0 w 2154476"/>
              <a:gd name="connsiteY0" fmla="*/ 1177445 h 1177445"/>
              <a:gd name="connsiteX1" fmla="*/ 93944 w 2154476"/>
              <a:gd name="connsiteY1" fmla="*/ 206679 h 1177445"/>
              <a:gd name="connsiteX2" fmla="*/ 2154476 w 2154476"/>
              <a:gd name="connsiteY2" fmla="*/ 0 h 1177445"/>
              <a:gd name="connsiteX3" fmla="*/ 0 w 2154476"/>
              <a:gd name="connsiteY3" fmla="*/ 1177445 h 1177445"/>
              <a:gd name="connsiteX0" fmla="*/ 0 w 2154476"/>
              <a:gd name="connsiteY0" fmla="*/ 1177445 h 1177445"/>
              <a:gd name="connsiteX1" fmla="*/ 93944 w 2154476"/>
              <a:gd name="connsiteY1" fmla="*/ 206679 h 1177445"/>
              <a:gd name="connsiteX2" fmla="*/ 2154476 w 2154476"/>
              <a:gd name="connsiteY2" fmla="*/ 0 h 1177445"/>
              <a:gd name="connsiteX3" fmla="*/ 0 w 2154476"/>
              <a:gd name="connsiteY3" fmla="*/ 1177445 h 1177445"/>
              <a:gd name="connsiteX0" fmla="*/ 109195 w 2263881"/>
              <a:gd name="connsiteY0" fmla="*/ 1221024 h 1221024"/>
              <a:gd name="connsiteX1" fmla="*/ 203139 w 2263881"/>
              <a:gd name="connsiteY1" fmla="*/ 250258 h 1221024"/>
              <a:gd name="connsiteX2" fmla="*/ 132159 w 2263881"/>
              <a:gd name="connsiteY2" fmla="*/ 262784 h 1221024"/>
              <a:gd name="connsiteX3" fmla="*/ 2263671 w 2263881"/>
              <a:gd name="connsiteY3" fmla="*/ 43579 h 1221024"/>
              <a:gd name="connsiteX4" fmla="*/ 109195 w 2263881"/>
              <a:gd name="connsiteY4" fmla="*/ 1221024 h 1221024"/>
              <a:gd name="connsiteX0" fmla="*/ 109195 w 2263849"/>
              <a:gd name="connsiteY0" fmla="*/ 1203097 h 1203097"/>
              <a:gd name="connsiteX1" fmla="*/ 203139 w 2263849"/>
              <a:gd name="connsiteY1" fmla="*/ 232331 h 1203097"/>
              <a:gd name="connsiteX2" fmla="*/ 132159 w 2263849"/>
              <a:gd name="connsiteY2" fmla="*/ 244857 h 1203097"/>
              <a:gd name="connsiteX3" fmla="*/ 2263671 w 2263849"/>
              <a:gd name="connsiteY3" fmla="*/ 25652 h 1203097"/>
              <a:gd name="connsiteX4" fmla="*/ 109195 w 2263849"/>
              <a:gd name="connsiteY4" fmla="*/ 1203097 h 1203097"/>
              <a:gd name="connsiteX0" fmla="*/ 0 w 2154582"/>
              <a:gd name="connsiteY0" fmla="*/ 1241597 h 1241597"/>
              <a:gd name="connsiteX1" fmla="*/ 93944 w 2154582"/>
              <a:gd name="connsiteY1" fmla="*/ 270831 h 1241597"/>
              <a:gd name="connsiteX2" fmla="*/ 2154476 w 2154582"/>
              <a:gd name="connsiteY2" fmla="*/ 64152 h 1241597"/>
              <a:gd name="connsiteX3" fmla="*/ 0 w 2154582"/>
              <a:gd name="connsiteY3" fmla="*/ 1241597 h 1241597"/>
              <a:gd name="connsiteX0" fmla="*/ 0 w 2154577"/>
              <a:gd name="connsiteY0" fmla="*/ 1235133 h 1235133"/>
              <a:gd name="connsiteX1" fmla="*/ 18788 w 2154577"/>
              <a:gd name="connsiteY1" fmla="*/ 301946 h 1235133"/>
              <a:gd name="connsiteX2" fmla="*/ 2154476 w 2154577"/>
              <a:gd name="connsiteY2" fmla="*/ 57688 h 1235133"/>
              <a:gd name="connsiteX3" fmla="*/ 0 w 2154577"/>
              <a:gd name="connsiteY3" fmla="*/ 1235133 h 1235133"/>
              <a:gd name="connsiteX0" fmla="*/ 0 w 2154580"/>
              <a:gd name="connsiteY0" fmla="*/ 1221077 h 1221077"/>
              <a:gd name="connsiteX1" fmla="*/ 18788 w 2154580"/>
              <a:gd name="connsiteY1" fmla="*/ 287890 h 1221077"/>
              <a:gd name="connsiteX2" fmla="*/ 2154476 w 2154580"/>
              <a:gd name="connsiteY2" fmla="*/ 43632 h 1221077"/>
              <a:gd name="connsiteX3" fmla="*/ 0 w 2154580"/>
              <a:gd name="connsiteY3" fmla="*/ 1221077 h 1221077"/>
              <a:gd name="connsiteX0" fmla="*/ 0 w 1277860"/>
              <a:gd name="connsiteY0" fmla="*/ 1638050 h 1638050"/>
              <a:gd name="connsiteX1" fmla="*/ 18788 w 1277860"/>
              <a:gd name="connsiteY1" fmla="*/ 704863 h 1638050"/>
              <a:gd name="connsiteX2" fmla="*/ 1277654 w 1277860"/>
              <a:gd name="connsiteY2" fmla="*/ 22194 h 1638050"/>
              <a:gd name="connsiteX3" fmla="*/ 0 w 1277860"/>
              <a:gd name="connsiteY3" fmla="*/ 1638050 h 1638050"/>
              <a:gd name="connsiteX0" fmla="*/ 0 w 1466547"/>
              <a:gd name="connsiteY0" fmla="*/ 1739361 h 1739361"/>
              <a:gd name="connsiteX1" fmla="*/ 18788 w 1466547"/>
              <a:gd name="connsiteY1" fmla="*/ 806174 h 1739361"/>
              <a:gd name="connsiteX2" fmla="*/ 1277654 w 1466547"/>
              <a:gd name="connsiteY2" fmla="*/ 123505 h 1739361"/>
              <a:gd name="connsiteX3" fmla="*/ 0 w 1466547"/>
              <a:gd name="connsiteY3" fmla="*/ 1739361 h 1739361"/>
              <a:gd name="connsiteX0" fmla="*/ 0 w 1368356"/>
              <a:gd name="connsiteY0" fmla="*/ 1790970 h 1790970"/>
              <a:gd name="connsiteX1" fmla="*/ 18788 w 1368356"/>
              <a:gd name="connsiteY1" fmla="*/ 857783 h 1790970"/>
              <a:gd name="connsiteX2" fmla="*/ 1277654 w 1368356"/>
              <a:gd name="connsiteY2" fmla="*/ 175114 h 1790970"/>
              <a:gd name="connsiteX3" fmla="*/ 0 w 1368356"/>
              <a:gd name="connsiteY3" fmla="*/ 1790970 h 1790970"/>
              <a:gd name="connsiteX0" fmla="*/ 0 w 1403120"/>
              <a:gd name="connsiteY0" fmla="*/ 1616228 h 1616228"/>
              <a:gd name="connsiteX1" fmla="*/ 18788 w 1403120"/>
              <a:gd name="connsiteY1" fmla="*/ 683041 h 1616228"/>
              <a:gd name="connsiteX2" fmla="*/ 1277654 w 1403120"/>
              <a:gd name="connsiteY2" fmla="*/ 372 h 1616228"/>
              <a:gd name="connsiteX3" fmla="*/ 0 w 1403120"/>
              <a:gd name="connsiteY3" fmla="*/ 1616228 h 1616228"/>
              <a:gd name="connsiteX0" fmla="*/ 0 w 1111282"/>
              <a:gd name="connsiteY0" fmla="*/ 1866697 h 1866697"/>
              <a:gd name="connsiteX1" fmla="*/ 18788 w 1111282"/>
              <a:gd name="connsiteY1" fmla="*/ 933510 h 1866697"/>
              <a:gd name="connsiteX2" fmla="*/ 964503 w 1111282"/>
              <a:gd name="connsiteY2" fmla="*/ 321 h 1866697"/>
              <a:gd name="connsiteX3" fmla="*/ 0 w 1111282"/>
              <a:gd name="connsiteY3" fmla="*/ 1866697 h 1866697"/>
              <a:gd name="connsiteX0" fmla="*/ 0 w 1075837"/>
              <a:gd name="connsiteY0" fmla="*/ 1873160 h 1873160"/>
              <a:gd name="connsiteX1" fmla="*/ 18788 w 1075837"/>
              <a:gd name="connsiteY1" fmla="*/ 939973 h 1873160"/>
              <a:gd name="connsiteX2" fmla="*/ 964503 w 1075837"/>
              <a:gd name="connsiteY2" fmla="*/ 6784 h 1873160"/>
              <a:gd name="connsiteX3" fmla="*/ 949890 w 1075837"/>
              <a:gd name="connsiteY3" fmla="*/ 589246 h 1873160"/>
              <a:gd name="connsiteX4" fmla="*/ 0 w 1075837"/>
              <a:gd name="connsiteY4" fmla="*/ 1873160 h 1873160"/>
              <a:gd name="connsiteX0" fmla="*/ 0 w 1075837"/>
              <a:gd name="connsiteY0" fmla="*/ 1873160 h 1873160"/>
              <a:gd name="connsiteX1" fmla="*/ 18788 w 1075837"/>
              <a:gd name="connsiteY1" fmla="*/ 939973 h 1873160"/>
              <a:gd name="connsiteX2" fmla="*/ 964503 w 1075837"/>
              <a:gd name="connsiteY2" fmla="*/ 6784 h 1873160"/>
              <a:gd name="connsiteX3" fmla="*/ 949890 w 1075837"/>
              <a:gd name="connsiteY3" fmla="*/ 589246 h 1873160"/>
              <a:gd name="connsiteX4" fmla="*/ 0 w 1075837"/>
              <a:gd name="connsiteY4" fmla="*/ 1873160 h 1873160"/>
              <a:gd name="connsiteX0" fmla="*/ 0 w 1075837"/>
              <a:gd name="connsiteY0" fmla="*/ 1873160 h 1873160"/>
              <a:gd name="connsiteX1" fmla="*/ 18788 w 1075837"/>
              <a:gd name="connsiteY1" fmla="*/ 939973 h 1873160"/>
              <a:gd name="connsiteX2" fmla="*/ 964503 w 1075837"/>
              <a:gd name="connsiteY2" fmla="*/ 6784 h 1873160"/>
              <a:gd name="connsiteX3" fmla="*/ 949890 w 1075837"/>
              <a:gd name="connsiteY3" fmla="*/ 589246 h 1873160"/>
              <a:gd name="connsiteX4" fmla="*/ 0 w 1075837"/>
              <a:gd name="connsiteY4" fmla="*/ 1873160 h 1873160"/>
              <a:gd name="connsiteX0" fmla="*/ 0 w 997423"/>
              <a:gd name="connsiteY0" fmla="*/ 1870507 h 1870507"/>
              <a:gd name="connsiteX1" fmla="*/ 18788 w 997423"/>
              <a:gd name="connsiteY1" fmla="*/ 937320 h 1870507"/>
              <a:gd name="connsiteX2" fmla="*/ 964503 w 997423"/>
              <a:gd name="connsiteY2" fmla="*/ 4131 h 1870507"/>
              <a:gd name="connsiteX3" fmla="*/ 949890 w 997423"/>
              <a:gd name="connsiteY3" fmla="*/ 586593 h 1870507"/>
              <a:gd name="connsiteX4" fmla="*/ 0 w 997423"/>
              <a:gd name="connsiteY4" fmla="*/ 1870507 h 1870507"/>
              <a:gd name="connsiteX0" fmla="*/ 0 w 1826712"/>
              <a:gd name="connsiteY0" fmla="*/ 1866392 h 1866392"/>
              <a:gd name="connsiteX1" fmla="*/ 18788 w 1826712"/>
              <a:gd name="connsiteY1" fmla="*/ 933205 h 1866392"/>
              <a:gd name="connsiteX2" fmla="*/ 964503 w 1826712"/>
              <a:gd name="connsiteY2" fmla="*/ 16 h 1866392"/>
              <a:gd name="connsiteX3" fmla="*/ 1826712 w 1826712"/>
              <a:gd name="connsiteY3" fmla="*/ 958259 h 1866392"/>
              <a:gd name="connsiteX4" fmla="*/ 0 w 1826712"/>
              <a:gd name="connsiteY4" fmla="*/ 1866392 h 1866392"/>
              <a:gd name="connsiteX0" fmla="*/ 0 w 1826712"/>
              <a:gd name="connsiteY0" fmla="*/ 1866392 h 1866392"/>
              <a:gd name="connsiteX1" fmla="*/ 18788 w 1826712"/>
              <a:gd name="connsiteY1" fmla="*/ 933205 h 1866392"/>
              <a:gd name="connsiteX2" fmla="*/ 964503 w 1826712"/>
              <a:gd name="connsiteY2" fmla="*/ 16 h 1866392"/>
              <a:gd name="connsiteX3" fmla="*/ 1826712 w 1826712"/>
              <a:gd name="connsiteY3" fmla="*/ 958259 h 1866392"/>
              <a:gd name="connsiteX4" fmla="*/ 0 w 1826712"/>
              <a:gd name="connsiteY4" fmla="*/ 1866392 h 1866392"/>
              <a:gd name="connsiteX0" fmla="*/ 0 w 1832613"/>
              <a:gd name="connsiteY0" fmla="*/ 1866392 h 1874915"/>
              <a:gd name="connsiteX1" fmla="*/ 18788 w 1832613"/>
              <a:gd name="connsiteY1" fmla="*/ 933205 h 1874915"/>
              <a:gd name="connsiteX2" fmla="*/ 964503 w 1832613"/>
              <a:gd name="connsiteY2" fmla="*/ 16 h 1874915"/>
              <a:gd name="connsiteX3" fmla="*/ 1826712 w 1832613"/>
              <a:gd name="connsiteY3" fmla="*/ 958259 h 1874915"/>
              <a:gd name="connsiteX4" fmla="*/ 1275567 w 1832613"/>
              <a:gd name="connsiteY4" fmla="*/ 1371616 h 1874915"/>
              <a:gd name="connsiteX5" fmla="*/ 0 w 1832613"/>
              <a:gd name="connsiteY5" fmla="*/ 1866392 h 1874915"/>
              <a:gd name="connsiteX0" fmla="*/ 0 w 1829462"/>
              <a:gd name="connsiteY0" fmla="*/ 1866392 h 1874915"/>
              <a:gd name="connsiteX1" fmla="*/ 18788 w 1829462"/>
              <a:gd name="connsiteY1" fmla="*/ 933205 h 1874915"/>
              <a:gd name="connsiteX2" fmla="*/ 964503 w 1829462"/>
              <a:gd name="connsiteY2" fmla="*/ 16 h 1874915"/>
              <a:gd name="connsiteX3" fmla="*/ 1826712 w 1829462"/>
              <a:gd name="connsiteY3" fmla="*/ 958259 h 1874915"/>
              <a:gd name="connsiteX4" fmla="*/ 1275567 w 1829462"/>
              <a:gd name="connsiteY4" fmla="*/ 1371616 h 1874915"/>
              <a:gd name="connsiteX5" fmla="*/ 0 w 1829462"/>
              <a:gd name="connsiteY5" fmla="*/ 1866392 h 1874915"/>
              <a:gd name="connsiteX0" fmla="*/ 0 w 1864290"/>
              <a:gd name="connsiteY0" fmla="*/ 1866392 h 1941832"/>
              <a:gd name="connsiteX1" fmla="*/ 18788 w 1864290"/>
              <a:gd name="connsiteY1" fmla="*/ 933205 h 1941832"/>
              <a:gd name="connsiteX2" fmla="*/ 964503 w 1864290"/>
              <a:gd name="connsiteY2" fmla="*/ 16 h 1941832"/>
              <a:gd name="connsiteX3" fmla="*/ 1826712 w 1864290"/>
              <a:gd name="connsiteY3" fmla="*/ 958259 h 1941832"/>
              <a:gd name="connsiteX4" fmla="*/ 1864290 w 1864290"/>
              <a:gd name="connsiteY4" fmla="*/ 1847606 h 1941832"/>
              <a:gd name="connsiteX5" fmla="*/ 0 w 1864290"/>
              <a:gd name="connsiteY5" fmla="*/ 1866392 h 1941832"/>
              <a:gd name="connsiteX0" fmla="*/ 0 w 1864290"/>
              <a:gd name="connsiteY0" fmla="*/ 1866392 h 1941832"/>
              <a:gd name="connsiteX1" fmla="*/ 18788 w 1864290"/>
              <a:gd name="connsiteY1" fmla="*/ 933205 h 1941832"/>
              <a:gd name="connsiteX2" fmla="*/ 964503 w 1864290"/>
              <a:gd name="connsiteY2" fmla="*/ 16 h 1941832"/>
              <a:gd name="connsiteX3" fmla="*/ 1826712 w 1864290"/>
              <a:gd name="connsiteY3" fmla="*/ 958259 h 1941832"/>
              <a:gd name="connsiteX4" fmla="*/ 1864290 w 1864290"/>
              <a:gd name="connsiteY4" fmla="*/ 1847606 h 1941832"/>
              <a:gd name="connsiteX5" fmla="*/ 0 w 1864290"/>
              <a:gd name="connsiteY5" fmla="*/ 1866392 h 1941832"/>
              <a:gd name="connsiteX0" fmla="*/ 0 w 1864290"/>
              <a:gd name="connsiteY0" fmla="*/ 1866392 h 1889295"/>
              <a:gd name="connsiteX1" fmla="*/ 18788 w 1864290"/>
              <a:gd name="connsiteY1" fmla="*/ 933205 h 1889295"/>
              <a:gd name="connsiteX2" fmla="*/ 964503 w 1864290"/>
              <a:gd name="connsiteY2" fmla="*/ 16 h 1889295"/>
              <a:gd name="connsiteX3" fmla="*/ 1826712 w 1864290"/>
              <a:gd name="connsiteY3" fmla="*/ 958259 h 1889295"/>
              <a:gd name="connsiteX4" fmla="*/ 1864290 w 1864290"/>
              <a:gd name="connsiteY4" fmla="*/ 1847606 h 1889295"/>
              <a:gd name="connsiteX5" fmla="*/ 0 w 1864290"/>
              <a:gd name="connsiteY5" fmla="*/ 1866392 h 1889295"/>
              <a:gd name="connsiteX0" fmla="*/ 0 w 1864290"/>
              <a:gd name="connsiteY0" fmla="*/ 1866392 h 1886387"/>
              <a:gd name="connsiteX1" fmla="*/ 18788 w 1864290"/>
              <a:gd name="connsiteY1" fmla="*/ 933205 h 1886387"/>
              <a:gd name="connsiteX2" fmla="*/ 964503 w 1864290"/>
              <a:gd name="connsiteY2" fmla="*/ 16 h 1886387"/>
              <a:gd name="connsiteX3" fmla="*/ 1826712 w 1864290"/>
              <a:gd name="connsiteY3" fmla="*/ 958259 h 1886387"/>
              <a:gd name="connsiteX4" fmla="*/ 1864290 w 1864290"/>
              <a:gd name="connsiteY4" fmla="*/ 1822553 h 1886387"/>
              <a:gd name="connsiteX5" fmla="*/ 0 w 1864290"/>
              <a:gd name="connsiteY5" fmla="*/ 1866392 h 1886387"/>
              <a:gd name="connsiteX0" fmla="*/ 0 w 1864290"/>
              <a:gd name="connsiteY0" fmla="*/ 1866392 h 1886387"/>
              <a:gd name="connsiteX1" fmla="*/ 18788 w 1864290"/>
              <a:gd name="connsiteY1" fmla="*/ 933205 h 1886387"/>
              <a:gd name="connsiteX2" fmla="*/ 964503 w 1864290"/>
              <a:gd name="connsiteY2" fmla="*/ 16 h 1886387"/>
              <a:gd name="connsiteX3" fmla="*/ 1826712 w 1864290"/>
              <a:gd name="connsiteY3" fmla="*/ 958259 h 1886387"/>
              <a:gd name="connsiteX4" fmla="*/ 1864290 w 1864290"/>
              <a:gd name="connsiteY4" fmla="*/ 1822553 h 1886387"/>
              <a:gd name="connsiteX5" fmla="*/ 0 w 1864290"/>
              <a:gd name="connsiteY5" fmla="*/ 1866392 h 1886387"/>
              <a:gd name="connsiteX0" fmla="*/ 0 w 1864290"/>
              <a:gd name="connsiteY0" fmla="*/ 1866392 h 1890552"/>
              <a:gd name="connsiteX1" fmla="*/ 18788 w 1864290"/>
              <a:gd name="connsiteY1" fmla="*/ 933205 h 1890552"/>
              <a:gd name="connsiteX2" fmla="*/ 964503 w 1864290"/>
              <a:gd name="connsiteY2" fmla="*/ 16 h 1890552"/>
              <a:gd name="connsiteX3" fmla="*/ 1826712 w 1864290"/>
              <a:gd name="connsiteY3" fmla="*/ 958259 h 1890552"/>
              <a:gd name="connsiteX4" fmla="*/ 1864290 w 1864290"/>
              <a:gd name="connsiteY4" fmla="*/ 1822553 h 1890552"/>
              <a:gd name="connsiteX5" fmla="*/ 0 w 1864290"/>
              <a:gd name="connsiteY5" fmla="*/ 1866392 h 1890552"/>
              <a:gd name="connsiteX0" fmla="*/ 0 w 1864290"/>
              <a:gd name="connsiteY0" fmla="*/ 1866392 h 1892508"/>
              <a:gd name="connsiteX1" fmla="*/ 18788 w 1864290"/>
              <a:gd name="connsiteY1" fmla="*/ 933205 h 1892508"/>
              <a:gd name="connsiteX2" fmla="*/ 964503 w 1864290"/>
              <a:gd name="connsiteY2" fmla="*/ 16 h 1892508"/>
              <a:gd name="connsiteX3" fmla="*/ 1826712 w 1864290"/>
              <a:gd name="connsiteY3" fmla="*/ 958259 h 1892508"/>
              <a:gd name="connsiteX4" fmla="*/ 1864290 w 1864290"/>
              <a:gd name="connsiteY4" fmla="*/ 1835080 h 1892508"/>
              <a:gd name="connsiteX5" fmla="*/ 0 w 1864290"/>
              <a:gd name="connsiteY5" fmla="*/ 1866392 h 1892508"/>
              <a:gd name="connsiteX0" fmla="*/ 0 w 1864290"/>
              <a:gd name="connsiteY0" fmla="*/ 1866392 h 1892508"/>
              <a:gd name="connsiteX1" fmla="*/ 18788 w 1864290"/>
              <a:gd name="connsiteY1" fmla="*/ 933205 h 1892508"/>
              <a:gd name="connsiteX2" fmla="*/ 964503 w 1864290"/>
              <a:gd name="connsiteY2" fmla="*/ 16 h 1892508"/>
              <a:gd name="connsiteX3" fmla="*/ 1826712 w 1864290"/>
              <a:gd name="connsiteY3" fmla="*/ 958259 h 1892508"/>
              <a:gd name="connsiteX4" fmla="*/ 1864290 w 1864290"/>
              <a:gd name="connsiteY4" fmla="*/ 1835080 h 1892508"/>
              <a:gd name="connsiteX5" fmla="*/ 0 w 1864290"/>
              <a:gd name="connsiteY5" fmla="*/ 1866392 h 1892508"/>
              <a:gd name="connsiteX0" fmla="*/ 0 w 1864290"/>
              <a:gd name="connsiteY0" fmla="*/ 1866392 h 1892508"/>
              <a:gd name="connsiteX1" fmla="*/ 18788 w 1864290"/>
              <a:gd name="connsiteY1" fmla="*/ 933205 h 1892508"/>
              <a:gd name="connsiteX2" fmla="*/ 964503 w 1864290"/>
              <a:gd name="connsiteY2" fmla="*/ 16 h 1892508"/>
              <a:gd name="connsiteX3" fmla="*/ 1826712 w 1864290"/>
              <a:gd name="connsiteY3" fmla="*/ 958259 h 1892508"/>
              <a:gd name="connsiteX4" fmla="*/ 1864290 w 1864290"/>
              <a:gd name="connsiteY4" fmla="*/ 1835080 h 1892508"/>
              <a:gd name="connsiteX5" fmla="*/ 0 w 1864290"/>
              <a:gd name="connsiteY5" fmla="*/ 1866392 h 1892508"/>
              <a:gd name="connsiteX0" fmla="*/ 0 w 1864290"/>
              <a:gd name="connsiteY0" fmla="*/ 1866392 h 1892508"/>
              <a:gd name="connsiteX1" fmla="*/ 18788 w 1864290"/>
              <a:gd name="connsiteY1" fmla="*/ 933205 h 1892508"/>
              <a:gd name="connsiteX2" fmla="*/ 964503 w 1864290"/>
              <a:gd name="connsiteY2" fmla="*/ 16 h 1892508"/>
              <a:gd name="connsiteX3" fmla="*/ 1826712 w 1864290"/>
              <a:gd name="connsiteY3" fmla="*/ 958259 h 1892508"/>
              <a:gd name="connsiteX4" fmla="*/ 1864290 w 1864290"/>
              <a:gd name="connsiteY4" fmla="*/ 1835080 h 1892508"/>
              <a:gd name="connsiteX5" fmla="*/ 0 w 1864290"/>
              <a:gd name="connsiteY5" fmla="*/ 1866392 h 1892508"/>
              <a:gd name="connsiteX0" fmla="*/ 0 w 1873371"/>
              <a:gd name="connsiteY0" fmla="*/ 1866380 h 1892496"/>
              <a:gd name="connsiteX1" fmla="*/ 18788 w 1873371"/>
              <a:gd name="connsiteY1" fmla="*/ 933193 h 1892496"/>
              <a:gd name="connsiteX2" fmla="*/ 964503 w 1873371"/>
              <a:gd name="connsiteY2" fmla="*/ 4 h 1892496"/>
              <a:gd name="connsiteX3" fmla="*/ 1851764 w 1873371"/>
              <a:gd name="connsiteY3" fmla="*/ 920668 h 1892496"/>
              <a:gd name="connsiteX4" fmla="*/ 1864290 w 1873371"/>
              <a:gd name="connsiteY4" fmla="*/ 1835068 h 1892496"/>
              <a:gd name="connsiteX5" fmla="*/ 0 w 1873371"/>
              <a:gd name="connsiteY5" fmla="*/ 1866380 h 1892496"/>
              <a:gd name="connsiteX0" fmla="*/ 0 w 1864290"/>
              <a:gd name="connsiteY0" fmla="*/ 1866380 h 1892496"/>
              <a:gd name="connsiteX1" fmla="*/ 18788 w 1864290"/>
              <a:gd name="connsiteY1" fmla="*/ 933193 h 1892496"/>
              <a:gd name="connsiteX2" fmla="*/ 964503 w 1864290"/>
              <a:gd name="connsiteY2" fmla="*/ 4 h 1892496"/>
              <a:gd name="connsiteX3" fmla="*/ 1851764 w 1864290"/>
              <a:gd name="connsiteY3" fmla="*/ 920668 h 1892496"/>
              <a:gd name="connsiteX4" fmla="*/ 1864290 w 1864290"/>
              <a:gd name="connsiteY4" fmla="*/ 1835068 h 1892496"/>
              <a:gd name="connsiteX5" fmla="*/ 0 w 1864290"/>
              <a:gd name="connsiteY5" fmla="*/ 1866380 h 1892496"/>
              <a:gd name="connsiteX0" fmla="*/ 0 w 1851764"/>
              <a:gd name="connsiteY0" fmla="*/ 1866380 h 1894792"/>
              <a:gd name="connsiteX1" fmla="*/ 18788 w 1851764"/>
              <a:gd name="connsiteY1" fmla="*/ 933193 h 1894792"/>
              <a:gd name="connsiteX2" fmla="*/ 964503 w 1851764"/>
              <a:gd name="connsiteY2" fmla="*/ 4 h 1894792"/>
              <a:gd name="connsiteX3" fmla="*/ 1851764 w 1851764"/>
              <a:gd name="connsiteY3" fmla="*/ 920668 h 1894792"/>
              <a:gd name="connsiteX4" fmla="*/ 1851764 w 1851764"/>
              <a:gd name="connsiteY4" fmla="*/ 1847594 h 1894792"/>
              <a:gd name="connsiteX5" fmla="*/ 0 w 1851764"/>
              <a:gd name="connsiteY5" fmla="*/ 1866380 h 1894792"/>
              <a:gd name="connsiteX0" fmla="*/ 6264 w 1832976"/>
              <a:gd name="connsiteY0" fmla="*/ 1816276 h 1859833"/>
              <a:gd name="connsiteX1" fmla="*/ 0 w 1832976"/>
              <a:gd name="connsiteY1" fmla="*/ 933193 h 1859833"/>
              <a:gd name="connsiteX2" fmla="*/ 945715 w 1832976"/>
              <a:gd name="connsiteY2" fmla="*/ 4 h 1859833"/>
              <a:gd name="connsiteX3" fmla="*/ 1832976 w 1832976"/>
              <a:gd name="connsiteY3" fmla="*/ 920668 h 1859833"/>
              <a:gd name="connsiteX4" fmla="*/ 1832976 w 1832976"/>
              <a:gd name="connsiteY4" fmla="*/ 1847594 h 1859833"/>
              <a:gd name="connsiteX5" fmla="*/ 6264 w 1832976"/>
              <a:gd name="connsiteY5" fmla="*/ 1816276 h 1859833"/>
              <a:gd name="connsiteX0" fmla="*/ 6264 w 1832976"/>
              <a:gd name="connsiteY0" fmla="*/ 1816276 h 1847611"/>
              <a:gd name="connsiteX1" fmla="*/ 0 w 1832976"/>
              <a:gd name="connsiteY1" fmla="*/ 933193 h 1847611"/>
              <a:gd name="connsiteX2" fmla="*/ 945715 w 1832976"/>
              <a:gd name="connsiteY2" fmla="*/ 4 h 1847611"/>
              <a:gd name="connsiteX3" fmla="*/ 1832976 w 1832976"/>
              <a:gd name="connsiteY3" fmla="*/ 920668 h 1847611"/>
              <a:gd name="connsiteX4" fmla="*/ 1832976 w 1832976"/>
              <a:gd name="connsiteY4" fmla="*/ 1847594 h 1847611"/>
              <a:gd name="connsiteX5" fmla="*/ 6264 w 1832976"/>
              <a:gd name="connsiteY5" fmla="*/ 1816276 h 1847611"/>
              <a:gd name="connsiteX0" fmla="*/ 6264 w 1832976"/>
              <a:gd name="connsiteY0" fmla="*/ 1841329 h 1847630"/>
              <a:gd name="connsiteX1" fmla="*/ 0 w 1832976"/>
              <a:gd name="connsiteY1" fmla="*/ 933193 h 1847630"/>
              <a:gd name="connsiteX2" fmla="*/ 945715 w 1832976"/>
              <a:gd name="connsiteY2" fmla="*/ 4 h 1847630"/>
              <a:gd name="connsiteX3" fmla="*/ 1832976 w 1832976"/>
              <a:gd name="connsiteY3" fmla="*/ 920668 h 1847630"/>
              <a:gd name="connsiteX4" fmla="*/ 1832976 w 1832976"/>
              <a:gd name="connsiteY4" fmla="*/ 1847594 h 1847630"/>
              <a:gd name="connsiteX5" fmla="*/ 6264 w 1832976"/>
              <a:gd name="connsiteY5" fmla="*/ 1841329 h 1847630"/>
              <a:gd name="connsiteX0" fmla="*/ 6264 w 1832976"/>
              <a:gd name="connsiteY0" fmla="*/ 1841329 h 1847630"/>
              <a:gd name="connsiteX1" fmla="*/ 0 w 1832976"/>
              <a:gd name="connsiteY1" fmla="*/ 933193 h 1847630"/>
              <a:gd name="connsiteX2" fmla="*/ 945715 w 1832976"/>
              <a:gd name="connsiteY2" fmla="*/ 4 h 1847630"/>
              <a:gd name="connsiteX3" fmla="*/ 1832976 w 1832976"/>
              <a:gd name="connsiteY3" fmla="*/ 920668 h 1847630"/>
              <a:gd name="connsiteX4" fmla="*/ 1820450 w 1832976"/>
              <a:gd name="connsiteY4" fmla="*/ 1847594 h 1847630"/>
              <a:gd name="connsiteX5" fmla="*/ 6264 w 1832976"/>
              <a:gd name="connsiteY5" fmla="*/ 1841329 h 1847630"/>
              <a:gd name="connsiteX0" fmla="*/ 6264 w 1832976"/>
              <a:gd name="connsiteY0" fmla="*/ 1841329 h 1847630"/>
              <a:gd name="connsiteX1" fmla="*/ 0 w 1832976"/>
              <a:gd name="connsiteY1" fmla="*/ 933193 h 1847630"/>
              <a:gd name="connsiteX2" fmla="*/ 945715 w 1832976"/>
              <a:gd name="connsiteY2" fmla="*/ 4 h 1847630"/>
              <a:gd name="connsiteX3" fmla="*/ 1832976 w 1832976"/>
              <a:gd name="connsiteY3" fmla="*/ 920668 h 1847630"/>
              <a:gd name="connsiteX4" fmla="*/ 1820450 w 1832976"/>
              <a:gd name="connsiteY4" fmla="*/ 1847594 h 1847630"/>
              <a:gd name="connsiteX5" fmla="*/ 6264 w 1832976"/>
              <a:gd name="connsiteY5" fmla="*/ 1841329 h 1847630"/>
              <a:gd name="connsiteX0" fmla="*/ 8017 w 1834729"/>
              <a:gd name="connsiteY0" fmla="*/ 1841329 h 1847630"/>
              <a:gd name="connsiteX1" fmla="*/ 1753 w 1834729"/>
              <a:gd name="connsiteY1" fmla="*/ 933193 h 1847630"/>
              <a:gd name="connsiteX2" fmla="*/ 947468 w 1834729"/>
              <a:gd name="connsiteY2" fmla="*/ 4 h 1847630"/>
              <a:gd name="connsiteX3" fmla="*/ 1834729 w 1834729"/>
              <a:gd name="connsiteY3" fmla="*/ 920668 h 1847630"/>
              <a:gd name="connsiteX4" fmla="*/ 1822203 w 1834729"/>
              <a:gd name="connsiteY4" fmla="*/ 1847594 h 1847630"/>
              <a:gd name="connsiteX5" fmla="*/ 8017 w 1834729"/>
              <a:gd name="connsiteY5" fmla="*/ 1841329 h 1847630"/>
              <a:gd name="connsiteX0" fmla="*/ 8017 w 1834729"/>
              <a:gd name="connsiteY0" fmla="*/ 1841325 h 1847626"/>
              <a:gd name="connsiteX1" fmla="*/ 1753 w 1834729"/>
              <a:gd name="connsiteY1" fmla="*/ 920663 h 1847626"/>
              <a:gd name="connsiteX2" fmla="*/ 947468 w 1834729"/>
              <a:gd name="connsiteY2" fmla="*/ 0 h 1847626"/>
              <a:gd name="connsiteX3" fmla="*/ 1834729 w 1834729"/>
              <a:gd name="connsiteY3" fmla="*/ 920664 h 1847626"/>
              <a:gd name="connsiteX4" fmla="*/ 1822203 w 1834729"/>
              <a:gd name="connsiteY4" fmla="*/ 1847590 h 1847626"/>
              <a:gd name="connsiteX5" fmla="*/ 8017 w 1834729"/>
              <a:gd name="connsiteY5" fmla="*/ 1841325 h 1847626"/>
              <a:gd name="connsiteX0" fmla="*/ 8017 w 1834729"/>
              <a:gd name="connsiteY0" fmla="*/ 1841325 h 1847626"/>
              <a:gd name="connsiteX1" fmla="*/ 1753 w 1834729"/>
              <a:gd name="connsiteY1" fmla="*/ 920663 h 1847626"/>
              <a:gd name="connsiteX2" fmla="*/ 947468 w 1834729"/>
              <a:gd name="connsiteY2" fmla="*/ 0 h 1847626"/>
              <a:gd name="connsiteX3" fmla="*/ 1834729 w 1834729"/>
              <a:gd name="connsiteY3" fmla="*/ 920664 h 1847626"/>
              <a:gd name="connsiteX4" fmla="*/ 1822203 w 1834729"/>
              <a:gd name="connsiteY4" fmla="*/ 1847590 h 1847626"/>
              <a:gd name="connsiteX5" fmla="*/ 8017 w 1834729"/>
              <a:gd name="connsiteY5" fmla="*/ 1841325 h 1847626"/>
              <a:gd name="connsiteX0" fmla="*/ 8017 w 1834729"/>
              <a:gd name="connsiteY0" fmla="*/ 1841824 h 1848125"/>
              <a:gd name="connsiteX1" fmla="*/ 1753 w 1834729"/>
              <a:gd name="connsiteY1" fmla="*/ 921162 h 1848125"/>
              <a:gd name="connsiteX2" fmla="*/ 947468 w 1834729"/>
              <a:gd name="connsiteY2" fmla="*/ 499 h 1848125"/>
              <a:gd name="connsiteX3" fmla="*/ 1834729 w 1834729"/>
              <a:gd name="connsiteY3" fmla="*/ 921163 h 1848125"/>
              <a:gd name="connsiteX4" fmla="*/ 1822203 w 1834729"/>
              <a:gd name="connsiteY4" fmla="*/ 1848089 h 1848125"/>
              <a:gd name="connsiteX5" fmla="*/ 8017 w 1834729"/>
              <a:gd name="connsiteY5" fmla="*/ 1841824 h 1848125"/>
              <a:gd name="connsiteX0" fmla="*/ 8017 w 1834729"/>
              <a:gd name="connsiteY0" fmla="*/ 1816786 h 1823087"/>
              <a:gd name="connsiteX1" fmla="*/ 1753 w 1834729"/>
              <a:gd name="connsiteY1" fmla="*/ 896124 h 1823087"/>
              <a:gd name="connsiteX2" fmla="*/ 897364 w 1834729"/>
              <a:gd name="connsiteY2" fmla="*/ 514 h 1823087"/>
              <a:gd name="connsiteX3" fmla="*/ 1834729 w 1834729"/>
              <a:gd name="connsiteY3" fmla="*/ 896125 h 1823087"/>
              <a:gd name="connsiteX4" fmla="*/ 1822203 w 1834729"/>
              <a:gd name="connsiteY4" fmla="*/ 1823051 h 1823087"/>
              <a:gd name="connsiteX5" fmla="*/ 8017 w 1834729"/>
              <a:gd name="connsiteY5" fmla="*/ 1816786 h 1823087"/>
              <a:gd name="connsiteX0" fmla="*/ 8017 w 1834729"/>
              <a:gd name="connsiteY0" fmla="*/ 1816786 h 1823087"/>
              <a:gd name="connsiteX1" fmla="*/ 1753 w 1834729"/>
              <a:gd name="connsiteY1" fmla="*/ 896124 h 1823087"/>
              <a:gd name="connsiteX2" fmla="*/ 897364 w 1834729"/>
              <a:gd name="connsiteY2" fmla="*/ 514 h 1823087"/>
              <a:gd name="connsiteX3" fmla="*/ 1834729 w 1834729"/>
              <a:gd name="connsiteY3" fmla="*/ 896125 h 1823087"/>
              <a:gd name="connsiteX4" fmla="*/ 1822203 w 1834729"/>
              <a:gd name="connsiteY4" fmla="*/ 1823051 h 1823087"/>
              <a:gd name="connsiteX5" fmla="*/ 8017 w 1834729"/>
              <a:gd name="connsiteY5" fmla="*/ 1816786 h 1823087"/>
              <a:gd name="connsiteX0" fmla="*/ 8017 w 1834729"/>
              <a:gd name="connsiteY0" fmla="*/ 1841823 h 1848124"/>
              <a:gd name="connsiteX1" fmla="*/ 1753 w 1834729"/>
              <a:gd name="connsiteY1" fmla="*/ 921161 h 1848124"/>
              <a:gd name="connsiteX2" fmla="*/ 922416 w 1834729"/>
              <a:gd name="connsiteY2" fmla="*/ 499 h 1848124"/>
              <a:gd name="connsiteX3" fmla="*/ 1834729 w 1834729"/>
              <a:gd name="connsiteY3" fmla="*/ 921162 h 1848124"/>
              <a:gd name="connsiteX4" fmla="*/ 1822203 w 1834729"/>
              <a:gd name="connsiteY4" fmla="*/ 1848088 h 1848124"/>
              <a:gd name="connsiteX5" fmla="*/ 8017 w 1834729"/>
              <a:gd name="connsiteY5" fmla="*/ 1841823 h 1848124"/>
              <a:gd name="connsiteX0" fmla="*/ 8017 w 1834729"/>
              <a:gd name="connsiteY0" fmla="*/ 1841325 h 1847626"/>
              <a:gd name="connsiteX1" fmla="*/ 1753 w 1834729"/>
              <a:gd name="connsiteY1" fmla="*/ 920663 h 1847626"/>
              <a:gd name="connsiteX2" fmla="*/ 922416 w 1834729"/>
              <a:gd name="connsiteY2" fmla="*/ 1 h 1847626"/>
              <a:gd name="connsiteX3" fmla="*/ 1834729 w 1834729"/>
              <a:gd name="connsiteY3" fmla="*/ 920664 h 1847626"/>
              <a:gd name="connsiteX4" fmla="*/ 1822203 w 1834729"/>
              <a:gd name="connsiteY4" fmla="*/ 1847590 h 1847626"/>
              <a:gd name="connsiteX5" fmla="*/ 8017 w 1834729"/>
              <a:gd name="connsiteY5" fmla="*/ 1841325 h 1847626"/>
              <a:gd name="connsiteX0" fmla="*/ 8017 w 1834729"/>
              <a:gd name="connsiteY0" fmla="*/ 1841325 h 1847626"/>
              <a:gd name="connsiteX1" fmla="*/ 1753 w 1834729"/>
              <a:gd name="connsiteY1" fmla="*/ 920663 h 1847626"/>
              <a:gd name="connsiteX2" fmla="*/ 922416 w 1834729"/>
              <a:gd name="connsiteY2" fmla="*/ 1 h 1847626"/>
              <a:gd name="connsiteX3" fmla="*/ 1834729 w 1834729"/>
              <a:gd name="connsiteY3" fmla="*/ 920664 h 1847626"/>
              <a:gd name="connsiteX4" fmla="*/ 1822203 w 1834729"/>
              <a:gd name="connsiteY4" fmla="*/ 1847590 h 1847626"/>
              <a:gd name="connsiteX5" fmla="*/ 8017 w 1834729"/>
              <a:gd name="connsiteY5" fmla="*/ 1841325 h 1847626"/>
              <a:gd name="connsiteX0" fmla="*/ 8017 w 1834729"/>
              <a:gd name="connsiteY0" fmla="*/ 1841487 h 1847788"/>
              <a:gd name="connsiteX1" fmla="*/ 1753 w 1834729"/>
              <a:gd name="connsiteY1" fmla="*/ 920825 h 1847788"/>
              <a:gd name="connsiteX2" fmla="*/ 922416 w 1834729"/>
              <a:gd name="connsiteY2" fmla="*/ 163 h 1847788"/>
              <a:gd name="connsiteX3" fmla="*/ 1834729 w 1834729"/>
              <a:gd name="connsiteY3" fmla="*/ 920826 h 1847788"/>
              <a:gd name="connsiteX4" fmla="*/ 1822203 w 1834729"/>
              <a:gd name="connsiteY4" fmla="*/ 1847752 h 1847788"/>
              <a:gd name="connsiteX5" fmla="*/ 8017 w 1834729"/>
              <a:gd name="connsiteY5" fmla="*/ 1841487 h 1847788"/>
              <a:gd name="connsiteX0" fmla="*/ 8017 w 1834729"/>
              <a:gd name="connsiteY0" fmla="*/ 1841487 h 1847788"/>
              <a:gd name="connsiteX1" fmla="*/ 1753 w 1834729"/>
              <a:gd name="connsiteY1" fmla="*/ 920825 h 1847788"/>
              <a:gd name="connsiteX2" fmla="*/ 922416 w 1834729"/>
              <a:gd name="connsiteY2" fmla="*/ 163 h 1847788"/>
              <a:gd name="connsiteX3" fmla="*/ 1834729 w 1834729"/>
              <a:gd name="connsiteY3" fmla="*/ 920826 h 1847788"/>
              <a:gd name="connsiteX4" fmla="*/ 1822203 w 1834729"/>
              <a:gd name="connsiteY4" fmla="*/ 1847752 h 1847788"/>
              <a:gd name="connsiteX5" fmla="*/ 8017 w 1834729"/>
              <a:gd name="connsiteY5" fmla="*/ 1841487 h 1847788"/>
              <a:gd name="connsiteX0" fmla="*/ 8017 w 1834729"/>
              <a:gd name="connsiteY0" fmla="*/ 1841487 h 1847788"/>
              <a:gd name="connsiteX1" fmla="*/ 1753 w 1834729"/>
              <a:gd name="connsiteY1" fmla="*/ 920825 h 1847788"/>
              <a:gd name="connsiteX2" fmla="*/ 922416 w 1834729"/>
              <a:gd name="connsiteY2" fmla="*/ 163 h 1847788"/>
              <a:gd name="connsiteX3" fmla="*/ 1834729 w 1834729"/>
              <a:gd name="connsiteY3" fmla="*/ 920826 h 1847788"/>
              <a:gd name="connsiteX4" fmla="*/ 1822203 w 1834729"/>
              <a:gd name="connsiteY4" fmla="*/ 1847752 h 1847788"/>
              <a:gd name="connsiteX5" fmla="*/ 8017 w 1834729"/>
              <a:gd name="connsiteY5" fmla="*/ 1841487 h 1847788"/>
              <a:gd name="connsiteX0" fmla="*/ 8017 w 1859781"/>
              <a:gd name="connsiteY0" fmla="*/ 1841324 h 1847625"/>
              <a:gd name="connsiteX1" fmla="*/ 1753 w 1859781"/>
              <a:gd name="connsiteY1" fmla="*/ 920662 h 1847625"/>
              <a:gd name="connsiteX2" fmla="*/ 922416 w 1859781"/>
              <a:gd name="connsiteY2" fmla="*/ 0 h 1847625"/>
              <a:gd name="connsiteX3" fmla="*/ 1859781 w 1859781"/>
              <a:gd name="connsiteY3" fmla="*/ 920663 h 1847625"/>
              <a:gd name="connsiteX4" fmla="*/ 1822203 w 1859781"/>
              <a:gd name="connsiteY4" fmla="*/ 1847589 h 1847625"/>
              <a:gd name="connsiteX5" fmla="*/ 8017 w 1859781"/>
              <a:gd name="connsiteY5" fmla="*/ 1841324 h 1847625"/>
              <a:gd name="connsiteX0" fmla="*/ 8017 w 1822203"/>
              <a:gd name="connsiteY0" fmla="*/ 1841324 h 1847625"/>
              <a:gd name="connsiteX1" fmla="*/ 1753 w 1822203"/>
              <a:gd name="connsiteY1" fmla="*/ 920662 h 1847625"/>
              <a:gd name="connsiteX2" fmla="*/ 922416 w 1822203"/>
              <a:gd name="connsiteY2" fmla="*/ 0 h 1847625"/>
              <a:gd name="connsiteX3" fmla="*/ 1809677 w 1822203"/>
              <a:gd name="connsiteY3" fmla="*/ 920663 h 1847625"/>
              <a:gd name="connsiteX4" fmla="*/ 1822203 w 1822203"/>
              <a:gd name="connsiteY4" fmla="*/ 1847589 h 1847625"/>
              <a:gd name="connsiteX5" fmla="*/ 8017 w 1822203"/>
              <a:gd name="connsiteY5" fmla="*/ 1841324 h 1847625"/>
              <a:gd name="connsiteX0" fmla="*/ 8017 w 1822203"/>
              <a:gd name="connsiteY0" fmla="*/ 1841324 h 1841324"/>
              <a:gd name="connsiteX1" fmla="*/ 1753 w 1822203"/>
              <a:gd name="connsiteY1" fmla="*/ 920662 h 1841324"/>
              <a:gd name="connsiteX2" fmla="*/ 922416 w 1822203"/>
              <a:gd name="connsiteY2" fmla="*/ 0 h 1841324"/>
              <a:gd name="connsiteX3" fmla="*/ 1809677 w 1822203"/>
              <a:gd name="connsiteY3" fmla="*/ 920663 h 1841324"/>
              <a:gd name="connsiteX4" fmla="*/ 1822203 w 1822203"/>
              <a:gd name="connsiteY4" fmla="*/ 1810010 h 1841324"/>
              <a:gd name="connsiteX5" fmla="*/ 8017 w 1822203"/>
              <a:gd name="connsiteY5" fmla="*/ 1841324 h 1841324"/>
              <a:gd name="connsiteX0" fmla="*/ 8017 w 1822465"/>
              <a:gd name="connsiteY0" fmla="*/ 1841324 h 1841324"/>
              <a:gd name="connsiteX1" fmla="*/ 1753 w 1822465"/>
              <a:gd name="connsiteY1" fmla="*/ 920662 h 1841324"/>
              <a:gd name="connsiteX2" fmla="*/ 922416 w 1822465"/>
              <a:gd name="connsiteY2" fmla="*/ 0 h 1841324"/>
              <a:gd name="connsiteX3" fmla="*/ 1809677 w 1822465"/>
              <a:gd name="connsiteY3" fmla="*/ 920663 h 1841324"/>
              <a:gd name="connsiteX4" fmla="*/ 1822203 w 1822465"/>
              <a:gd name="connsiteY4" fmla="*/ 1810010 h 1841324"/>
              <a:gd name="connsiteX5" fmla="*/ 8017 w 1822465"/>
              <a:gd name="connsiteY5" fmla="*/ 1841324 h 1841324"/>
              <a:gd name="connsiteX0" fmla="*/ 8017 w 1822465"/>
              <a:gd name="connsiteY0" fmla="*/ 1841324 h 1841324"/>
              <a:gd name="connsiteX1" fmla="*/ 1753 w 1822465"/>
              <a:gd name="connsiteY1" fmla="*/ 920662 h 1841324"/>
              <a:gd name="connsiteX2" fmla="*/ 922416 w 1822465"/>
              <a:gd name="connsiteY2" fmla="*/ 0 h 1841324"/>
              <a:gd name="connsiteX3" fmla="*/ 1809677 w 1822465"/>
              <a:gd name="connsiteY3" fmla="*/ 920663 h 1841324"/>
              <a:gd name="connsiteX4" fmla="*/ 1822203 w 1822465"/>
              <a:gd name="connsiteY4" fmla="*/ 1835062 h 1841324"/>
              <a:gd name="connsiteX5" fmla="*/ 8017 w 1822465"/>
              <a:gd name="connsiteY5" fmla="*/ 1841324 h 1841324"/>
              <a:gd name="connsiteX0" fmla="*/ 8017 w 1822465"/>
              <a:gd name="connsiteY0" fmla="*/ 1841692 h 1841692"/>
              <a:gd name="connsiteX1" fmla="*/ 1753 w 1822465"/>
              <a:gd name="connsiteY1" fmla="*/ 921030 h 1841692"/>
              <a:gd name="connsiteX2" fmla="*/ 922416 w 1822465"/>
              <a:gd name="connsiteY2" fmla="*/ 368 h 1841692"/>
              <a:gd name="connsiteX3" fmla="*/ 1809677 w 1822465"/>
              <a:gd name="connsiteY3" fmla="*/ 921031 h 1841692"/>
              <a:gd name="connsiteX4" fmla="*/ 1822203 w 1822465"/>
              <a:gd name="connsiteY4" fmla="*/ 1835430 h 1841692"/>
              <a:gd name="connsiteX5" fmla="*/ 8017 w 1822465"/>
              <a:gd name="connsiteY5" fmla="*/ 1841692 h 1841692"/>
              <a:gd name="connsiteX0" fmla="*/ 8017 w 1822465"/>
              <a:gd name="connsiteY0" fmla="*/ 1841450 h 1841450"/>
              <a:gd name="connsiteX1" fmla="*/ 1753 w 1822465"/>
              <a:gd name="connsiteY1" fmla="*/ 920788 h 1841450"/>
              <a:gd name="connsiteX2" fmla="*/ 922416 w 1822465"/>
              <a:gd name="connsiteY2" fmla="*/ 126 h 1841450"/>
              <a:gd name="connsiteX3" fmla="*/ 1809677 w 1822465"/>
              <a:gd name="connsiteY3" fmla="*/ 920789 h 1841450"/>
              <a:gd name="connsiteX4" fmla="*/ 1822203 w 1822465"/>
              <a:gd name="connsiteY4" fmla="*/ 1835188 h 1841450"/>
              <a:gd name="connsiteX5" fmla="*/ 8017 w 1822465"/>
              <a:gd name="connsiteY5" fmla="*/ 1841450 h 1841450"/>
              <a:gd name="connsiteX0" fmla="*/ 8017 w 1822465"/>
              <a:gd name="connsiteY0" fmla="*/ 1841561 h 1841561"/>
              <a:gd name="connsiteX1" fmla="*/ 1753 w 1822465"/>
              <a:gd name="connsiteY1" fmla="*/ 920899 h 1841561"/>
              <a:gd name="connsiteX2" fmla="*/ 922416 w 1822465"/>
              <a:gd name="connsiteY2" fmla="*/ 237 h 1841561"/>
              <a:gd name="connsiteX3" fmla="*/ 1809677 w 1822465"/>
              <a:gd name="connsiteY3" fmla="*/ 920900 h 1841561"/>
              <a:gd name="connsiteX4" fmla="*/ 1822203 w 1822465"/>
              <a:gd name="connsiteY4" fmla="*/ 1835299 h 1841561"/>
              <a:gd name="connsiteX5" fmla="*/ 8017 w 1822465"/>
              <a:gd name="connsiteY5" fmla="*/ 1841561 h 184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2465" h="1841561">
                <a:moveTo>
                  <a:pt x="8017" y="1841561"/>
                </a:moveTo>
                <a:cubicBezTo>
                  <a:pt x="8017" y="1463796"/>
                  <a:pt x="-4510" y="1778931"/>
                  <a:pt x="1753" y="920899"/>
                </a:cubicBezTo>
                <a:cubicBezTo>
                  <a:pt x="461040" y="900022"/>
                  <a:pt x="333087" y="20101"/>
                  <a:pt x="922416" y="237"/>
                </a:cubicBezTo>
                <a:cubicBezTo>
                  <a:pt x="1436540" y="-17092"/>
                  <a:pt x="1369526" y="917768"/>
                  <a:pt x="1809677" y="920900"/>
                </a:cubicBezTo>
                <a:cubicBezTo>
                  <a:pt x="1786365" y="1700645"/>
                  <a:pt x="1826030" y="1207955"/>
                  <a:pt x="1822203" y="1835299"/>
                </a:cubicBezTo>
                <a:cubicBezTo>
                  <a:pt x="603351" y="1836342"/>
                  <a:pt x="1282193" y="1826947"/>
                  <a:pt x="8017" y="1841561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85203" name="Group 1885202"/>
          <p:cNvGrpSpPr/>
          <p:nvPr/>
        </p:nvGrpSpPr>
        <p:grpSpPr>
          <a:xfrm>
            <a:off x="3124200" y="4698304"/>
            <a:ext cx="149145" cy="1631626"/>
            <a:chOff x="3124200" y="4698304"/>
            <a:chExt cx="149145" cy="1631626"/>
          </a:xfrm>
        </p:grpSpPr>
        <p:cxnSp>
          <p:nvCxnSpPr>
            <p:cNvPr id="1885196" name="Straight Connector 1885195"/>
            <p:cNvCxnSpPr/>
            <p:nvPr/>
          </p:nvCxnSpPr>
          <p:spPr bwMode="auto">
            <a:xfrm>
              <a:off x="3200400" y="4698304"/>
              <a:ext cx="0" cy="146878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885202" name="Picture 188520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4200" y="6205394"/>
              <a:ext cx="149145" cy="124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A63996C-FFC2-454C-B4B9-C2BE04CE07E4}" type="slidenum">
              <a:rPr lang="en-US"/>
              <a:pPr/>
              <a:t>18</a:t>
            </a:fld>
            <a:endParaRPr lang="en-US"/>
          </a:p>
        </p:txBody>
      </p:sp>
      <p:sp>
        <p:nvSpPr>
          <p:cNvPr id="18851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5191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519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519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48482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519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377825"/>
            <a:ext cx="30384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Line 56"/>
          <p:cNvSpPr>
            <a:spLocks noChangeShapeType="1"/>
          </p:cNvSpPr>
          <p:nvPr/>
        </p:nvSpPr>
        <p:spPr bwMode="auto">
          <a:xfrm>
            <a:off x="0" y="105427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85208" name="Picture 188520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247" y="1143000"/>
            <a:ext cx="6383736" cy="613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Straight Arrow Connector 26"/>
          <p:cNvCxnSpPr/>
          <p:nvPr/>
        </p:nvCxnSpPr>
        <p:spPr bwMode="auto">
          <a:xfrm flipH="1">
            <a:off x="2578274" y="671687"/>
            <a:ext cx="3362325" cy="10972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2209800" y="774526"/>
            <a:ext cx="381000" cy="40233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85206" name="Group 1885205"/>
          <p:cNvGrpSpPr/>
          <p:nvPr/>
        </p:nvGrpSpPr>
        <p:grpSpPr bwMode="auto">
          <a:xfrm>
            <a:off x="914400" y="3465948"/>
            <a:ext cx="3838822" cy="3119464"/>
            <a:chOff x="914400" y="3465948"/>
            <a:chExt cx="3838822" cy="3119464"/>
          </a:xfrm>
        </p:grpSpPr>
        <p:pic>
          <p:nvPicPr>
            <p:cNvPr id="1885185" name="Picture 188518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2512" y="3991672"/>
              <a:ext cx="2001526" cy="3506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4" name="Straight Arrow Connector 43"/>
            <p:cNvCxnSpPr/>
            <p:nvPr/>
          </p:nvCxnSpPr>
          <p:spPr bwMode="auto">
            <a:xfrm flipV="1">
              <a:off x="1828800" y="3689812"/>
              <a:ext cx="0" cy="2895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914400" y="6172200"/>
              <a:ext cx="36576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Freeform 45"/>
            <p:cNvSpPr/>
            <p:nvPr/>
          </p:nvSpPr>
          <p:spPr bwMode="auto">
            <a:xfrm>
              <a:off x="1828801" y="4332962"/>
              <a:ext cx="914400" cy="914400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814191"/>
                <a:gd name="connsiteY0" fmla="*/ 162837 h 162837"/>
                <a:gd name="connsiteX1" fmla="*/ 814191 w 814191"/>
                <a:gd name="connsiteY1" fmla="*/ 0 h 162837"/>
                <a:gd name="connsiteX0" fmla="*/ 0 w 814191"/>
                <a:gd name="connsiteY0" fmla="*/ 162837 h 162837"/>
                <a:gd name="connsiteX1" fmla="*/ 368474 w 814191"/>
                <a:gd name="connsiteY1" fmla="*/ 76199 h 162837"/>
                <a:gd name="connsiteX2" fmla="*/ 814191 w 814191"/>
                <a:gd name="connsiteY2" fmla="*/ 0 h 162837"/>
                <a:gd name="connsiteX0" fmla="*/ 0 w 1139868"/>
                <a:gd name="connsiteY0" fmla="*/ 0 h 915444"/>
                <a:gd name="connsiteX1" fmla="*/ 694151 w 1139868"/>
                <a:gd name="connsiteY1" fmla="*/ 915444 h 915444"/>
                <a:gd name="connsiteX2" fmla="*/ 1139868 w 1139868"/>
                <a:gd name="connsiteY2" fmla="*/ 839245 h 915444"/>
                <a:gd name="connsiteX0" fmla="*/ 0 w 1615857"/>
                <a:gd name="connsiteY0" fmla="*/ 75155 h 990599"/>
                <a:gd name="connsiteX1" fmla="*/ 694151 w 1615857"/>
                <a:gd name="connsiteY1" fmla="*/ 990599 h 990599"/>
                <a:gd name="connsiteX2" fmla="*/ 1615857 w 1615857"/>
                <a:gd name="connsiteY2" fmla="*/ 0 h 990599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921706"/>
                <a:gd name="connsiteY0" fmla="*/ 990599 h 990599"/>
                <a:gd name="connsiteX1" fmla="*/ 921706 w 921706"/>
                <a:gd name="connsiteY1" fmla="*/ 0 h 990599"/>
                <a:gd name="connsiteX0" fmla="*/ 0 w 921706"/>
                <a:gd name="connsiteY0" fmla="*/ 990599 h 990599"/>
                <a:gd name="connsiteX1" fmla="*/ 921706 w 921706"/>
                <a:gd name="connsiteY1" fmla="*/ 0 h 990599"/>
                <a:gd name="connsiteX0" fmla="*/ 0 w 909180"/>
                <a:gd name="connsiteY0" fmla="*/ 927969 h 927969"/>
                <a:gd name="connsiteX1" fmla="*/ 909180 w 909180"/>
                <a:gd name="connsiteY1" fmla="*/ 0 h 9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9180" h="927969">
                  <a:moveTo>
                    <a:pt x="0" y="927969"/>
                  </a:moveTo>
                  <a:cubicBezTo>
                    <a:pt x="444674" y="927969"/>
                    <a:pt x="351425" y="17048"/>
                    <a:pt x="909180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52600" y="3465948"/>
              <a:ext cx="160363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8281" y="6102324"/>
              <a:ext cx="174941" cy="146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0" name="Arc 43"/>
            <p:cNvSpPr>
              <a:spLocks/>
            </p:cNvSpPr>
            <p:nvPr/>
          </p:nvSpPr>
          <p:spPr bwMode="auto">
            <a:xfrm rot="5400000" flipH="1">
              <a:off x="4077744" y="6073775"/>
              <a:ext cx="365125" cy="136525"/>
            </a:xfrm>
            <a:custGeom>
              <a:avLst/>
              <a:gdLst>
                <a:gd name="G0" fmla="+- 21600 0 0"/>
                <a:gd name="G1" fmla="+- 20994 0 0"/>
                <a:gd name="G2" fmla="+- 21600 0 0"/>
                <a:gd name="T0" fmla="*/ 26682 w 43200"/>
                <a:gd name="T1" fmla="*/ 0 h 42594"/>
                <a:gd name="T2" fmla="*/ 15407 w 43200"/>
                <a:gd name="T3" fmla="*/ 301 h 42594"/>
                <a:gd name="T4" fmla="*/ 21600 w 43200"/>
                <a:gd name="T5" fmla="*/ 20994 h 4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594" fill="none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</a:path>
                <a:path w="43200" h="42594" stroke="0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  <a:lnTo>
                    <a:pt x="21600" y="20994"/>
                  </a:lnTo>
                  <a:close/>
                </a:path>
              </a:pathLst>
            </a:cu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53"/>
            <p:cNvSpPr/>
            <p:nvPr/>
          </p:nvSpPr>
          <p:spPr bwMode="auto">
            <a:xfrm flipH="1">
              <a:off x="2742156" y="4332962"/>
              <a:ext cx="914400" cy="914400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814191"/>
                <a:gd name="connsiteY0" fmla="*/ 162837 h 162837"/>
                <a:gd name="connsiteX1" fmla="*/ 814191 w 814191"/>
                <a:gd name="connsiteY1" fmla="*/ 0 h 162837"/>
                <a:gd name="connsiteX0" fmla="*/ 0 w 814191"/>
                <a:gd name="connsiteY0" fmla="*/ 162837 h 162837"/>
                <a:gd name="connsiteX1" fmla="*/ 368474 w 814191"/>
                <a:gd name="connsiteY1" fmla="*/ 76199 h 162837"/>
                <a:gd name="connsiteX2" fmla="*/ 814191 w 814191"/>
                <a:gd name="connsiteY2" fmla="*/ 0 h 162837"/>
                <a:gd name="connsiteX0" fmla="*/ 0 w 1139868"/>
                <a:gd name="connsiteY0" fmla="*/ 0 h 915444"/>
                <a:gd name="connsiteX1" fmla="*/ 694151 w 1139868"/>
                <a:gd name="connsiteY1" fmla="*/ 915444 h 915444"/>
                <a:gd name="connsiteX2" fmla="*/ 1139868 w 1139868"/>
                <a:gd name="connsiteY2" fmla="*/ 839245 h 915444"/>
                <a:gd name="connsiteX0" fmla="*/ 0 w 1615857"/>
                <a:gd name="connsiteY0" fmla="*/ 75155 h 990599"/>
                <a:gd name="connsiteX1" fmla="*/ 694151 w 1615857"/>
                <a:gd name="connsiteY1" fmla="*/ 990599 h 990599"/>
                <a:gd name="connsiteX2" fmla="*/ 1615857 w 1615857"/>
                <a:gd name="connsiteY2" fmla="*/ 0 h 990599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921706"/>
                <a:gd name="connsiteY0" fmla="*/ 990599 h 990599"/>
                <a:gd name="connsiteX1" fmla="*/ 921706 w 921706"/>
                <a:gd name="connsiteY1" fmla="*/ 0 h 990599"/>
                <a:gd name="connsiteX0" fmla="*/ 0 w 921706"/>
                <a:gd name="connsiteY0" fmla="*/ 990599 h 990599"/>
                <a:gd name="connsiteX1" fmla="*/ 921706 w 921706"/>
                <a:gd name="connsiteY1" fmla="*/ 0 h 990599"/>
                <a:gd name="connsiteX0" fmla="*/ 0 w 909180"/>
                <a:gd name="connsiteY0" fmla="*/ 927969 h 927969"/>
                <a:gd name="connsiteX1" fmla="*/ 909180 w 909180"/>
                <a:gd name="connsiteY1" fmla="*/ 0 h 9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9180" h="927969">
                  <a:moveTo>
                    <a:pt x="0" y="927969"/>
                  </a:moveTo>
                  <a:cubicBezTo>
                    <a:pt x="444674" y="927969"/>
                    <a:pt x="351425" y="17048"/>
                    <a:pt x="909180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3661776" y="4332962"/>
              <a:ext cx="909180" cy="914400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814191"/>
                <a:gd name="connsiteY0" fmla="*/ 162837 h 162837"/>
                <a:gd name="connsiteX1" fmla="*/ 814191 w 814191"/>
                <a:gd name="connsiteY1" fmla="*/ 0 h 162837"/>
                <a:gd name="connsiteX0" fmla="*/ 0 w 814191"/>
                <a:gd name="connsiteY0" fmla="*/ 162837 h 162837"/>
                <a:gd name="connsiteX1" fmla="*/ 368474 w 814191"/>
                <a:gd name="connsiteY1" fmla="*/ 76199 h 162837"/>
                <a:gd name="connsiteX2" fmla="*/ 814191 w 814191"/>
                <a:gd name="connsiteY2" fmla="*/ 0 h 162837"/>
                <a:gd name="connsiteX0" fmla="*/ 0 w 1139868"/>
                <a:gd name="connsiteY0" fmla="*/ 0 h 915444"/>
                <a:gd name="connsiteX1" fmla="*/ 694151 w 1139868"/>
                <a:gd name="connsiteY1" fmla="*/ 915444 h 915444"/>
                <a:gd name="connsiteX2" fmla="*/ 1139868 w 1139868"/>
                <a:gd name="connsiteY2" fmla="*/ 839245 h 915444"/>
                <a:gd name="connsiteX0" fmla="*/ 0 w 1615857"/>
                <a:gd name="connsiteY0" fmla="*/ 75155 h 990599"/>
                <a:gd name="connsiteX1" fmla="*/ 694151 w 1615857"/>
                <a:gd name="connsiteY1" fmla="*/ 990599 h 990599"/>
                <a:gd name="connsiteX2" fmla="*/ 1615857 w 1615857"/>
                <a:gd name="connsiteY2" fmla="*/ 0 h 990599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921706"/>
                <a:gd name="connsiteY0" fmla="*/ 990599 h 990599"/>
                <a:gd name="connsiteX1" fmla="*/ 921706 w 921706"/>
                <a:gd name="connsiteY1" fmla="*/ 0 h 990599"/>
                <a:gd name="connsiteX0" fmla="*/ 0 w 921706"/>
                <a:gd name="connsiteY0" fmla="*/ 990599 h 990599"/>
                <a:gd name="connsiteX1" fmla="*/ 921706 w 921706"/>
                <a:gd name="connsiteY1" fmla="*/ 0 h 990599"/>
                <a:gd name="connsiteX0" fmla="*/ 0 w 909180"/>
                <a:gd name="connsiteY0" fmla="*/ 927969 h 927969"/>
                <a:gd name="connsiteX1" fmla="*/ 909180 w 909180"/>
                <a:gd name="connsiteY1" fmla="*/ 0 h 9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9180" h="927969">
                  <a:moveTo>
                    <a:pt x="0" y="927969"/>
                  </a:moveTo>
                  <a:cubicBezTo>
                    <a:pt x="444674" y="927969"/>
                    <a:pt x="351425" y="17048"/>
                    <a:pt x="909180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 flipH="1">
              <a:off x="915444" y="4332962"/>
              <a:ext cx="909180" cy="914400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814191"/>
                <a:gd name="connsiteY0" fmla="*/ 162837 h 162837"/>
                <a:gd name="connsiteX1" fmla="*/ 814191 w 814191"/>
                <a:gd name="connsiteY1" fmla="*/ 0 h 162837"/>
                <a:gd name="connsiteX0" fmla="*/ 0 w 814191"/>
                <a:gd name="connsiteY0" fmla="*/ 162837 h 162837"/>
                <a:gd name="connsiteX1" fmla="*/ 368474 w 814191"/>
                <a:gd name="connsiteY1" fmla="*/ 76199 h 162837"/>
                <a:gd name="connsiteX2" fmla="*/ 814191 w 814191"/>
                <a:gd name="connsiteY2" fmla="*/ 0 h 162837"/>
                <a:gd name="connsiteX0" fmla="*/ 0 w 1139868"/>
                <a:gd name="connsiteY0" fmla="*/ 0 h 915444"/>
                <a:gd name="connsiteX1" fmla="*/ 694151 w 1139868"/>
                <a:gd name="connsiteY1" fmla="*/ 915444 h 915444"/>
                <a:gd name="connsiteX2" fmla="*/ 1139868 w 1139868"/>
                <a:gd name="connsiteY2" fmla="*/ 839245 h 915444"/>
                <a:gd name="connsiteX0" fmla="*/ 0 w 1615857"/>
                <a:gd name="connsiteY0" fmla="*/ 75155 h 990599"/>
                <a:gd name="connsiteX1" fmla="*/ 694151 w 1615857"/>
                <a:gd name="connsiteY1" fmla="*/ 990599 h 990599"/>
                <a:gd name="connsiteX2" fmla="*/ 1615857 w 1615857"/>
                <a:gd name="connsiteY2" fmla="*/ 0 h 990599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921706"/>
                <a:gd name="connsiteY0" fmla="*/ 990599 h 990599"/>
                <a:gd name="connsiteX1" fmla="*/ 921706 w 921706"/>
                <a:gd name="connsiteY1" fmla="*/ 0 h 990599"/>
                <a:gd name="connsiteX0" fmla="*/ 0 w 921706"/>
                <a:gd name="connsiteY0" fmla="*/ 990599 h 990599"/>
                <a:gd name="connsiteX1" fmla="*/ 921706 w 921706"/>
                <a:gd name="connsiteY1" fmla="*/ 0 h 990599"/>
                <a:gd name="connsiteX0" fmla="*/ 0 w 909180"/>
                <a:gd name="connsiteY0" fmla="*/ 927969 h 927969"/>
                <a:gd name="connsiteX1" fmla="*/ 909180 w 909180"/>
                <a:gd name="connsiteY1" fmla="*/ 0 h 9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9180" h="927969">
                  <a:moveTo>
                    <a:pt x="0" y="927969"/>
                  </a:moveTo>
                  <a:cubicBezTo>
                    <a:pt x="444674" y="927969"/>
                    <a:pt x="351425" y="17048"/>
                    <a:pt x="909180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 flipV="1">
              <a:off x="1828800" y="5257800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V="1">
              <a:off x="3657600" y="5257800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885204" name="Picture 188520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8279" y="6218947"/>
              <a:ext cx="161823" cy="1118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885188" name="Straight Connector 1885187"/>
            <p:cNvCxnSpPr/>
            <p:nvPr/>
          </p:nvCxnSpPr>
          <p:spPr bwMode="auto">
            <a:xfrm>
              <a:off x="1828800" y="6172200"/>
              <a:ext cx="184039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85190" name="Group 1885189"/>
          <p:cNvGrpSpPr/>
          <p:nvPr/>
        </p:nvGrpSpPr>
        <p:grpSpPr>
          <a:xfrm>
            <a:off x="1909601" y="1832069"/>
            <a:ext cx="6778940" cy="1253569"/>
            <a:chOff x="1909601" y="1832069"/>
            <a:chExt cx="6778940" cy="1253569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9601" y="1832069"/>
              <a:ext cx="6778940" cy="2778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4600" y="2150345"/>
              <a:ext cx="2483477" cy="2480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9601" y="2470064"/>
              <a:ext cx="3330788" cy="2629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4448" y="2734940"/>
              <a:ext cx="5713748" cy="3506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4" name="Rectangle 43"/>
          <p:cNvSpPr>
            <a:spLocks noChangeArrowheads="1"/>
          </p:cNvSpPr>
          <p:nvPr/>
        </p:nvSpPr>
        <p:spPr bwMode="auto">
          <a:xfrm>
            <a:off x="8382000" y="281835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 bwMode="auto">
          <a:xfrm>
            <a:off x="6580579" y="3608158"/>
            <a:ext cx="2411021" cy="506642"/>
            <a:chOff x="173233" y="6361113"/>
            <a:chExt cx="2411021" cy="506642"/>
          </a:xfrm>
        </p:grpSpPr>
        <p:pic>
          <p:nvPicPr>
            <p:cNvPr id="36" name="Picture 4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288" y="6361113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233" y="6637338"/>
              <a:ext cx="2411021" cy="2304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8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8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8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8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5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928662E3-A219-4C99-B945-8A6F23235179}" type="slidenum">
              <a:rPr lang="en-US"/>
              <a:pPr/>
              <a:t>19</a:t>
            </a:fld>
            <a:endParaRPr lang="en-US"/>
          </a:p>
        </p:txBody>
      </p:sp>
      <p:sp>
        <p:nvSpPr>
          <p:cNvPr id="18903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0307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9030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352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1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3525"/>
            <a:ext cx="48482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1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513"/>
            <a:ext cx="16510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Line 56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90320" name="Picture 18903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2" y="838200"/>
            <a:ext cx="3901059" cy="65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1828801" y="411480"/>
            <a:ext cx="4937760" cy="20116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1447800" y="609600"/>
            <a:ext cx="381000" cy="35490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90325" name="Group 1890324"/>
          <p:cNvGrpSpPr/>
          <p:nvPr/>
        </p:nvGrpSpPr>
        <p:grpSpPr>
          <a:xfrm>
            <a:off x="1954356" y="1552321"/>
            <a:ext cx="6778940" cy="1205836"/>
            <a:chOff x="1954356" y="1552321"/>
            <a:chExt cx="6778940" cy="1205836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54356" y="1552321"/>
              <a:ext cx="6778940" cy="2778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7751" y="1870597"/>
              <a:ext cx="2483477" cy="2480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54356" y="2190316"/>
              <a:ext cx="3330788" cy="2629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90324" name="Picture 189032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7298" y="2480244"/>
              <a:ext cx="4617570" cy="2779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90318" name="Group 1890317"/>
          <p:cNvGrpSpPr/>
          <p:nvPr/>
        </p:nvGrpSpPr>
        <p:grpSpPr>
          <a:xfrm>
            <a:off x="381000" y="2971800"/>
            <a:ext cx="8293274" cy="278389"/>
            <a:chOff x="381000" y="4266681"/>
            <a:chExt cx="8293274" cy="278389"/>
          </a:xfrm>
        </p:grpSpPr>
        <p:pic>
          <p:nvPicPr>
            <p:cNvPr id="1890317" name="Picture 1890316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000" y="4266681"/>
              <a:ext cx="3067975" cy="2191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90316" name="Picture 189031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1274" y="4267200"/>
              <a:ext cx="5113000" cy="2778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8382000" y="24759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 bwMode="auto">
          <a:xfrm>
            <a:off x="6580579" y="3455758"/>
            <a:ext cx="2411021" cy="506642"/>
            <a:chOff x="173233" y="6361113"/>
            <a:chExt cx="2411021" cy="506642"/>
          </a:xfrm>
        </p:grpSpPr>
        <p:pic>
          <p:nvPicPr>
            <p:cNvPr id="30" name="Picture 4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288" y="6361113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233" y="6637338"/>
              <a:ext cx="2411021" cy="2304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90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0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9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9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03BB-60E7-4AEA-BE34-A4A9FD672FDC}" type="slidenum">
              <a:rPr lang="en-US"/>
              <a:pPr/>
              <a:t>2</a:t>
            </a:fld>
            <a:endParaRPr lang="en-US"/>
          </a:p>
        </p:txBody>
      </p:sp>
      <p:sp>
        <p:nvSpPr>
          <p:cNvPr id="18565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6586" name="Picture 7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8096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6592" name="Group 80"/>
          <p:cNvGrpSpPr>
            <a:grpSpLocks/>
          </p:cNvGrpSpPr>
          <p:nvPr/>
        </p:nvGrpSpPr>
        <p:grpSpPr bwMode="auto">
          <a:xfrm>
            <a:off x="457200" y="76200"/>
            <a:ext cx="8543925" cy="1649413"/>
            <a:chOff x="288" y="48"/>
            <a:chExt cx="5382" cy="1039"/>
          </a:xfrm>
        </p:grpSpPr>
        <p:pic>
          <p:nvPicPr>
            <p:cNvPr id="1856543" name="Picture 3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15"/>
              <a:ext cx="113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6587" name="Picture 7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8"/>
              <a:ext cx="332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6589" name="Picture 7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67"/>
              <a:ext cx="3722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6534" name="Picture 2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80"/>
              <a:ext cx="375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6590" name="Picture 7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67"/>
              <a:ext cx="97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6537" name="Picture 2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480"/>
              <a:ext cx="93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6591" name="Picture 7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89"/>
              <a:ext cx="402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6541" name="Picture 2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" y="690"/>
              <a:ext cx="125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6545" name="Picture 3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912"/>
              <a:ext cx="283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56566" name="Line 54"/>
          <p:cNvSpPr>
            <a:spLocks noChangeShapeType="1"/>
          </p:cNvSpPr>
          <p:nvPr/>
        </p:nvSpPr>
        <p:spPr bwMode="auto">
          <a:xfrm flipV="1">
            <a:off x="2133600" y="1809750"/>
            <a:ext cx="0" cy="858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68" name="Line 56"/>
          <p:cNvSpPr>
            <a:spLocks noChangeShapeType="1"/>
          </p:cNvSpPr>
          <p:nvPr/>
        </p:nvSpPr>
        <p:spPr bwMode="auto">
          <a:xfrm>
            <a:off x="2133600" y="6019800"/>
            <a:ext cx="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70" name="Line 58"/>
          <p:cNvSpPr>
            <a:spLocks noChangeShapeType="1"/>
          </p:cNvSpPr>
          <p:nvPr/>
        </p:nvSpPr>
        <p:spPr bwMode="auto">
          <a:xfrm flipH="1">
            <a:off x="2133600" y="990600"/>
            <a:ext cx="14478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71" name="Line 59"/>
          <p:cNvSpPr>
            <a:spLocks noChangeShapeType="1"/>
          </p:cNvSpPr>
          <p:nvPr/>
        </p:nvSpPr>
        <p:spPr bwMode="auto">
          <a:xfrm flipH="1">
            <a:off x="2057400" y="657225"/>
            <a:ext cx="76200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6577" name="Group 65"/>
          <p:cNvGrpSpPr>
            <a:grpSpLocks/>
          </p:cNvGrpSpPr>
          <p:nvPr/>
        </p:nvGrpSpPr>
        <p:grpSpPr bwMode="auto">
          <a:xfrm>
            <a:off x="762000" y="2362200"/>
            <a:ext cx="2667000" cy="3536950"/>
            <a:chOff x="480" y="1488"/>
            <a:chExt cx="1680" cy="2228"/>
          </a:xfrm>
        </p:grpSpPr>
        <p:sp>
          <p:nvSpPr>
            <p:cNvPr id="1856567" name="Arc 55"/>
            <p:cNvSpPr>
              <a:spLocks/>
            </p:cNvSpPr>
            <p:nvPr/>
          </p:nvSpPr>
          <p:spPr bwMode="auto">
            <a:xfrm>
              <a:off x="480" y="3299"/>
              <a:ext cx="1680" cy="2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 w 43200"/>
                <a:gd name="T1" fmla="*/ 22898 h 22898"/>
                <a:gd name="T2" fmla="*/ 43200 w 43200"/>
                <a:gd name="T3" fmla="*/ 21592 h 22898"/>
                <a:gd name="T4" fmla="*/ 21600 w 43200"/>
                <a:gd name="T5" fmla="*/ 21600 h 22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898" fill="none" extrusionOk="0">
                  <a:moveTo>
                    <a:pt x="39" y="22897"/>
                  </a:moveTo>
                  <a:cubicBezTo>
                    <a:pt x="13" y="22465"/>
                    <a:pt x="0" y="220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6" y="-1"/>
                    <a:pt x="43195" y="9665"/>
                    <a:pt x="43199" y="21592"/>
                  </a:cubicBezTo>
                </a:path>
                <a:path w="43200" h="22898" stroke="0" extrusionOk="0">
                  <a:moveTo>
                    <a:pt x="39" y="22897"/>
                  </a:moveTo>
                  <a:cubicBezTo>
                    <a:pt x="13" y="22465"/>
                    <a:pt x="0" y="220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6" y="-1"/>
                    <a:pt x="43195" y="9665"/>
                    <a:pt x="43199" y="2159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573" name="AutoShape 61"/>
            <p:cNvSpPr>
              <a:spLocks noChangeArrowheads="1"/>
            </p:cNvSpPr>
            <p:nvPr/>
          </p:nvSpPr>
          <p:spPr bwMode="auto">
            <a:xfrm>
              <a:off x="480" y="1488"/>
              <a:ext cx="1680" cy="1632"/>
            </a:xfrm>
            <a:prstGeom prst="can">
              <a:avLst>
                <a:gd name="adj" fmla="val 25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574" name="Line 62"/>
            <p:cNvSpPr>
              <a:spLocks noChangeShapeType="1"/>
            </p:cNvSpPr>
            <p:nvPr/>
          </p:nvSpPr>
          <p:spPr bwMode="auto">
            <a:xfrm>
              <a:off x="2160" y="2928"/>
              <a:ext cx="0" cy="5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575" name="Line 63"/>
            <p:cNvSpPr>
              <a:spLocks noChangeShapeType="1"/>
            </p:cNvSpPr>
            <p:nvPr/>
          </p:nvSpPr>
          <p:spPr bwMode="auto">
            <a:xfrm>
              <a:off x="480" y="2928"/>
              <a:ext cx="0" cy="5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576" name="Arc 64"/>
            <p:cNvSpPr>
              <a:spLocks/>
            </p:cNvSpPr>
            <p:nvPr/>
          </p:nvSpPr>
          <p:spPr bwMode="auto">
            <a:xfrm flipV="1">
              <a:off x="480" y="3489"/>
              <a:ext cx="1680" cy="2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9 w 43200"/>
                <a:gd name="T1" fmla="*/ 22898 h 22898"/>
                <a:gd name="T2" fmla="*/ 43200 w 43200"/>
                <a:gd name="T3" fmla="*/ 21592 h 22898"/>
                <a:gd name="T4" fmla="*/ 21600 w 43200"/>
                <a:gd name="T5" fmla="*/ 21600 h 22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898" fill="none" extrusionOk="0">
                  <a:moveTo>
                    <a:pt x="39" y="22897"/>
                  </a:moveTo>
                  <a:cubicBezTo>
                    <a:pt x="13" y="22465"/>
                    <a:pt x="0" y="220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6" y="-1"/>
                    <a:pt x="43195" y="9665"/>
                    <a:pt x="43199" y="21592"/>
                  </a:cubicBezTo>
                </a:path>
                <a:path w="43200" h="22898" stroke="0" extrusionOk="0">
                  <a:moveTo>
                    <a:pt x="39" y="22897"/>
                  </a:moveTo>
                  <a:cubicBezTo>
                    <a:pt x="13" y="22465"/>
                    <a:pt x="0" y="220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6" y="-1"/>
                    <a:pt x="43195" y="9665"/>
                    <a:pt x="43199" y="2159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6578" name="Rectangle 66"/>
          <p:cNvSpPr>
            <a:spLocks noChangeArrowheads="1"/>
          </p:cNvSpPr>
          <p:nvPr/>
        </p:nvSpPr>
        <p:spPr bwMode="auto">
          <a:xfrm>
            <a:off x="785813" y="4648200"/>
            <a:ext cx="2614612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569" name="Line 57"/>
          <p:cNvSpPr>
            <a:spLocks noChangeShapeType="1"/>
          </p:cNvSpPr>
          <p:nvPr/>
        </p:nvSpPr>
        <p:spPr bwMode="auto">
          <a:xfrm>
            <a:off x="2133600" y="2667000"/>
            <a:ext cx="0" cy="3352800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6579" name="Picture 6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8637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6580" name="Line 68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85" name="Rectangle 7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6593" name="Picture 8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3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5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5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5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6566" grpId="0" animBg="1"/>
      <p:bldP spid="1856568" grpId="0" animBg="1"/>
      <p:bldP spid="1856570" grpId="0" animBg="1"/>
      <p:bldP spid="1856571" grpId="0" animBg="1"/>
      <p:bldP spid="1856571" grpId="1" animBg="1"/>
      <p:bldP spid="1856569" grpId="0" animBg="1"/>
      <p:bldP spid="18565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Oval 6"/>
          <p:cNvSpPr/>
          <p:nvPr/>
        </p:nvSpPr>
        <p:spPr bwMode="auto">
          <a:xfrm>
            <a:off x="1835396" y="4336459"/>
            <a:ext cx="1822465" cy="91090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2129425"/>
              <a:gd name="connsiteY0" fmla="*/ 1341972 h 1411572"/>
              <a:gd name="connsiteX1" fmla="*/ 1672225 w 2129425"/>
              <a:gd name="connsiteY1" fmla="*/ 33003 h 1411572"/>
              <a:gd name="connsiteX2" fmla="*/ 2129425 w 2129425"/>
              <a:gd name="connsiteY2" fmla="*/ 490203 h 1411572"/>
              <a:gd name="connsiteX3" fmla="*/ 1672225 w 2129425"/>
              <a:gd name="connsiteY3" fmla="*/ 947403 h 1411572"/>
              <a:gd name="connsiteX4" fmla="*/ 0 w 2129425"/>
              <a:gd name="connsiteY4" fmla="*/ 1341972 h 1411572"/>
              <a:gd name="connsiteX0" fmla="*/ 0 w 2129425"/>
              <a:gd name="connsiteY0" fmla="*/ 1341972 h 1411572"/>
              <a:gd name="connsiteX1" fmla="*/ 1672225 w 2129425"/>
              <a:gd name="connsiteY1" fmla="*/ 33003 h 1411572"/>
              <a:gd name="connsiteX2" fmla="*/ 2129425 w 2129425"/>
              <a:gd name="connsiteY2" fmla="*/ 490203 h 1411572"/>
              <a:gd name="connsiteX3" fmla="*/ 1672225 w 2129425"/>
              <a:gd name="connsiteY3" fmla="*/ 947403 h 1411572"/>
              <a:gd name="connsiteX4" fmla="*/ 0 w 2129425"/>
              <a:gd name="connsiteY4" fmla="*/ 1341972 h 1411572"/>
              <a:gd name="connsiteX0" fmla="*/ 0 w 2129425"/>
              <a:gd name="connsiteY0" fmla="*/ 1021739 h 1091339"/>
              <a:gd name="connsiteX1" fmla="*/ 1070975 w 2129425"/>
              <a:gd name="connsiteY1" fmla="*/ 126129 h 1091339"/>
              <a:gd name="connsiteX2" fmla="*/ 2129425 w 2129425"/>
              <a:gd name="connsiteY2" fmla="*/ 169970 h 1091339"/>
              <a:gd name="connsiteX3" fmla="*/ 1672225 w 2129425"/>
              <a:gd name="connsiteY3" fmla="*/ 627170 h 1091339"/>
              <a:gd name="connsiteX4" fmla="*/ 0 w 2129425"/>
              <a:gd name="connsiteY4" fmla="*/ 1021739 h 1091339"/>
              <a:gd name="connsiteX0" fmla="*/ 0 w 1979455"/>
              <a:gd name="connsiteY0" fmla="*/ 1289301 h 1364635"/>
              <a:gd name="connsiteX1" fmla="*/ 1070975 w 1979455"/>
              <a:gd name="connsiteY1" fmla="*/ 393691 h 1364635"/>
              <a:gd name="connsiteX2" fmla="*/ 1979112 w 1979455"/>
              <a:gd name="connsiteY2" fmla="*/ 86804 h 1364635"/>
              <a:gd name="connsiteX3" fmla="*/ 1672225 w 1979455"/>
              <a:gd name="connsiteY3" fmla="*/ 894732 h 1364635"/>
              <a:gd name="connsiteX4" fmla="*/ 0 w 1979455"/>
              <a:gd name="connsiteY4" fmla="*/ 1289301 h 1364635"/>
              <a:gd name="connsiteX0" fmla="*/ 0 w 1979455"/>
              <a:gd name="connsiteY0" fmla="*/ 1289301 h 1364635"/>
              <a:gd name="connsiteX1" fmla="*/ 1070975 w 1979455"/>
              <a:gd name="connsiteY1" fmla="*/ 393691 h 1364635"/>
              <a:gd name="connsiteX2" fmla="*/ 1979112 w 1979455"/>
              <a:gd name="connsiteY2" fmla="*/ 86804 h 1364635"/>
              <a:gd name="connsiteX3" fmla="*/ 1672225 w 1979455"/>
              <a:gd name="connsiteY3" fmla="*/ 894732 h 1364635"/>
              <a:gd name="connsiteX4" fmla="*/ 0 w 1979455"/>
              <a:gd name="connsiteY4" fmla="*/ 1289301 h 1364635"/>
              <a:gd name="connsiteX0" fmla="*/ 0 w 1979112"/>
              <a:gd name="connsiteY0" fmla="*/ 1289301 h 1353570"/>
              <a:gd name="connsiteX1" fmla="*/ 1070975 w 1979112"/>
              <a:gd name="connsiteY1" fmla="*/ 393691 h 1353570"/>
              <a:gd name="connsiteX2" fmla="*/ 1979112 w 1979112"/>
              <a:gd name="connsiteY2" fmla="*/ 86804 h 1353570"/>
              <a:gd name="connsiteX3" fmla="*/ 1208762 w 1979112"/>
              <a:gd name="connsiteY3" fmla="*/ 781998 h 1353570"/>
              <a:gd name="connsiteX4" fmla="*/ 0 w 1979112"/>
              <a:gd name="connsiteY4" fmla="*/ 1289301 h 1353570"/>
              <a:gd name="connsiteX0" fmla="*/ 0 w 1979112"/>
              <a:gd name="connsiteY0" fmla="*/ 1202497 h 1266766"/>
              <a:gd name="connsiteX1" fmla="*/ 1070975 w 1979112"/>
              <a:gd name="connsiteY1" fmla="*/ 306887 h 1266766"/>
              <a:gd name="connsiteX2" fmla="*/ 1979112 w 1979112"/>
              <a:gd name="connsiteY2" fmla="*/ 0 h 1266766"/>
              <a:gd name="connsiteX3" fmla="*/ 1208762 w 1979112"/>
              <a:gd name="connsiteY3" fmla="*/ 695194 h 1266766"/>
              <a:gd name="connsiteX4" fmla="*/ 0 w 1979112"/>
              <a:gd name="connsiteY4" fmla="*/ 1202497 h 1266766"/>
              <a:gd name="connsiteX0" fmla="*/ 0 w 1979112"/>
              <a:gd name="connsiteY0" fmla="*/ 1202497 h 1266766"/>
              <a:gd name="connsiteX1" fmla="*/ 1070975 w 1979112"/>
              <a:gd name="connsiteY1" fmla="*/ 306887 h 1266766"/>
              <a:gd name="connsiteX2" fmla="*/ 1979112 w 1979112"/>
              <a:gd name="connsiteY2" fmla="*/ 0 h 1266766"/>
              <a:gd name="connsiteX3" fmla="*/ 1208762 w 1979112"/>
              <a:gd name="connsiteY3" fmla="*/ 695194 h 1266766"/>
              <a:gd name="connsiteX4" fmla="*/ 0 w 1979112"/>
              <a:gd name="connsiteY4" fmla="*/ 1202497 h 1266766"/>
              <a:gd name="connsiteX0" fmla="*/ 154 w 1979266"/>
              <a:gd name="connsiteY0" fmla="*/ 1202497 h 1266766"/>
              <a:gd name="connsiteX1" fmla="*/ 1071129 w 1979266"/>
              <a:gd name="connsiteY1" fmla="*/ 306887 h 1266766"/>
              <a:gd name="connsiteX2" fmla="*/ 1979266 w 1979266"/>
              <a:gd name="connsiteY2" fmla="*/ 0 h 1266766"/>
              <a:gd name="connsiteX3" fmla="*/ 1208916 w 1979266"/>
              <a:gd name="connsiteY3" fmla="*/ 695194 h 1266766"/>
              <a:gd name="connsiteX4" fmla="*/ 154 w 1979266"/>
              <a:gd name="connsiteY4" fmla="*/ 1202497 h 1266766"/>
              <a:gd name="connsiteX0" fmla="*/ 154 w 1979266"/>
              <a:gd name="connsiteY0" fmla="*/ 1202497 h 1202497"/>
              <a:gd name="connsiteX1" fmla="*/ 1071129 w 1979266"/>
              <a:gd name="connsiteY1" fmla="*/ 306887 h 1202497"/>
              <a:gd name="connsiteX2" fmla="*/ 1979266 w 1979266"/>
              <a:gd name="connsiteY2" fmla="*/ 0 h 1202497"/>
              <a:gd name="connsiteX3" fmla="*/ 1208916 w 1979266"/>
              <a:gd name="connsiteY3" fmla="*/ 695194 h 1202497"/>
              <a:gd name="connsiteX4" fmla="*/ 154 w 1979266"/>
              <a:gd name="connsiteY4" fmla="*/ 1202497 h 1202497"/>
              <a:gd name="connsiteX0" fmla="*/ 154 w 1979266"/>
              <a:gd name="connsiteY0" fmla="*/ 1265127 h 1265127"/>
              <a:gd name="connsiteX1" fmla="*/ 1071129 w 1979266"/>
              <a:gd name="connsiteY1" fmla="*/ 306887 h 1265127"/>
              <a:gd name="connsiteX2" fmla="*/ 1979266 w 1979266"/>
              <a:gd name="connsiteY2" fmla="*/ 0 h 1265127"/>
              <a:gd name="connsiteX3" fmla="*/ 1208916 w 1979266"/>
              <a:gd name="connsiteY3" fmla="*/ 695194 h 1265127"/>
              <a:gd name="connsiteX4" fmla="*/ 154 w 1979266"/>
              <a:gd name="connsiteY4" fmla="*/ 1265127 h 1265127"/>
              <a:gd name="connsiteX0" fmla="*/ 154 w 1979266"/>
              <a:gd name="connsiteY0" fmla="*/ 1265127 h 1265127"/>
              <a:gd name="connsiteX1" fmla="*/ 1071129 w 1979266"/>
              <a:gd name="connsiteY1" fmla="*/ 306887 h 1265127"/>
              <a:gd name="connsiteX2" fmla="*/ 1979266 w 1979266"/>
              <a:gd name="connsiteY2" fmla="*/ 0 h 1265127"/>
              <a:gd name="connsiteX3" fmla="*/ 1208916 w 1979266"/>
              <a:gd name="connsiteY3" fmla="*/ 695194 h 1265127"/>
              <a:gd name="connsiteX4" fmla="*/ 154 w 1979266"/>
              <a:gd name="connsiteY4" fmla="*/ 1265127 h 1265127"/>
              <a:gd name="connsiteX0" fmla="*/ 0 w 1979112"/>
              <a:gd name="connsiteY0" fmla="*/ 1265127 h 1265127"/>
              <a:gd name="connsiteX1" fmla="*/ 1070975 w 1979112"/>
              <a:gd name="connsiteY1" fmla="*/ 306887 h 1265127"/>
              <a:gd name="connsiteX2" fmla="*/ 1979112 w 1979112"/>
              <a:gd name="connsiteY2" fmla="*/ 0 h 1265127"/>
              <a:gd name="connsiteX3" fmla="*/ 1208762 w 1979112"/>
              <a:gd name="connsiteY3" fmla="*/ 695194 h 1265127"/>
              <a:gd name="connsiteX4" fmla="*/ 0 w 1979112"/>
              <a:gd name="connsiteY4" fmla="*/ 1265127 h 1265127"/>
              <a:gd name="connsiteX0" fmla="*/ 0 w 1979112"/>
              <a:gd name="connsiteY0" fmla="*/ 1265127 h 1265127"/>
              <a:gd name="connsiteX1" fmla="*/ 1070975 w 1979112"/>
              <a:gd name="connsiteY1" fmla="*/ 306887 h 1265127"/>
              <a:gd name="connsiteX2" fmla="*/ 1979112 w 1979112"/>
              <a:gd name="connsiteY2" fmla="*/ 0 h 1265127"/>
              <a:gd name="connsiteX3" fmla="*/ 1208762 w 1979112"/>
              <a:gd name="connsiteY3" fmla="*/ 695194 h 1265127"/>
              <a:gd name="connsiteX4" fmla="*/ 0 w 1979112"/>
              <a:gd name="connsiteY4" fmla="*/ 1265127 h 1265127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1208762 w 1966586"/>
              <a:gd name="connsiteY3" fmla="*/ 745298 h 1315231"/>
              <a:gd name="connsiteX4" fmla="*/ 0 w 1966586"/>
              <a:gd name="connsiteY4" fmla="*/ 1315231 h 1315231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1208762 w 1966586"/>
              <a:gd name="connsiteY3" fmla="*/ 745298 h 1315231"/>
              <a:gd name="connsiteX4" fmla="*/ 0 w 1966586"/>
              <a:gd name="connsiteY4" fmla="*/ 1315231 h 1315231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1108553 w 1966586"/>
              <a:gd name="connsiteY3" fmla="*/ 607512 h 1315231"/>
              <a:gd name="connsiteX4" fmla="*/ 0 w 1966586"/>
              <a:gd name="connsiteY4" fmla="*/ 1315231 h 1315231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0 w 1966586"/>
              <a:gd name="connsiteY3" fmla="*/ 1315231 h 1315231"/>
              <a:gd name="connsiteX0" fmla="*/ 0 w 1966586"/>
              <a:gd name="connsiteY0" fmla="*/ 1315231 h 1315231"/>
              <a:gd name="connsiteX1" fmla="*/ 1070975 w 1966586"/>
              <a:gd name="connsiteY1" fmla="*/ 356991 h 1315231"/>
              <a:gd name="connsiteX2" fmla="*/ 1966586 w 1966586"/>
              <a:gd name="connsiteY2" fmla="*/ 0 h 1315231"/>
              <a:gd name="connsiteX3" fmla="*/ 0 w 1966586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70975 w 1991638"/>
              <a:gd name="connsiteY1" fmla="*/ 356991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1991638"/>
              <a:gd name="connsiteY0" fmla="*/ 1315231 h 1315231"/>
              <a:gd name="connsiteX1" fmla="*/ 1058449 w 1991638"/>
              <a:gd name="connsiteY1" fmla="*/ 382044 h 1315231"/>
              <a:gd name="connsiteX2" fmla="*/ 1991638 w 1991638"/>
              <a:gd name="connsiteY2" fmla="*/ 0 h 1315231"/>
              <a:gd name="connsiteX3" fmla="*/ 0 w 1991638"/>
              <a:gd name="connsiteY3" fmla="*/ 1315231 h 1315231"/>
              <a:gd name="connsiteX0" fmla="*/ 0 w 2154476"/>
              <a:gd name="connsiteY0" fmla="*/ 1177445 h 1177445"/>
              <a:gd name="connsiteX1" fmla="*/ 1221287 w 2154476"/>
              <a:gd name="connsiteY1" fmla="*/ 382044 h 1177445"/>
              <a:gd name="connsiteX2" fmla="*/ 2154476 w 2154476"/>
              <a:gd name="connsiteY2" fmla="*/ 0 h 1177445"/>
              <a:gd name="connsiteX3" fmla="*/ 0 w 2154476"/>
              <a:gd name="connsiteY3" fmla="*/ 1177445 h 1177445"/>
              <a:gd name="connsiteX0" fmla="*/ 87975 w 2242451"/>
              <a:gd name="connsiteY0" fmla="*/ 1177445 h 1177445"/>
              <a:gd name="connsiteX1" fmla="*/ 181919 w 2242451"/>
              <a:gd name="connsiteY1" fmla="*/ 206679 h 1177445"/>
              <a:gd name="connsiteX2" fmla="*/ 2242451 w 2242451"/>
              <a:gd name="connsiteY2" fmla="*/ 0 h 1177445"/>
              <a:gd name="connsiteX3" fmla="*/ 87975 w 2242451"/>
              <a:gd name="connsiteY3" fmla="*/ 1177445 h 1177445"/>
              <a:gd name="connsiteX0" fmla="*/ 87975 w 2242451"/>
              <a:gd name="connsiteY0" fmla="*/ 1177445 h 1177445"/>
              <a:gd name="connsiteX1" fmla="*/ 181919 w 2242451"/>
              <a:gd name="connsiteY1" fmla="*/ 206679 h 1177445"/>
              <a:gd name="connsiteX2" fmla="*/ 2242451 w 2242451"/>
              <a:gd name="connsiteY2" fmla="*/ 0 h 1177445"/>
              <a:gd name="connsiteX3" fmla="*/ 87975 w 2242451"/>
              <a:gd name="connsiteY3" fmla="*/ 1177445 h 1177445"/>
              <a:gd name="connsiteX0" fmla="*/ 0 w 2154476"/>
              <a:gd name="connsiteY0" fmla="*/ 1177445 h 1177445"/>
              <a:gd name="connsiteX1" fmla="*/ 93944 w 2154476"/>
              <a:gd name="connsiteY1" fmla="*/ 206679 h 1177445"/>
              <a:gd name="connsiteX2" fmla="*/ 2154476 w 2154476"/>
              <a:gd name="connsiteY2" fmla="*/ 0 h 1177445"/>
              <a:gd name="connsiteX3" fmla="*/ 0 w 2154476"/>
              <a:gd name="connsiteY3" fmla="*/ 1177445 h 1177445"/>
              <a:gd name="connsiteX0" fmla="*/ 0 w 2154476"/>
              <a:gd name="connsiteY0" fmla="*/ 1177445 h 1177445"/>
              <a:gd name="connsiteX1" fmla="*/ 93944 w 2154476"/>
              <a:gd name="connsiteY1" fmla="*/ 206679 h 1177445"/>
              <a:gd name="connsiteX2" fmla="*/ 2154476 w 2154476"/>
              <a:gd name="connsiteY2" fmla="*/ 0 h 1177445"/>
              <a:gd name="connsiteX3" fmla="*/ 0 w 2154476"/>
              <a:gd name="connsiteY3" fmla="*/ 1177445 h 1177445"/>
              <a:gd name="connsiteX0" fmla="*/ 109195 w 2263881"/>
              <a:gd name="connsiteY0" fmla="*/ 1221024 h 1221024"/>
              <a:gd name="connsiteX1" fmla="*/ 203139 w 2263881"/>
              <a:gd name="connsiteY1" fmla="*/ 250258 h 1221024"/>
              <a:gd name="connsiteX2" fmla="*/ 132159 w 2263881"/>
              <a:gd name="connsiteY2" fmla="*/ 262784 h 1221024"/>
              <a:gd name="connsiteX3" fmla="*/ 2263671 w 2263881"/>
              <a:gd name="connsiteY3" fmla="*/ 43579 h 1221024"/>
              <a:gd name="connsiteX4" fmla="*/ 109195 w 2263881"/>
              <a:gd name="connsiteY4" fmla="*/ 1221024 h 1221024"/>
              <a:gd name="connsiteX0" fmla="*/ 109195 w 2263849"/>
              <a:gd name="connsiteY0" fmla="*/ 1203097 h 1203097"/>
              <a:gd name="connsiteX1" fmla="*/ 203139 w 2263849"/>
              <a:gd name="connsiteY1" fmla="*/ 232331 h 1203097"/>
              <a:gd name="connsiteX2" fmla="*/ 132159 w 2263849"/>
              <a:gd name="connsiteY2" fmla="*/ 244857 h 1203097"/>
              <a:gd name="connsiteX3" fmla="*/ 2263671 w 2263849"/>
              <a:gd name="connsiteY3" fmla="*/ 25652 h 1203097"/>
              <a:gd name="connsiteX4" fmla="*/ 109195 w 2263849"/>
              <a:gd name="connsiteY4" fmla="*/ 1203097 h 1203097"/>
              <a:gd name="connsiteX0" fmla="*/ 0 w 2154582"/>
              <a:gd name="connsiteY0" fmla="*/ 1241597 h 1241597"/>
              <a:gd name="connsiteX1" fmla="*/ 93944 w 2154582"/>
              <a:gd name="connsiteY1" fmla="*/ 270831 h 1241597"/>
              <a:gd name="connsiteX2" fmla="*/ 2154476 w 2154582"/>
              <a:gd name="connsiteY2" fmla="*/ 64152 h 1241597"/>
              <a:gd name="connsiteX3" fmla="*/ 0 w 2154582"/>
              <a:gd name="connsiteY3" fmla="*/ 1241597 h 1241597"/>
              <a:gd name="connsiteX0" fmla="*/ 0 w 2154577"/>
              <a:gd name="connsiteY0" fmla="*/ 1235133 h 1235133"/>
              <a:gd name="connsiteX1" fmla="*/ 18788 w 2154577"/>
              <a:gd name="connsiteY1" fmla="*/ 301946 h 1235133"/>
              <a:gd name="connsiteX2" fmla="*/ 2154476 w 2154577"/>
              <a:gd name="connsiteY2" fmla="*/ 57688 h 1235133"/>
              <a:gd name="connsiteX3" fmla="*/ 0 w 2154577"/>
              <a:gd name="connsiteY3" fmla="*/ 1235133 h 1235133"/>
              <a:gd name="connsiteX0" fmla="*/ 0 w 2154580"/>
              <a:gd name="connsiteY0" fmla="*/ 1221077 h 1221077"/>
              <a:gd name="connsiteX1" fmla="*/ 18788 w 2154580"/>
              <a:gd name="connsiteY1" fmla="*/ 287890 h 1221077"/>
              <a:gd name="connsiteX2" fmla="*/ 2154476 w 2154580"/>
              <a:gd name="connsiteY2" fmla="*/ 43632 h 1221077"/>
              <a:gd name="connsiteX3" fmla="*/ 0 w 2154580"/>
              <a:gd name="connsiteY3" fmla="*/ 1221077 h 1221077"/>
              <a:gd name="connsiteX0" fmla="*/ 0 w 1277860"/>
              <a:gd name="connsiteY0" fmla="*/ 1638050 h 1638050"/>
              <a:gd name="connsiteX1" fmla="*/ 18788 w 1277860"/>
              <a:gd name="connsiteY1" fmla="*/ 704863 h 1638050"/>
              <a:gd name="connsiteX2" fmla="*/ 1277654 w 1277860"/>
              <a:gd name="connsiteY2" fmla="*/ 22194 h 1638050"/>
              <a:gd name="connsiteX3" fmla="*/ 0 w 1277860"/>
              <a:gd name="connsiteY3" fmla="*/ 1638050 h 1638050"/>
              <a:gd name="connsiteX0" fmla="*/ 0 w 1466547"/>
              <a:gd name="connsiteY0" fmla="*/ 1739361 h 1739361"/>
              <a:gd name="connsiteX1" fmla="*/ 18788 w 1466547"/>
              <a:gd name="connsiteY1" fmla="*/ 806174 h 1739361"/>
              <a:gd name="connsiteX2" fmla="*/ 1277654 w 1466547"/>
              <a:gd name="connsiteY2" fmla="*/ 123505 h 1739361"/>
              <a:gd name="connsiteX3" fmla="*/ 0 w 1466547"/>
              <a:gd name="connsiteY3" fmla="*/ 1739361 h 1739361"/>
              <a:gd name="connsiteX0" fmla="*/ 0 w 1368356"/>
              <a:gd name="connsiteY0" fmla="*/ 1790970 h 1790970"/>
              <a:gd name="connsiteX1" fmla="*/ 18788 w 1368356"/>
              <a:gd name="connsiteY1" fmla="*/ 857783 h 1790970"/>
              <a:gd name="connsiteX2" fmla="*/ 1277654 w 1368356"/>
              <a:gd name="connsiteY2" fmla="*/ 175114 h 1790970"/>
              <a:gd name="connsiteX3" fmla="*/ 0 w 1368356"/>
              <a:gd name="connsiteY3" fmla="*/ 1790970 h 1790970"/>
              <a:gd name="connsiteX0" fmla="*/ 0 w 1403120"/>
              <a:gd name="connsiteY0" fmla="*/ 1616228 h 1616228"/>
              <a:gd name="connsiteX1" fmla="*/ 18788 w 1403120"/>
              <a:gd name="connsiteY1" fmla="*/ 683041 h 1616228"/>
              <a:gd name="connsiteX2" fmla="*/ 1277654 w 1403120"/>
              <a:gd name="connsiteY2" fmla="*/ 372 h 1616228"/>
              <a:gd name="connsiteX3" fmla="*/ 0 w 1403120"/>
              <a:gd name="connsiteY3" fmla="*/ 1616228 h 1616228"/>
              <a:gd name="connsiteX0" fmla="*/ 0 w 1111282"/>
              <a:gd name="connsiteY0" fmla="*/ 1866697 h 1866697"/>
              <a:gd name="connsiteX1" fmla="*/ 18788 w 1111282"/>
              <a:gd name="connsiteY1" fmla="*/ 933510 h 1866697"/>
              <a:gd name="connsiteX2" fmla="*/ 964503 w 1111282"/>
              <a:gd name="connsiteY2" fmla="*/ 321 h 1866697"/>
              <a:gd name="connsiteX3" fmla="*/ 0 w 1111282"/>
              <a:gd name="connsiteY3" fmla="*/ 1866697 h 1866697"/>
              <a:gd name="connsiteX0" fmla="*/ 0 w 1075837"/>
              <a:gd name="connsiteY0" fmla="*/ 1873160 h 1873160"/>
              <a:gd name="connsiteX1" fmla="*/ 18788 w 1075837"/>
              <a:gd name="connsiteY1" fmla="*/ 939973 h 1873160"/>
              <a:gd name="connsiteX2" fmla="*/ 964503 w 1075837"/>
              <a:gd name="connsiteY2" fmla="*/ 6784 h 1873160"/>
              <a:gd name="connsiteX3" fmla="*/ 949890 w 1075837"/>
              <a:gd name="connsiteY3" fmla="*/ 589246 h 1873160"/>
              <a:gd name="connsiteX4" fmla="*/ 0 w 1075837"/>
              <a:gd name="connsiteY4" fmla="*/ 1873160 h 1873160"/>
              <a:gd name="connsiteX0" fmla="*/ 0 w 1075837"/>
              <a:gd name="connsiteY0" fmla="*/ 1873160 h 1873160"/>
              <a:gd name="connsiteX1" fmla="*/ 18788 w 1075837"/>
              <a:gd name="connsiteY1" fmla="*/ 939973 h 1873160"/>
              <a:gd name="connsiteX2" fmla="*/ 964503 w 1075837"/>
              <a:gd name="connsiteY2" fmla="*/ 6784 h 1873160"/>
              <a:gd name="connsiteX3" fmla="*/ 949890 w 1075837"/>
              <a:gd name="connsiteY3" fmla="*/ 589246 h 1873160"/>
              <a:gd name="connsiteX4" fmla="*/ 0 w 1075837"/>
              <a:gd name="connsiteY4" fmla="*/ 1873160 h 1873160"/>
              <a:gd name="connsiteX0" fmla="*/ 0 w 1075837"/>
              <a:gd name="connsiteY0" fmla="*/ 1873160 h 1873160"/>
              <a:gd name="connsiteX1" fmla="*/ 18788 w 1075837"/>
              <a:gd name="connsiteY1" fmla="*/ 939973 h 1873160"/>
              <a:gd name="connsiteX2" fmla="*/ 964503 w 1075837"/>
              <a:gd name="connsiteY2" fmla="*/ 6784 h 1873160"/>
              <a:gd name="connsiteX3" fmla="*/ 949890 w 1075837"/>
              <a:gd name="connsiteY3" fmla="*/ 589246 h 1873160"/>
              <a:gd name="connsiteX4" fmla="*/ 0 w 1075837"/>
              <a:gd name="connsiteY4" fmla="*/ 1873160 h 1873160"/>
              <a:gd name="connsiteX0" fmla="*/ 0 w 997423"/>
              <a:gd name="connsiteY0" fmla="*/ 1870507 h 1870507"/>
              <a:gd name="connsiteX1" fmla="*/ 18788 w 997423"/>
              <a:gd name="connsiteY1" fmla="*/ 937320 h 1870507"/>
              <a:gd name="connsiteX2" fmla="*/ 964503 w 997423"/>
              <a:gd name="connsiteY2" fmla="*/ 4131 h 1870507"/>
              <a:gd name="connsiteX3" fmla="*/ 949890 w 997423"/>
              <a:gd name="connsiteY3" fmla="*/ 586593 h 1870507"/>
              <a:gd name="connsiteX4" fmla="*/ 0 w 997423"/>
              <a:gd name="connsiteY4" fmla="*/ 1870507 h 1870507"/>
              <a:gd name="connsiteX0" fmla="*/ 0 w 1826712"/>
              <a:gd name="connsiteY0" fmla="*/ 1866392 h 1866392"/>
              <a:gd name="connsiteX1" fmla="*/ 18788 w 1826712"/>
              <a:gd name="connsiteY1" fmla="*/ 933205 h 1866392"/>
              <a:gd name="connsiteX2" fmla="*/ 964503 w 1826712"/>
              <a:gd name="connsiteY2" fmla="*/ 16 h 1866392"/>
              <a:gd name="connsiteX3" fmla="*/ 1826712 w 1826712"/>
              <a:gd name="connsiteY3" fmla="*/ 958259 h 1866392"/>
              <a:gd name="connsiteX4" fmla="*/ 0 w 1826712"/>
              <a:gd name="connsiteY4" fmla="*/ 1866392 h 1866392"/>
              <a:gd name="connsiteX0" fmla="*/ 0 w 1826712"/>
              <a:gd name="connsiteY0" fmla="*/ 1866392 h 1866392"/>
              <a:gd name="connsiteX1" fmla="*/ 18788 w 1826712"/>
              <a:gd name="connsiteY1" fmla="*/ 933205 h 1866392"/>
              <a:gd name="connsiteX2" fmla="*/ 964503 w 1826712"/>
              <a:gd name="connsiteY2" fmla="*/ 16 h 1866392"/>
              <a:gd name="connsiteX3" fmla="*/ 1826712 w 1826712"/>
              <a:gd name="connsiteY3" fmla="*/ 958259 h 1866392"/>
              <a:gd name="connsiteX4" fmla="*/ 0 w 1826712"/>
              <a:gd name="connsiteY4" fmla="*/ 1866392 h 1866392"/>
              <a:gd name="connsiteX0" fmla="*/ 0 w 1832613"/>
              <a:gd name="connsiteY0" fmla="*/ 1866392 h 1874915"/>
              <a:gd name="connsiteX1" fmla="*/ 18788 w 1832613"/>
              <a:gd name="connsiteY1" fmla="*/ 933205 h 1874915"/>
              <a:gd name="connsiteX2" fmla="*/ 964503 w 1832613"/>
              <a:gd name="connsiteY2" fmla="*/ 16 h 1874915"/>
              <a:gd name="connsiteX3" fmla="*/ 1826712 w 1832613"/>
              <a:gd name="connsiteY3" fmla="*/ 958259 h 1874915"/>
              <a:gd name="connsiteX4" fmla="*/ 1275567 w 1832613"/>
              <a:gd name="connsiteY4" fmla="*/ 1371616 h 1874915"/>
              <a:gd name="connsiteX5" fmla="*/ 0 w 1832613"/>
              <a:gd name="connsiteY5" fmla="*/ 1866392 h 1874915"/>
              <a:gd name="connsiteX0" fmla="*/ 0 w 1829462"/>
              <a:gd name="connsiteY0" fmla="*/ 1866392 h 1874915"/>
              <a:gd name="connsiteX1" fmla="*/ 18788 w 1829462"/>
              <a:gd name="connsiteY1" fmla="*/ 933205 h 1874915"/>
              <a:gd name="connsiteX2" fmla="*/ 964503 w 1829462"/>
              <a:gd name="connsiteY2" fmla="*/ 16 h 1874915"/>
              <a:gd name="connsiteX3" fmla="*/ 1826712 w 1829462"/>
              <a:gd name="connsiteY3" fmla="*/ 958259 h 1874915"/>
              <a:gd name="connsiteX4" fmla="*/ 1275567 w 1829462"/>
              <a:gd name="connsiteY4" fmla="*/ 1371616 h 1874915"/>
              <a:gd name="connsiteX5" fmla="*/ 0 w 1829462"/>
              <a:gd name="connsiteY5" fmla="*/ 1866392 h 1874915"/>
              <a:gd name="connsiteX0" fmla="*/ 0 w 1864290"/>
              <a:gd name="connsiteY0" fmla="*/ 1866392 h 1941832"/>
              <a:gd name="connsiteX1" fmla="*/ 18788 w 1864290"/>
              <a:gd name="connsiteY1" fmla="*/ 933205 h 1941832"/>
              <a:gd name="connsiteX2" fmla="*/ 964503 w 1864290"/>
              <a:gd name="connsiteY2" fmla="*/ 16 h 1941832"/>
              <a:gd name="connsiteX3" fmla="*/ 1826712 w 1864290"/>
              <a:gd name="connsiteY3" fmla="*/ 958259 h 1941832"/>
              <a:gd name="connsiteX4" fmla="*/ 1864290 w 1864290"/>
              <a:gd name="connsiteY4" fmla="*/ 1847606 h 1941832"/>
              <a:gd name="connsiteX5" fmla="*/ 0 w 1864290"/>
              <a:gd name="connsiteY5" fmla="*/ 1866392 h 1941832"/>
              <a:gd name="connsiteX0" fmla="*/ 0 w 1864290"/>
              <a:gd name="connsiteY0" fmla="*/ 1866392 h 1941832"/>
              <a:gd name="connsiteX1" fmla="*/ 18788 w 1864290"/>
              <a:gd name="connsiteY1" fmla="*/ 933205 h 1941832"/>
              <a:gd name="connsiteX2" fmla="*/ 964503 w 1864290"/>
              <a:gd name="connsiteY2" fmla="*/ 16 h 1941832"/>
              <a:gd name="connsiteX3" fmla="*/ 1826712 w 1864290"/>
              <a:gd name="connsiteY3" fmla="*/ 958259 h 1941832"/>
              <a:gd name="connsiteX4" fmla="*/ 1864290 w 1864290"/>
              <a:gd name="connsiteY4" fmla="*/ 1847606 h 1941832"/>
              <a:gd name="connsiteX5" fmla="*/ 0 w 1864290"/>
              <a:gd name="connsiteY5" fmla="*/ 1866392 h 1941832"/>
              <a:gd name="connsiteX0" fmla="*/ 0 w 1864290"/>
              <a:gd name="connsiteY0" fmla="*/ 1866392 h 1889295"/>
              <a:gd name="connsiteX1" fmla="*/ 18788 w 1864290"/>
              <a:gd name="connsiteY1" fmla="*/ 933205 h 1889295"/>
              <a:gd name="connsiteX2" fmla="*/ 964503 w 1864290"/>
              <a:gd name="connsiteY2" fmla="*/ 16 h 1889295"/>
              <a:gd name="connsiteX3" fmla="*/ 1826712 w 1864290"/>
              <a:gd name="connsiteY3" fmla="*/ 958259 h 1889295"/>
              <a:gd name="connsiteX4" fmla="*/ 1864290 w 1864290"/>
              <a:gd name="connsiteY4" fmla="*/ 1847606 h 1889295"/>
              <a:gd name="connsiteX5" fmla="*/ 0 w 1864290"/>
              <a:gd name="connsiteY5" fmla="*/ 1866392 h 1889295"/>
              <a:gd name="connsiteX0" fmla="*/ 0 w 1864290"/>
              <a:gd name="connsiteY0" fmla="*/ 1866392 h 1886387"/>
              <a:gd name="connsiteX1" fmla="*/ 18788 w 1864290"/>
              <a:gd name="connsiteY1" fmla="*/ 933205 h 1886387"/>
              <a:gd name="connsiteX2" fmla="*/ 964503 w 1864290"/>
              <a:gd name="connsiteY2" fmla="*/ 16 h 1886387"/>
              <a:gd name="connsiteX3" fmla="*/ 1826712 w 1864290"/>
              <a:gd name="connsiteY3" fmla="*/ 958259 h 1886387"/>
              <a:gd name="connsiteX4" fmla="*/ 1864290 w 1864290"/>
              <a:gd name="connsiteY4" fmla="*/ 1822553 h 1886387"/>
              <a:gd name="connsiteX5" fmla="*/ 0 w 1864290"/>
              <a:gd name="connsiteY5" fmla="*/ 1866392 h 1886387"/>
              <a:gd name="connsiteX0" fmla="*/ 0 w 1864290"/>
              <a:gd name="connsiteY0" fmla="*/ 1866392 h 1886387"/>
              <a:gd name="connsiteX1" fmla="*/ 18788 w 1864290"/>
              <a:gd name="connsiteY1" fmla="*/ 933205 h 1886387"/>
              <a:gd name="connsiteX2" fmla="*/ 964503 w 1864290"/>
              <a:gd name="connsiteY2" fmla="*/ 16 h 1886387"/>
              <a:gd name="connsiteX3" fmla="*/ 1826712 w 1864290"/>
              <a:gd name="connsiteY3" fmla="*/ 958259 h 1886387"/>
              <a:gd name="connsiteX4" fmla="*/ 1864290 w 1864290"/>
              <a:gd name="connsiteY4" fmla="*/ 1822553 h 1886387"/>
              <a:gd name="connsiteX5" fmla="*/ 0 w 1864290"/>
              <a:gd name="connsiteY5" fmla="*/ 1866392 h 1886387"/>
              <a:gd name="connsiteX0" fmla="*/ 0 w 1864290"/>
              <a:gd name="connsiteY0" fmla="*/ 1866392 h 1890552"/>
              <a:gd name="connsiteX1" fmla="*/ 18788 w 1864290"/>
              <a:gd name="connsiteY1" fmla="*/ 933205 h 1890552"/>
              <a:gd name="connsiteX2" fmla="*/ 964503 w 1864290"/>
              <a:gd name="connsiteY2" fmla="*/ 16 h 1890552"/>
              <a:gd name="connsiteX3" fmla="*/ 1826712 w 1864290"/>
              <a:gd name="connsiteY3" fmla="*/ 958259 h 1890552"/>
              <a:gd name="connsiteX4" fmla="*/ 1864290 w 1864290"/>
              <a:gd name="connsiteY4" fmla="*/ 1822553 h 1890552"/>
              <a:gd name="connsiteX5" fmla="*/ 0 w 1864290"/>
              <a:gd name="connsiteY5" fmla="*/ 1866392 h 1890552"/>
              <a:gd name="connsiteX0" fmla="*/ 0 w 1864290"/>
              <a:gd name="connsiteY0" fmla="*/ 1866392 h 1892508"/>
              <a:gd name="connsiteX1" fmla="*/ 18788 w 1864290"/>
              <a:gd name="connsiteY1" fmla="*/ 933205 h 1892508"/>
              <a:gd name="connsiteX2" fmla="*/ 964503 w 1864290"/>
              <a:gd name="connsiteY2" fmla="*/ 16 h 1892508"/>
              <a:gd name="connsiteX3" fmla="*/ 1826712 w 1864290"/>
              <a:gd name="connsiteY3" fmla="*/ 958259 h 1892508"/>
              <a:gd name="connsiteX4" fmla="*/ 1864290 w 1864290"/>
              <a:gd name="connsiteY4" fmla="*/ 1835080 h 1892508"/>
              <a:gd name="connsiteX5" fmla="*/ 0 w 1864290"/>
              <a:gd name="connsiteY5" fmla="*/ 1866392 h 1892508"/>
              <a:gd name="connsiteX0" fmla="*/ 0 w 1864290"/>
              <a:gd name="connsiteY0" fmla="*/ 1866392 h 1892508"/>
              <a:gd name="connsiteX1" fmla="*/ 18788 w 1864290"/>
              <a:gd name="connsiteY1" fmla="*/ 933205 h 1892508"/>
              <a:gd name="connsiteX2" fmla="*/ 964503 w 1864290"/>
              <a:gd name="connsiteY2" fmla="*/ 16 h 1892508"/>
              <a:gd name="connsiteX3" fmla="*/ 1826712 w 1864290"/>
              <a:gd name="connsiteY3" fmla="*/ 958259 h 1892508"/>
              <a:gd name="connsiteX4" fmla="*/ 1864290 w 1864290"/>
              <a:gd name="connsiteY4" fmla="*/ 1835080 h 1892508"/>
              <a:gd name="connsiteX5" fmla="*/ 0 w 1864290"/>
              <a:gd name="connsiteY5" fmla="*/ 1866392 h 1892508"/>
              <a:gd name="connsiteX0" fmla="*/ 0 w 1864290"/>
              <a:gd name="connsiteY0" fmla="*/ 1866392 h 1892508"/>
              <a:gd name="connsiteX1" fmla="*/ 18788 w 1864290"/>
              <a:gd name="connsiteY1" fmla="*/ 933205 h 1892508"/>
              <a:gd name="connsiteX2" fmla="*/ 964503 w 1864290"/>
              <a:gd name="connsiteY2" fmla="*/ 16 h 1892508"/>
              <a:gd name="connsiteX3" fmla="*/ 1826712 w 1864290"/>
              <a:gd name="connsiteY3" fmla="*/ 958259 h 1892508"/>
              <a:gd name="connsiteX4" fmla="*/ 1864290 w 1864290"/>
              <a:gd name="connsiteY4" fmla="*/ 1835080 h 1892508"/>
              <a:gd name="connsiteX5" fmla="*/ 0 w 1864290"/>
              <a:gd name="connsiteY5" fmla="*/ 1866392 h 1892508"/>
              <a:gd name="connsiteX0" fmla="*/ 0 w 1864290"/>
              <a:gd name="connsiteY0" fmla="*/ 1866392 h 1892508"/>
              <a:gd name="connsiteX1" fmla="*/ 18788 w 1864290"/>
              <a:gd name="connsiteY1" fmla="*/ 933205 h 1892508"/>
              <a:gd name="connsiteX2" fmla="*/ 964503 w 1864290"/>
              <a:gd name="connsiteY2" fmla="*/ 16 h 1892508"/>
              <a:gd name="connsiteX3" fmla="*/ 1826712 w 1864290"/>
              <a:gd name="connsiteY3" fmla="*/ 958259 h 1892508"/>
              <a:gd name="connsiteX4" fmla="*/ 1864290 w 1864290"/>
              <a:gd name="connsiteY4" fmla="*/ 1835080 h 1892508"/>
              <a:gd name="connsiteX5" fmla="*/ 0 w 1864290"/>
              <a:gd name="connsiteY5" fmla="*/ 1866392 h 1892508"/>
              <a:gd name="connsiteX0" fmla="*/ 0 w 1873371"/>
              <a:gd name="connsiteY0" fmla="*/ 1866380 h 1892496"/>
              <a:gd name="connsiteX1" fmla="*/ 18788 w 1873371"/>
              <a:gd name="connsiteY1" fmla="*/ 933193 h 1892496"/>
              <a:gd name="connsiteX2" fmla="*/ 964503 w 1873371"/>
              <a:gd name="connsiteY2" fmla="*/ 4 h 1892496"/>
              <a:gd name="connsiteX3" fmla="*/ 1851764 w 1873371"/>
              <a:gd name="connsiteY3" fmla="*/ 920668 h 1892496"/>
              <a:gd name="connsiteX4" fmla="*/ 1864290 w 1873371"/>
              <a:gd name="connsiteY4" fmla="*/ 1835068 h 1892496"/>
              <a:gd name="connsiteX5" fmla="*/ 0 w 1873371"/>
              <a:gd name="connsiteY5" fmla="*/ 1866380 h 1892496"/>
              <a:gd name="connsiteX0" fmla="*/ 0 w 1864290"/>
              <a:gd name="connsiteY0" fmla="*/ 1866380 h 1892496"/>
              <a:gd name="connsiteX1" fmla="*/ 18788 w 1864290"/>
              <a:gd name="connsiteY1" fmla="*/ 933193 h 1892496"/>
              <a:gd name="connsiteX2" fmla="*/ 964503 w 1864290"/>
              <a:gd name="connsiteY2" fmla="*/ 4 h 1892496"/>
              <a:gd name="connsiteX3" fmla="*/ 1851764 w 1864290"/>
              <a:gd name="connsiteY3" fmla="*/ 920668 h 1892496"/>
              <a:gd name="connsiteX4" fmla="*/ 1864290 w 1864290"/>
              <a:gd name="connsiteY4" fmla="*/ 1835068 h 1892496"/>
              <a:gd name="connsiteX5" fmla="*/ 0 w 1864290"/>
              <a:gd name="connsiteY5" fmla="*/ 1866380 h 1892496"/>
              <a:gd name="connsiteX0" fmla="*/ 0 w 1851764"/>
              <a:gd name="connsiteY0" fmla="*/ 1866380 h 1894792"/>
              <a:gd name="connsiteX1" fmla="*/ 18788 w 1851764"/>
              <a:gd name="connsiteY1" fmla="*/ 933193 h 1894792"/>
              <a:gd name="connsiteX2" fmla="*/ 964503 w 1851764"/>
              <a:gd name="connsiteY2" fmla="*/ 4 h 1894792"/>
              <a:gd name="connsiteX3" fmla="*/ 1851764 w 1851764"/>
              <a:gd name="connsiteY3" fmla="*/ 920668 h 1894792"/>
              <a:gd name="connsiteX4" fmla="*/ 1851764 w 1851764"/>
              <a:gd name="connsiteY4" fmla="*/ 1847594 h 1894792"/>
              <a:gd name="connsiteX5" fmla="*/ 0 w 1851764"/>
              <a:gd name="connsiteY5" fmla="*/ 1866380 h 1894792"/>
              <a:gd name="connsiteX0" fmla="*/ 6264 w 1832976"/>
              <a:gd name="connsiteY0" fmla="*/ 1816276 h 1859833"/>
              <a:gd name="connsiteX1" fmla="*/ 0 w 1832976"/>
              <a:gd name="connsiteY1" fmla="*/ 933193 h 1859833"/>
              <a:gd name="connsiteX2" fmla="*/ 945715 w 1832976"/>
              <a:gd name="connsiteY2" fmla="*/ 4 h 1859833"/>
              <a:gd name="connsiteX3" fmla="*/ 1832976 w 1832976"/>
              <a:gd name="connsiteY3" fmla="*/ 920668 h 1859833"/>
              <a:gd name="connsiteX4" fmla="*/ 1832976 w 1832976"/>
              <a:gd name="connsiteY4" fmla="*/ 1847594 h 1859833"/>
              <a:gd name="connsiteX5" fmla="*/ 6264 w 1832976"/>
              <a:gd name="connsiteY5" fmla="*/ 1816276 h 1859833"/>
              <a:gd name="connsiteX0" fmla="*/ 6264 w 1832976"/>
              <a:gd name="connsiteY0" fmla="*/ 1816276 h 1847611"/>
              <a:gd name="connsiteX1" fmla="*/ 0 w 1832976"/>
              <a:gd name="connsiteY1" fmla="*/ 933193 h 1847611"/>
              <a:gd name="connsiteX2" fmla="*/ 945715 w 1832976"/>
              <a:gd name="connsiteY2" fmla="*/ 4 h 1847611"/>
              <a:gd name="connsiteX3" fmla="*/ 1832976 w 1832976"/>
              <a:gd name="connsiteY3" fmla="*/ 920668 h 1847611"/>
              <a:gd name="connsiteX4" fmla="*/ 1832976 w 1832976"/>
              <a:gd name="connsiteY4" fmla="*/ 1847594 h 1847611"/>
              <a:gd name="connsiteX5" fmla="*/ 6264 w 1832976"/>
              <a:gd name="connsiteY5" fmla="*/ 1816276 h 1847611"/>
              <a:gd name="connsiteX0" fmla="*/ 6264 w 1832976"/>
              <a:gd name="connsiteY0" fmla="*/ 1841329 h 1847630"/>
              <a:gd name="connsiteX1" fmla="*/ 0 w 1832976"/>
              <a:gd name="connsiteY1" fmla="*/ 933193 h 1847630"/>
              <a:gd name="connsiteX2" fmla="*/ 945715 w 1832976"/>
              <a:gd name="connsiteY2" fmla="*/ 4 h 1847630"/>
              <a:gd name="connsiteX3" fmla="*/ 1832976 w 1832976"/>
              <a:gd name="connsiteY3" fmla="*/ 920668 h 1847630"/>
              <a:gd name="connsiteX4" fmla="*/ 1832976 w 1832976"/>
              <a:gd name="connsiteY4" fmla="*/ 1847594 h 1847630"/>
              <a:gd name="connsiteX5" fmla="*/ 6264 w 1832976"/>
              <a:gd name="connsiteY5" fmla="*/ 1841329 h 1847630"/>
              <a:gd name="connsiteX0" fmla="*/ 6264 w 1832976"/>
              <a:gd name="connsiteY0" fmla="*/ 1841329 h 1847630"/>
              <a:gd name="connsiteX1" fmla="*/ 0 w 1832976"/>
              <a:gd name="connsiteY1" fmla="*/ 933193 h 1847630"/>
              <a:gd name="connsiteX2" fmla="*/ 945715 w 1832976"/>
              <a:gd name="connsiteY2" fmla="*/ 4 h 1847630"/>
              <a:gd name="connsiteX3" fmla="*/ 1832976 w 1832976"/>
              <a:gd name="connsiteY3" fmla="*/ 920668 h 1847630"/>
              <a:gd name="connsiteX4" fmla="*/ 1820450 w 1832976"/>
              <a:gd name="connsiteY4" fmla="*/ 1847594 h 1847630"/>
              <a:gd name="connsiteX5" fmla="*/ 6264 w 1832976"/>
              <a:gd name="connsiteY5" fmla="*/ 1841329 h 1847630"/>
              <a:gd name="connsiteX0" fmla="*/ 6264 w 1832976"/>
              <a:gd name="connsiteY0" fmla="*/ 1841329 h 1847630"/>
              <a:gd name="connsiteX1" fmla="*/ 0 w 1832976"/>
              <a:gd name="connsiteY1" fmla="*/ 933193 h 1847630"/>
              <a:gd name="connsiteX2" fmla="*/ 945715 w 1832976"/>
              <a:gd name="connsiteY2" fmla="*/ 4 h 1847630"/>
              <a:gd name="connsiteX3" fmla="*/ 1832976 w 1832976"/>
              <a:gd name="connsiteY3" fmla="*/ 920668 h 1847630"/>
              <a:gd name="connsiteX4" fmla="*/ 1820450 w 1832976"/>
              <a:gd name="connsiteY4" fmla="*/ 1847594 h 1847630"/>
              <a:gd name="connsiteX5" fmla="*/ 6264 w 1832976"/>
              <a:gd name="connsiteY5" fmla="*/ 1841329 h 1847630"/>
              <a:gd name="connsiteX0" fmla="*/ 8017 w 1834729"/>
              <a:gd name="connsiteY0" fmla="*/ 1841329 h 1847630"/>
              <a:gd name="connsiteX1" fmla="*/ 1753 w 1834729"/>
              <a:gd name="connsiteY1" fmla="*/ 933193 h 1847630"/>
              <a:gd name="connsiteX2" fmla="*/ 947468 w 1834729"/>
              <a:gd name="connsiteY2" fmla="*/ 4 h 1847630"/>
              <a:gd name="connsiteX3" fmla="*/ 1834729 w 1834729"/>
              <a:gd name="connsiteY3" fmla="*/ 920668 h 1847630"/>
              <a:gd name="connsiteX4" fmla="*/ 1822203 w 1834729"/>
              <a:gd name="connsiteY4" fmla="*/ 1847594 h 1847630"/>
              <a:gd name="connsiteX5" fmla="*/ 8017 w 1834729"/>
              <a:gd name="connsiteY5" fmla="*/ 1841329 h 1847630"/>
              <a:gd name="connsiteX0" fmla="*/ 8017 w 1834729"/>
              <a:gd name="connsiteY0" fmla="*/ 1841325 h 1847626"/>
              <a:gd name="connsiteX1" fmla="*/ 1753 w 1834729"/>
              <a:gd name="connsiteY1" fmla="*/ 920663 h 1847626"/>
              <a:gd name="connsiteX2" fmla="*/ 947468 w 1834729"/>
              <a:gd name="connsiteY2" fmla="*/ 0 h 1847626"/>
              <a:gd name="connsiteX3" fmla="*/ 1834729 w 1834729"/>
              <a:gd name="connsiteY3" fmla="*/ 920664 h 1847626"/>
              <a:gd name="connsiteX4" fmla="*/ 1822203 w 1834729"/>
              <a:gd name="connsiteY4" fmla="*/ 1847590 h 1847626"/>
              <a:gd name="connsiteX5" fmla="*/ 8017 w 1834729"/>
              <a:gd name="connsiteY5" fmla="*/ 1841325 h 1847626"/>
              <a:gd name="connsiteX0" fmla="*/ 8017 w 1834729"/>
              <a:gd name="connsiteY0" fmla="*/ 1841325 h 1847626"/>
              <a:gd name="connsiteX1" fmla="*/ 1753 w 1834729"/>
              <a:gd name="connsiteY1" fmla="*/ 920663 h 1847626"/>
              <a:gd name="connsiteX2" fmla="*/ 947468 w 1834729"/>
              <a:gd name="connsiteY2" fmla="*/ 0 h 1847626"/>
              <a:gd name="connsiteX3" fmla="*/ 1834729 w 1834729"/>
              <a:gd name="connsiteY3" fmla="*/ 920664 h 1847626"/>
              <a:gd name="connsiteX4" fmla="*/ 1822203 w 1834729"/>
              <a:gd name="connsiteY4" fmla="*/ 1847590 h 1847626"/>
              <a:gd name="connsiteX5" fmla="*/ 8017 w 1834729"/>
              <a:gd name="connsiteY5" fmla="*/ 1841325 h 1847626"/>
              <a:gd name="connsiteX0" fmla="*/ 8017 w 1834729"/>
              <a:gd name="connsiteY0" fmla="*/ 1841824 h 1848125"/>
              <a:gd name="connsiteX1" fmla="*/ 1753 w 1834729"/>
              <a:gd name="connsiteY1" fmla="*/ 921162 h 1848125"/>
              <a:gd name="connsiteX2" fmla="*/ 947468 w 1834729"/>
              <a:gd name="connsiteY2" fmla="*/ 499 h 1848125"/>
              <a:gd name="connsiteX3" fmla="*/ 1834729 w 1834729"/>
              <a:gd name="connsiteY3" fmla="*/ 921163 h 1848125"/>
              <a:gd name="connsiteX4" fmla="*/ 1822203 w 1834729"/>
              <a:gd name="connsiteY4" fmla="*/ 1848089 h 1848125"/>
              <a:gd name="connsiteX5" fmla="*/ 8017 w 1834729"/>
              <a:gd name="connsiteY5" fmla="*/ 1841824 h 1848125"/>
              <a:gd name="connsiteX0" fmla="*/ 8017 w 1834729"/>
              <a:gd name="connsiteY0" fmla="*/ 1816786 h 1823087"/>
              <a:gd name="connsiteX1" fmla="*/ 1753 w 1834729"/>
              <a:gd name="connsiteY1" fmla="*/ 896124 h 1823087"/>
              <a:gd name="connsiteX2" fmla="*/ 897364 w 1834729"/>
              <a:gd name="connsiteY2" fmla="*/ 514 h 1823087"/>
              <a:gd name="connsiteX3" fmla="*/ 1834729 w 1834729"/>
              <a:gd name="connsiteY3" fmla="*/ 896125 h 1823087"/>
              <a:gd name="connsiteX4" fmla="*/ 1822203 w 1834729"/>
              <a:gd name="connsiteY4" fmla="*/ 1823051 h 1823087"/>
              <a:gd name="connsiteX5" fmla="*/ 8017 w 1834729"/>
              <a:gd name="connsiteY5" fmla="*/ 1816786 h 1823087"/>
              <a:gd name="connsiteX0" fmla="*/ 8017 w 1834729"/>
              <a:gd name="connsiteY0" fmla="*/ 1816786 h 1823087"/>
              <a:gd name="connsiteX1" fmla="*/ 1753 w 1834729"/>
              <a:gd name="connsiteY1" fmla="*/ 896124 h 1823087"/>
              <a:gd name="connsiteX2" fmla="*/ 897364 w 1834729"/>
              <a:gd name="connsiteY2" fmla="*/ 514 h 1823087"/>
              <a:gd name="connsiteX3" fmla="*/ 1834729 w 1834729"/>
              <a:gd name="connsiteY3" fmla="*/ 896125 h 1823087"/>
              <a:gd name="connsiteX4" fmla="*/ 1822203 w 1834729"/>
              <a:gd name="connsiteY4" fmla="*/ 1823051 h 1823087"/>
              <a:gd name="connsiteX5" fmla="*/ 8017 w 1834729"/>
              <a:gd name="connsiteY5" fmla="*/ 1816786 h 1823087"/>
              <a:gd name="connsiteX0" fmla="*/ 8017 w 1834729"/>
              <a:gd name="connsiteY0" fmla="*/ 1841823 h 1848124"/>
              <a:gd name="connsiteX1" fmla="*/ 1753 w 1834729"/>
              <a:gd name="connsiteY1" fmla="*/ 921161 h 1848124"/>
              <a:gd name="connsiteX2" fmla="*/ 922416 w 1834729"/>
              <a:gd name="connsiteY2" fmla="*/ 499 h 1848124"/>
              <a:gd name="connsiteX3" fmla="*/ 1834729 w 1834729"/>
              <a:gd name="connsiteY3" fmla="*/ 921162 h 1848124"/>
              <a:gd name="connsiteX4" fmla="*/ 1822203 w 1834729"/>
              <a:gd name="connsiteY4" fmla="*/ 1848088 h 1848124"/>
              <a:gd name="connsiteX5" fmla="*/ 8017 w 1834729"/>
              <a:gd name="connsiteY5" fmla="*/ 1841823 h 1848124"/>
              <a:gd name="connsiteX0" fmla="*/ 8017 w 1834729"/>
              <a:gd name="connsiteY0" fmla="*/ 1841325 h 1847626"/>
              <a:gd name="connsiteX1" fmla="*/ 1753 w 1834729"/>
              <a:gd name="connsiteY1" fmla="*/ 920663 h 1847626"/>
              <a:gd name="connsiteX2" fmla="*/ 922416 w 1834729"/>
              <a:gd name="connsiteY2" fmla="*/ 1 h 1847626"/>
              <a:gd name="connsiteX3" fmla="*/ 1834729 w 1834729"/>
              <a:gd name="connsiteY3" fmla="*/ 920664 h 1847626"/>
              <a:gd name="connsiteX4" fmla="*/ 1822203 w 1834729"/>
              <a:gd name="connsiteY4" fmla="*/ 1847590 h 1847626"/>
              <a:gd name="connsiteX5" fmla="*/ 8017 w 1834729"/>
              <a:gd name="connsiteY5" fmla="*/ 1841325 h 1847626"/>
              <a:gd name="connsiteX0" fmla="*/ 8017 w 1834729"/>
              <a:gd name="connsiteY0" fmla="*/ 1841325 h 1847626"/>
              <a:gd name="connsiteX1" fmla="*/ 1753 w 1834729"/>
              <a:gd name="connsiteY1" fmla="*/ 920663 h 1847626"/>
              <a:gd name="connsiteX2" fmla="*/ 922416 w 1834729"/>
              <a:gd name="connsiteY2" fmla="*/ 1 h 1847626"/>
              <a:gd name="connsiteX3" fmla="*/ 1834729 w 1834729"/>
              <a:gd name="connsiteY3" fmla="*/ 920664 h 1847626"/>
              <a:gd name="connsiteX4" fmla="*/ 1822203 w 1834729"/>
              <a:gd name="connsiteY4" fmla="*/ 1847590 h 1847626"/>
              <a:gd name="connsiteX5" fmla="*/ 8017 w 1834729"/>
              <a:gd name="connsiteY5" fmla="*/ 1841325 h 1847626"/>
              <a:gd name="connsiteX0" fmla="*/ 8017 w 1834729"/>
              <a:gd name="connsiteY0" fmla="*/ 1841487 h 1847788"/>
              <a:gd name="connsiteX1" fmla="*/ 1753 w 1834729"/>
              <a:gd name="connsiteY1" fmla="*/ 920825 h 1847788"/>
              <a:gd name="connsiteX2" fmla="*/ 922416 w 1834729"/>
              <a:gd name="connsiteY2" fmla="*/ 163 h 1847788"/>
              <a:gd name="connsiteX3" fmla="*/ 1834729 w 1834729"/>
              <a:gd name="connsiteY3" fmla="*/ 920826 h 1847788"/>
              <a:gd name="connsiteX4" fmla="*/ 1822203 w 1834729"/>
              <a:gd name="connsiteY4" fmla="*/ 1847752 h 1847788"/>
              <a:gd name="connsiteX5" fmla="*/ 8017 w 1834729"/>
              <a:gd name="connsiteY5" fmla="*/ 1841487 h 1847788"/>
              <a:gd name="connsiteX0" fmla="*/ 8017 w 1834729"/>
              <a:gd name="connsiteY0" fmla="*/ 1841487 h 1847788"/>
              <a:gd name="connsiteX1" fmla="*/ 1753 w 1834729"/>
              <a:gd name="connsiteY1" fmla="*/ 920825 h 1847788"/>
              <a:gd name="connsiteX2" fmla="*/ 922416 w 1834729"/>
              <a:gd name="connsiteY2" fmla="*/ 163 h 1847788"/>
              <a:gd name="connsiteX3" fmla="*/ 1834729 w 1834729"/>
              <a:gd name="connsiteY3" fmla="*/ 920826 h 1847788"/>
              <a:gd name="connsiteX4" fmla="*/ 1822203 w 1834729"/>
              <a:gd name="connsiteY4" fmla="*/ 1847752 h 1847788"/>
              <a:gd name="connsiteX5" fmla="*/ 8017 w 1834729"/>
              <a:gd name="connsiteY5" fmla="*/ 1841487 h 1847788"/>
              <a:gd name="connsiteX0" fmla="*/ 8017 w 1834729"/>
              <a:gd name="connsiteY0" fmla="*/ 1841487 h 1847788"/>
              <a:gd name="connsiteX1" fmla="*/ 1753 w 1834729"/>
              <a:gd name="connsiteY1" fmla="*/ 920825 h 1847788"/>
              <a:gd name="connsiteX2" fmla="*/ 922416 w 1834729"/>
              <a:gd name="connsiteY2" fmla="*/ 163 h 1847788"/>
              <a:gd name="connsiteX3" fmla="*/ 1834729 w 1834729"/>
              <a:gd name="connsiteY3" fmla="*/ 920826 h 1847788"/>
              <a:gd name="connsiteX4" fmla="*/ 1822203 w 1834729"/>
              <a:gd name="connsiteY4" fmla="*/ 1847752 h 1847788"/>
              <a:gd name="connsiteX5" fmla="*/ 8017 w 1834729"/>
              <a:gd name="connsiteY5" fmla="*/ 1841487 h 1847788"/>
              <a:gd name="connsiteX0" fmla="*/ 8017 w 1859781"/>
              <a:gd name="connsiteY0" fmla="*/ 1841324 h 1847625"/>
              <a:gd name="connsiteX1" fmla="*/ 1753 w 1859781"/>
              <a:gd name="connsiteY1" fmla="*/ 920662 h 1847625"/>
              <a:gd name="connsiteX2" fmla="*/ 922416 w 1859781"/>
              <a:gd name="connsiteY2" fmla="*/ 0 h 1847625"/>
              <a:gd name="connsiteX3" fmla="*/ 1859781 w 1859781"/>
              <a:gd name="connsiteY3" fmla="*/ 920663 h 1847625"/>
              <a:gd name="connsiteX4" fmla="*/ 1822203 w 1859781"/>
              <a:gd name="connsiteY4" fmla="*/ 1847589 h 1847625"/>
              <a:gd name="connsiteX5" fmla="*/ 8017 w 1859781"/>
              <a:gd name="connsiteY5" fmla="*/ 1841324 h 1847625"/>
              <a:gd name="connsiteX0" fmla="*/ 8017 w 1822203"/>
              <a:gd name="connsiteY0" fmla="*/ 1841324 h 1847625"/>
              <a:gd name="connsiteX1" fmla="*/ 1753 w 1822203"/>
              <a:gd name="connsiteY1" fmla="*/ 920662 h 1847625"/>
              <a:gd name="connsiteX2" fmla="*/ 922416 w 1822203"/>
              <a:gd name="connsiteY2" fmla="*/ 0 h 1847625"/>
              <a:gd name="connsiteX3" fmla="*/ 1809677 w 1822203"/>
              <a:gd name="connsiteY3" fmla="*/ 920663 h 1847625"/>
              <a:gd name="connsiteX4" fmla="*/ 1822203 w 1822203"/>
              <a:gd name="connsiteY4" fmla="*/ 1847589 h 1847625"/>
              <a:gd name="connsiteX5" fmla="*/ 8017 w 1822203"/>
              <a:gd name="connsiteY5" fmla="*/ 1841324 h 1847625"/>
              <a:gd name="connsiteX0" fmla="*/ 8017 w 1822203"/>
              <a:gd name="connsiteY0" fmla="*/ 1841324 h 1841324"/>
              <a:gd name="connsiteX1" fmla="*/ 1753 w 1822203"/>
              <a:gd name="connsiteY1" fmla="*/ 920662 h 1841324"/>
              <a:gd name="connsiteX2" fmla="*/ 922416 w 1822203"/>
              <a:gd name="connsiteY2" fmla="*/ 0 h 1841324"/>
              <a:gd name="connsiteX3" fmla="*/ 1809677 w 1822203"/>
              <a:gd name="connsiteY3" fmla="*/ 920663 h 1841324"/>
              <a:gd name="connsiteX4" fmla="*/ 1822203 w 1822203"/>
              <a:gd name="connsiteY4" fmla="*/ 1810010 h 1841324"/>
              <a:gd name="connsiteX5" fmla="*/ 8017 w 1822203"/>
              <a:gd name="connsiteY5" fmla="*/ 1841324 h 1841324"/>
              <a:gd name="connsiteX0" fmla="*/ 8017 w 1822465"/>
              <a:gd name="connsiteY0" fmla="*/ 1841324 h 1841324"/>
              <a:gd name="connsiteX1" fmla="*/ 1753 w 1822465"/>
              <a:gd name="connsiteY1" fmla="*/ 920662 h 1841324"/>
              <a:gd name="connsiteX2" fmla="*/ 922416 w 1822465"/>
              <a:gd name="connsiteY2" fmla="*/ 0 h 1841324"/>
              <a:gd name="connsiteX3" fmla="*/ 1809677 w 1822465"/>
              <a:gd name="connsiteY3" fmla="*/ 920663 h 1841324"/>
              <a:gd name="connsiteX4" fmla="*/ 1822203 w 1822465"/>
              <a:gd name="connsiteY4" fmla="*/ 1810010 h 1841324"/>
              <a:gd name="connsiteX5" fmla="*/ 8017 w 1822465"/>
              <a:gd name="connsiteY5" fmla="*/ 1841324 h 1841324"/>
              <a:gd name="connsiteX0" fmla="*/ 8017 w 1822465"/>
              <a:gd name="connsiteY0" fmla="*/ 1841324 h 1841324"/>
              <a:gd name="connsiteX1" fmla="*/ 1753 w 1822465"/>
              <a:gd name="connsiteY1" fmla="*/ 920662 h 1841324"/>
              <a:gd name="connsiteX2" fmla="*/ 922416 w 1822465"/>
              <a:gd name="connsiteY2" fmla="*/ 0 h 1841324"/>
              <a:gd name="connsiteX3" fmla="*/ 1809677 w 1822465"/>
              <a:gd name="connsiteY3" fmla="*/ 920663 h 1841324"/>
              <a:gd name="connsiteX4" fmla="*/ 1822203 w 1822465"/>
              <a:gd name="connsiteY4" fmla="*/ 1835062 h 1841324"/>
              <a:gd name="connsiteX5" fmla="*/ 8017 w 1822465"/>
              <a:gd name="connsiteY5" fmla="*/ 1841324 h 1841324"/>
              <a:gd name="connsiteX0" fmla="*/ 8017 w 1822465"/>
              <a:gd name="connsiteY0" fmla="*/ 1841692 h 1841692"/>
              <a:gd name="connsiteX1" fmla="*/ 1753 w 1822465"/>
              <a:gd name="connsiteY1" fmla="*/ 921030 h 1841692"/>
              <a:gd name="connsiteX2" fmla="*/ 922416 w 1822465"/>
              <a:gd name="connsiteY2" fmla="*/ 368 h 1841692"/>
              <a:gd name="connsiteX3" fmla="*/ 1809677 w 1822465"/>
              <a:gd name="connsiteY3" fmla="*/ 921031 h 1841692"/>
              <a:gd name="connsiteX4" fmla="*/ 1822203 w 1822465"/>
              <a:gd name="connsiteY4" fmla="*/ 1835430 h 1841692"/>
              <a:gd name="connsiteX5" fmla="*/ 8017 w 1822465"/>
              <a:gd name="connsiteY5" fmla="*/ 1841692 h 1841692"/>
              <a:gd name="connsiteX0" fmla="*/ 8017 w 1822465"/>
              <a:gd name="connsiteY0" fmla="*/ 1841450 h 1841450"/>
              <a:gd name="connsiteX1" fmla="*/ 1753 w 1822465"/>
              <a:gd name="connsiteY1" fmla="*/ 920788 h 1841450"/>
              <a:gd name="connsiteX2" fmla="*/ 922416 w 1822465"/>
              <a:gd name="connsiteY2" fmla="*/ 126 h 1841450"/>
              <a:gd name="connsiteX3" fmla="*/ 1809677 w 1822465"/>
              <a:gd name="connsiteY3" fmla="*/ 920789 h 1841450"/>
              <a:gd name="connsiteX4" fmla="*/ 1822203 w 1822465"/>
              <a:gd name="connsiteY4" fmla="*/ 1835188 h 1841450"/>
              <a:gd name="connsiteX5" fmla="*/ 8017 w 1822465"/>
              <a:gd name="connsiteY5" fmla="*/ 1841450 h 1841450"/>
              <a:gd name="connsiteX0" fmla="*/ 8017 w 1822465"/>
              <a:gd name="connsiteY0" fmla="*/ 1841561 h 1841561"/>
              <a:gd name="connsiteX1" fmla="*/ 1753 w 1822465"/>
              <a:gd name="connsiteY1" fmla="*/ 920899 h 1841561"/>
              <a:gd name="connsiteX2" fmla="*/ 922416 w 1822465"/>
              <a:gd name="connsiteY2" fmla="*/ 237 h 1841561"/>
              <a:gd name="connsiteX3" fmla="*/ 1809677 w 1822465"/>
              <a:gd name="connsiteY3" fmla="*/ 920900 h 1841561"/>
              <a:gd name="connsiteX4" fmla="*/ 1822203 w 1822465"/>
              <a:gd name="connsiteY4" fmla="*/ 1835299 h 1841561"/>
              <a:gd name="connsiteX5" fmla="*/ 8017 w 1822465"/>
              <a:gd name="connsiteY5" fmla="*/ 1841561 h 184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2465" h="1841561">
                <a:moveTo>
                  <a:pt x="8017" y="1841561"/>
                </a:moveTo>
                <a:cubicBezTo>
                  <a:pt x="8017" y="1463796"/>
                  <a:pt x="-4510" y="1778931"/>
                  <a:pt x="1753" y="920899"/>
                </a:cubicBezTo>
                <a:cubicBezTo>
                  <a:pt x="461040" y="900022"/>
                  <a:pt x="333087" y="20101"/>
                  <a:pt x="922416" y="237"/>
                </a:cubicBezTo>
                <a:cubicBezTo>
                  <a:pt x="1436540" y="-17092"/>
                  <a:pt x="1369526" y="917768"/>
                  <a:pt x="1809677" y="920900"/>
                </a:cubicBezTo>
                <a:cubicBezTo>
                  <a:pt x="1786365" y="1700645"/>
                  <a:pt x="1826030" y="1207955"/>
                  <a:pt x="1822203" y="1835299"/>
                </a:cubicBezTo>
                <a:cubicBezTo>
                  <a:pt x="603351" y="1836342"/>
                  <a:pt x="1282193" y="1826947"/>
                  <a:pt x="8017" y="1841561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7F3999B5-3B2E-41B6-BB55-21E84E354960}" type="slidenum">
              <a:rPr lang="en-US"/>
              <a:pPr/>
              <a:t>20</a:t>
            </a:fld>
            <a:endParaRPr lang="en-US"/>
          </a:p>
        </p:txBody>
      </p:sp>
      <p:sp>
        <p:nvSpPr>
          <p:cNvPr id="18913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1331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9133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133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48482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133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377825"/>
            <a:ext cx="35496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Line 56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" name="Picture 6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94" y="1143000"/>
            <a:ext cx="7742829" cy="6136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111674" y="4526279"/>
            <a:ext cx="149145" cy="1803651"/>
            <a:chOff x="3111674" y="4526279"/>
            <a:chExt cx="149145" cy="1803651"/>
          </a:xfrm>
        </p:grpSpPr>
        <p:cxnSp>
          <p:nvCxnSpPr>
            <p:cNvPr id="57" name="Straight Connector 56"/>
            <p:cNvCxnSpPr/>
            <p:nvPr/>
          </p:nvCxnSpPr>
          <p:spPr bwMode="auto">
            <a:xfrm>
              <a:off x="3200400" y="5257800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3200400" y="4526279"/>
              <a:ext cx="0" cy="74066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11674" y="6205394"/>
              <a:ext cx="149145" cy="124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 bwMode="auto">
          <a:xfrm>
            <a:off x="914400" y="3465948"/>
            <a:ext cx="3838822" cy="3119464"/>
            <a:chOff x="914400" y="3465948"/>
            <a:chExt cx="3838822" cy="3119464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 flipV="1">
              <a:off x="1828800" y="3689812"/>
              <a:ext cx="0" cy="2895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914400" y="6172200"/>
              <a:ext cx="36576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52600" y="3465948"/>
              <a:ext cx="160363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8281" y="6102324"/>
              <a:ext cx="174941" cy="146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7" name="Arc 43"/>
            <p:cNvSpPr>
              <a:spLocks/>
            </p:cNvSpPr>
            <p:nvPr/>
          </p:nvSpPr>
          <p:spPr bwMode="auto">
            <a:xfrm rot="5400000" flipH="1">
              <a:off x="4077744" y="6073775"/>
              <a:ext cx="365125" cy="136525"/>
            </a:xfrm>
            <a:custGeom>
              <a:avLst/>
              <a:gdLst>
                <a:gd name="G0" fmla="+- 21600 0 0"/>
                <a:gd name="G1" fmla="+- 20994 0 0"/>
                <a:gd name="G2" fmla="+- 21600 0 0"/>
                <a:gd name="T0" fmla="*/ 26682 w 43200"/>
                <a:gd name="T1" fmla="*/ 0 h 42594"/>
                <a:gd name="T2" fmla="*/ 15407 w 43200"/>
                <a:gd name="T3" fmla="*/ 301 h 42594"/>
                <a:gd name="T4" fmla="*/ 21600 w 43200"/>
                <a:gd name="T5" fmla="*/ 20994 h 4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594" fill="none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</a:path>
                <a:path w="43200" h="42594" stroke="0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  <a:lnTo>
                    <a:pt x="21600" y="20994"/>
                  </a:lnTo>
                  <a:close/>
                </a:path>
              </a:pathLst>
            </a:cu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2656" y="3991672"/>
              <a:ext cx="2001239" cy="3506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1" name="Straight Arrow Connector 50"/>
            <p:cNvCxnSpPr/>
            <p:nvPr/>
          </p:nvCxnSpPr>
          <p:spPr bwMode="auto">
            <a:xfrm flipV="1">
              <a:off x="1828800" y="4803231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3657600" y="4784692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8279" y="6218947"/>
              <a:ext cx="161823" cy="1118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0574" y="5167400"/>
              <a:ext cx="136220" cy="1734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2" name="Straight Connector 61"/>
            <p:cNvCxnSpPr/>
            <p:nvPr/>
          </p:nvCxnSpPr>
          <p:spPr bwMode="auto">
            <a:xfrm>
              <a:off x="3657600" y="5257800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Freeform 43"/>
            <p:cNvSpPr/>
            <p:nvPr/>
          </p:nvSpPr>
          <p:spPr bwMode="auto">
            <a:xfrm>
              <a:off x="1828801" y="4343400"/>
              <a:ext cx="914400" cy="452296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814191"/>
                <a:gd name="connsiteY0" fmla="*/ 162837 h 162837"/>
                <a:gd name="connsiteX1" fmla="*/ 814191 w 814191"/>
                <a:gd name="connsiteY1" fmla="*/ 0 h 162837"/>
                <a:gd name="connsiteX0" fmla="*/ 0 w 814191"/>
                <a:gd name="connsiteY0" fmla="*/ 162837 h 162837"/>
                <a:gd name="connsiteX1" fmla="*/ 368474 w 814191"/>
                <a:gd name="connsiteY1" fmla="*/ 76199 h 162837"/>
                <a:gd name="connsiteX2" fmla="*/ 814191 w 814191"/>
                <a:gd name="connsiteY2" fmla="*/ 0 h 162837"/>
                <a:gd name="connsiteX0" fmla="*/ 0 w 1139868"/>
                <a:gd name="connsiteY0" fmla="*/ 0 h 915444"/>
                <a:gd name="connsiteX1" fmla="*/ 694151 w 1139868"/>
                <a:gd name="connsiteY1" fmla="*/ 915444 h 915444"/>
                <a:gd name="connsiteX2" fmla="*/ 1139868 w 1139868"/>
                <a:gd name="connsiteY2" fmla="*/ 839245 h 915444"/>
                <a:gd name="connsiteX0" fmla="*/ 0 w 1615857"/>
                <a:gd name="connsiteY0" fmla="*/ 75155 h 990599"/>
                <a:gd name="connsiteX1" fmla="*/ 694151 w 1615857"/>
                <a:gd name="connsiteY1" fmla="*/ 990599 h 990599"/>
                <a:gd name="connsiteX2" fmla="*/ 1615857 w 1615857"/>
                <a:gd name="connsiteY2" fmla="*/ 0 h 990599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921706"/>
                <a:gd name="connsiteY0" fmla="*/ 990599 h 990599"/>
                <a:gd name="connsiteX1" fmla="*/ 921706 w 921706"/>
                <a:gd name="connsiteY1" fmla="*/ 0 h 990599"/>
                <a:gd name="connsiteX0" fmla="*/ 0 w 921706"/>
                <a:gd name="connsiteY0" fmla="*/ 990599 h 990599"/>
                <a:gd name="connsiteX1" fmla="*/ 921706 w 921706"/>
                <a:gd name="connsiteY1" fmla="*/ 0 h 990599"/>
                <a:gd name="connsiteX0" fmla="*/ 0 w 909180"/>
                <a:gd name="connsiteY0" fmla="*/ 927969 h 927969"/>
                <a:gd name="connsiteX1" fmla="*/ 909180 w 909180"/>
                <a:gd name="connsiteY1" fmla="*/ 0 h 9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9180" h="927969">
                  <a:moveTo>
                    <a:pt x="0" y="927969"/>
                  </a:moveTo>
                  <a:cubicBezTo>
                    <a:pt x="444674" y="927969"/>
                    <a:pt x="351425" y="17048"/>
                    <a:pt x="909180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 flipH="1">
              <a:off x="2742156" y="4343400"/>
              <a:ext cx="914400" cy="452296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814191"/>
                <a:gd name="connsiteY0" fmla="*/ 162837 h 162837"/>
                <a:gd name="connsiteX1" fmla="*/ 814191 w 814191"/>
                <a:gd name="connsiteY1" fmla="*/ 0 h 162837"/>
                <a:gd name="connsiteX0" fmla="*/ 0 w 814191"/>
                <a:gd name="connsiteY0" fmla="*/ 162837 h 162837"/>
                <a:gd name="connsiteX1" fmla="*/ 368474 w 814191"/>
                <a:gd name="connsiteY1" fmla="*/ 76199 h 162837"/>
                <a:gd name="connsiteX2" fmla="*/ 814191 w 814191"/>
                <a:gd name="connsiteY2" fmla="*/ 0 h 162837"/>
                <a:gd name="connsiteX0" fmla="*/ 0 w 1139868"/>
                <a:gd name="connsiteY0" fmla="*/ 0 h 915444"/>
                <a:gd name="connsiteX1" fmla="*/ 694151 w 1139868"/>
                <a:gd name="connsiteY1" fmla="*/ 915444 h 915444"/>
                <a:gd name="connsiteX2" fmla="*/ 1139868 w 1139868"/>
                <a:gd name="connsiteY2" fmla="*/ 839245 h 915444"/>
                <a:gd name="connsiteX0" fmla="*/ 0 w 1615857"/>
                <a:gd name="connsiteY0" fmla="*/ 75155 h 990599"/>
                <a:gd name="connsiteX1" fmla="*/ 694151 w 1615857"/>
                <a:gd name="connsiteY1" fmla="*/ 990599 h 990599"/>
                <a:gd name="connsiteX2" fmla="*/ 1615857 w 1615857"/>
                <a:gd name="connsiteY2" fmla="*/ 0 h 990599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921706"/>
                <a:gd name="connsiteY0" fmla="*/ 990599 h 990599"/>
                <a:gd name="connsiteX1" fmla="*/ 921706 w 921706"/>
                <a:gd name="connsiteY1" fmla="*/ 0 h 990599"/>
                <a:gd name="connsiteX0" fmla="*/ 0 w 921706"/>
                <a:gd name="connsiteY0" fmla="*/ 990599 h 990599"/>
                <a:gd name="connsiteX1" fmla="*/ 921706 w 921706"/>
                <a:gd name="connsiteY1" fmla="*/ 0 h 990599"/>
                <a:gd name="connsiteX0" fmla="*/ 0 w 909180"/>
                <a:gd name="connsiteY0" fmla="*/ 927969 h 927969"/>
                <a:gd name="connsiteX1" fmla="*/ 909180 w 909180"/>
                <a:gd name="connsiteY1" fmla="*/ 0 h 9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9180" h="927969">
                  <a:moveTo>
                    <a:pt x="0" y="927969"/>
                  </a:moveTo>
                  <a:cubicBezTo>
                    <a:pt x="444674" y="927969"/>
                    <a:pt x="351425" y="17048"/>
                    <a:pt x="909180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3661776" y="4343400"/>
              <a:ext cx="909180" cy="452296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814191"/>
                <a:gd name="connsiteY0" fmla="*/ 162837 h 162837"/>
                <a:gd name="connsiteX1" fmla="*/ 814191 w 814191"/>
                <a:gd name="connsiteY1" fmla="*/ 0 h 162837"/>
                <a:gd name="connsiteX0" fmla="*/ 0 w 814191"/>
                <a:gd name="connsiteY0" fmla="*/ 162837 h 162837"/>
                <a:gd name="connsiteX1" fmla="*/ 368474 w 814191"/>
                <a:gd name="connsiteY1" fmla="*/ 76199 h 162837"/>
                <a:gd name="connsiteX2" fmla="*/ 814191 w 814191"/>
                <a:gd name="connsiteY2" fmla="*/ 0 h 162837"/>
                <a:gd name="connsiteX0" fmla="*/ 0 w 1139868"/>
                <a:gd name="connsiteY0" fmla="*/ 0 h 915444"/>
                <a:gd name="connsiteX1" fmla="*/ 694151 w 1139868"/>
                <a:gd name="connsiteY1" fmla="*/ 915444 h 915444"/>
                <a:gd name="connsiteX2" fmla="*/ 1139868 w 1139868"/>
                <a:gd name="connsiteY2" fmla="*/ 839245 h 915444"/>
                <a:gd name="connsiteX0" fmla="*/ 0 w 1615857"/>
                <a:gd name="connsiteY0" fmla="*/ 75155 h 990599"/>
                <a:gd name="connsiteX1" fmla="*/ 694151 w 1615857"/>
                <a:gd name="connsiteY1" fmla="*/ 990599 h 990599"/>
                <a:gd name="connsiteX2" fmla="*/ 1615857 w 1615857"/>
                <a:gd name="connsiteY2" fmla="*/ 0 h 990599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921706"/>
                <a:gd name="connsiteY0" fmla="*/ 990599 h 990599"/>
                <a:gd name="connsiteX1" fmla="*/ 921706 w 921706"/>
                <a:gd name="connsiteY1" fmla="*/ 0 h 990599"/>
                <a:gd name="connsiteX0" fmla="*/ 0 w 921706"/>
                <a:gd name="connsiteY0" fmla="*/ 990599 h 990599"/>
                <a:gd name="connsiteX1" fmla="*/ 921706 w 921706"/>
                <a:gd name="connsiteY1" fmla="*/ 0 h 990599"/>
                <a:gd name="connsiteX0" fmla="*/ 0 w 909180"/>
                <a:gd name="connsiteY0" fmla="*/ 927969 h 927969"/>
                <a:gd name="connsiteX1" fmla="*/ 909180 w 909180"/>
                <a:gd name="connsiteY1" fmla="*/ 0 h 9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9180" h="927969">
                  <a:moveTo>
                    <a:pt x="0" y="927969"/>
                  </a:moveTo>
                  <a:cubicBezTo>
                    <a:pt x="444674" y="927969"/>
                    <a:pt x="351425" y="17048"/>
                    <a:pt x="909180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 flipH="1">
              <a:off x="915444" y="4343400"/>
              <a:ext cx="909180" cy="452296"/>
            </a:xfrm>
            <a:custGeom>
              <a:avLst/>
              <a:gdLst>
                <a:gd name="connsiteX0" fmla="*/ 0 w 375780"/>
                <a:gd name="connsiteY0" fmla="*/ 388306 h 388306"/>
                <a:gd name="connsiteX1" fmla="*/ 75156 w 375780"/>
                <a:gd name="connsiteY1" fmla="*/ 275572 h 388306"/>
                <a:gd name="connsiteX2" fmla="*/ 250520 w 375780"/>
                <a:gd name="connsiteY2" fmla="*/ 112734 h 388306"/>
                <a:gd name="connsiteX3" fmla="*/ 338202 w 375780"/>
                <a:gd name="connsiteY3" fmla="*/ 37578 h 388306"/>
                <a:gd name="connsiteX4" fmla="*/ 375780 w 375780"/>
                <a:gd name="connsiteY4" fmla="*/ 0 h 388306"/>
                <a:gd name="connsiteX0" fmla="*/ 0 w 377171"/>
                <a:gd name="connsiteY0" fmla="*/ 388899 h 388899"/>
                <a:gd name="connsiteX1" fmla="*/ 75156 w 377171"/>
                <a:gd name="connsiteY1" fmla="*/ 276165 h 388899"/>
                <a:gd name="connsiteX2" fmla="*/ 338202 w 377171"/>
                <a:gd name="connsiteY2" fmla="*/ 38171 h 388899"/>
                <a:gd name="connsiteX3" fmla="*/ 375780 w 377171"/>
                <a:gd name="connsiteY3" fmla="*/ 593 h 388899"/>
                <a:gd name="connsiteX0" fmla="*/ 0 w 380728"/>
                <a:gd name="connsiteY0" fmla="*/ 393952 h 393952"/>
                <a:gd name="connsiteX1" fmla="*/ 338202 w 380728"/>
                <a:gd name="connsiteY1" fmla="*/ 43224 h 393952"/>
                <a:gd name="connsiteX2" fmla="*/ 375780 w 380728"/>
                <a:gd name="connsiteY2" fmla="*/ 5646 h 393952"/>
                <a:gd name="connsiteX0" fmla="*/ 0 w 375780"/>
                <a:gd name="connsiteY0" fmla="*/ 388306 h 388306"/>
                <a:gd name="connsiteX1" fmla="*/ 375780 w 375780"/>
                <a:gd name="connsiteY1" fmla="*/ 0 h 388306"/>
                <a:gd name="connsiteX0" fmla="*/ 0 w 814191"/>
                <a:gd name="connsiteY0" fmla="*/ 162837 h 162837"/>
                <a:gd name="connsiteX1" fmla="*/ 814191 w 814191"/>
                <a:gd name="connsiteY1" fmla="*/ 0 h 162837"/>
                <a:gd name="connsiteX0" fmla="*/ 0 w 814191"/>
                <a:gd name="connsiteY0" fmla="*/ 162837 h 162837"/>
                <a:gd name="connsiteX1" fmla="*/ 368474 w 814191"/>
                <a:gd name="connsiteY1" fmla="*/ 76199 h 162837"/>
                <a:gd name="connsiteX2" fmla="*/ 814191 w 814191"/>
                <a:gd name="connsiteY2" fmla="*/ 0 h 162837"/>
                <a:gd name="connsiteX0" fmla="*/ 0 w 1139868"/>
                <a:gd name="connsiteY0" fmla="*/ 0 h 915444"/>
                <a:gd name="connsiteX1" fmla="*/ 694151 w 1139868"/>
                <a:gd name="connsiteY1" fmla="*/ 915444 h 915444"/>
                <a:gd name="connsiteX2" fmla="*/ 1139868 w 1139868"/>
                <a:gd name="connsiteY2" fmla="*/ 839245 h 915444"/>
                <a:gd name="connsiteX0" fmla="*/ 0 w 1615857"/>
                <a:gd name="connsiteY0" fmla="*/ 75155 h 990599"/>
                <a:gd name="connsiteX1" fmla="*/ 694151 w 1615857"/>
                <a:gd name="connsiteY1" fmla="*/ 990599 h 990599"/>
                <a:gd name="connsiteX2" fmla="*/ 1615857 w 1615857"/>
                <a:gd name="connsiteY2" fmla="*/ 0 h 990599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1615857"/>
                <a:gd name="connsiteY0" fmla="*/ 75155 h 990785"/>
                <a:gd name="connsiteX1" fmla="*/ 694151 w 1615857"/>
                <a:gd name="connsiteY1" fmla="*/ 990599 h 990785"/>
                <a:gd name="connsiteX2" fmla="*/ 1615857 w 1615857"/>
                <a:gd name="connsiteY2" fmla="*/ 0 h 990785"/>
                <a:gd name="connsiteX0" fmla="*/ 0 w 921706"/>
                <a:gd name="connsiteY0" fmla="*/ 990599 h 990599"/>
                <a:gd name="connsiteX1" fmla="*/ 921706 w 921706"/>
                <a:gd name="connsiteY1" fmla="*/ 0 h 990599"/>
                <a:gd name="connsiteX0" fmla="*/ 0 w 921706"/>
                <a:gd name="connsiteY0" fmla="*/ 990599 h 990599"/>
                <a:gd name="connsiteX1" fmla="*/ 921706 w 921706"/>
                <a:gd name="connsiteY1" fmla="*/ 0 h 990599"/>
                <a:gd name="connsiteX0" fmla="*/ 0 w 909180"/>
                <a:gd name="connsiteY0" fmla="*/ 927969 h 927969"/>
                <a:gd name="connsiteX1" fmla="*/ 909180 w 909180"/>
                <a:gd name="connsiteY1" fmla="*/ 0 h 9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9180" h="927969">
                  <a:moveTo>
                    <a:pt x="0" y="927969"/>
                  </a:moveTo>
                  <a:cubicBezTo>
                    <a:pt x="444674" y="927969"/>
                    <a:pt x="351425" y="17048"/>
                    <a:pt x="909180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1819656" y="5257800"/>
              <a:ext cx="1856232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4" name="Straight Arrow Connector 63"/>
          <p:cNvCxnSpPr/>
          <p:nvPr/>
        </p:nvCxnSpPr>
        <p:spPr bwMode="auto">
          <a:xfrm flipH="1">
            <a:off x="2146126" y="671687"/>
            <a:ext cx="3362325" cy="10972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1777652" y="774526"/>
            <a:ext cx="381000" cy="40233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9" name="Group 58"/>
          <p:cNvGrpSpPr/>
          <p:nvPr/>
        </p:nvGrpSpPr>
        <p:grpSpPr>
          <a:xfrm>
            <a:off x="1954356" y="1819543"/>
            <a:ext cx="6778940" cy="1267098"/>
            <a:chOff x="1954356" y="1819543"/>
            <a:chExt cx="6778940" cy="1267098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54356" y="1819543"/>
              <a:ext cx="6778940" cy="2778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4296" y="2137819"/>
              <a:ext cx="2483477" cy="2480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54356" y="2457538"/>
              <a:ext cx="3330788" cy="2629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4296" y="2735924"/>
              <a:ext cx="5714052" cy="3507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8305800" y="28068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580579" y="3341318"/>
            <a:ext cx="2411021" cy="506642"/>
            <a:chOff x="6580579" y="3760558"/>
            <a:chExt cx="2411021" cy="506642"/>
          </a:xfrm>
        </p:grpSpPr>
        <p:pic>
          <p:nvPicPr>
            <p:cNvPr id="33" name="Picture 4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0634" y="3760558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0579" y="4036783"/>
              <a:ext cx="2411021" cy="2304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211882" y="4802328"/>
            <a:ext cx="2475665" cy="201168"/>
            <a:chOff x="3211882" y="4802328"/>
            <a:chExt cx="2475665" cy="201168"/>
          </a:xfrm>
        </p:grpSpPr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57178" y="4802328"/>
              <a:ext cx="1230369" cy="2011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6" name="Straight Arrow Connector 55"/>
            <p:cNvCxnSpPr/>
            <p:nvPr/>
          </p:nvCxnSpPr>
          <p:spPr bwMode="auto">
            <a:xfrm flipH="1">
              <a:off x="3211882" y="4896611"/>
              <a:ext cx="1259133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2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" name="Group 80"/>
          <p:cNvGrpSpPr/>
          <p:nvPr/>
        </p:nvGrpSpPr>
        <p:grpSpPr>
          <a:xfrm>
            <a:off x="1201246" y="4032503"/>
            <a:ext cx="4159894" cy="1243584"/>
            <a:chOff x="1201246" y="4032503"/>
            <a:chExt cx="4159894" cy="1243584"/>
          </a:xfrm>
        </p:grpSpPr>
        <p:sp>
          <p:nvSpPr>
            <p:cNvPr id="55" name="Rectangle 54"/>
            <p:cNvSpPr/>
            <p:nvPr/>
          </p:nvSpPr>
          <p:spPr bwMode="auto">
            <a:xfrm>
              <a:off x="1201246" y="4032504"/>
              <a:ext cx="554486" cy="1225296"/>
            </a:xfrm>
            <a:prstGeom prst="rect">
              <a:avLst/>
            </a:prstGeom>
            <a:pattFill prst="pct25">
              <a:fgClr>
                <a:schemeClr val="tx1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6"/>
            <p:cNvSpPr/>
            <p:nvPr/>
          </p:nvSpPr>
          <p:spPr bwMode="auto">
            <a:xfrm>
              <a:off x="1743206" y="4032503"/>
              <a:ext cx="3617934" cy="124358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2129425"/>
                <a:gd name="connsiteY0" fmla="*/ 1341972 h 1411572"/>
                <a:gd name="connsiteX1" fmla="*/ 1672225 w 2129425"/>
                <a:gd name="connsiteY1" fmla="*/ 33003 h 1411572"/>
                <a:gd name="connsiteX2" fmla="*/ 2129425 w 2129425"/>
                <a:gd name="connsiteY2" fmla="*/ 490203 h 1411572"/>
                <a:gd name="connsiteX3" fmla="*/ 1672225 w 2129425"/>
                <a:gd name="connsiteY3" fmla="*/ 947403 h 1411572"/>
                <a:gd name="connsiteX4" fmla="*/ 0 w 2129425"/>
                <a:gd name="connsiteY4" fmla="*/ 1341972 h 1411572"/>
                <a:gd name="connsiteX0" fmla="*/ 0 w 2129425"/>
                <a:gd name="connsiteY0" fmla="*/ 1341972 h 1411572"/>
                <a:gd name="connsiteX1" fmla="*/ 1672225 w 2129425"/>
                <a:gd name="connsiteY1" fmla="*/ 33003 h 1411572"/>
                <a:gd name="connsiteX2" fmla="*/ 2129425 w 2129425"/>
                <a:gd name="connsiteY2" fmla="*/ 490203 h 1411572"/>
                <a:gd name="connsiteX3" fmla="*/ 1672225 w 2129425"/>
                <a:gd name="connsiteY3" fmla="*/ 947403 h 1411572"/>
                <a:gd name="connsiteX4" fmla="*/ 0 w 2129425"/>
                <a:gd name="connsiteY4" fmla="*/ 1341972 h 1411572"/>
                <a:gd name="connsiteX0" fmla="*/ 0 w 2129425"/>
                <a:gd name="connsiteY0" fmla="*/ 1021739 h 1091339"/>
                <a:gd name="connsiteX1" fmla="*/ 1070975 w 2129425"/>
                <a:gd name="connsiteY1" fmla="*/ 126129 h 1091339"/>
                <a:gd name="connsiteX2" fmla="*/ 2129425 w 2129425"/>
                <a:gd name="connsiteY2" fmla="*/ 169970 h 1091339"/>
                <a:gd name="connsiteX3" fmla="*/ 1672225 w 2129425"/>
                <a:gd name="connsiteY3" fmla="*/ 627170 h 1091339"/>
                <a:gd name="connsiteX4" fmla="*/ 0 w 2129425"/>
                <a:gd name="connsiteY4" fmla="*/ 1021739 h 1091339"/>
                <a:gd name="connsiteX0" fmla="*/ 0 w 1979455"/>
                <a:gd name="connsiteY0" fmla="*/ 1289301 h 1364635"/>
                <a:gd name="connsiteX1" fmla="*/ 1070975 w 1979455"/>
                <a:gd name="connsiteY1" fmla="*/ 393691 h 1364635"/>
                <a:gd name="connsiteX2" fmla="*/ 1979112 w 1979455"/>
                <a:gd name="connsiteY2" fmla="*/ 86804 h 1364635"/>
                <a:gd name="connsiteX3" fmla="*/ 1672225 w 1979455"/>
                <a:gd name="connsiteY3" fmla="*/ 894732 h 1364635"/>
                <a:gd name="connsiteX4" fmla="*/ 0 w 1979455"/>
                <a:gd name="connsiteY4" fmla="*/ 1289301 h 1364635"/>
                <a:gd name="connsiteX0" fmla="*/ 0 w 1979455"/>
                <a:gd name="connsiteY0" fmla="*/ 1289301 h 1364635"/>
                <a:gd name="connsiteX1" fmla="*/ 1070975 w 1979455"/>
                <a:gd name="connsiteY1" fmla="*/ 393691 h 1364635"/>
                <a:gd name="connsiteX2" fmla="*/ 1979112 w 1979455"/>
                <a:gd name="connsiteY2" fmla="*/ 86804 h 1364635"/>
                <a:gd name="connsiteX3" fmla="*/ 1672225 w 1979455"/>
                <a:gd name="connsiteY3" fmla="*/ 894732 h 1364635"/>
                <a:gd name="connsiteX4" fmla="*/ 0 w 1979455"/>
                <a:gd name="connsiteY4" fmla="*/ 1289301 h 1364635"/>
                <a:gd name="connsiteX0" fmla="*/ 0 w 1979112"/>
                <a:gd name="connsiteY0" fmla="*/ 1289301 h 1353570"/>
                <a:gd name="connsiteX1" fmla="*/ 1070975 w 1979112"/>
                <a:gd name="connsiteY1" fmla="*/ 393691 h 1353570"/>
                <a:gd name="connsiteX2" fmla="*/ 1979112 w 1979112"/>
                <a:gd name="connsiteY2" fmla="*/ 86804 h 1353570"/>
                <a:gd name="connsiteX3" fmla="*/ 1208762 w 1979112"/>
                <a:gd name="connsiteY3" fmla="*/ 781998 h 1353570"/>
                <a:gd name="connsiteX4" fmla="*/ 0 w 1979112"/>
                <a:gd name="connsiteY4" fmla="*/ 1289301 h 1353570"/>
                <a:gd name="connsiteX0" fmla="*/ 0 w 1979112"/>
                <a:gd name="connsiteY0" fmla="*/ 1202497 h 1266766"/>
                <a:gd name="connsiteX1" fmla="*/ 1070975 w 1979112"/>
                <a:gd name="connsiteY1" fmla="*/ 306887 h 1266766"/>
                <a:gd name="connsiteX2" fmla="*/ 1979112 w 1979112"/>
                <a:gd name="connsiteY2" fmla="*/ 0 h 1266766"/>
                <a:gd name="connsiteX3" fmla="*/ 1208762 w 1979112"/>
                <a:gd name="connsiteY3" fmla="*/ 695194 h 1266766"/>
                <a:gd name="connsiteX4" fmla="*/ 0 w 1979112"/>
                <a:gd name="connsiteY4" fmla="*/ 1202497 h 1266766"/>
                <a:gd name="connsiteX0" fmla="*/ 0 w 1979112"/>
                <a:gd name="connsiteY0" fmla="*/ 1202497 h 1266766"/>
                <a:gd name="connsiteX1" fmla="*/ 1070975 w 1979112"/>
                <a:gd name="connsiteY1" fmla="*/ 306887 h 1266766"/>
                <a:gd name="connsiteX2" fmla="*/ 1979112 w 1979112"/>
                <a:gd name="connsiteY2" fmla="*/ 0 h 1266766"/>
                <a:gd name="connsiteX3" fmla="*/ 1208762 w 1979112"/>
                <a:gd name="connsiteY3" fmla="*/ 695194 h 1266766"/>
                <a:gd name="connsiteX4" fmla="*/ 0 w 1979112"/>
                <a:gd name="connsiteY4" fmla="*/ 1202497 h 1266766"/>
                <a:gd name="connsiteX0" fmla="*/ 154 w 1979266"/>
                <a:gd name="connsiteY0" fmla="*/ 1202497 h 1266766"/>
                <a:gd name="connsiteX1" fmla="*/ 1071129 w 1979266"/>
                <a:gd name="connsiteY1" fmla="*/ 306887 h 1266766"/>
                <a:gd name="connsiteX2" fmla="*/ 1979266 w 1979266"/>
                <a:gd name="connsiteY2" fmla="*/ 0 h 1266766"/>
                <a:gd name="connsiteX3" fmla="*/ 1208916 w 1979266"/>
                <a:gd name="connsiteY3" fmla="*/ 695194 h 1266766"/>
                <a:gd name="connsiteX4" fmla="*/ 154 w 1979266"/>
                <a:gd name="connsiteY4" fmla="*/ 1202497 h 1266766"/>
                <a:gd name="connsiteX0" fmla="*/ 154 w 1979266"/>
                <a:gd name="connsiteY0" fmla="*/ 1202497 h 1202497"/>
                <a:gd name="connsiteX1" fmla="*/ 1071129 w 1979266"/>
                <a:gd name="connsiteY1" fmla="*/ 306887 h 1202497"/>
                <a:gd name="connsiteX2" fmla="*/ 1979266 w 1979266"/>
                <a:gd name="connsiteY2" fmla="*/ 0 h 1202497"/>
                <a:gd name="connsiteX3" fmla="*/ 1208916 w 1979266"/>
                <a:gd name="connsiteY3" fmla="*/ 695194 h 1202497"/>
                <a:gd name="connsiteX4" fmla="*/ 154 w 1979266"/>
                <a:gd name="connsiteY4" fmla="*/ 1202497 h 1202497"/>
                <a:gd name="connsiteX0" fmla="*/ 154 w 1979266"/>
                <a:gd name="connsiteY0" fmla="*/ 1265127 h 1265127"/>
                <a:gd name="connsiteX1" fmla="*/ 1071129 w 1979266"/>
                <a:gd name="connsiteY1" fmla="*/ 306887 h 1265127"/>
                <a:gd name="connsiteX2" fmla="*/ 1979266 w 1979266"/>
                <a:gd name="connsiteY2" fmla="*/ 0 h 1265127"/>
                <a:gd name="connsiteX3" fmla="*/ 1208916 w 1979266"/>
                <a:gd name="connsiteY3" fmla="*/ 695194 h 1265127"/>
                <a:gd name="connsiteX4" fmla="*/ 154 w 1979266"/>
                <a:gd name="connsiteY4" fmla="*/ 1265127 h 1265127"/>
                <a:gd name="connsiteX0" fmla="*/ 154 w 1979266"/>
                <a:gd name="connsiteY0" fmla="*/ 1265127 h 1265127"/>
                <a:gd name="connsiteX1" fmla="*/ 1071129 w 1979266"/>
                <a:gd name="connsiteY1" fmla="*/ 306887 h 1265127"/>
                <a:gd name="connsiteX2" fmla="*/ 1979266 w 1979266"/>
                <a:gd name="connsiteY2" fmla="*/ 0 h 1265127"/>
                <a:gd name="connsiteX3" fmla="*/ 1208916 w 1979266"/>
                <a:gd name="connsiteY3" fmla="*/ 695194 h 1265127"/>
                <a:gd name="connsiteX4" fmla="*/ 154 w 1979266"/>
                <a:gd name="connsiteY4" fmla="*/ 1265127 h 1265127"/>
                <a:gd name="connsiteX0" fmla="*/ 0 w 1979112"/>
                <a:gd name="connsiteY0" fmla="*/ 1265127 h 1265127"/>
                <a:gd name="connsiteX1" fmla="*/ 1070975 w 1979112"/>
                <a:gd name="connsiteY1" fmla="*/ 306887 h 1265127"/>
                <a:gd name="connsiteX2" fmla="*/ 1979112 w 1979112"/>
                <a:gd name="connsiteY2" fmla="*/ 0 h 1265127"/>
                <a:gd name="connsiteX3" fmla="*/ 1208762 w 1979112"/>
                <a:gd name="connsiteY3" fmla="*/ 695194 h 1265127"/>
                <a:gd name="connsiteX4" fmla="*/ 0 w 1979112"/>
                <a:gd name="connsiteY4" fmla="*/ 1265127 h 1265127"/>
                <a:gd name="connsiteX0" fmla="*/ 0 w 1979112"/>
                <a:gd name="connsiteY0" fmla="*/ 1265127 h 1265127"/>
                <a:gd name="connsiteX1" fmla="*/ 1070975 w 1979112"/>
                <a:gd name="connsiteY1" fmla="*/ 306887 h 1265127"/>
                <a:gd name="connsiteX2" fmla="*/ 1979112 w 1979112"/>
                <a:gd name="connsiteY2" fmla="*/ 0 h 1265127"/>
                <a:gd name="connsiteX3" fmla="*/ 1208762 w 1979112"/>
                <a:gd name="connsiteY3" fmla="*/ 695194 h 1265127"/>
                <a:gd name="connsiteX4" fmla="*/ 0 w 1979112"/>
                <a:gd name="connsiteY4" fmla="*/ 1265127 h 1265127"/>
                <a:gd name="connsiteX0" fmla="*/ 0 w 1966586"/>
                <a:gd name="connsiteY0" fmla="*/ 1315231 h 1315231"/>
                <a:gd name="connsiteX1" fmla="*/ 1070975 w 1966586"/>
                <a:gd name="connsiteY1" fmla="*/ 356991 h 1315231"/>
                <a:gd name="connsiteX2" fmla="*/ 1966586 w 1966586"/>
                <a:gd name="connsiteY2" fmla="*/ 0 h 1315231"/>
                <a:gd name="connsiteX3" fmla="*/ 1208762 w 1966586"/>
                <a:gd name="connsiteY3" fmla="*/ 745298 h 1315231"/>
                <a:gd name="connsiteX4" fmla="*/ 0 w 1966586"/>
                <a:gd name="connsiteY4" fmla="*/ 1315231 h 1315231"/>
                <a:gd name="connsiteX0" fmla="*/ 0 w 1966586"/>
                <a:gd name="connsiteY0" fmla="*/ 1315231 h 1315231"/>
                <a:gd name="connsiteX1" fmla="*/ 1070975 w 1966586"/>
                <a:gd name="connsiteY1" fmla="*/ 356991 h 1315231"/>
                <a:gd name="connsiteX2" fmla="*/ 1966586 w 1966586"/>
                <a:gd name="connsiteY2" fmla="*/ 0 h 1315231"/>
                <a:gd name="connsiteX3" fmla="*/ 1208762 w 1966586"/>
                <a:gd name="connsiteY3" fmla="*/ 745298 h 1315231"/>
                <a:gd name="connsiteX4" fmla="*/ 0 w 1966586"/>
                <a:gd name="connsiteY4" fmla="*/ 1315231 h 1315231"/>
                <a:gd name="connsiteX0" fmla="*/ 0 w 1966586"/>
                <a:gd name="connsiteY0" fmla="*/ 1315231 h 1315231"/>
                <a:gd name="connsiteX1" fmla="*/ 1070975 w 1966586"/>
                <a:gd name="connsiteY1" fmla="*/ 356991 h 1315231"/>
                <a:gd name="connsiteX2" fmla="*/ 1966586 w 1966586"/>
                <a:gd name="connsiteY2" fmla="*/ 0 h 1315231"/>
                <a:gd name="connsiteX3" fmla="*/ 1108553 w 1966586"/>
                <a:gd name="connsiteY3" fmla="*/ 607512 h 1315231"/>
                <a:gd name="connsiteX4" fmla="*/ 0 w 1966586"/>
                <a:gd name="connsiteY4" fmla="*/ 1315231 h 1315231"/>
                <a:gd name="connsiteX0" fmla="*/ 0 w 1966586"/>
                <a:gd name="connsiteY0" fmla="*/ 1315231 h 1315231"/>
                <a:gd name="connsiteX1" fmla="*/ 1070975 w 1966586"/>
                <a:gd name="connsiteY1" fmla="*/ 356991 h 1315231"/>
                <a:gd name="connsiteX2" fmla="*/ 1966586 w 1966586"/>
                <a:gd name="connsiteY2" fmla="*/ 0 h 1315231"/>
                <a:gd name="connsiteX3" fmla="*/ 0 w 1966586"/>
                <a:gd name="connsiteY3" fmla="*/ 1315231 h 1315231"/>
                <a:gd name="connsiteX0" fmla="*/ 0 w 1966586"/>
                <a:gd name="connsiteY0" fmla="*/ 1315231 h 1315231"/>
                <a:gd name="connsiteX1" fmla="*/ 1070975 w 1966586"/>
                <a:gd name="connsiteY1" fmla="*/ 356991 h 1315231"/>
                <a:gd name="connsiteX2" fmla="*/ 1966586 w 1966586"/>
                <a:gd name="connsiteY2" fmla="*/ 0 h 1315231"/>
                <a:gd name="connsiteX3" fmla="*/ 0 w 1966586"/>
                <a:gd name="connsiteY3" fmla="*/ 1315231 h 1315231"/>
                <a:gd name="connsiteX0" fmla="*/ 0 w 1991638"/>
                <a:gd name="connsiteY0" fmla="*/ 1315231 h 1315231"/>
                <a:gd name="connsiteX1" fmla="*/ 1070975 w 1991638"/>
                <a:gd name="connsiteY1" fmla="*/ 356991 h 1315231"/>
                <a:gd name="connsiteX2" fmla="*/ 1991638 w 1991638"/>
                <a:gd name="connsiteY2" fmla="*/ 0 h 1315231"/>
                <a:gd name="connsiteX3" fmla="*/ 0 w 1991638"/>
                <a:gd name="connsiteY3" fmla="*/ 1315231 h 1315231"/>
                <a:gd name="connsiteX0" fmla="*/ 0 w 1991638"/>
                <a:gd name="connsiteY0" fmla="*/ 1315231 h 1315231"/>
                <a:gd name="connsiteX1" fmla="*/ 1070975 w 1991638"/>
                <a:gd name="connsiteY1" fmla="*/ 356991 h 1315231"/>
                <a:gd name="connsiteX2" fmla="*/ 1991638 w 1991638"/>
                <a:gd name="connsiteY2" fmla="*/ 0 h 1315231"/>
                <a:gd name="connsiteX3" fmla="*/ 0 w 1991638"/>
                <a:gd name="connsiteY3" fmla="*/ 1315231 h 1315231"/>
                <a:gd name="connsiteX0" fmla="*/ 0 w 1991638"/>
                <a:gd name="connsiteY0" fmla="*/ 1315231 h 1315231"/>
                <a:gd name="connsiteX1" fmla="*/ 1070975 w 1991638"/>
                <a:gd name="connsiteY1" fmla="*/ 356991 h 1315231"/>
                <a:gd name="connsiteX2" fmla="*/ 1991638 w 1991638"/>
                <a:gd name="connsiteY2" fmla="*/ 0 h 1315231"/>
                <a:gd name="connsiteX3" fmla="*/ 0 w 1991638"/>
                <a:gd name="connsiteY3" fmla="*/ 1315231 h 1315231"/>
                <a:gd name="connsiteX0" fmla="*/ 0 w 1991638"/>
                <a:gd name="connsiteY0" fmla="*/ 1315231 h 1315231"/>
                <a:gd name="connsiteX1" fmla="*/ 1070975 w 1991638"/>
                <a:gd name="connsiteY1" fmla="*/ 356991 h 1315231"/>
                <a:gd name="connsiteX2" fmla="*/ 1991638 w 1991638"/>
                <a:gd name="connsiteY2" fmla="*/ 0 h 1315231"/>
                <a:gd name="connsiteX3" fmla="*/ 0 w 1991638"/>
                <a:gd name="connsiteY3" fmla="*/ 1315231 h 1315231"/>
                <a:gd name="connsiteX0" fmla="*/ 0 w 1991638"/>
                <a:gd name="connsiteY0" fmla="*/ 1315231 h 1315231"/>
                <a:gd name="connsiteX1" fmla="*/ 1070975 w 1991638"/>
                <a:gd name="connsiteY1" fmla="*/ 356991 h 1315231"/>
                <a:gd name="connsiteX2" fmla="*/ 1991638 w 1991638"/>
                <a:gd name="connsiteY2" fmla="*/ 0 h 1315231"/>
                <a:gd name="connsiteX3" fmla="*/ 0 w 1991638"/>
                <a:gd name="connsiteY3" fmla="*/ 1315231 h 1315231"/>
                <a:gd name="connsiteX0" fmla="*/ 0 w 1991638"/>
                <a:gd name="connsiteY0" fmla="*/ 1315231 h 1315231"/>
                <a:gd name="connsiteX1" fmla="*/ 1058449 w 1991638"/>
                <a:gd name="connsiteY1" fmla="*/ 382044 h 1315231"/>
                <a:gd name="connsiteX2" fmla="*/ 1991638 w 1991638"/>
                <a:gd name="connsiteY2" fmla="*/ 0 h 1315231"/>
                <a:gd name="connsiteX3" fmla="*/ 0 w 1991638"/>
                <a:gd name="connsiteY3" fmla="*/ 1315231 h 1315231"/>
                <a:gd name="connsiteX0" fmla="*/ 0 w 2154476"/>
                <a:gd name="connsiteY0" fmla="*/ 1177445 h 1177445"/>
                <a:gd name="connsiteX1" fmla="*/ 1221287 w 2154476"/>
                <a:gd name="connsiteY1" fmla="*/ 382044 h 1177445"/>
                <a:gd name="connsiteX2" fmla="*/ 2154476 w 2154476"/>
                <a:gd name="connsiteY2" fmla="*/ 0 h 1177445"/>
                <a:gd name="connsiteX3" fmla="*/ 0 w 2154476"/>
                <a:gd name="connsiteY3" fmla="*/ 1177445 h 1177445"/>
                <a:gd name="connsiteX0" fmla="*/ 87975 w 2242451"/>
                <a:gd name="connsiteY0" fmla="*/ 1177445 h 1177445"/>
                <a:gd name="connsiteX1" fmla="*/ 181919 w 2242451"/>
                <a:gd name="connsiteY1" fmla="*/ 206679 h 1177445"/>
                <a:gd name="connsiteX2" fmla="*/ 2242451 w 2242451"/>
                <a:gd name="connsiteY2" fmla="*/ 0 h 1177445"/>
                <a:gd name="connsiteX3" fmla="*/ 87975 w 2242451"/>
                <a:gd name="connsiteY3" fmla="*/ 1177445 h 1177445"/>
                <a:gd name="connsiteX0" fmla="*/ 87975 w 2242451"/>
                <a:gd name="connsiteY0" fmla="*/ 1177445 h 1177445"/>
                <a:gd name="connsiteX1" fmla="*/ 181919 w 2242451"/>
                <a:gd name="connsiteY1" fmla="*/ 206679 h 1177445"/>
                <a:gd name="connsiteX2" fmla="*/ 2242451 w 2242451"/>
                <a:gd name="connsiteY2" fmla="*/ 0 h 1177445"/>
                <a:gd name="connsiteX3" fmla="*/ 87975 w 2242451"/>
                <a:gd name="connsiteY3" fmla="*/ 1177445 h 1177445"/>
                <a:gd name="connsiteX0" fmla="*/ 0 w 2154476"/>
                <a:gd name="connsiteY0" fmla="*/ 1177445 h 1177445"/>
                <a:gd name="connsiteX1" fmla="*/ 93944 w 2154476"/>
                <a:gd name="connsiteY1" fmla="*/ 206679 h 1177445"/>
                <a:gd name="connsiteX2" fmla="*/ 2154476 w 2154476"/>
                <a:gd name="connsiteY2" fmla="*/ 0 h 1177445"/>
                <a:gd name="connsiteX3" fmla="*/ 0 w 2154476"/>
                <a:gd name="connsiteY3" fmla="*/ 1177445 h 1177445"/>
                <a:gd name="connsiteX0" fmla="*/ 0 w 2154476"/>
                <a:gd name="connsiteY0" fmla="*/ 1177445 h 1177445"/>
                <a:gd name="connsiteX1" fmla="*/ 93944 w 2154476"/>
                <a:gd name="connsiteY1" fmla="*/ 206679 h 1177445"/>
                <a:gd name="connsiteX2" fmla="*/ 2154476 w 2154476"/>
                <a:gd name="connsiteY2" fmla="*/ 0 h 1177445"/>
                <a:gd name="connsiteX3" fmla="*/ 0 w 2154476"/>
                <a:gd name="connsiteY3" fmla="*/ 1177445 h 1177445"/>
                <a:gd name="connsiteX0" fmla="*/ 109195 w 2263881"/>
                <a:gd name="connsiteY0" fmla="*/ 1221024 h 1221024"/>
                <a:gd name="connsiteX1" fmla="*/ 203139 w 2263881"/>
                <a:gd name="connsiteY1" fmla="*/ 250258 h 1221024"/>
                <a:gd name="connsiteX2" fmla="*/ 132159 w 2263881"/>
                <a:gd name="connsiteY2" fmla="*/ 262784 h 1221024"/>
                <a:gd name="connsiteX3" fmla="*/ 2263671 w 2263881"/>
                <a:gd name="connsiteY3" fmla="*/ 43579 h 1221024"/>
                <a:gd name="connsiteX4" fmla="*/ 109195 w 2263881"/>
                <a:gd name="connsiteY4" fmla="*/ 1221024 h 1221024"/>
                <a:gd name="connsiteX0" fmla="*/ 109195 w 2263849"/>
                <a:gd name="connsiteY0" fmla="*/ 1203097 h 1203097"/>
                <a:gd name="connsiteX1" fmla="*/ 203139 w 2263849"/>
                <a:gd name="connsiteY1" fmla="*/ 232331 h 1203097"/>
                <a:gd name="connsiteX2" fmla="*/ 132159 w 2263849"/>
                <a:gd name="connsiteY2" fmla="*/ 244857 h 1203097"/>
                <a:gd name="connsiteX3" fmla="*/ 2263671 w 2263849"/>
                <a:gd name="connsiteY3" fmla="*/ 25652 h 1203097"/>
                <a:gd name="connsiteX4" fmla="*/ 109195 w 2263849"/>
                <a:gd name="connsiteY4" fmla="*/ 1203097 h 1203097"/>
                <a:gd name="connsiteX0" fmla="*/ 0 w 2154582"/>
                <a:gd name="connsiteY0" fmla="*/ 1241597 h 1241597"/>
                <a:gd name="connsiteX1" fmla="*/ 93944 w 2154582"/>
                <a:gd name="connsiteY1" fmla="*/ 270831 h 1241597"/>
                <a:gd name="connsiteX2" fmla="*/ 2154476 w 2154582"/>
                <a:gd name="connsiteY2" fmla="*/ 64152 h 1241597"/>
                <a:gd name="connsiteX3" fmla="*/ 0 w 2154582"/>
                <a:gd name="connsiteY3" fmla="*/ 1241597 h 1241597"/>
                <a:gd name="connsiteX0" fmla="*/ 0 w 2154577"/>
                <a:gd name="connsiteY0" fmla="*/ 1235133 h 1235133"/>
                <a:gd name="connsiteX1" fmla="*/ 18788 w 2154577"/>
                <a:gd name="connsiteY1" fmla="*/ 301946 h 1235133"/>
                <a:gd name="connsiteX2" fmla="*/ 2154476 w 2154577"/>
                <a:gd name="connsiteY2" fmla="*/ 57688 h 1235133"/>
                <a:gd name="connsiteX3" fmla="*/ 0 w 2154577"/>
                <a:gd name="connsiteY3" fmla="*/ 1235133 h 1235133"/>
                <a:gd name="connsiteX0" fmla="*/ 0 w 2154580"/>
                <a:gd name="connsiteY0" fmla="*/ 1221077 h 1221077"/>
                <a:gd name="connsiteX1" fmla="*/ 18788 w 2154580"/>
                <a:gd name="connsiteY1" fmla="*/ 287890 h 1221077"/>
                <a:gd name="connsiteX2" fmla="*/ 2154476 w 2154580"/>
                <a:gd name="connsiteY2" fmla="*/ 43632 h 1221077"/>
                <a:gd name="connsiteX3" fmla="*/ 0 w 2154580"/>
                <a:gd name="connsiteY3" fmla="*/ 1221077 h 1221077"/>
                <a:gd name="connsiteX0" fmla="*/ 0 w 1277860"/>
                <a:gd name="connsiteY0" fmla="*/ 1638050 h 1638050"/>
                <a:gd name="connsiteX1" fmla="*/ 18788 w 1277860"/>
                <a:gd name="connsiteY1" fmla="*/ 704863 h 1638050"/>
                <a:gd name="connsiteX2" fmla="*/ 1277654 w 1277860"/>
                <a:gd name="connsiteY2" fmla="*/ 22194 h 1638050"/>
                <a:gd name="connsiteX3" fmla="*/ 0 w 1277860"/>
                <a:gd name="connsiteY3" fmla="*/ 1638050 h 1638050"/>
                <a:gd name="connsiteX0" fmla="*/ 0 w 1466547"/>
                <a:gd name="connsiteY0" fmla="*/ 1739361 h 1739361"/>
                <a:gd name="connsiteX1" fmla="*/ 18788 w 1466547"/>
                <a:gd name="connsiteY1" fmla="*/ 806174 h 1739361"/>
                <a:gd name="connsiteX2" fmla="*/ 1277654 w 1466547"/>
                <a:gd name="connsiteY2" fmla="*/ 123505 h 1739361"/>
                <a:gd name="connsiteX3" fmla="*/ 0 w 1466547"/>
                <a:gd name="connsiteY3" fmla="*/ 1739361 h 1739361"/>
                <a:gd name="connsiteX0" fmla="*/ 0 w 1368356"/>
                <a:gd name="connsiteY0" fmla="*/ 1790970 h 1790970"/>
                <a:gd name="connsiteX1" fmla="*/ 18788 w 1368356"/>
                <a:gd name="connsiteY1" fmla="*/ 857783 h 1790970"/>
                <a:gd name="connsiteX2" fmla="*/ 1277654 w 1368356"/>
                <a:gd name="connsiteY2" fmla="*/ 175114 h 1790970"/>
                <a:gd name="connsiteX3" fmla="*/ 0 w 1368356"/>
                <a:gd name="connsiteY3" fmla="*/ 1790970 h 1790970"/>
                <a:gd name="connsiteX0" fmla="*/ 0 w 1403120"/>
                <a:gd name="connsiteY0" fmla="*/ 1616228 h 1616228"/>
                <a:gd name="connsiteX1" fmla="*/ 18788 w 1403120"/>
                <a:gd name="connsiteY1" fmla="*/ 683041 h 1616228"/>
                <a:gd name="connsiteX2" fmla="*/ 1277654 w 1403120"/>
                <a:gd name="connsiteY2" fmla="*/ 372 h 1616228"/>
                <a:gd name="connsiteX3" fmla="*/ 0 w 1403120"/>
                <a:gd name="connsiteY3" fmla="*/ 1616228 h 1616228"/>
                <a:gd name="connsiteX0" fmla="*/ 0 w 1111282"/>
                <a:gd name="connsiteY0" fmla="*/ 1866697 h 1866697"/>
                <a:gd name="connsiteX1" fmla="*/ 18788 w 1111282"/>
                <a:gd name="connsiteY1" fmla="*/ 933510 h 1866697"/>
                <a:gd name="connsiteX2" fmla="*/ 964503 w 1111282"/>
                <a:gd name="connsiteY2" fmla="*/ 321 h 1866697"/>
                <a:gd name="connsiteX3" fmla="*/ 0 w 1111282"/>
                <a:gd name="connsiteY3" fmla="*/ 1866697 h 1866697"/>
                <a:gd name="connsiteX0" fmla="*/ 0 w 1075837"/>
                <a:gd name="connsiteY0" fmla="*/ 1873160 h 1873160"/>
                <a:gd name="connsiteX1" fmla="*/ 18788 w 1075837"/>
                <a:gd name="connsiteY1" fmla="*/ 939973 h 1873160"/>
                <a:gd name="connsiteX2" fmla="*/ 964503 w 1075837"/>
                <a:gd name="connsiteY2" fmla="*/ 6784 h 1873160"/>
                <a:gd name="connsiteX3" fmla="*/ 949890 w 1075837"/>
                <a:gd name="connsiteY3" fmla="*/ 589246 h 1873160"/>
                <a:gd name="connsiteX4" fmla="*/ 0 w 1075837"/>
                <a:gd name="connsiteY4" fmla="*/ 1873160 h 1873160"/>
                <a:gd name="connsiteX0" fmla="*/ 0 w 1075837"/>
                <a:gd name="connsiteY0" fmla="*/ 1873160 h 1873160"/>
                <a:gd name="connsiteX1" fmla="*/ 18788 w 1075837"/>
                <a:gd name="connsiteY1" fmla="*/ 939973 h 1873160"/>
                <a:gd name="connsiteX2" fmla="*/ 964503 w 1075837"/>
                <a:gd name="connsiteY2" fmla="*/ 6784 h 1873160"/>
                <a:gd name="connsiteX3" fmla="*/ 949890 w 1075837"/>
                <a:gd name="connsiteY3" fmla="*/ 589246 h 1873160"/>
                <a:gd name="connsiteX4" fmla="*/ 0 w 1075837"/>
                <a:gd name="connsiteY4" fmla="*/ 1873160 h 1873160"/>
                <a:gd name="connsiteX0" fmla="*/ 0 w 1075837"/>
                <a:gd name="connsiteY0" fmla="*/ 1873160 h 1873160"/>
                <a:gd name="connsiteX1" fmla="*/ 18788 w 1075837"/>
                <a:gd name="connsiteY1" fmla="*/ 939973 h 1873160"/>
                <a:gd name="connsiteX2" fmla="*/ 964503 w 1075837"/>
                <a:gd name="connsiteY2" fmla="*/ 6784 h 1873160"/>
                <a:gd name="connsiteX3" fmla="*/ 949890 w 1075837"/>
                <a:gd name="connsiteY3" fmla="*/ 589246 h 1873160"/>
                <a:gd name="connsiteX4" fmla="*/ 0 w 1075837"/>
                <a:gd name="connsiteY4" fmla="*/ 1873160 h 1873160"/>
                <a:gd name="connsiteX0" fmla="*/ 0 w 997423"/>
                <a:gd name="connsiteY0" fmla="*/ 1870507 h 1870507"/>
                <a:gd name="connsiteX1" fmla="*/ 18788 w 997423"/>
                <a:gd name="connsiteY1" fmla="*/ 937320 h 1870507"/>
                <a:gd name="connsiteX2" fmla="*/ 964503 w 997423"/>
                <a:gd name="connsiteY2" fmla="*/ 4131 h 1870507"/>
                <a:gd name="connsiteX3" fmla="*/ 949890 w 997423"/>
                <a:gd name="connsiteY3" fmla="*/ 586593 h 1870507"/>
                <a:gd name="connsiteX4" fmla="*/ 0 w 997423"/>
                <a:gd name="connsiteY4" fmla="*/ 1870507 h 1870507"/>
                <a:gd name="connsiteX0" fmla="*/ 0 w 1826712"/>
                <a:gd name="connsiteY0" fmla="*/ 1866392 h 1866392"/>
                <a:gd name="connsiteX1" fmla="*/ 18788 w 1826712"/>
                <a:gd name="connsiteY1" fmla="*/ 933205 h 1866392"/>
                <a:gd name="connsiteX2" fmla="*/ 964503 w 1826712"/>
                <a:gd name="connsiteY2" fmla="*/ 16 h 1866392"/>
                <a:gd name="connsiteX3" fmla="*/ 1826712 w 1826712"/>
                <a:gd name="connsiteY3" fmla="*/ 958259 h 1866392"/>
                <a:gd name="connsiteX4" fmla="*/ 0 w 1826712"/>
                <a:gd name="connsiteY4" fmla="*/ 1866392 h 1866392"/>
                <a:gd name="connsiteX0" fmla="*/ 0 w 1826712"/>
                <a:gd name="connsiteY0" fmla="*/ 1866392 h 1866392"/>
                <a:gd name="connsiteX1" fmla="*/ 18788 w 1826712"/>
                <a:gd name="connsiteY1" fmla="*/ 933205 h 1866392"/>
                <a:gd name="connsiteX2" fmla="*/ 964503 w 1826712"/>
                <a:gd name="connsiteY2" fmla="*/ 16 h 1866392"/>
                <a:gd name="connsiteX3" fmla="*/ 1826712 w 1826712"/>
                <a:gd name="connsiteY3" fmla="*/ 958259 h 1866392"/>
                <a:gd name="connsiteX4" fmla="*/ 0 w 1826712"/>
                <a:gd name="connsiteY4" fmla="*/ 1866392 h 1866392"/>
                <a:gd name="connsiteX0" fmla="*/ 0 w 1832613"/>
                <a:gd name="connsiteY0" fmla="*/ 1866392 h 1874915"/>
                <a:gd name="connsiteX1" fmla="*/ 18788 w 1832613"/>
                <a:gd name="connsiteY1" fmla="*/ 933205 h 1874915"/>
                <a:gd name="connsiteX2" fmla="*/ 964503 w 1832613"/>
                <a:gd name="connsiteY2" fmla="*/ 16 h 1874915"/>
                <a:gd name="connsiteX3" fmla="*/ 1826712 w 1832613"/>
                <a:gd name="connsiteY3" fmla="*/ 958259 h 1874915"/>
                <a:gd name="connsiteX4" fmla="*/ 1275567 w 1832613"/>
                <a:gd name="connsiteY4" fmla="*/ 1371616 h 1874915"/>
                <a:gd name="connsiteX5" fmla="*/ 0 w 1832613"/>
                <a:gd name="connsiteY5" fmla="*/ 1866392 h 1874915"/>
                <a:gd name="connsiteX0" fmla="*/ 0 w 1829462"/>
                <a:gd name="connsiteY0" fmla="*/ 1866392 h 1874915"/>
                <a:gd name="connsiteX1" fmla="*/ 18788 w 1829462"/>
                <a:gd name="connsiteY1" fmla="*/ 933205 h 1874915"/>
                <a:gd name="connsiteX2" fmla="*/ 964503 w 1829462"/>
                <a:gd name="connsiteY2" fmla="*/ 16 h 1874915"/>
                <a:gd name="connsiteX3" fmla="*/ 1826712 w 1829462"/>
                <a:gd name="connsiteY3" fmla="*/ 958259 h 1874915"/>
                <a:gd name="connsiteX4" fmla="*/ 1275567 w 1829462"/>
                <a:gd name="connsiteY4" fmla="*/ 1371616 h 1874915"/>
                <a:gd name="connsiteX5" fmla="*/ 0 w 1829462"/>
                <a:gd name="connsiteY5" fmla="*/ 1866392 h 1874915"/>
                <a:gd name="connsiteX0" fmla="*/ 0 w 1864290"/>
                <a:gd name="connsiteY0" fmla="*/ 1866392 h 1941832"/>
                <a:gd name="connsiteX1" fmla="*/ 18788 w 1864290"/>
                <a:gd name="connsiteY1" fmla="*/ 933205 h 1941832"/>
                <a:gd name="connsiteX2" fmla="*/ 964503 w 1864290"/>
                <a:gd name="connsiteY2" fmla="*/ 16 h 1941832"/>
                <a:gd name="connsiteX3" fmla="*/ 1826712 w 1864290"/>
                <a:gd name="connsiteY3" fmla="*/ 958259 h 1941832"/>
                <a:gd name="connsiteX4" fmla="*/ 1864290 w 1864290"/>
                <a:gd name="connsiteY4" fmla="*/ 1847606 h 1941832"/>
                <a:gd name="connsiteX5" fmla="*/ 0 w 1864290"/>
                <a:gd name="connsiteY5" fmla="*/ 1866392 h 1941832"/>
                <a:gd name="connsiteX0" fmla="*/ 0 w 1864290"/>
                <a:gd name="connsiteY0" fmla="*/ 1866392 h 1941832"/>
                <a:gd name="connsiteX1" fmla="*/ 18788 w 1864290"/>
                <a:gd name="connsiteY1" fmla="*/ 933205 h 1941832"/>
                <a:gd name="connsiteX2" fmla="*/ 964503 w 1864290"/>
                <a:gd name="connsiteY2" fmla="*/ 16 h 1941832"/>
                <a:gd name="connsiteX3" fmla="*/ 1826712 w 1864290"/>
                <a:gd name="connsiteY3" fmla="*/ 958259 h 1941832"/>
                <a:gd name="connsiteX4" fmla="*/ 1864290 w 1864290"/>
                <a:gd name="connsiteY4" fmla="*/ 1847606 h 1941832"/>
                <a:gd name="connsiteX5" fmla="*/ 0 w 1864290"/>
                <a:gd name="connsiteY5" fmla="*/ 1866392 h 1941832"/>
                <a:gd name="connsiteX0" fmla="*/ 0 w 1864290"/>
                <a:gd name="connsiteY0" fmla="*/ 1866392 h 1889295"/>
                <a:gd name="connsiteX1" fmla="*/ 18788 w 1864290"/>
                <a:gd name="connsiteY1" fmla="*/ 933205 h 1889295"/>
                <a:gd name="connsiteX2" fmla="*/ 964503 w 1864290"/>
                <a:gd name="connsiteY2" fmla="*/ 16 h 1889295"/>
                <a:gd name="connsiteX3" fmla="*/ 1826712 w 1864290"/>
                <a:gd name="connsiteY3" fmla="*/ 958259 h 1889295"/>
                <a:gd name="connsiteX4" fmla="*/ 1864290 w 1864290"/>
                <a:gd name="connsiteY4" fmla="*/ 1847606 h 1889295"/>
                <a:gd name="connsiteX5" fmla="*/ 0 w 1864290"/>
                <a:gd name="connsiteY5" fmla="*/ 1866392 h 1889295"/>
                <a:gd name="connsiteX0" fmla="*/ 0 w 1864290"/>
                <a:gd name="connsiteY0" fmla="*/ 1866392 h 1886387"/>
                <a:gd name="connsiteX1" fmla="*/ 18788 w 1864290"/>
                <a:gd name="connsiteY1" fmla="*/ 933205 h 1886387"/>
                <a:gd name="connsiteX2" fmla="*/ 964503 w 1864290"/>
                <a:gd name="connsiteY2" fmla="*/ 16 h 1886387"/>
                <a:gd name="connsiteX3" fmla="*/ 1826712 w 1864290"/>
                <a:gd name="connsiteY3" fmla="*/ 958259 h 1886387"/>
                <a:gd name="connsiteX4" fmla="*/ 1864290 w 1864290"/>
                <a:gd name="connsiteY4" fmla="*/ 1822553 h 1886387"/>
                <a:gd name="connsiteX5" fmla="*/ 0 w 1864290"/>
                <a:gd name="connsiteY5" fmla="*/ 1866392 h 1886387"/>
                <a:gd name="connsiteX0" fmla="*/ 0 w 1864290"/>
                <a:gd name="connsiteY0" fmla="*/ 1866392 h 1886387"/>
                <a:gd name="connsiteX1" fmla="*/ 18788 w 1864290"/>
                <a:gd name="connsiteY1" fmla="*/ 933205 h 1886387"/>
                <a:gd name="connsiteX2" fmla="*/ 964503 w 1864290"/>
                <a:gd name="connsiteY2" fmla="*/ 16 h 1886387"/>
                <a:gd name="connsiteX3" fmla="*/ 1826712 w 1864290"/>
                <a:gd name="connsiteY3" fmla="*/ 958259 h 1886387"/>
                <a:gd name="connsiteX4" fmla="*/ 1864290 w 1864290"/>
                <a:gd name="connsiteY4" fmla="*/ 1822553 h 1886387"/>
                <a:gd name="connsiteX5" fmla="*/ 0 w 1864290"/>
                <a:gd name="connsiteY5" fmla="*/ 1866392 h 1886387"/>
                <a:gd name="connsiteX0" fmla="*/ 0 w 1864290"/>
                <a:gd name="connsiteY0" fmla="*/ 1866392 h 1890552"/>
                <a:gd name="connsiteX1" fmla="*/ 18788 w 1864290"/>
                <a:gd name="connsiteY1" fmla="*/ 933205 h 1890552"/>
                <a:gd name="connsiteX2" fmla="*/ 964503 w 1864290"/>
                <a:gd name="connsiteY2" fmla="*/ 16 h 1890552"/>
                <a:gd name="connsiteX3" fmla="*/ 1826712 w 1864290"/>
                <a:gd name="connsiteY3" fmla="*/ 958259 h 1890552"/>
                <a:gd name="connsiteX4" fmla="*/ 1864290 w 1864290"/>
                <a:gd name="connsiteY4" fmla="*/ 1822553 h 1890552"/>
                <a:gd name="connsiteX5" fmla="*/ 0 w 1864290"/>
                <a:gd name="connsiteY5" fmla="*/ 1866392 h 1890552"/>
                <a:gd name="connsiteX0" fmla="*/ 0 w 1864290"/>
                <a:gd name="connsiteY0" fmla="*/ 1866392 h 1892508"/>
                <a:gd name="connsiteX1" fmla="*/ 18788 w 1864290"/>
                <a:gd name="connsiteY1" fmla="*/ 933205 h 1892508"/>
                <a:gd name="connsiteX2" fmla="*/ 964503 w 1864290"/>
                <a:gd name="connsiteY2" fmla="*/ 16 h 1892508"/>
                <a:gd name="connsiteX3" fmla="*/ 1826712 w 1864290"/>
                <a:gd name="connsiteY3" fmla="*/ 958259 h 1892508"/>
                <a:gd name="connsiteX4" fmla="*/ 1864290 w 1864290"/>
                <a:gd name="connsiteY4" fmla="*/ 1835080 h 1892508"/>
                <a:gd name="connsiteX5" fmla="*/ 0 w 1864290"/>
                <a:gd name="connsiteY5" fmla="*/ 1866392 h 1892508"/>
                <a:gd name="connsiteX0" fmla="*/ 0 w 1864290"/>
                <a:gd name="connsiteY0" fmla="*/ 1866392 h 1892508"/>
                <a:gd name="connsiteX1" fmla="*/ 18788 w 1864290"/>
                <a:gd name="connsiteY1" fmla="*/ 933205 h 1892508"/>
                <a:gd name="connsiteX2" fmla="*/ 964503 w 1864290"/>
                <a:gd name="connsiteY2" fmla="*/ 16 h 1892508"/>
                <a:gd name="connsiteX3" fmla="*/ 1826712 w 1864290"/>
                <a:gd name="connsiteY3" fmla="*/ 958259 h 1892508"/>
                <a:gd name="connsiteX4" fmla="*/ 1864290 w 1864290"/>
                <a:gd name="connsiteY4" fmla="*/ 1835080 h 1892508"/>
                <a:gd name="connsiteX5" fmla="*/ 0 w 1864290"/>
                <a:gd name="connsiteY5" fmla="*/ 1866392 h 1892508"/>
                <a:gd name="connsiteX0" fmla="*/ 0 w 1864290"/>
                <a:gd name="connsiteY0" fmla="*/ 1866392 h 1892508"/>
                <a:gd name="connsiteX1" fmla="*/ 18788 w 1864290"/>
                <a:gd name="connsiteY1" fmla="*/ 933205 h 1892508"/>
                <a:gd name="connsiteX2" fmla="*/ 964503 w 1864290"/>
                <a:gd name="connsiteY2" fmla="*/ 16 h 1892508"/>
                <a:gd name="connsiteX3" fmla="*/ 1826712 w 1864290"/>
                <a:gd name="connsiteY3" fmla="*/ 958259 h 1892508"/>
                <a:gd name="connsiteX4" fmla="*/ 1864290 w 1864290"/>
                <a:gd name="connsiteY4" fmla="*/ 1835080 h 1892508"/>
                <a:gd name="connsiteX5" fmla="*/ 0 w 1864290"/>
                <a:gd name="connsiteY5" fmla="*/ 1866392 h 1892508"/>
                <a:gd name="connsiteX0" fmla="*/ 0 w 1864290"/>
                <a:gd name="connsiteY0" fmla="*/ 1866392 h 1892508"/>
                <a:gd name="connsiteX1" fmla="*/ 18788 w 1864290"/>
                <a:gd name="connsiteY1" fmla="*/ 933205 h 1892508"/>
                <a:gd name="connsiteX2" fmla="*/ 964503 w 1864290"/>
                <a:gd name="connsiteY2" fmla="*/ 16 h 1892508"/>
                <a:gd name="connsiteX3" fmla="*/ 1826712 w 1864290"/>
                <a:gd name="connsiteY3" fmla="*/ 958259 h 1892508"/>
                <a:gd name="connsiteX4" fmla="*/ 1864290 w 1864290"/>
                <a:gd name="connsiteY4" fmla="*/ 1835080 h 1892508"/>
                <a:gd name="connsiteX5" fmla="*/ 0 w 1864290"/>
                <a:gd name="connsiteY5" fmla="*/ 1866392 h 1892508"/>
                <a:gd name="connsiteX0" fmla="*/ 0 w 1873371"/>
                <a:gd name="connsiteY0" fmla="*/ 1866380 h 1892496"/>
                <a:gd name="connsiteX1" fmla="*/ 18788 w 1873371"/>
                <a:gd name="connsiteY1" fmla="*/ 933193 h 1892496"/>
                <a:gd name="connsiteX2" fmla="*/ 964503 w 1873371"/>
                <a:gd name="connsiteY2" fmla="*/ 4 h 1892496"/>
                <a:gd name="connsiteX3" fmla="*/ 1851764 w 1873371"/>
                <a:gd name="connsiteY3" fmla="*/ 920668 h 1892496"/>
                <a:gd name="connsiteX4" fmla="*/ 1864290 w 1873371"/>
                <a:gd name="connsiteY4" fmla="*/ 1835068 h 1892496"/>
                <a:gd name="connsiteX5" fmla="*/ 0 w 1873371"/>
                <a:gd name="connsiteY5" fmla="*/ 1866380 h 1892496"/>
                <a:gd name="connsiteX0" fmla="*/ 0 w 1864290"/>
                <a:gd name="connsiteY0" fmla="*/ 1866380 h 1892496"/>
                <a:gd name="connsiteX1" fmla="*/ 18788 w 1864290"/>
                <a:gd name="connsiteY1" fmla="*/ 933193 h 1892496"/>
                <a:gd name="connsiteX2" fmla="*/ 964503 w 1864290"/>
                <a:gd name="connsiteY2" fmla="*/ 4 h 1892496"/>
                <a:gd name="connsiteX3" fmla="*/ 1851764 w 1864290"/>
                <a:gd name="connsiteY3" fmla="*/ 920668 h 1892496"/>
                <a:gd name="connsiteX4" fmla="*/ 1864290 w 1864290"/>
                <a:gd name="connsiteY4" fmla="*/ 1835068 h 1892496"/>
                <a:gd name="connsiteX5" fmla="*/ 0 w 1864290"/>
                <a:gd name="connsiteY5" fmla="*/ 1866380 h 1892496"/>
                <a:gd name="connsiteX0" fmla="*/ 0 w 1851764"/>
                <a:gd name="connsiteY0" fmla="*/ 1866380 h 1894792"/>
                <a:gd name="connsiteX1" fmla="*/ 18788 w 1851764"/>
                <a:gd name="connsiteY1" fmla="*/ 933193 h 1894792"/>
                <a:gd name="connsiteX2" fmla="*/ 964503 w 1851764"/>
                <a:gd name="connsiteY2" fmla="*/ 4 h 1894792"/>
                <a:gd name="connsiteX3" fmla="*/ 1851764 w 1851764"/>
                <a:gd name="connsiteY3" fmla="*/ 920668 h 1894792"/>
                <a:gd name="connsiteX4" fmla="*/ 1851764 w 1851764"/>
                <a:gd name="connsiteY4" fmla="*/ 1847594 h 1894792"/>
                <a:gd name="connsiteX5" fmla="*/ 0 w 1851764"/>
                <a:gd name="connsiteY5" fmla="*/ 1866380 h 1894792"/>
                <a:gd name="connsiteX0" fmla="*/ 6264 w 1832976"/>
                <a:gd name="connsiteY0" fmla="*/ 1816276 h 1859833"/>
                <a:gd name="connsiteX1" fmla="*/ 0 w 1832976"/>
                <a:gd name="connsiteY1" fmla="*/ 933193 h 1859833"/>
                <a:gd name="connsiteX2" fmla="*/ 945715 w 1832976"/>
                <a:gd name="connsiteY2" fmla="*/ 4 h 1859833"/>
                <a:gd name="connsiteX3" fmla="*/ 1832976 w 1832976"/>
                <a:gd name="connsiteY3" fmla="*/ 920668 h 1859833"/>
                <a:gd name="connsiteX4" fmla="*/ 1832976 w 1832976"/>
                <a:gd name="connsiteY4" fmla="*/ 1847594 h 1859833"/>
                <a:gd name="connsiteX5" fmla="*/ 6264 w 1832976"/>
                <a:gd name="connsiteY5" fmla="*/ 1816276 h 1859833"/>
                <a:gd name="connsiteX0" fmla="*/ 6264 w 1832976"/>
                <a:gd name="connsiteY0" fmla="*/ 1816276 h 1847611"/>
                <a:gd name="connsiteX1" fmla="*/ 0 w 1832976"/>
                <a:gd name="connsiteY1" fmla="*/ 933193 h 1847611"/>
                <a:gd name="connsiteX2" fmla="*/ 945715 w 1832976"/>
                <a:gd name="connsiteY2" fmla="*/ 4 h 1847611"/>
                <a:gd name="connsiteX3" fmla="*/ 1832976 w 1832976"/>
                <a:gd name="connsiteY3" fmla="*/ 920668 h 1847611"/>
                <a:gd name="connsiteX4" fmla="*/ 1832976 w 1832976"/>
                <a:gd name="connsiteY4" fmla="*/ 1847594 h 1847611"/>
                <a:gd name="connsiteX5" fmla="*/ 6264 w 1832976"/>
                <a:gd name="connsiteY5" fmla="*/ 1816276 h 1847611"/>
                <a:gd name="connsiteX0" fmla="*/ 6264 w 1832976"/>
                <a:gd name="connsiteY0" fmla="*/ 1841329 h 1847630"/>
                <a:gd name="connsiteX1" fmla="*/ 0 w 1832976"/>
                <a:gd name="connsiteY1" fmla="*/ 933193 h 1847630"/>
                <a:gd name="connsiteX2" fmla="*/ 945715 w 1832976"/>
                <a:gd name="connsiteY2" fmla="*/ 4 h 1847630"/>
                <a:gd name="connsiteX3" fmla="*/ 1832976 w 1832976"/>
                <a:gd name="connsiteY3" fmla="*/ 920668 h 1847630"/>
                <a:gd name="connsiteX4" fmla="*/ 1832976 w 1832976"/>
                <a:gd name="connsiteY4" fmla="*/ 1847594 h 1847630"/>
                <a:gd name="connsiteX5" fmla="*/ 6264 w 1832976"/>
                <a:gd name="connsiteY5" fmla="*/ 1841329 h 1847630"/>
                <a:gd name="connsiteX0" fmla="*/ 6264 w 1832976"/>
                <a:gd name="connsiteY0" fmla="*/ 1841329 h 1847630"/>
                <a:gd name="connsiteX1" fmla="*/ 0 w 1832976"/>
                <a:gd name="connsiteY1" fmla="*/ 933193 h 1847630"/>
                <a:gd name="connsiteX2" fmla="*/ 945715 w 1832976"/>
                <a:gd name="connsiteY2" fmla="*/ 4 h 1847630"/>
                <a:gd name="connsiteX3" fmla="*/ 1832976 w 1832976"/>
                <a:gd name="connsiteY3" fmla="*/ 920668 h 1847630"/>
                <a:gd name="connsiteX4" fmla="*/ 1820450 w 1832976"/>
                <a:gd name="connsiteY4" fmla="*/ 1847594 h 1847630"/>
                <a:gd name="connsiteX5" fmla="*/ 6264 w 1832976"/>
                <a:gd name="connsiteY5" fmla="*/ 1841329 h 1847630"/>
                <a:gd name="connsiteX0" fmla="*/ 6264 w 1832976"/>
                <a:gd name="connsiteY0" fmla="*/ 1841329 h 1847630"/>
                <a:gd name="connsiteX1" fmla="*/ 0 w 1832976"/>
                <a:gd name="connsiteY1" fmla="*/ 933193 h 1847630"/>
                <a:gd name="connsiteX2" fmla="*/ 945715 w 1832976"/>
                <a:gd name="connsiteY2" fmla="*/ 4 h 1847630"/>
                <a:gd name="connsiteX3" fmla="*/ 1832976 w 1832976"/>
                <a:gd name="connsiteY3" fmla="*/ 920668 h 1847630"/>
                <a:gd name="connsiteX4" fmla="*/ 1820450 w 1832976"/>
                <a:gd name="connsiteY4" fmla="*/ 1847594 h 1847630"/>
                <a:gd name="connsiteX5" fmla="*/ 6264 w 1832976"/>
                <a:gd name="connsiteY5" fmla="*/ 1841329 h 1847630"/>
                <a:gd name="connsiteX0" fmla="*/ 8017 w 1834729"/>
                <a:gd name="connsiteY0" fmla="*/ 1841329 h 1847630"/>
                <a:gd name="connsiteX1" fmla="*/ 1753 w 1834729"/>
                <a:gd name="connsiteY1" fmla="*/ 933193 h 1847630"/>
                <a:gd name="connsiteX2" fmla="*/ 947468 w 1834729"/>
                <a:gd name="connsiteY2" fmla="*/ 4 h 1847630"/>
                <a:gd name="connsiteX3" fmla="*/ 1834729 w 1834729"/>
                <a:gd name="connsiteY3" fmla="*/ 920668 h 1847630"/>
                <a:gd name="connsiteX4" fmla="*/ 1822203 w 1834729"/>
                <a:gd name="connsiteY4" fmla="*/ 1847594 h 1847630"/>
                <a:gd name="connsiteX5" fmla="*/ 8017 w 1834729"/>
                <a:gd name="connsiteY5" fmla="*/ 1841329 h 1847630"/>
                <a:gd name="connsiteX0" fmla="*/ 8017 w 1834729"/>
                <a:gd name="connsiteY0" fmla="*/ 1841325 h 1847626"/>
                <a:gd name="connsiteX1" fmla="*/ 1753 w 1834729"/>
                <a:gd name="connsiteY1" fmla="*/ 920663 h 1847626"/>
                <a:gd name="connsiteX2" fmla="*/ 947468 w 1834729"/>
                <a:gd name="connsiteY2" fmla="*/ 0 h 1847626"/>
                <a:gd name="connsiteX3" fmla="*/ 1834729 w 1834729"/>
                <a:gd name="connsiteY3" fmla="*/ 920664 h 1847626"/>
                <a:gd name="connsiteX4" fmla="*/ 1822203 w 1834729"/>
                <a:gd name="connsiteY4" fmla="*/ 1847590 h 1847626"/>
                <a:gd name="connsiteX5" fmla="*/ 8017 w 1834729"/>
                <a:gd name="connsiteY5" fmla="*/ 1841325 h 1847626"/>
                <a:gd name="connsiteX0" fmla="*/ 8017 w 1834729"/>
                <a:gd name="connsiteY0" fmla="*/ 1841325 h 1847626"/>
                <a:gd name="connsiteX1" fmla="*/ 1753 w 1834729"/>
                <a:gd name="connsiteY1" fmla="*/ 920663 h 1847626"/>
                <a:gd name="connsiteX2" fmla="*/ 947468 w 1834729"/>
                <a:gd name="connsiteY2" fmla="*/ 0 h 1847626"/>
                <a:gd name="connsiteX3" fmla="*/ 1834729 w 1834729"/>
                <a:gd name="connsiteY3" fmla="*/ 920664 h 1847626"/>
                <a:gd name="connsiteX4" fmla="*/ 1822203 w 1834729"/>
                <a:gd name="connsiteY4" fmla="*/ 1847590 h 1847626"/>
                <a:gd name="connsiteX5" fmla="*/ 8017 w 1834729"/>
                <a:gd name="connsiteY5" fmla="*/ 1841325 h 1847626"/>
                <a:gd name="connsiteX0" fmla="*/ 8017 w 1834729"/>
                <a:gd name="connsiteY0" fmla="*/ 1841824 h 1848125"/>
                <a:gd name="connsiteX1" fmla="*/ 1753 w 1834729"/>
                <a:gd name="connsiteY1" fmla="*/ 921162 h 1848125"/>
                <a:gd name="connsiteX2" fmla="*/ 947468 w 1834729"/>
                <a:gd name="connsiteY2" fmla="*/ 499 h 1848125"/>
                <a:gd name="connsiteX3" fmla="*/ 1834729 w 1834729"/>
                <a:gd name="connsiteY3" fmla="*/ 921163 h 1848125"/>
                <a:gd name="connsiteX4" fmla="*/ 1822203 w 1834729"/>
                <a:gd name="connsiteY4" fmla="*/ 1848089 h 1848125"/>
                <a:gd name="connsiteX5" fmla="*/ 8017 w 1834729"/>
                <a:gd name="connsiteY5" fmla="*/ 1841824 h 1848125"/>
                <a:gd name="connsiteX0" fmla="*/ 8017 w 1834729"/>
                <a:gd name="connsiteY0" fmla="*/ 1816786 h 1823087"/>
                <a:gd name="connsiteX1" fmla="*/ 1753 w 1834729"/>
                <a:gd name="connsiteY1" fmla="*/ 896124 h 1823087"/>
                <a:gd name="connsiteX2" fmla="*/ 897364 w 1834729"/>
                <a:gd name="connsiteY2" fmla="*/ 514 h 1823087"/>
                <a:gd name="connsiteX3" fmla="*/ 1834729 w 1834729"/>
                <a:gd name="connsiteY3" fmla="*/ 896125 h 1823087"/>
                <a:gd name="connsiteX4" fmla="*/ 1822203 w 1834729"/>
                <a:gd name="connsiteY4" fmla="*/ 1823051 h 1823087"/>
                <a:gd name="connsiteX5" fmla="*/ 8017 w 1834729"/>
                <a:gd name="connsiteY5" fmla="*/ 1816786 h 1823087"/>
                <a:gd name="connsiteX0" fmla="*/ 8017 w 1834729"/>
                <a:gd name="connsiteY0" fmla="*/ 1816786 h 1823087"/>
                <a:gd name="connsiteX1" fmla="*/ 1753 w 1834729"/>
                <a:gd name="connsiteY1" fmla="*/ 896124 h 1823087"/>
                <a:gd name="connsiteX2" fmla="*/ 897364 w 1834729"/>
                <a:gd name="connsiteY2" fmla="*/ 514 h 1823087"/>
                <a:gd name="connsiteX3" fmla="*/ 1834729 w 1834729"/>
                <a:gd name="connsiteY3" fmla="*/ 896125 h 1823087"/>
                <a:gd name="connsiteX4" fmla="*/ 1822203 w 1834729"/>
                <a:gd name="connsiteY4" fmla="*/ 1823051 h 1823087"/>
                <a:gd name="connsiteX5" fmla="*/ 8017 w 1834729"/>
                <a:gd name="connsiteY5" fmla="*/ 1816786 h 1823087"/>
                <a:gd name="connsiteX0" fmla="*/ 8017 w 1834729"/>
                <a:gd name="connsiteY0" fmla="*/ 1841823 h 1848124"/>
                <a:gd name="connsiteX1" fmla="*/ 1753 w 1834729"/>
                <a:gd name="connsiteY1" fmla="*/ 921161 h 1848124"/>
                <a:gd name="connsiteX2" fmla="*/ 922416 w 1834729"/>
                <a:gd name="connsiteY2" fmla="*/ 499 h 1848124"/>
                <a:gd name="connsiteX3" fmla="*/ 1834729 w 1834729"/>
                <a:gd name="connsiteY3" fmla="*/ 921162 h 1848124"/>
                <a:gd name="connsiteX4" fmla="*/ 1822203 w 1834729"/>
                <a:gd name="connsiteY4" fmla="*/ 1848088 h 1848124"/>
                <a:gd name="connsiteX5" fmla="*/ 8017 w 1834729"/>
                <a:gd name="connsiteY5" fmla="*/ 1841823 h 1848124"/>
                <a:gd name="connsiteX0" fmla="*/ 8017 w 1834729"/>
                <a:gd name="connsiteY0" fmla="*/ 1841325 h 1847626"/>
                <a:gd name="connsiteX1" fmla="*/ 1753 w 1834729"/>
                <a:gd name="connsiteY1" fmla="*/ 920663 h 1847626"/>
                <a:gd name="connsiteX2" fmla="*/ 922416 w 1834729"/>
                <a:gd name="connsiteY2" fmla="*/ 1 h 1847626"/>
                <a:gd name="connsiteX3" fmla="*/ 1834729 w 1834729"/>
                <a:gd name="connsiteY3" fmla="*/ 920664 h 1847626"/>
                <a:gd name="connsiteX4" fmla="*/ 1822203 w 1834729"/>
                <a:gd name="connsiteY4" fmla="*/ 1847590 h 1847626"/>
                <a:gd name="connsiteX5" fmla="*/ 8017 w 1834729"/>
                <a:gd name="connsiteY5" fmla="*/ 1841325 h 1847626"/>
                <a:gd name="connsiteX0" fmla="*/ 8017 w 1834729"/>
                <a:gd name="connsiteY0" fmla="*/ 1841325 h 1847626"/>
                <a:gd name="connsiteX1" fmla="*/ 1753 w 1834729"/>
                <a:gd name="connsiteY1" fmla="*/ 920663 h 1847626"/>
                <a:gd name="connsiteX2" fmla="*/ 922416 w 1834729"/>
                <a:gd name="connsiteY2" fmla="*/ 1 h 1847626"/>
                <a:gd name="connsiteX3" fmla="*/ 1834729 w 1834729"/>
                <a:gd name="connsiteY3" fmla="*/ 920664 h 1847626"/>
                <a:gd name="connsiteX4" fmla="*/ 1822203 w 1834729"/>
                <a:gd name="connsiteY4" fmla="*/ 1847590 h 1847626"/>
                <a:gd name="connsiteX5" fmla="*/ 8017 w 1834729"/>
                <a:gd name="connsiteY5" fmla="*/ 1841325 h 1847626"/>
                <a:gd name="connsiteX0" fmla="*/ 8017 w 1834729"/>
                <a:gd name="connsiteY0" fmla="*/ 1841487 h 1847788"/>
                <a:gd name="connsiteX1" fmla="*/ 1753 w 1834729"/>
                <a:gd name="connsiteY1" fmla="*/ 920825 h 1847788"/>
                <a:gd name="connsiteX2" fmla="*/ 922416 w 1834729"/>
                <a:gd name="connsiteY2" fmla="*/ 163 h 1847788"/>
                <a:gd name="connsiteX3" fmla="*/ 1834729 w 1834729"/>
                <a:gd name="connsiteY3" fmla="*/ 920826 h 1847788"/>
                <a:gd name="connsiteX4" fmla="*/ 1822203 w 1834729"/>
                <a:gd name="connsiteY4" fmla="*/ 1847752 h 1847788"/>
                <a:gd name="connsiteX5" fmla="*/ 8017 w 1834729"/>
                <a:gd name="connsiteY5" fmla="*/ 1841487 h 1847788"/>
                <a:gd name="connsiteX0" fmla="*/ 8017 w 1834729"/>
                <a:gd name="connsiteY0" fmla="*/ 1841487 h 1847788"/>
                <a:gd name="connsiteX1" fmla="*/ 1753 w 1834729"/>
                <a:gd name="connsiteY1" fmla="*/ 920825 h 1847788"/>
                <a:gd name="connsiteX2" fmla="*/ 922416 w 1834729"/>
                <a:gd name="connsiteY2" fmla="*/ 163 h 1847788"/>
                <a:gd name="connsiteX3" fmla="*/ 1834729 w 1834729"/>
                <a:gd name="connsiteY3" fmla="*/ 920826 h 1847788"/>
                <a:gd name="connsiteX4" fmla="*/ 1822203 w 1834729"/>
                <a:gd name="connsiteY4" fmla="*/ 1847752 h 1847788"/>
                <a:gd name="connsiteX5" fmla="*/ 8017 w 1834729"/>
                <a:gd name="connsiteY5" fmla="*/ 1841487 h 1847788"/>
                <a:gd name="connsiteX0" fmla="*/ 8017 w 1834729"/>
                <a:gd name="connsiteY0" fmla="*/ 1841487 h 1847788"/>
                <a:gd name="connsiteX1" fmla="*/ 1753 w 1834729"/>
                <a:gd name="connsiteY1" fmla="*/ 920825 h 1847788"/>
                <a:gd name="connsiteX2" fmla="*/ 922416 w 1834729"/>
                <a:gd name="connsiteY2" fmla="*/ 163 h 1847788"/>
                <a:gd name="connsiteX3" fmla="*/ 1834729 w 1834729"/>
                <a:gd name="connsiteY3" fmla="*/ 920826 h 1847788"/>
                <a:gd name="connsiteX4" fmla="*/ 1822203 w 1834729"/>
                <a:gd name="connsiteY4" fmla="*/ 1847752 h 1847788"/>
                <a:gd name="connsiteX5" fmla="*/ 8017 w 1834729"/>
                <a:gd name="connsiteY5" fmla="*/ 1841487 h 1847788"/>
                <a:gd name="connsiteX0" fmla="*/ 8017 w 1859781"/>
                <a:gd name="connsiteY0" fmla="*/ 1841324 h 1847625"/>
                <a:gd name="connsiteX1" fmla="*/ 1753 w 1859781"/>
                <a:gd name="connsiteY1" fmla="*/ 920662 h 1847625"/>
                <a:gd name="connsiteX2" fmla="*/ 922416 w 1859781"/>
                <a:gd name="connsiteY2" fmla="*/ 0 h 1847625"/>
                <a:gd name="connsiteX3" fmla="*/ 1859781 w 1859781"/>
                <a:gd name="connsiteY3" fmla="*/ 920663 h 1847625"/>
                <a:gd name="connsiteX4" fmla="*/ 1822203 w 1859781"/>
                <a:gd name="connsiteY4" fmla="*/ 1847589 h 1847625"/>
                <a:gd name="connsiteX5" fmla="*/ 8017 w 1859781"/>
                <a:gd name="connsiteY5" fmla="*/ 1841324 h 1847625"/>
                <a:gd name="connsiteX0" fmla="*/ 8017 w 1822203"/>
                <a:gd name="connsiteY0" fmla="*/ 1841324 h 1847625"/>
                <a:gd name="connsiteX1" fmla="*/ 1753 w 1822203"/>
                <a:gd name="connsiteY1" fmla="*/ 920662 h 1847625"/>
                <a:gd name="connsiteX2" fmla="*/ 922416 w 1822203"/>
                <a:gd name="connsiteY2" fmla="*/ 0 h 1847625"/>
                <a:gd name="connsiteX3" fmla="*/ 1809677 w 1822203"/>
                <a:gd name="connsiteY3" fmla="*/ 920663 h 1847625"/>
                <a:gd name="connsiteX4" fmla="*/ 1822203 w 1822203"/>
                <a:gd name="connsiteY4" fmla="*/ 1847589 h 1847625"/>
                <a:gd name="connsiteX5" fmla="*/ 8017 w 1822203"/>
                <a:gd name="connsiteY5" fmla="*/ 1841324 h 1847625"/>
                <a:gd name="connsiteX0" fmla="*/ 8017 w 1822203"/>
                <a:gd name="connsiteY0" fmla="*/ 1841324 h 1841324"/>
                <a:gd name="connsiteX1" fmla="*/ 1753 w 1822203"/>
                <a:gd name="connsiteY1" fmla="*/ 920662 h 1841324"/>
                <a:gd name="connsiteX2" fmla="*/ 922416 w 1822203"/>
                <a:gd name="connsiteY2" fmla="*/ 0 h 1841324"/>
                <a:gd name="connsiteX3" fmla="*/ 1809677 w 1822203"/>
                <a:gd name="connsiteY3" fmla="*/ 920663 h 1841324"/>
                <a:gd name="connsiteX4" fmla="*/ 1822203 w 1822203"/>
                <a:gd name="connsiteY4" fmla="*/ 1810010 h 1841324"/>
                <a:gd name="connsiteX5" fmla="*/ 8017 w 1822203"/>
                <a:gd name="connsiteY5" fmla="*/ 1841324 h 1841324"/>
                <a:gd name="connsiteX0" fmla="*/ 8017 w 1822465"/>
                <a:gd name="connsiteY0" fmla="*/ 1841324 h 1841324"/>
                <a:gd name="connsiteX1" fmla="*/ 1753 w 1822465"/>
                <a:gd name="connsiteY1" fmla="*/ 920662 h 1841324"/>
                <a:gd name="connsiteX2" fmla="*/ 922416 w 1822465"/>
                <a:gd name="connsiteY2" fmla="*/ 0 h 1841324"/>
                <a:gd name="connsiteX3" fmla="*/ 1809677 w 1822465"/>
                <a:gd name="connsiteY3" fmla="*/ 920663 h 1841324"/>
                <a:gd name="connsiteX4" fmla="*/ 1822203 w 1822465"/>
                <a:gd name="connsiteY4" fmla="*/ 1810010 h 1841324"/>
                <a:gd name="connsiteX5" fmla="*/ 8017 w 1822465"/>
                <a:gd name="connsiteY5" fmla="*/ 1841324 h 1841324"/>
                <a:gd name="connsiteX0" fmla="*/ 8017 w 1822465"/>
                <a:gd name="connsiteY0" fmla="*/ 1841324 h 1841324"/>
                <a:gd name="connsiteX1" fmla="*/ 1753 w 1822465"/>
                <a:gd name="connsiteY1" fmla="*/ 920662 h 1841324"/>
                <a:gd name="connsiteX2" fmla="*/ 922416 w 1822465"/>
                <a:gd name="connsiteY2" fmla="*/ 0 h 1841324"/>
                <a:gd name="connsiteX3" fmla="*/ 1809677 w 1822465"/>
                <a:gd name="connsiteY3" fmla="*/ 920663 h 1841324"/>
                <a:gd name="connsiteX4" fmla="*/ 1822203 w 1822465"/>
                <a:gd name="connsiteY4" fmla="*/ 1835062 h 1841324"/>
                <a:gd name="connsiteX5" fmla="*/ 8017 w 1822465"/>
                <a:gd name="connsiteY5" fmla="*/ 1841324 h 1841324"/>
                <a:gd name="connsiteX0" fmla="*/ 8017 w 1822465"/>
                <a:gd name="connsiteY0" fmla="*/ 1841692 h 1841692"/>
                <a:gd name="connsiteX1" fmla="*/ 1753 w 1822465"/>
                <a:gd name="connsiteY1" fmla="*/ 921030 h 1841692"/>
                <a:gd name="connsiteX2" fmla="*/ 922416 w 1822465"/>
                <a:gd name="connsiteY2" fmla="*/ 368 h 1841692"/>
                <a:gd name="connsiteX3" fmla="*/ 1809677 w 1822465"/>
                <a:gd name="connsiteY3" fmla="*/ 921031 h 1841692"/>
                <a:gd name="connsiteX4" fmla="*/ 1822203 w 1822465"/>
                <a:gd name="connsiteY4" fmla="*/ 1835430 h 1841692"/>
                <a:gd name="connsiteX5" fmla="*/ 8017 w 1822465"/>
                <a:gd name="connsiteY5" fmla="*/ 1841692 h 1841692"/>
                <a:gd name="connsiteX0" fmla="*/ 8017 w 1822465"/>
                <a:gd name="connsiteY0" fmla="*/ 1841450 h 1841450"/>
                <a:gd name="connsiteX1" fmla="*/ 1753 w 1822465"/>
                <a:gd name="connsiteY1" fmla="*/ 920788 h 1841450"/>
                <a:gd name="connsiteX2" fmla="*/ 922416 w 1822465"/>
                <a:gd name="connsiteY2" fmla="*/ 126 h 1841450"/>
                <a:gd name="connsiteX3" fmla="*/ 1809677 w 1822465"/>
                <a:gd name="connsiteY3" fmla="*/ 920789 h 1841450"/>
                <a:gd name="connsiteX4" fmla="*/ 1822203 w 1822465"/>
                <a:gd name="connsiteY4" fmla="*/ 1835188 h 1841450"/>
                <a:gd name="connsiteX5" fmla="*/ 8017 w 1822465"/>
                <a:gd name="connsiteY5" fmla="*/ 1841450 h 1841450"/>
                <a:gd name="connsiteX0" fmla="*/ 8017 w 1822465"/>
                <a:gd name="connsiteY0" fmla="*/ 1841561 h 1841561"/>
                <a:gd name="connsiteX1" fmla="*/ 1753 w 1822465"/>
                <a:gd name="connsiteY1" fmla="*/ 920899 h 1841561"/>
                <a:gd name="connsiteX2" fmla="*/ 922416 w 1822465"/>
                <a:gd name="connsiteY2" fmla="*/ 237 h 1841561"/>
                <a:gd name="connsiteX3" fmla="*/ 1809677 w 1822465"/>
                <a:gd name="connsiteY3" fmla="*/ 920900 h 1841561"/>
                <a:gd name="connsiteX4" fmla="*/ 1822203 w 1822465"/>
                <a:gd name="connsiteY4" fmla="*/ 1835299 h 1841561"/>
                <a:gd name="connsiteX5" fmla="*/ 8017 w 1822465"/>
                <a:gd name="connsiteY5" fmla="*/ 1841561 h 1841561"/>
                <a:gd name="connsiteX0" fmla="*/ 8017 w 3638482"/>
                <a:gd name="connsiteY0" fmla="*/ 2452420 h 2452420"/>
                <a:gd name="connsiteX1" fmla="*/ 1753 w 3638482"/>
                <a:gd name="connsiteY1" fmla="*/ 1531758 h 2452420"/>
                <a:gd name="connsiteX2" fmla="*/ 922416 w 3638482"/>
                <a:gd name="connsiteY2" fmla="*/ 611096 h 2452420"/>
                <a:gd name="connsiteX3" fmla="*/ 1809677 w 3638482"/>
                <a:gd name="connsiteY3" fmla="*/ 1531759 h 2452420"/>
                <a:gd name="connsiteX4" fmla="*/ 3638477 w 3638482"/>
                <a:gd name="connsiteY4" fmla="*/ 91055 h 2452420"/>
                <a:gd name="connsiteX5" fmla="*/ 8017 w 3638482"/>
                <a:gd name="connsiteY5" fmla="*/ 2452420 h 2452420"/>
                <a:gd name="connsiteX0" fmla="*/ 8017 w 3638482"/>
                <a:gd name="connsiteY0" fmla="*/ 2452420 h 2452420"/>
                <a:gd name="connsiteX1" fmla="*/ 1753 w 3638482"/>
                <a:gd name="connsiteY1" fmla="*/ 1531758 h 2452420"/>
                <a:gd name="connsiteX2" fmla="*/ 922416 w 3638482"/>
                <a:gd name="connsiteY2" fmla="*/ 611096 h 2452420"/>
                <a:gd name="connsiteX3" fmla="*/ 1809677 w 3638482"/>
                <a:gd name="connsiteY3" fmla="*/ 1531759 h 2452420"/>
                <a:gd name="connsiteX4" fmla="*/ 3638477 w 3638482"/>
                <a:gd name="connsiteY4" fmla="*/ 91055 h 2452420"/>
                <a:gd name="connsiteX5" fmla="*/ 8017 w 3638482"/>
                <a:gd name="connsiteY5" fmla="*/ 2452420 h 2452420"/>
                <a:gd name="connsiteX0" fmla="*/ 8017 w 3638477"/>
                <a:gd name="connsiteY0" fmla="*/ 2361493 h 2361493"/>
                <a:gd name="connsiteX1" fmla="*/ 1753 w 3638477"/>
                <a:gd name="connsiteY1" fmla="*/ 1440831 h 2361493"/>
                <a:gd name="connsiteX2" fmla="*/ 922416 w 3638477"/>
                <a:gd name="connsiteY2" fmla="*/ 520169 h 2361493"/>
                <a:gd name="connsiteX3" fmla="*/ 1809677 w 3638477"/>
                <a:gd name="connsiteY3" fmla="*/ 1440832 h 2361493"/>
                <a:gd name="connsiteX4" fmla="*/ 3638477 w 3638477"/>
                <a:gd name="connsiteY4" fmla="*/ 128 h 2361493"/>
                <a:gd name="connsiteX5" fmla="*/ 8017 w 3638477"/>
                <a:gd name="connsiteY5" fmla="*/ 2361493 h 2361493"/>
                <a:gd name="connsiteX0" fmla="*/ 8017 w 3645824"/>
                <a:gd name="connsiteY0" fmla="*/ 2448177 h 2448177"/>
                <a:gd name="connsiteX1" fmla="*/ 1753 w 3645824"/>
                <a:gd name="connsiteY1" fmla="*/ 1527515 h 2448177"/>
                <a:gd name="connsiteX2" fmla="*/ 922416 w 3645824"/>
                <a:gd name="connsiteY2" fmla="*/ 606853 h 2448177"/>
                <a:gd name="connsiteX3" fmla="*/ 3638477 w 3645824"/>
                <a:gd name="connsiteY3" fmla="*/ 86812 h 2448177"/>
                <a:gd name="connsiteX4" fmla="*/ 8017 w 3645824"/>
                <a:gd name="connsiteY4" fmla="*/ 2448177 h 2448177"/>
                <a:gd name="connsiteX0" fmla="*/ 8017 w 3638477"/>
                <a:gd name="connsiteY0" fmla="*/ 2374830 h 2374830"/>
                <a:gd name="connsiteX1" fmla="*/ 1753 w 3638477"/>
                <a:gd name="connsiteY1" fmla="*/ 1454168 h 2374830"/>
                <a:gd name="connsiteX2" fmla="*/ 3638477 w 3638477"/>
                <a:gd name="connsiteY2" fmla="*/ 13465 h 2374830"/>
                <a:gd name="connsiteX3" fmla="*/ 8017 w 3638477"/>
                <a:gd name="connsiteY3" fmla="*/ 2374830 h 2374830"/>
                <a:gd name="connsiteX0" fmla="*/ 1 w 3630461"/>
                <a:gd name="connsiteY0" fmla="*/ 2594050 h 2594050"/>
                <a:gd name="connsiteX1" fmla="*/ 6263 w 3630461"/>
                <a:gd name="connsiteY1" fmla="*/ 204613 h 2594050"/>
                <a:gd name="connsiteX2" fmla="*/ 3630461 w 3630461"/>
                <a:gd name="connsiteY2" fmla="*/ 232685 h 2594050"/>
                <a:gd name="connsiteX3" fmla="*/ 1 w 3630461"/>
                <a:gd name="connsiteY3" fmla="*/ 2594050 h 2594050"/>
                <a:gd name="connsiteX0" fmla="*/ 1 w 3630461"/>
                <a:gd name="connsiteY0" fmla="*/ 2441483 h 2441483"/>
                <a:gd name="connsiteX1" fmla="*/ 6263 w 3630461"/>
                <a:gd name="connsiteY1" fmla="*/ 52046 h 2441483"/>
                <a:gd name="connsiteX2" fmla="*/ 3630461 w 3630461"/>
                <a:gd name="connsiteY2" fmla="*/ 80118 h 2441483"/>
                <a:gd name="connsiteX3" fmla="*/ 1 w 3630461"/>
                <a:gd name="connsiteY3" fmla="*/ 2441483 h 2441483"/>
                <a:gd name="connsiteX0" fmla="*/ 1 w 3630461"/>
                <a:gd name="connsiteY0" fmla="*/ 2441483 h 2441483"/>
                <a:gd name="connsiteX1" fmla="*/ 6263 w 3630461"/>
                <a:gd name="connsiteY1" fmla="*/ 52046 h 2441483"/>
                <a:gd name="connsiteX2" fmla="*/ 3630461 w 3630461"/>
                <a:gd name="connsiteY2" fmla="*/ 80118 h 2441483"/>
                <a:gd name="connsiteX3" fmla="*/ 1 w 3630461"/>
                <a:gd name="connsiteY3" fmla="*/ 2441483 h 2441483"/>
                <a:gd name="connsiteX0" fmla="*/ 1 w 3630461"/>
                <a:gd name="connsiteY0" fmla="*/ 2441483 h 2441483"/>
                <a:gd name="connsiteX1" fmla="*/ 6263 w 3630461"/>
                <a:gd name="connsiteY1" fmla="*/ 52046 h 2441483"/>
                <a:gd name="connsiteX2" fmla="*/ 3630461 w 3630461"/>
                <a:gd name="connsiteY2" fmla="*/ 80118 h 2441483"/>
                <a:gd name="connsiteX3" fmla="*/ 1 w 3630461"/>
                <a:gd name="connsiteY3" fmla="*/ 2441483 h 2441483"/>
                <a:gd name="connsiteX0" fmla="*/ 1 w 3605409"/>
                <a:gd name="connsiteY0" fmla="*/ 2477540 h 2477540"/>
                <a:gd name="connsiteX1" fmla="*/ 6263 w 3605409"/>
                <a:gd name="connsiteY1" fmla="*/ 88103 h 2477540"/>
                <a:gd name="connsiteX2" fmla="*/ 3605409 w 3605409"/>
                <a:gd name="connsiteY2" fmla="*/ 65527 h 2477540"/>
                <a:gd name="connsiteX3" fmla="*/ 1 w 3605409"/>
                <a:gd name="connsiteY3" fmla="*/ 2477540 h 2477540"/>
                <a:gd name="connsiteX0" fmla="*/ 1 w 3605409"/>
                <a:gd name="connsiteY0" fmla="*/ 2432745 h 2432745"/>
                <a:gd name="connsiteX1" fmla="*/ 6263 w 3605409"/>
                <a:gd name="connsiteY1" fmla="*/ 43308 h 2432745"/>
                <a:gd name="connsiteX2" fmla="*/ 3605409 w 3605409"/>
                <a:gd name="connsiteY2" fmla="*/ 20732 h 2432745"/>
                <a:gd name="connsiteX3" fmla="*/ 1 w 3605409"/>
                <a:gd name="connsiteY3" fmla="*/ 2432745 h 2432745"/>
                <a:gd name="connsiteX0" fmla="*/ 1 w 3605409"/>
                <a:gd name="connsiteY0" fmla="*/ 2432745 h 2432745"/>
                <a:gd name="connsiteX1" fmla="*/ 6263 w 3605409"/>
                <a:gd name="connsiteY1" fmla="*/ 43308 h 2432745"/>
                <a:gd name="connsiteX2" fmla="*/ 3605409 w 3605409"/>
                <a:gd name="connsiteY2" fmla="*/ 20732 h 2432745"/>
                <a:gd name="connsiteX3" fmla="*/ 1 w 3605409"/>
                <a:gd name="connsiteY3" fmla="*/ 2432745 h 2432745"/>
                <a:gd name="connsiteX0" fmla="*/ 1 w 3605409"/>
                <a:gd name="connsiteY0" fmla="*/ 2432745 h 2432745"/>
                <a:gd name="connsiteX1" fmla="*/ 6263 w 3605409"/>
                <a:gd name="connsiteY1" fmla="*/ 43308 h 2432745"/>
                <a:gd name="connsiteX2" fmla="*/ 3605409 w 3605409"/>
                <a:gd name="connsiteY2" fmla="*/ 20732 h 2432745"/>
                <a:gd name="connsiteX3" fmla="*/ 1 w 3605409"/>
                <a:gd name="connsiteY3" fmla="*/ 2432745 h 2432745"/>
                <a:gd name="connsiteX0" fmla="*/ 1 w 3605409"/>
                <a:gd name="connsiteY0" fmla="*/ 2432745 h 2432745"/>
                <a:gd name="connsiteX1" fmla="*/ 6263 w 3605409"/>
                <a:gd name="connsiteY1" fmla="*/ 43308 h 2432745"/>
                <a:gd name="connsiteX2" fmla="*/ 3605409 w 3605409"/>
                <a:gd name="connsiteY2" fmla="*/ 20732 h 2432745"/>
                <a:gd name="connsiteX3" fmla="*/ 1 w 3605409"/>
                <a:gd name="connsiteY3" fmla="*/ 2432745 h 2432745"/>
                <a:gd name="connsiteX0" fmla="*/ 0 w 3605408"/>
                <a:gd name="connsiteY0" fmla="*/ 2432745 h 2432745"/>
                <a:gd name="connsiteX1" fmla="*/ 6262 w 3605408"/>
                <a:gd name="connsiteY1" fmla="*/ 43308 h 2432745"/>
                <a:gd name="connsiteX2" fmla="*/ 3605408 w 3605408"/>
                <a:gd name="connsiteY2" fmla="*/ 20732 h 2432745"/>
                <a:gd name="connsiteX3" fmla="*/ 0 w 3605408"/>
                <a:gd name="connsiteY3" fmla="*/ 2432745 h 2432745"/>
                <a:gd name="connsiteX0" fmla="*/ 0 w 3617934"/>
                <a:gd name="connsiteY0" fmla="*/ 2483392 h 2483392"/>
                <a:gd name="connsiteX1" fmla="*/ 18788 w 3617934"/>
                <a:gd name="connsiteY1" fmla="*/ 43308 h 2483392"/>
                <a:gd name="connsiteX2" fmla="*/ 3617934 w 3617934"/>
                <a:gd name="connsiteY2" fmla="*/ 20732 h 2483392"/>
                <a:gd name="connsiteX3" fmla="*/ 0 w 3617934"/>
                <a:gd name="connsiteY3" fmla="*/ 2483392 h 2483392"/>
                <a:gd name="connsiteX0" fmla="*/ 0 w 3617934"/>
                <a:gd name="connsiteY0" fmla="*/ 2483392 h 2483392"/>
                <a:gd name="connsiteX1" fmla="*/ 18788 w 3617934"/>
                <a:gd name="connsiteY1" fmla="*/ 43308 h 2483392"/>
                <a:gd name="connsiteX2" fmla="*/ 3617934 w 3617934"/>
                <a:gd name="connsiteY2" fmla="*/ 20732 h 2483392"/>
                <a:gd name="connsiteX3" fmla="*/ 0 w 3617934"/>
                <a:gd name="connsiteY3" fmla="*/ 2483392 h 2483392"/>
                <a:gd name="connsiteX0" fmla="*/ 0 w 3617934"/>
                <a:gd name="connsiteY0" fmla="*/ 2483392 h 2483392"/>
                <a:gd name="connsiteX1" fmla="*/ 31314 w 3617934"/>
                <a:gd name="connsiteY1" fmla="*/ 43309 h 2483392"/>
                <a:gd name="connsiteX2" fmla="*/ 3617934 w 3617934"/>
                <a:gd name="connsiteY2" fmla="*/ 20732 h 2483392"/>
                <a:gd name="connsiteX3" fmla="*/ 0 w 3617934"/>
                <a:gd name="connsiteY3" fmla="*/ 2483392 h 2483392"/>
                <a:gd name="connsiteX0" fmla="*/ 0 w 3617934"/>
                <a:gd name="connsiteY0" fmla="*/ 2490106 h 2490106"/>
                <a:gd name="connsiteX1" fmla="*/ 18788 w 3617934"/>
                <a:gd name="connsiteY1" fmla="*/ 24699 h 2490106"/>
                <a:gd name="connsiteX2" fmla="*/ 3617934 w 3617934"/>
                <a:gd name="connsiteY2" fmla="*/ 27446 h 2490106"/>
                <a:gd name="connsiteX3" fmla="*/ 0 w 3617934"/>
                <a:gd name="connsiteY3" fmla="*/ 2490106 h 2490106"/>
                <a:gd name="connsiteX0" fmla="*/ 0 w 3617934"/>
                <a:gd name="connsiteY0" fmla="*/ 2490106 h 2490106"/>
                <a:gd name="connsiteX1" fmla="*/ 18788 w 3617934"/>
                <a:gd name="connsiteY1" fmla="*/ 24699 h 2490106"/>
                <a:gd name="connsiteX2" fmla="*/ 3617934 w 3617934"/>
                <a:gd name="connsiteY2" fmla="*/ 27446 h 2490106"/>
                <a:gd name="connsiteX3" fmla="*/ 0 w 3617934"/>
                <a:gd name="connsiteY3" fmla="*/ 2490106 h 2490106"/>
                <a:gd name="connsiteX0" fmla="*/ 0 w 3617934"/>
                <a:gd name="connsiteY0" fmla="*/ 2490106 h 2490106"/>
                <a:gd name="connsiteX1" fmla="*/ 18788 w 3617934"/>
                <a:gd name="connsiteY1" fmla="*/ 24699 h 2490106"/>
                <a:gd name="connsiteX2" fmla="*/ 3617934 w 3617934"/>
                <a:gd name="connsiteY2" fmla="*/ 27446 h 2490106"/>
                <a:gd name="connsiteX3" fmla="*/ 0 w 3617934"/>
                <a:gd name="connsiteY3" fmla="*/ 2490106 h 2490106"/>
                <a:gd name="connsiteX0" fmla="*/ 0 w 3617934"/>
                <a:gd name="connsiteY0" fmla="*/ 2490106 h 2490106"/>
                <a:gd name="connsiteX1" fmla="*/ 18788 w 3617934"/>
                <a:gd name="connsiteY1" fmla="*/ 24699 h 2490106"/>
                <a:gd name="connsiteX2" fmla="*/ 3617934 w 3617934"/>
                <a:gd name="connsiteY2" fmla="*/ 27446 h 2490106"/>
                <a:gd name="connsiteX3" fmla="*/ 0 w 3617934"/>
                <a:gd name="connsiteY3" fmla="*/ 2490106 h 2490106"/>
                <a:gd name="connsiteX0" fmla="*/ 0 w 3617934"/>
                <a:gd name="connsiteY0" fmla="*/ 2490106 h 2490106"/>
                <a:gd name="connsiteX1" fmla="*/ 18788 w 3617934"/>
                <a:gd name="connsiteY1" fmla="*/ 24699 h 2490106"/>
                <a:gd name="connsiteX2" fmla="*/ 3617934 w 3617934"/>
                <a:gd name="connsiteY2" fmla="*/ 27446 h 2490106"/>
                <a:gd name="connsiteX3" fmla="*/ 0 w 3617934"/>
                <a:gd name="connsiteY3" fmla="*/ 2490106 h 24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7934" h="2490106">
                  <a:moveTo>
                    <a:pt x="0" y="2490106"/>
                  </a:moveTo>
                  <a:cubicBezTo>
                    <a:pt x="0" y="795510"/>
                    <a:pt x="12525" y="1819708"/>
                    <a:pt x="18788" y="24699"/>
                  </a:cubicBezTo>
                  <a:cubicBezTo>
                    <a:pt x="673969" y="10994"/>
                    <a:pt x="1775564" y="-24703"/>
                    <a:pt x="3617934" y="27446"/>
                  </a:cubicBezTo>
                  <a:cubicBezTo>
                    <a:pt x="2273822" y="838847"/>
                    <a:pt x="1261650" y="1436977"/>
                    <a:pt x="0" y="2490106"/>
                  </a:cubicBezTo>
                  <a:close/>
                </a:path>
              </a:pathLst>
            </a:custGeom>
            <a:pattFill prst="pct25">
              <a:fgClr>
                <a:schemeClr val="tx1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0B58DA0-7BDF-44F6-AC5B-F92DF56875F5}" type="slidenum">
              <a:rPr lang="en-US"/>
              <a:pPr/>
              <a:t>21</a:t>
            </a:fld>
            <a:endParaRPr lang="en-US"/>
          </a:p>
        </p:txBody>
      </p:sp>
      <p:sp>
        <p:nvSpPr>
          <p:cNvPr id="18841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16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416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460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417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6063"/>
            <a:ext cx="48482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Line 56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" name="Picture 3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3877" y="36513"/>
            <a:ext cx="2073571" cy="657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38" y="863252"/>
            <a:ext cx="5256554" cy="657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1954356" y="1644179"/>
            <a:ext cx="6778940" cy="1252211"/>
            <a:chOff x="1954356" y="1644179"/>
            <a:chExt cx="6778940" cy="1252211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54356" y="1644179"/>
              <a:ext cx="6778940" cy="2778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96608" y="1962455"/>
              <a:ext cx="2469165" cy="2778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54356" y="2282174"/>
              <a:ext cx="3330788" cy="2629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2856" y="2560560"/>
              <a:ext cx="4647243" cy="3358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0" name="Group 79"/>
          <p:cNvGrpSpPr/>
          <p:nvPr/>
        </p:nvGrpSpPr>
        <p:grpSpPr>
          <a:xfrm>
            <a:off x="741096" y="4800600"/>
            <a:ext cx="2029536" cy="172494"/>
            <a:chOff x="741096" y="4800600"/>
            <a:chExt cx="2029536" cy="172494"/>
          </a:xfrm>
        </p:grpSpPr>
        <p:cxnSp>
          <p:nvCxnSpPr>
            <p:cNvPr id="69" name="Straight Arrow Connector 68"/>
            <p:cNvCxnSpPr/>
            <p:nvPr/>
          </p:nvCxnSpPr>
          <p:spPr bwMode="auto">
            <a:xfrm>
              <a:off x="1188720" y="4876800"/>
              <a:ext cx="1581912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914400" y="4876800"/>
              <a:ext cx="27432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096" y="4800600"/>
              <a:ext cx="135478" cy="17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76" name="Straight Arrow Connector 75"/>
          <p:cNvCxnSpPr/>
          <p:nvPr/>
        </p:nvCxnSpPr>
        <p:spPr bwMode="auto">
          <a:xfrm flipH="1">
            <a:off x="1603332" y="377552"/>
            <a:ext cx="5188020" cy="20819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 flipH="1">
            <a:off x="1447800" y="573220"/>
            <a:ext cx="155532" cy="40247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3" name="Group 82"/>
          <p:cNvGrpSpPr/>
          <p:nvPr/>
        </p:nvGrpSpPr>
        <p:grpSpPr>
          <a:xfrm>
            <a:off x="457200" y="3199356"/>
            <a:ext cx="6781800" cy="3443614"/>
            <a:chOff x="457200" y="3199356"/>
            <a:chExt cx="6781800" cy="3443614"/>
          </a:xfrm>
        </p:grpSpPr>
        <p:cxnSp>
          <p:nvCxnSpPr>
            <p:cNvPr id="67" name="Straight Arrow Connector 66"/>
            <p:cNvCxnSpPr/>
            <p:nvPr/>
          </p:nvCxnSpPr>
          <p:spPr bwMode="auto">
            <a:xfrm>
              <a:off x="1188720" y="5257800"/>
              <a:ext cx="54864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914400" y="5257800"/>
              <a:ext cx="27432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1188720" y="5248656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200" y="3199356"/>
              <a:ext cx="160363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2" name="Straight Arrow Connector 31"/>
            <p:cNvCxnSpPr/>
            <p:nvPr/>
          </p:nvCxnSpPr>
          <p:spPr bwMode="auto">
            <a:xfrm>
              <a:off x="457200" y="6172200"/>
              <a:ext cx="58521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3222" y="6103368"/>
              <a:ext cx="174941" cy="146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8" name="Straight Arrow Connector 37"/>
            <p:cNvCxnSpPr/>
            <p:nvPr/>
          </p:nvCxnSpPr>
          <p:spPr bwMode="auto">
            <a:xfrm>
              <a:off x="1188720" y="4041648"/>
              <a:ext cx="420624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0726" y="5179926"/>
              <a:ext cx="135972" cy="1857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8" name="Straight Arrow Connector 47"/>
            <p:cNvCxnSpPr>
              <a:endCxn id="51" idx="1"/>
            </p:cNvCxnSpPr>
            <p:nvPr/>
          </p:nvCxnSpPr>
          <p:spPr bwMode="auto">
            <a:xfrm>
              <a:off x="914400" y="4041648"/>
              <a:ext cx="274320" cy="319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914400" y="3429000"/>
              <a:ext cx="0" cy="320954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0973" y="3962400"/>
              <a:ext cx="135725" cy="172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5" name="Group 34"/>
            <p:cNvGrpSpPr/>
            <p:nvPr/>
          </p:nvGrpSpPr>
          <p:grpSpPr>
            <a:xfrm>
              <a:off x="914399" y="3806138"/>
              <a:ext cx="5344439" cy="2836832"/>
              <a:chOff x="914399" y="3806138"/>
              <a:chExt cx="5344439" cy="2836832"/>
            </a:xfrm>
          </p:grpSpPr>
          <p:sp>
            <p:nvSpPr>
              <p:cNvPr id="43" name="Freeform 42"/>
              <p:cNvSpPr/>
              <p:nvPr/>
            </p:nvSpPr>
            <p:spPr>
              <a:xfrm flipH="1">
                <a:off x="915444" y="3806138"/>
                <a:ext cx="5343394" cy="2378587"/>
              </a:xfrm>
              <a:custGeom>
                <a:avLst/>
                <a:gdLst>
                  <a:gd name="connsiteX0" fmla="*/ 0 w 375780"/>
                  <a:gd name="connsiteY0" fmla="*/ 388306 h 388306"/>
                  <a:gd name="connsiteX1" fmla="*/ 75156 w 375780"/>
                  <a:gd name="connsiteY1" fmla="*/ 275572 h 388306"/>
                  <a:gd name="connsiteX2" fmla="*/ 250520 w 375780"/>
                  <a:gd name="connsiteY2" fmla="*/ 112734 h 388306"/>
                  <a:gd name="connsiteX3" fmla="*/ 338202 w 375780"/>
                  <a:gd name="connsiteY3" fmla="*/ 37578 h 388306"/>
                  <a:gd name="connsiteX4" fmla="*/ 375780 w 375780"/>
                  <a:gd name="connsiteY4" fmla="*/ 0 h 388306"/>
                  <a:gd name="connsiteX0" fmla="*/ 0 w 377171"/>
                  <a:gd name="connsiteY0" fmla="*/ 388899 h 388899"/>
                  <a:gd name="connsiteX1" fmla="*/ 75156 w 377171"/>
                  <a:gd name="connsiteY1" fmla="*/ 276165 h 388899"/>
                  <a:gd name="connsiteX2" fmla="*/ 338202 w 377171"/>
                  <a:gd name="connsiteY2" fmla="*/ 38171 h 388899"/>
                  <a:gd name="connsiteX3" fmla="*/ 375780 w 377171"/>
                  <a:gd name="connsiteY3" fmla="*/ 593 h 388899"/>
                  <a:gd name="connsiteX0" fmla="*/ 0 w 380728"/>
                  <a:gd name="connsiteY0" fmla="*/ 393952 h 393952"/>
                  <a:gd name="connsiteX1" fmla="*/ 338202 w 380728"/>
                  <a:gd name="connsiteY1" fmla="*/ 43224 h 393952"/>
                  <a:gd name="connsiteX2" fmla="*/ 375780 w 380728"/>
                  <a:gd name="connsiteY2" fmla="*/ 5646 h 393952"/>
                  <a:gd name="connsiteX0" fmla="*/ 0 w 375780"/>
                  <a:gd name="connsiteY0" fmla="*/ 388306 h 388306"/>
                  <a:gd name="connsiteX1" fmla="*/ 375780 w 375780"/>
                  <a:gd name="connsiteY1" fmla="*/ 0 h 388306"/>
                  <a:gd name="connsiteX0" fmla="*/ 0 w 814191"/>
                  <a:gd name="connsiteY0" fmla="*/ 162837 h 162837"/>
                  <a:gd name="connsiteX1" fmla="*/ 814191 w 814191"/>
                  <a:gd name="connsiteY1" fmla="*/ 0 h 162837"/>
                  <a:gd name="connsiteX0" fmla="*/ 0 w 814191"/>
                  <a:gd name="connsiteY0" fmla="*/ 162837 h 162837"/>
                  <a:gd name="connsiteX1" fmla="*/ 368474 w 814191"/>
                  <a:gd name="connsiteY1" fmla="*/ 76199 h 162837"/>
                  <a:gd name="connsiteX2" fmla="*/ 814191 w 814191"/>
                  <a:gd name="connsiteY2" fmla="*/ 0 h 162837"/>
                  <a:gd name="connsiteX0" fmla="*/ 0 w 1139868"/>
                  <a:gd name="connsiteY0" fmla="*/ 0 h 915444"/>
                  <a:gd name="connsiteX1" fmla="*/ 694151 w 1139868"/>
                  <a:gd name="connsiteY1" fmla="*/ 915444 h 915444"/>
                  <a:gd name="connsiteX2" fmla="*/ 1139868 w 1139868"/>
                  <a:gd name="connsiteY2" fmla="*/ 839245 h 915444"/>
                  <a:gd name="connsiteX0" fmla="*/ 0 w 1615857"/>
                  <a:gd name="connsiteY0" fmla="*/ 75155 h 990599"/>
                  <a:gd name="connsiteX1" fmla="*/ 694151 w 1615857"/>
                  <a:gd name="connsiteY1" fmla="*/ 990599 h 990599"/>
                  <a:gd name="connsiteX2" fmla="*/ 1615857 w 1615857"/>
                  <a:gd name="connsiteY2" fmla="*/ 0 h 990599"/>
                  <a:gd name="connsiteX0" fmla="*/ 0 w 1615857"/>
                  <a:gd name="connsiteY0" fmla="*/ 75155 h 990785"/>
                  <a:gd name="connsiteX1" fmla="*/ 694151 w 1615857"/>
                  <a:gd name="connsiteY1" fmla="*/ 990599 h 990785"/>
                  <a:gd name="connsiteX2" fmla="*/ 1615857 w 1615857"/>
                  <a:gd name="connsiteY2" fmla="*/ 0 h 990785"/>
                  <a:gd name="connsiteX0" fmla="*/ 0 w 1615857"/>
                  <a:gd name="connsiteY0" fmla="*/ 75155 h 990785"/>
                  <a:gd name="connsiteX1" fmla="*/ 694151 w 1615857"/>
                  <a:gd name="connsiteY1" fmla="*/ 990599 h 990785"/>
                  <a:gd name="connsiteX2" fmla="*/ 1615857 w 1615857"/>
                  <a:gd name="connsiteY2" fmla="*/ 0 h 990785"/>
                  <a:gd name="connsiteX0" fmla="*/ 0 w 1615857"/>
                  <a:gd name="connsiteY0" fmla="*/ 75155 h 990785"/>
                  <a:gd name="connsiteX1" fmla="*/ 694151 w 1615857"/>
                  <a:gd name="connsiteY1" fmla="*/ 990599 h 990785"/>
                  <a:gd name="connsiteX2" fmla="*/ 1615857 w 1615857"/>
                  <a:gd name="connsiteY2" fmla="*/ 0 h 990785"/>
                  <a:gd name="connsiteX0" fmla="*/ 0 w 921706"/>
                  <a:gd name="connsiteY0" fmla="*/ 990599 h 990599"/>
                  <a:gd name="connsiteX1" fmla="*/ 921706 w 921706"/>
                  <a:gd name="connsiteY1" fmla="*/ 0 h 990599"/>
                  <a:gd name="connsiteX0" fmla="*/ 0 w 921706"/>
                  <a:gd name="connsiteY0" fmla="*/ 990599 h 990599"/>
                  <a:gd name="connsiteX1" fmla="*/ 921706 w 921706"/>
                  <a:gd name="connsiteY1" fmla="*/ 0 h 990599"/>
                  <a:gd name="connsiteX0" fmla="*/ 0 w 909180"/>
                  <a:gd name="connsiteY0" fmla="*/ 927969 h 927969"/>
                  <a:gd name="connsiteX1" fmla="*/ 909180 w 909180"/>
                  <a:gd name="connsiteY1" fmla="*/ 0 h 927969"/>
                  <a:gd name="connsiteX0" fmla="*/ 0 w 921706"/>
                  <a:gd name="connsiteY0" fmla="*/ 0 h 2849926"/>
                  <a:gd name="connsiteX1" fmla="*/ 921706 w 921706"/>
                  <a:gd name="connsiteY1" fmla="*/ 2849852 h 2849926"/>
                  <a:gd name="connsiteX0" fmla="*/ 0 w 921706"/>
                  <a:gd name="connsiteY0" fmla="*/ 0 h 2849852"/>
                  <a:gd name="connsiteX1" fmla="*/ 921706 w 921706"/>
                  <a:gd name="connsiteY1" fmla="*/ 2849852 h 2849852"/>
                  <a:gd name="connsiteX0" fmla="*/ 0 w 5343394"/>
                  <a:gd name="connsiteY0" fmla="*/ 0 h 4880111"/>
                  <a:gd name="connsiteX1" fmla="*/ 5343394 w 5343394"/>
                  <a:gd name="connsiteY1" fmla="*/ 4880111 h 4880111"/>
                  <a:gd name="connsiteX0" fmla="*/ 0 w 5343394"/>
                  <a:gd name="connsiteY0" fmla="*/ 0 h 4880111"/>
                  <a:gd name="connsiteX1" fmla="*/ 4279726 w 5343394"/>
                  <a:gd name="connsiteY1" fmla="*/ 3267472 h 4880111"/>
                  <a:gd name="connsiteX2" fmla="*/ 5343394 w 5343394"/>
                  <a:gd name="connsiteY2" fmla="*/ 4880111 h 4880111"/>
                  <a:gd name="connsiteX0" fmla="*/ 0 w 5376157"/>
                  <a:gd name="connsiteY0" fmla="*/ 0 h 4880111"/>
                  <a:gd name="connsiteX1" fmla="*/ 4279726 w 5376157"/>
                  <a:gd name="connsiteY1" fmla="*/ 3267472 h 4880111"/>
                  <a:gd name="connsiteX2" fmla="*/ 5343394 w 5376157"/>
                  <a:gd name="connsiteY2" fmla="*/ 4880111 h 4880111"/>
                  <a:gd name="connsiteX0" fmla="*/ 0 w 5343394"/>
                  <a:gd name="connsiteY0" fmla="*/ 0 h 4880111"/>
                  <a:gd name="connsiteX1" fmla="*/ 4279726 w 5343394"/>
                  <a:gd name="connsiteY1" fmla="*/ 3267472 h 4880111"/>
                  <a:gd name="connsiteX2" fmla="*/ 5343394 w 5343394"/>
                  <a:gd name="connsiteY2" fmla="*/ 4880111 h 4880111"/>
                  <a:gd name="connsiteX0" fmla="*/ 0 w 5343394"/>
                  <a:gd name="connsiteY0" fmla="*/ 0 h 4880111"/>
                  <a:gd name="connsiteX1" fmla="*/ 4467616 w 5343394"/>
                  <a:gd name="connsiteY1" fmla="*/ 2984777 h 4880111"/>
                  <a:gd name="connsiteX2" fmla="*/ 5343394 w 5343394"/>
                  <a:gd name="connsiteY2" fmla="*/ 4880111 h 4880111"/>
                  <a:gd name="connsiteX0" fmla="*/ 0 w 5343394"/>
                  <a:gd name="connsiteY0" fmla="*/ 0 h 4880111"/>
                  <a:gd name="connsiteX1" fmla="*/ 4517720 w 5343394"/>
                  <a:gd name="connsiteY1" fmla="*/ 3010476 h 4880111"/>
                  <a:gd name="connsiteX2" fmla="*/ 5343394 w 5343394"/>
                  <a:gd name="connsiteY2" fmla="*/ 4880111 h 4880111"/>
                  <a:gd name="connsiteX0" fmla="*/ 0 w 5343394"/>
                  <a:gd name="connsiteY0" fmla="*/ 0 h 4880111"/>
                  <a:gd name="connsiteX1" fmla="*/ 4517720 w 5343394"/>
                  <a:gd name="connsiteY1" fmla="*/ 3010476 h 4880111"/>
                  <a:gd name="connsiteX2" fmla="*/ 5343394 w 5343394"/>
                  <a:gd name="connsiteY2" fmla="*/ 4880111 h 4880111"/>
                  <a:gd name="connsiteX0" fmla="*/ 0 w 5343394"/>
                  <a:gd name="connsiteY0" fmla="*/ 0 h 4880111"/>
                  <a:gd name="connsiteX1" fmla="*/ 4517720 w 5343394"/>
                  <a:gd name="connsiteY1" fmla="*/ 3010476 h 4880111"/>
                  <a:gd name="connsiteX2" fmla="*/ 5343394 w 5343394"/>
                  <a:gd name="connsiteY2" fmla="*/ 4880111 h 4880111"/>
                  <a:gd name="connsiteX0" fmla="*/ 0 w 5343394"/>
                  <a:gd name="connsiteY0" fmla="*/ 0 h 4880111"/>
                  <a:gd name="connsiteX1" fmla="*/ 4480142 w 5343394"/>
                  <a:gd name="connsiteY1" fmla="*/ 2933376 h 4880111"/>
                  <a:gd name="connsiteX2" fmla="*/ 5343394 w 5343394"/>
                  <a:gd name="connsiteY2" fmla="*/ 4880111 h 4880111"/>
                  <a:gd name="connsiteX0" fmla="*/ 0 w 5343394"/>
                  <a:gd name="connsiteY0" fmla="*/ 0 h 4880111"/>
                  <a:gd name="connsiteX1" fmla="*/ 4292252 w 5343394"/>
                  <a:gd name="connsiteY1" fmla="*/ 2779180 h 4880111"/>
                  <a:gd name="connsiteX2" fmla="*/ 5343394 w 5343394"/>
                  <a:gd name="connsiteY2" fmla="*/ 4880111 h 4880111"/>
                  <a:gd name="connsiteX0" fmla="*/ 0 w 5343394"/>
                  <a:gd name="connsiteY0" fmla="*/ 0 h 4880111"/>
                  <a:gd name="connsiteX1" fmla="*/ 4292252 w 5343394"/>
                  <a:gd name="connsiteY1" fmla="*/ 2779180 h 4880111"/>
                  <a:gd name="connsiteX2" fmla="*/ 5343394 w 5343394"/>
                  <a:gd name="connsiteY2" fmla="*/ 4880111 h 4880111"/>
                  <a:gd name="connsiteX0" fmla="*/ 0 w 5343394"/>
                  <a:gd name="connsiteY0" fmla="*/ 0 h 4880111"/>
                  <a:gd name="connsiteX1" fmla="*/ 4292252 w 5343394"/>
                  <a:gd name="connsiteY1" fmla="*/ 2779180 h 4880111"/>
                  <a:gd name="connsiteX2" fmla="*/ 5343394 w 5343394"/>
                  <a:gd name="connsiteY2" fmla="*/ 4880111 h 4880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43394" h="4880111">
                    <a:moveTo>
                      <a:pt x="0" y="0"/>
                    </a:moveTo>
                    <a:cubicBezTo>
                      <a:pt x="1581063" y="823596"/>
                      <a:pt x="3951266" y="2495274"/>
                      <a:pt x="4292252" y="2779180"/>
                    </a:cubicBezTo>
                    <a:cubicBezTo>
                      <a:pt x="4633238" y="3063086"/>
                      <a:pt x="5324258" y="3612184"/>
                      <a:pt x="5343394" y="4880111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flipH="1" flipV="1">
                <a:off x="914399" y="6149194"/>
                <a:ext cx="201168" cy="493776"/>
              </a:xfrm>
              <a:custGeom>
                <a:avLst/>
                <a:gdLst>
                  <a:gd name="connsiteX0" fmla="*/ 0 w 375780"/>
                  <a:gd name="connsiteY0" fmla="*/ 388306 h 388306"/>
                  <a:gd name="connsiteX1" fmla="*/ 75156 w 375780"/>
                  <a:gd name="connsiteY1" fmla="*/ 275572 h 388306"/>
                  <a:gd name="connsiteX2" fmla="*/ 250520 w 375780"/>
                  <a:gd name="connsiteY2" fmla="*/ 112734 h 388306"/>
                  <a:gd name="connsiteX3" fmla="*/ 338202 w 375780"/>
                  <a:gd name="connsiteY3" fmla="*/ 37578 h 388306"/>
                  <a:gd name="connsiteX4" fmla="*/ 375780 w 375780"/>
                  <a:gd name="connsiteY4" fmla="*/ 0 h 388306"/>
                  <a:gd name="connsiteX0" fmla="*/ 0 w 377171"/>
                  <a:gd name="connsiteY0" fmla="*/ 388899 h 388899"/>
                  <a:gd name="connsiteX1" fmla="*/ 75156 w 377171"/>
                  <a:gd name="connsiteY1" fmla="*/ 276165 h 388899"/>
                  <a:gd name="connsiteX2" fmla="*/ 338202 w 377171"/>
                  <a:gd name="connsiteY2" fmla="*/ 38171 h 388899"/>
                  <a:gd name="connsiteX3" fmla="*/ 375780 w 377171"/>
                  <a:gd name="connsiteY3" fmla="*/ 593 h 388899"/>
                  <a:gd name="connsiteX0" fmla="*/ 0 w 380728"/>
                  <a:gd name="connsiteY0" fmla="*/ 393952 h 393952"/>
                  <a:gd name="connsiteX1" fmla="*/ 338202 w 380728"/>
                  <a:gd name="connsiteY1" fmla="*/ 43224 h 393952"/>
                  <a:gd name="connsiteX2" fmla="*/ 375780 w 380728"/>
                  <a:gd name="connsiteY2" fmla="*/ 5646 h 393952"/>
                  <a:gd name="connsiteX0" fmla="*/ 0 w 375780"/>
                  <a:gd name="connsiteY0" fmla="*/ 388306 h 388306"/>
                  <a:gd name="connsiteX1" fmla="*/ 375780 w 375780"/>
                  <a:gd name="connsiteY1" fmla="*/ 0 h 388306"/>
                  <a:gd name="connsiteX0" fmla="*/ 0 w 814191"/>
                  <a:gd name="connsiteY0" fmla="*/ 162837 h 162837"/>
                  <a:gd name="connsiteX1" fmla="*/ 814191 w 814191"/>
                  <a:gd name="connsiteY1" fmla="*/ 0 h 162837"/>
                  <a:gd name="connsiteX0" fmla="*/ 0 w 814191"/>
                  <a:gd name="connsiteY0" fmla="*/ 162837 h 162837"/>
                  <a:gd name="connsiteX1" fmla="*/ 368474 w 814191"/>
                  <a:gd name="connsiteY1" fmla="*/ 76199 h 162837"/>
                  <a:gd name="connsiteX2" fmla="*/ 814191 w 814191"/>
                  <a:gd name="connsiteY2" fmla="*/ 0 h 162837"/>
                  <a:gd name="connsiteX0" fmla="*/ 0 w 1139868"/>
                  <a:gd name="connsiteY0" fmla="*/ 0 h 915444"/>
                  <a:gd name="connsiteX1" fmla="*/ 694151 w 1139868"/>
                  <a:gd name="connsiteY1" fmla="*/ 915444 h 915444"/>
                  <a:gd name="connsiteX2" fmla="*/ 1139868 w 1139868"/>
                  <a:gd name="connsiteY2" fmla="*/ 839245 h 915444"/>
                  <a:gd name="connsiteX0" fmla="*/ 0 w 1615857"/>
                  <a:gd name="connsiteY0" fmla="*/ 75155 h 990599"/>
                  <a:gd name="connsiteX1" fmla="*/ 694151 w 1615857"/>
                  <a:gd name="connsiteY1" fmla="*/ 990599 h 990599"/>
                  <a:gd name="connsiteX2" fmla="*/ 1615857 w 1615857"/>
                  <a:gd name="connsiteY2" fmla="*/ 0 h 990599"/>
                  <a:gd name="connsiteX0" fmla="*/ 0 w 1615857"/>
                  <a:gd name="connsiteY0" fmla="*/ 75155 h 990785"/>
                  <a:gd name="connsiteX1" fmla="*/ 694151 w 1615857"/>
                  <a:gd name="connsiteY1" fmla="*/ 990599 h 990785"/>
                  <a:gd name="connsiteX2" fmla="*/ 1615857 w 1615857"/>
                  <a:gd name="connsiteY2" fmla="*/ 0 h 990785"/>
                  <a:gd name="connsiteX0" fmla="*/ 0 w 1615857"/>
                  <a:gd name="connsiteY0" fmla="*/ 75155 h 990785"/>
                  <a:gd name="connsiteX1" fmla="*/ 694151 w 1615857"/>
                  <a:gd name="connsiteY1" fmla="*/ 990599 h 990785"/>
                  <a:gd name="connsiteX2" fmla="*/ 1615857 w 1615857"/>
                  <a:gd name="connsiteY2" fmla="*/ 0 h 990785"/>
                  <a:gd name="connsiteX0" fmla="*/ 0 w 1615857"/>
                  <a:gd name="connsiteY0" fmla="*/ 75155 h 990785"/>
                  <a:gd name="connsiteX1" fmla="*/ 694151 w 1615857"/>
                  <a:gd name="connsiteY1" fmla="*/ 990599 h 990785"/>
                  <a:gd name="connsiteX2" fmla="*/ 1615857 w 1615857"/>
                  <a:gd name="connsiteY2" fmla="*/ 0 h 990785"/>
                  <a:gd name="connsiteX0" fmla="*/ 0 w 921706"/>
                  <a:gd name="connsiteY0" fmla="*/ 990599 h 990599"/>
                  <a:gd name="connsiteX1" fmla="*/ 921706 w 921706"/>
                  <a:gd name="connsiteY1" fmla="*/ 0 h 990599"/>
                  <a:gd name="connsiteX0" fmla="*/ 0 w 921706"/>
                  <a:gd name="connsiteY0" fmla="*/ 990599 h 990599"/>
                  <a:gd name="connsiteX1" fmla="*/ 921706 w 921706"/>
                  <a:gd name="connsiteY1" fmla="*/ 0 h 990599"/>
                  <a:gd name="connsiteX0" fmla="*/ 0 w 909180"/>
                  <a:gd name="connsiteY0" fmla="*/ 927969 h 927969"/>
                  <a:gd name="connsiteX1" fmla="*/ 909180 w 909180"/>
                  <a:gd name="connsiteY1" fmla="*/ 0 h 927969"/>
                  <a:gd name="connsiteX0" fmla="*/ 0 w 921706"/>
                  <a:gd name="connsiteY0" fmla="*/ 0 h 2849926"/>
                  <a:gd name="connsiteX1" fmla="*/ 921706 w 921706"/>
                  <a:gd name="connsiteY1" fmla="*/ 2849852 h 2849926"/>
                  <a:gd name="connsiteX0" fmla="*/ 0 w 921706"/>
                  <a:gd name="connsiteY0" fmla="*/ 0 h 2849852"/>
                  <a:gd name="connsiteX1" fmla="*/ 921706 w 921706"/>
                  <a:gd name="connsiteY1" fmla="*/ 2849852 h 2849852"/>
                  <a:gd name="connsiteX0" fmla="*/ 0 w 5343394"/>
                  <a:gd name="connsiteY0" fmla="*/ 0 h 4880111"/>
                  <a:gd name="connsiteX1" fmla="*/ 5343394 w 5343394"/>
                  <a:gd name="connsiteY1" fmla="*/ 4880111 h 4880111"/>
                  <a:gd name="connsiteX0" fmla="*/ 0 w 5343394"/>
                  <a:gd name="connsiteY0" fmla="*/ 0 h 4880111"/>
                  <a:gd name="connsiteX1" fmla="*/ 4279726 w 5343394"/>
                  <a:gd name="connsiteY1" fmla="*/ 3267472 h 4880111"/>
                  <a:gd name="connsiteX2" fmla="*/ 5343394 w 5343394"/>
                  <a:gd name="connsiteY2" fmla="*/ 4880111 h 4880111"/>
                  <a:gd name="connsiteX0" fmla="*/ 0 w 5376157"/>
                  <a:gd name="connsiteY0" fmla="*/ 0 h 4880111"/>
                  <a:gd name="connsiteX1" fmla="*/ 4279726 w 5376157"/>
                  <a:gd name="connsiteY1" fmla="*/ 3267472 h 4880111"/>
                  <a:gd name="connsiteX2" fmla="*/ 5343394 w 5376157"/>
                  <a:gd name="connsiteY2" fmla="*/ 4880111 h 4880111"/>
                  <a:gd name="connsiteX0" fmla="*/ 0 w 5343394"/>
                  <a:gd name="connsiteY0" fmla="*/ 0 h 4880111"/>
                  <a:gd name="connsiteX1" fmla="*/ 4279726 w 5343394"/>
                  <a:gd name="connsiteY1" fmla="*/ 3267472 h 4880111"/>
                  <a:gd name="connsiteX2" fmla="*/ 5343394 w 5343394"/>
                  <a:gd name="connsiteY2" fmla="*/ 4880111 h 4880111"/>
                  <a:gd name="connsiteX0" fmla="*/ 0 w 5343394"/>
                  <a:gd name="connsiteY0" fmla="*/ 0 h 4880111"/>
                  <a:gd name="connsiteX1" fmla="*/ 4467616 w 5343394"/>
                  <a:gd name="connsiteY1" fmla="*/ 2984777 h 4880111"/>
                  <a:gd name="connsiteX2" fmla="*/ 5343394 w 5343394"/>
                  <a:gd name="connsiteY2" fmla="*/ 4880111 h 4880111"/>
                  <a:gd name="connsiteX0" fmla="*/ 0 w 5343394"/>
                  <a:gd name="connsiteY0" fmla="*/ 0 h 4880111"/>
                  <a:gd name="connsiteX1" fmla="*/ 4517720 w 5343394"/>
                  <a:gd name="connsiteY1" fmla="*/ 3010476 h 4880111"/>
                  <a:gd name="connsiteX2" fmla="*/ 5343394 w 5343394"/>
                  <a:gd name="connsiteY2" fmla="*/ 4880111 h 4880111"/>
                  <a:gd name="connsiteX0" fmla="*/ 0 w 5343394"/>
                  <a:gd name="connsiteY0" fmla="*/ 0 h 4880111"/>
                  <a:gd name="connsiteX1" fmla="*/ 4517720 w 5343394"/>
                  <a:gd name="connsiteY1" fmla="*/ 3010476 h 4880111"/>
                  <a:gd name="connsiteX2" fmla="*/ 5343394 w 5343394"/>
                  <a:gd name="connsiteY2" fmla="*/ 4880111 h 4880111"/>
                  <a:gd name="connsiteX0" fmla="*/ 0 w 5343394"/>
                  <a:gd name="connsiteY0" fmla="*/ 0 h 4880111"/>
                  <a:gd name="connsiteX1" fmla="*/ 4517720 w 5343394"/>
                  <a:gd name="connsiteY1" fmla="*/ 3010476 h 4880111"/>
                  <a:gd name="connsiteX2" fmla="*/ 5343394 w 5343394"/>
                  <a:gd name="connsiteY2" fmla="*/ 4880111 h 4880111"/>
                  <a:gd name="connsiteX0" fmla="*/ 0 w 5343394"/>
                  <a:gd name="connsiteY0" fmla="*/ 0 h 4880111"/>
                  <a:gd name="connsiteX1" fmla="*/ 4480142 w 5343394"/>
                  <a:gd name="connsiteY1" fmla="*/ 2933376 h 4880111"/>
                  <a:gd name="connsiteX2" fmla="*/ 5343394 w 5343394"/>
                  <a:gd name="connsiteY2" fmla="*/ 4880111 h 4880111"/>
                  <a:gd name="connsiteX0" fmla="*/ 0 w 5343394"/>
                  <a:gd name="connsiteY0" fmla="*/ 0 h 4880111"/>
                  <a:gd name="connsiteX1" fmla="*/ 4292252 w 5343394"/>
                  <a:gd name="connsiteY1" fmla="*/ 2779180 h 4880111"/>
                  <a:gd name="connsiteX2" fmla="*/ 5343394 w 5343394"/>
                  <a:gd name="connsiteY2" fmla="*/ 4880111 h 4880111"/>
                  <a:gd name="connsiteX0" fmla="*/ 0 w 5343394"/>
                  <a:gd name="connsiteY0" fmla="*/ 0 h 4880111"/>
                  <a:gd name="connsiteX1" fmla="*/ 4292252 w 5343394"/>
                  <a:gd name="connsiteY1" fmla="*/ 2779180 h 4880111"/>
                  <a:gd name="connsiteX2" fmla="*/ 5343394 w 5343394"/>
                  <a:gd name="connsiteY2" fmla="*/ 4880111 h 4880111"/>
                  <a:gd name="connsiteX0" fmla="*/ 0 w 5343394"/>
                  <a:gd name="connsiteY0" fmla="*/ 0 h 4880111"/>
                  <a:gd name="connsiteX1" fmla="*/ 4292252 w 5343394"/>
                  <a:gd name="connsiteY1" fmla="*/ 2779180 h 4880111"/>
                  <a:gd name="connsiteX2" fmla="*/ 5343394 w 5343394"/>
                  <a:gd name="connsiteY2" fmla="*/ 4880111 h 4880111"/>
                  <a:gd name="connsiteX0" fmla="*/ 0 w 1051142"/>
                  <a:gd name="connsiteY0" fmla="*/ 0 h 2100931"/>
                  <a:gd name="connsiteX1" fmla="*/ 1051142 w 1051142"/>
                  <a:gd name="connsiteY1" fmla="*/ 2100931 h 2100931"/>
                  <a:gd name="connsiteX0" fmla="*/ 0 w 1051142"/>
                  <a:gd name="connsiteY0" fmla="*/ 0 h 2100931"/>
                  <a:gd name="connsiteX1" fmla="*/ 628389 w 1051142"/>
                  <a:gd name="connsiteY1" fmla="*/ 636705 h 2100931"/>
                  <a:gd name="connsiteX2" fmla="*/ 1051142 w 1051142"/>
                  <a:gd name="connsiteY2" fmla="*/ 2100931 h 2100931"/>
                  <a:gd name="connsiteX0" fmla="*/ 0 w 1051142"/>
                  <a:gd name="connsiteY0" fmla="*/ 0 h 2100931"/>
                  <a:gd name="connsiteX1" fmla="*/ 628389 w 1051142"/>
                  <a:gd name="connsiteY1" fmla="*/ 636705 h 2100931"/>
                  <a:gd name="connsiteX2" fmla="*/ 1051142 w 1051142"/>
                  <a:gd name="connsiteY2" fmla="*/ 2100931 h 2100931"/>
                  <a:gd name="connsiteX0" fmla="*/ 0 w 1051142"/>
                  <a:gd name="connsiteY0" fmla="*/ 0 h 2100931"/>
                  <a:gd name="connsiteX1" fmla="*/ 628389 w 1051142"/>
                  <a:gd name="connsiteY1" fmla="*/ 636705 h 2100931"/>
                  <a:gd name="connsiteX2" fmla="*/ 1051142 w 1051142"/>
                  <a:gd name="connsiteY2" fmla="*/ 2100931 h 2100931"/>
                  <a:gd name="connsiteX0" fmla="*/ 0 w 422753"/>
                  <a:gd name="connsiteY0" fmla="*/ 0 h 1464226"/>
                  <a:gd name="connsiteX1" fmla="*/ 422753 w 422753"/>
                  <a:gd name="connsiteY1" fmla="*/ 1464226 h 1464226"/>
                  <a:gd name="connsiteX0" fmla="*/ 0 w 184758"/>
                  <a:gd name="connsiteY0" fmla="*/ 0 h 873138"/>
                  <a:gd name="connsiteX1" fmla="*/ 184758 w 184758"/>
                  <a:gd name="connsiteY1" fmla="*/ 873138 h 873138"/>
                  <a:gd name="connsiteX0" fmla="*/ 0 w 184758"/>
                  <a:gd name="connsiteY0" fmla="*/ 0 h 873138"/>
                  <a:gd name="connsiteX1" fmla="*/ 184758 w 184758"/>
                  <a:gd name="connsiteY1" fmla="*/ 873138 h 873138"/>
                  <a:gd name="connsiteX0" fmla="*/ 0 w 189762"/>
                  <a:gd name="connsiteY0" fmla="*/ 0 h 873138"/>
                  <a:gd name="connsiteX1" fmla="*/ 184758 w 189762"/>
                  <a:gd name="connsiteY1" fmla="*/ 873138 h 873138"/>
                  <a:gd name="connsiteX0" fmla="*/ 0 w 193320"/>
                  <a:gd name="connsiteY0" fmla="*/ 0 h 873138"/>
                  <a:gd name="connsiteX1" fmla="*/ 184758 w 193320"/>
                  <a:gd name="connsiteY1" fmla="*/ 873138 h 873138"/>
                  <a:gd name="connsiteX0" fmla="*/ 0 w 217276"/>
                  <a:gd name="connsiteY0" fmla="*/ 0 h 1078735"/>
                  <a:gd name="connsiteX1" fmla="*/ 209810 w 217276"/>
                  <a:gd name="connsiteY1" fmla="*/ 1078735 h 1078735"/>
                  <a:gd name="connsiteX0" fmla="*/ 0 w 210022"/>
                  <a:gd name="connsiteY0" fmla="*/ 0 h 1078735"/>
                  <a:gd name="connsiteX1" fmla="*/ 209810 w 210022"/>
                  <a:gd name="connsiteY1" fmla="*/ 1078735 h 1078735"/>
                  <a:gd name="connsiteX0" fmla="*/ 0 w 209986"/>
                  <a:gd name="connsiteY0" fmla="*/ 0 h 1078735"/>
                  <a:gd name="connsiteX1" fmla="*/ 209810 w 209986"/>
                  <a:gd name="connsiteY1" fmla="*/ 1078735 h 1078735"/>
                  <a:gd name="connsiteX0" fmla="*/ 0 w 209810"/>
                  <a:gd name="connsiteY0" fmla="*/ 0 h 1078735"/>
                  <a:gd name="connsiteX1" fmla="*/ 209810 w 209810"/>
                  <a:gd name="connsiteY1" fmla="*/ 1078735 h 1078735"/>
                  <a:gd name="connsiteX0" fmla="*/ 0 w 209810"/>
                  <a:gd name="connsiteY0" fmla="*/ 0 h 1078735"/>
                  <a:gd name="connsiteX1" fmla="*/ 209810 w 209810"/>
                  <a:gd name="connsiteY1" fmla="*/ 1078735 h 1078735"/>
                  <a:gd name="connsiteX0" fmla="*/ 0 w 209810"/>
                  <a:gd name="connsiteY0" fmla="*/ 0 h 1078735"/>
                  <a:gd name="connsiteX1" fmla="*/ 209810 w 209810"/>
                  <a:gd name="connsiteY1" fmla="*/ 1078735 h 107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810" h="1078735">
                    <a:moveTo>
                      <a:pt x="0" y="0"/>
                    </a:moveTo>
                    <a:cubicBezTo>
                      <a:pt x="84741" y="241266"/>
                      <a:pt x="203200" y="564421"/>
                      <a:pt x="209810" y="1078735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0598" y="6216090"/>
              <a:ext cx="135478" cy="1850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0" name="Straight Arrow Connector 59"/>
            <p:cNvCxnSpPr/>
            <p:nvPr/>
          </p:nvCxnSpPr>
          <p:spPr bwMode="auto">
            <a:xfrm flipV="1">
              <a:off x="1188720" y="4032504"/>
              <a:ext cx="0" cy="123444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3411" y="3594970"/>
              <a:ext cx="935589" cy="3358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1" name="Arc 59"/>
            <p:cNvSpPr>
              <a:spLocks/>
            </p:cNvSpPr>
            <p:nvPr/>
          </p:nvSpPr>
          <p:spPr bwMode="auto">
            <a:xfrm>
              <a:off x="752823" y="3606927"/>
              <a:ext cx="365125" cy="182562"/>
            </a:xfrm>
            <a:custGeom>
              <a:avLst/>
              <a:gdLst>
                <a:gd name="G0" fmla="+- 21600 0 0"/>
                <a:gd name="G1" fmla="+- 20994 0 0"/>
                <a:gd name="G2" fmla="+- 21600 0 0"/>
                <a:gd name="T0" fmla="*/ 26682 w 43200"/>
                <a:gd name="T1" fmla="*/ 0 h 42594"/>
                <a:gd name="T2" fmla="*/ 15407 w 43200"/>
                <a:gd name="T3" fmla="*/ 301 h 42594"/>
                <a:gd name="T4" fmla="*/ 21600 w 43200"/>
                <a:gd name="T5" fmla="*/ 20994 h 4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594" fill="none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</a:path>
                <a:path w="43200" h="42594" stroke="0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  <a:lnTo>
                    <a:pt x="21600" y="20994"/>
                  </a:lnTo>
                  <a:close/>
                </a:path>
              </a:pathLst>
            </a:cu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" name="Rectangle 43"/>
          <p:cNvSpPr>
            <a:spLocks noChangeArrowheads="1"/>
          </p:cNvSpPr>
          <p:nvPr/>
        </p:nvSpPr>
        <p:spPr bwMode="auto">
          <a:xfrm>
            <a:off x="7848600" y="261689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6618157" y="2959274"/>
            <a:ext cx="2411021" cy="506642"/>
            <a:chOff x="6580579" y="3760558"/>
            <a:chExt cx="2411021" cy="506642"/>
          </a:xfrm>
        </p:grpSpPr>
        <p:pic>
          <p:nvPicPr>
            <p:cNvPr id="96" name="Picture 4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0634" y="3760558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0579" y="4036783"/>
              <a:ext cx="2411021" cy="2304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9" name="Group 105"/>
          <p:cNvGrpSpPr>
            <a:grpSpLocks/>
          </p:cNvGrpSpPr>
          <p:nvPr/>
        </p:nvGrpSpPr>
        <p:grpSpPr bwMode="auto">
          <a:xfrm>
            <a:off x="7848600" y="3581400"/>
            <a:ext cx="914400" cy="914400"/>
            <a:chOff x="4853" y="1680"/>
            <a:chExt cx="576" cy="576"/>
          </a:xfrm>
        </p:grpSpPr>
        <p:sp>
          <p:nvSpPr>
            <p:cNvPr id="100" name="AutoShape 106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Text Box 107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8636" y="3383280"/>
            <a:ext cx="1230369" cy="1482792"/>
            <a:chOff x="1348636" y="3383280"/>
            <a:chExt cx="1230369" cy="1482792"/>
          </a:xfrm>
        </p:grpSpPr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48636" y="3383280"/>
              <a:ext cx="1230369" cy="2011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6" name="Straight Arrow Connector 55"/>
            <p:cNvCxnSpPr/>
            <p:nvPr/>
          </p:nvCxnSpPr>
          <p:spPr bwMode="auto">
            <a:xfrm flipH="1">
              <a:off x="1979676" y="3585912"/>
              <a:ext cx="0" cy="128016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8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47B9-0916-4F90-AC29-EB45072AADC0}" type="slidenum">
              <a:rPr lang="en-US"/>
              <a:pPr/>
              <a:t>3</a:t>
            </a:fld>
            <a:endParaRPr lang="en-US"/>
          </a:p>
        </p:txBody>
      </p:sp>
      <p:pic>
        <p:nvPicPr>
          <p:cNvPr id="1859642" name="Picture 5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8096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9643" name="Picture 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2563"/>
            <a:ext cx="179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9644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"/>
            <a:ext cx="528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9645" name="Picture 6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863"/>
            <a:ext cx="59086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9646" name="Picture 6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59658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9647" name="Picture 6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3863"/>
            <a:ext cx="15462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9648" name="Picture 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762000"/>
            <a:ext cx="14874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9649" name="Picture 6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3788"/>
            <a:ext cx="63881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9650" name="Picture 6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1095375"/>
            <a:ext cx="19986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9651" name="Picture 6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5069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9630" name="Group 46"/>
          <p:cNvGrpSpPr>
            <a:grpSpLocks/>
          </p:cNvGrpSpPr>
          <p:nvPr/>
        </p:nvGrpSpPr>
        <p:grpSpPr bwMode="auto">
          <a:xfrm>
            <a:off x="401638" y="3948113"/>
            <a:ext cx="3582987" cy="1773237"/>
            <a:chOff x="253" y="2487"/>
            <a:chExt cx="2257" cy="1117"/>
          </a:xfrm>
        </p:grpSpPr>
        <p:sp>
          <p:nvSpPr>
            <p:cNvPr id="1859616" name="Line 32"/>
            <p:cNvSpPr>
              <a:spLocks noChangeShapeType="1"/>
            </p:cNvSpPr>
            <p:nvPr/>
          </p:nvSpPr>
          <p:spPr bwMode="auto">
            <a:xfrm>
              <a:off x="480" y="2928"/>
              <a:ext cx="168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17" name="Line 33"/>
            <p:cNvSpPr>
              <a:spLocks noChangeAspect="1" noChangeShapeType="1"/>
            </p:cNvSpPr>
            <p:nvPr/>
          </p:nvSpPr>
          <p:spPr bwMode="auto">
            <a:xfrm>
              <a:off x="253" y="2487"/>
              <a:ext cx="559" cy="111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18" name="Line 34"/>
            <p:cNvSpPr>
              <a:spLocks noChangeShapeType="1"/>
            </p:cNvSpPr>
            <p:nvPr/>
          </p:nvSpPr>
          <p:spPr bwMode="auto">
            <a:xfrm>
              <a:off x="690" y="3351"/>
              <a:ext cx="1693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19" name="Line 35"/>
            <p:cNvSpPr>
              <a:spLocks noChangeShapeType="1"/>
            </p:cNvSpPr>
            <p:nvPr/>
          </p:nvSpPr>
          <p:spPr bwMode="auto">
            <a:xfrm>
              <a:off x="576" y="3120"/>
              <a:ext cx="168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20" name="Line 36"/>
            <p:cNvSpPr>
              <a:spLocks noChangeShapeType="1"/>
            </p:cNvSpPr>
            <p:nvPr/>
          </p:nvSpPr>
          <p:spPr bwMode="auto">
            <a:xfrm>
              <a:off x="384" y="2688"/>
              <a:ext cx="1658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21" name="Line 37"/>
            <p:cNvSpPr>
              <a:spLocks noChangeShapeType="1"/>
            </p:cNvSpPr>
            <p:nvPr/>
          </p:nvSpPr>
          <p:spPr bwMode="auto">
            <a:xfrm>
              <a:off x="489" y="2496"/>
              <a:ext cx="148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22" name="Line 38"/>
            <p:cNvSpPr>
              <a:spLocks noChangeShapeType="1"/>
            </p:cNvSpPr>
            <p:nvPr/>
          </p:nvSpPr>
          <p:spPr bwMode="auto">
            <a:xfrm>
              <a:off x="811" y="3600"/>
              <a:ext cx="1699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23" name="Line 39"/>
            <p:cNvSpPr>
              <a:spLocks noChangeShapeType="1"/>
            </p:cNvSpPr>
            <p:nvPr/>
          </p:nvSpPr>
          <p:spPr bwMode="auto">
            <a:xfrm>
              <a:off x="259" y="2493"/>
              <a:ext cx="219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24" name="Line 40"/>
            <p:cNvSpPr>
              <a:spLocks noChangeAspect="1" noChangeShapeType="1"/>
            </p:cNvSpPr>
            <p:nvPr/>
          </p:nvSpPr>
          <p:spPr bwMode="auto">
            <a:xfrm>
              <a:off x="2168" y="2928"/>
              <a:ext cx="334" cy="67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25" name="Line 41"/>
            <p:cNvSpPr>
              <a:spLocks noChangeAspect="1" noChangeShapeType="1"/>
            </p:cNvSpPr>
            <p:nvPr/>
          </p:nvSpPr>
          <p:spPr bwMode="auto">
            <a:xfrm>
              <a:off x="1946" y="2487"/>
              <a:ext cx="225" cy="45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9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03" name="Line 19"/>
          <p:cNvSpPr>
            <a:spLocks noChangeShapeType="1"/>
          </p:cNvSpPr>
          <p:nvPr/>
        </p:nvSpPr>
        <p:spPr bwMode="auto">
          <a:xfrm>
            <a:off x="2133600" y="6019800"/>
            <a:ext cx="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15" name="Arc 31"/>
          <p:cNvSpPr>
            <a:spLocks/>
          </p:cNvSpPr>
          <p:nvPr/>
        </p:nvSpPr>
        <p:spPr bwMode="auto">
          <a:xfrm>
            <a:off x="762000" y="5237163"/>
            <a:ext cx="2667000" cy="3603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9 w 43200"/>
              <a:gd name="T1" fmla="*/ 22898 h 22898"/>
              <a:gd name="T2" fmla="*/ 43200 w 43200"/>
              <a:gd name="T3" fmla="*/ 21592 h 22898"/>
              <a:gd name="T4" fmla="*/ 21600 w 43200"/>
              <a:gd name="T5" fmla="*/ 21600 h 22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898" fill="none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</a:path>
              <a:path w="43200" h="22898" stroke="0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26" name="Arc 42"/>
          <p:cNvSpPr>
            <a:spLocks/>
          </p:cNvSpPr>
          <p:nvPr/>
        </p:nvSpPr>
        <p:spPr bwMode="auto">
          <a:xfrm>
            <a:off x="762000" y="4267200"/>
            <a:ext cx="2651125" cy="3603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9 w 43200"/>
              <a:gd name="T1" fmla="*/ 22898 h 22898"/>
              <a:gd name="T2" fmla="*/ 43200 w 43200"/>
              <a:gd name="T3" fmla="*/ 21592 h 22898"/>
              <a:gd name="T4" fmla="*/ 21600 w 43200"/>
              <a:gd name="T5" fmla="*/ 21600 h 22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898" fill="none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</a:path>
              <a:path w="43200" h="22898" stroke="0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28" name="Line 44"/>
          <p:cNvSpPr>
            <a:spLocks noChangeShapeType="1"/>
          </p:cNvSpPr>
          <p:nvPr/>
        </p:nvSpPr>
        <p:spPr bwMode="auto">
          <a:xfrm flipH="1">
            <a:off x="5029200" y="685800"/>
            <a:ext cx="1905000" cy="396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29" name="Line 45"/>
          <p:cNvSpPr>
            <a:spLocks noChangeShapeType="1"/>
          </p:cNvSpPr>
          <p:nvPr/>
        </p:nvSpPr>
        <p:spPr bwMode="auto">
          <a:xfrm flipH="1">
            <a:off x="3473450" y="4648200"/>
            <a:ext cx="156368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34" name="Line 50"/>
          <p:cNvSpPr>
            <a:spLocks noChangeShapeType="1"/>
          </p:cNvSpPr>
          <p:nvPr/>
        </p:nvSpPr>
        <p:spPr bwMode="auto">
          <a:xfrm>
            <a:off x="3429000" y="4648200"/>
            <a:ext cx="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35" name="Line 51"/>
          <p:cNvSpPr>
            <a:spLocks noChangeShapeType="1"/>
          </p:cNvSpPr>
          <p:nvPr/>
        </p:nvSpPr>
        <p:spPr bwMode="auto">
          <a:xfrm>
            <a:off x="762000" y="4648200"/>
            <a:ext cx="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36" name="Arc 52"/>
          <p:cNvSpPr>
            <a:spLocks/>
          </p:cNvSpPr>
          <p:nvPr/>
        </p:nvSpPr>
        <p:spPr bwMode="auto">
          <a:xfrm flipV="1">
            <a:off x="762000" y="5538788"/>
            <a:ext cx="2667000" cy="3603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9 w 43200"/>
              <a:gd name="T1" fmla="*/ 22898 h 22898"/>
              <a:gd name="T2" fmla="*/ 43200 w 43200"/>
              <a:gd name="T3" fmla="*/ 21592 h 22898"/>
              <a:gd name="T4" fmla="*/ 21600 w 43200"/>
              <a:gd name="T5" fmla="*/ 21600 h 22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898" fill="none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</a:path>
              <a:path w="43200" h="22898" stroke="0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31" name="AutoShape 47"/>
          <p:cNvSpPr>
            <a:spLocks noChangeArrowheads="1"/>
          </p:cNvSpPr>
          <p:nvPr/>
        </p:nvSpPr>
        <p:spPr bwMode="auto">
          <a:xfrm>
            <a:off x="762000" y="2362200"/>
            <a:ext cx="2667000" cy="2590800"/>
          </a:xfrm>
          <a:prstGeom prst="can">
            <a:avLst>
              <a:gd name="adj" fmla="val 25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37" name="Rectangle 53"/>
          <p:cNvSpPr>
            <a:spLocks noChangeArrowheads="1"/>
          </p:cNvSpPr>
          <p:nvPr/>
        </p:nvSpPr>
        <p:spPr bwMode="auto">
          <a:xfrm>
            <a:off x="785813" y="4648200"/>
            <a:ext cx="2614612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04" name="Line 20"/>
          <p:cNvSpPr>
            <a:spLocks noChangeShapeType="1"/>
          </p:cNvSpPr>
          <p:nvPr/>
        </p:nvSpPr>
        <p:spPr bwMode="auto">
          <a:xfrm>
            <a:off x="2133600" y="2667000"/>
            <a:ext cx="0" cy="3352800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9638" name="Picture 5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8637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9639" name="Line 55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40" name="Line 56"/>
          <p:cNvSpPr>
            <a:spLocks noChangeShapeType="1"/>
          </p:cNvSpPr>
          <p:nvPr/>
        </p:nvSpPr>
        <p:spPr bwMode="auto">
          <a:xfrm flipV="1">
            <a:off x="2133600" y="1809750"/>
            <a:ext cx="0" cy="858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41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9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5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9626" grpId="0" animBg="1"/>
      <p:bldP spid="1859628" grpId="0" animBg="1"/>
      <p:bldP spid="1859629" grpId="0" animBg="1"/>
      <p:bldP spid="18596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8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8680-6C75-49BE-9404-C3727555D8D8}" type="slidenum">
              <a:rPr lang="en-US"/>
              <a:pPr/>
              <a:t>4</a:t>
            </a:fld>
            <a:endParaRPr lang="en-US"/>
          </a:p>
        </p:txBody>
      </p:sp>
      <p:pic>
        <p:nvPicPr>
          <p:cNvPr id="1858595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8096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596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2563"/>
            <a:ext cx="179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597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"/>
            <a:ext cx="528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598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863"/>
            <a:ext cx="59086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599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59658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600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3863"/>
            <a:ext cx="15462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601" name="Picture 4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762000"/>
            <a:ext cx="14874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602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3788"/>
            <a:ext cx="63881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603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1095375"/>
            <a:ext cx="19986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604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5069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85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576" name="Line 16"/>
          <p:cNvSpPr>
            <a:spLocks noChangeShapeType="1"/>
          </p:cNvSpPr>
          <p:nvPr/>
        </p:nvSpPr>
        <p:spPr bwMode="auto">
          <a:xfrm>
            <a:off x="762000" y="4648200"/>
            <a:ext cx="26670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577" name="Line 17"/>
          <p:cNvSpPr>
            <a:spLocks noChangeAspect="1" noChangeShapeType="1"/>
          </p:cNvSpPr>
          <p:nvPr/>
        </p:nvSpPr>
        <p:spPr bwMode="auto">
          <a:xfrm>
            <a:off x="401638" y="3948113"/>
            <a:ext cx="887412" cy="17732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580" name="Line 20"/>
          <p:cNvSpPr>
            <a:spLocks noChangeShapeType="1"/>
          </p:cNvSpPr>
          <p:nvPr/>
        </p:nvSpPr>
        <p:spPr bwMode="auto">
          <a:xfrm>
            <a:off x="1095375" y="5319713"/>
            <a:ext cx="268763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581" name="Line 21"/>
          <p:cNvSpPr>
            <a:spLocks noChangeShapeType="1"/>
          </p:cNvSpPr>
          <p:nvPr/>
        </p:nvSpPr>
        <p:spPr bwMode="auto">
          <a:xfrm>
            <a:off x="914400" y="4953000"/>
            <a:ext cx="2678113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582" name="Line 22"/>
          <p:cNvSpPr>
            <a:spLocks noChangeShapeType="1"/>
          </p:cNvSpPr>
          <p:nvPr/>
        </p:nvSpPr>
        <p:spPr bwMode="auto">
          <a:xfrm>
            <a:off x="609600" y="4267200"/>
            <a:ext cx="263207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583" name="Line 23"/>
          <p:cNvSpPr>
            <a:spLocks noChangeShapeType="1"/>
          </p:cNvSpPr>
          <p:nvPr/>
        </p:nvSpPr>
        <p:spPr bwMode="auto">
          <a:xfrm>
            <a:off x="776288" y="3962400"/>
            <a:ext cx="23495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586" name="Line 26"/>
          <p:cNvSpPr>
            <a:spLocks noChangeShapeType="1"/>
          </p:cNvSpPr>
          <p:nvPr/>
        </p:nvSpPr>
        <p:spPr bwMode="auto">
          <a:xfrm>
            <a:off x="1287463" y="5715000"/>
            <a:ext cx="26971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587" name="Line 27"/>
          <p:cNvSpPr>
            <a:spLocks noChangeShapeType="1"/>
          </p:cNvSpPr>
          <p:nvPr/>
        </p:nvSpPr>
        <p:spPr bwMode="auto">
          <a:xfrm>
            <a:off x="411163" y="3957638"/>
            <a:ext cx="3476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588" name="Line 28"/>
          <p:cNvSpPr>
            <a:spLocks noChangeAspect="1" noChangeShapeType="1"/>
          </p:cNvSpPr>
          <p:nvPr/>
        </p:nvSpPr>
        <p:spPr bwMode="auto">
          <a:xfrm>
            <a:off x="3441700" y="4648200"/>
            <a:ext cx="530225" cy="1069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589" name="Line 29"/>
          <p:cNvSpPr>
            <a:spLocks noChangeAspect="1" noChangeShapeType="1"/>
          </p:cNvSpPr>
          <p:nvPr/>
        </p:nvSpPr>
        <p:spPr bwMode="auto">
          <a:xfrm>
            <a:off x="3089275" y="3948113"/>
            <a:ext cx="357188" cy="722312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584" name="AutoShape 24"/>
          <p:cNvSpPr>
            <a:spLocks noChangeArrowheads="1"/>
          </p:cNvSpPr>
          <p:nvPr/>
        </p:nvSpPr>
        <p:spPr bwMode="auto">
          <a:xfrm>
            <a:off x="762000" y="2362200"/>
            <a:ext cx="2667000" cy="2590800"/>
          </a:xfrm>
          <a:prstGeom prst="can">
            <a:avLst>
              <a:gd name="adj" fmla="val 25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585" name="Arc 25"/>
          <p:cNvSpPr>
            <a:spLocks/>
          </p:cNvSpPr>
          <p:nvPr/>
        </p:nvSpPr>
        <p:spPr bwMode="auto">
          <a:xfrm>
            <a:off x="762000" y="4267200"/>
            <a:ext cx="2651125" cy="3603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9 w 43200"/>
              <a:gd name="T1" fmla="*/ 22898 h 22898"/>
              <a:gd name="T2" fmla="*/ 43200 w 43200"/>
              <a:gd name="T3" fmla="*/ 21592 h 22898"/>
              <a:gd name="T4" fmla="*/ 21600 w 43200"/>
              <a:gd name="T5" fmla="*/ 21600 h 22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898" fill="none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</a:path>
              <a:path w="43200" h="22898" stroke="0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590" name="Line 30"/>
          <p:cNvSpPr>
            <a:spLocks noChangeShapeType="1"/>
          </p:cNvSpPr>
          <p:nvPr/>
        </p:nvSpPr>
        <p:spPr bwMode="auto">
          <a:xfrm flipH="1">
            <a:off x="5029200" y="685800"/>
            <a:ext cx="1905000" cy="396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591" name="Line 31"/>
          <p:cNvSpPr>
            <a:spLocks noChangeShapeType="1"/>
          </p:cNvSpPr>
          <p:nvPr/>
        </p:nvSpPr>
        <p:spPr bwMode="auto">
          <a:xfrm flipH="1">
            <a:off x="3473450" y="4648200"/>
            <a:ext cx="156368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8592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8637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8593" name="Line 33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594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8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112C-E0FF-4F75-B1AC-BEB2CF241F45}" type="slidenum">
              <a:rPr lang="en-US"/>
              <a:pPr/>
              <a:t>5</a:t>
            </a:fld>
            <a:endParaRPr lang="en-US"/>
          </a:p>
        </p:txBody>
      </p:sp>
      <p:pic>
        <p:nvPicPr>
          <p:cNvPr id="1857613" name="Picture 7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8096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614" name="Picture 7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2563"/>
            <a:ext cx="179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615" name="Picture 7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"/>
            <a:ext cx="528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616" name="Picture 8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863"/>
            <a:ext cx="59086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617" name="Picture 8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59658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618" name="Picture 8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3863"/>
            <a:ext cx="15462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619" name="Picture 8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762000"/>
            <a:ext cx="14874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620" name="Picture 8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3788"/>
            <a:ext cx="63881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621" name="Picture 8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1095375"/>
            <a:ext cx="19986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622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5069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7611" name="Freeform 75"/>
          <p:cNvSpPr>
            <a:spLocks/>
          </p:cNvSpPr>
          <p:nvPr/>
        </p:nvSpPr>
        <p:spPr bwMode="auto">
          <a:xfrm>
            <a:off x="1911350" y="3844925"/>
            <a:ext cx="1511300" cy="431800"/>
          </a:xfrm>
          <a:custGeom>
            <a:avLst/>
            <a:gdLst>
              <a:gd name="T0" fmla="*/ 952 w 952"/>
              <a:gd name="T1" fmla="*/ 30 h 272"/>
              <a:gd name="T2" fmla="*/ 637 w 952"/>
              <a:gd name="T3" fmla="*/ 13 h 272"/>
              <a:gd name="T4" fmla="*/ 288 w 952"/>
              <a:gd name="T5" fmla="*/ 109 h 272"/>
              <a:gd name="T6" fmla="*/ 0 w 952"/>
              <a:gd name="T7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2" h="272">
                <a:moveTo>
                  <a:pt x="952" y="30"/>
                </a:moveTo>
                <a:cubicBezTo>
                  <a:pt x="900" y="27"/>
                  <a:pt x="748" y="0"/>
                  <a:pt x="637" y="13"/>
                </a:cubicBezTo>
                <a:cubicBezTo>
                  <a:pt x="526" y="26"/>
                  <a:pt x="394" y="66"/>
                  <a:pt x="288" y="109"/>
                </a:cubicBezTo>
                <a:cubicBezTo>
                  <a:pt x="182" y="152"/>
                  <a:pt x="60" y="238"/>
                  <a:pt x="0" y="272"/>
                </a:cubicBezTo>
              </a:path>
            </a:pathLst>
          </a:custGeom>
          <a:noFill/>
          <a:ln w="31750" cap="flat" cmpd="sng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72" name="Line 36"/>
          <p:cNvSpPr>
            <a:spLocks noChangeShapeType="1"/>
          </p:cNvSpPr>
          <p:nvPr/>
        </p:nvSpPr>
        <p:spPr bwMode="auto">
          <a:xfrm>
            <a:off x="762000" y="4648200"/>
            <a:ext cx="26670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73" name="Line 37"/>
          <p:cNvSpPr>
            <a:spLocks noChangeAspect="1" noChangeShapeType="1"/>
          </p:cNvSpPr>
          <p:nvPr/>
        </p:nvSpPr>
        <p:spPr bwMode="auto">
          <a:xfrm>
            <a:off x="401638" y="3948113"/>
            <a:ext cx="887412" cy="17732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74" name="Line 38"/>
          <p:cNvSpPr>
            <a:spLocks noChangeShapeType="1"/>
          </p:cNvSpPr>
          <p:nvPr/>
        </p:nvSpPr>
        <p:spPr bwMode="auto">
          <a:xfrm>
            <a:off x="1095375" y="5319713"/>
            <a:ext cx="268763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75" name="Line 39"/>
          <p:cNvSpPr>
            <a:spLocks noChangeShapeType="1"/>
          </p:cNvSpPr>
          <p:nvPr/>
        </p:nvSpPr>
        <p:spPr bwMode="auto">
          <a:xfrm>
            <a:off x="914400" y="4953000"/>
            <a:ext cx="2678113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76" name="Line 40"/>
          <p:cNvSpPr>
            <a:spLocks noChangeShapeType="1"/>
          </p:cNvSpPr>
          <p:nvPr/>
        </p:nvSpPr>
        <p:spPr bwMode="auto">
          <a:xfrm>
            <a:off x="609600" y="4267200"/>
            <a:ext cx="263207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77" name="Line 41"/>
          <p:cNvSpPr>
            <a:spLocks noChangeShapeType="1"/>
          </p:cNvSpPr>
          <p:nvPr/>
        </p:nvSpPr>
        <p:spPr bwMode="auto">
          <a:xfrm>
            <a:off x="776288" y="3962400"/>
            <a:ext cx="23495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78" name="Line 42"/>
          <p:cNvSpPr>
            <a:spLocks noChangeShapeType="1"/>
          </p:cNvSpPr>
          <p:nvPr/>
        </p:nvSpPr>
        <p:spPr bwMode="auto">
          <a:xfrm>
            <a:off x="1287463" y="5715000"/>
            <a:ext cx="26971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7623" name="Picture 8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4414838"/>
            <a:ext cx="3778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7579" name="Line 43"/>
          <p:cNvSpPr>
            <a:spLocks noChangeShapeType="1"/>
          </p:cNvSpPr>
          <p:nvPr/>
        </p:nvSpPr>
        <p:spPr bwMode="auto">
          <a:xfrm>
            <a:off x="411163" y="3957638"/>
            <a:ext cx="3476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80" name="Line 44"/>
          <p:cNvSpPr>
            <a:spLocks noChangeAspect="1" noChangeShapeType="1"/>
          </p:cNvSpPr>
          <p:nvPr/>
        </p:nvSpPr>
        <p:spPr bwMode="auto">
          <a:xfrm>
            <a:off x="3441700" y="4648200"/>
            <a:ext cx="530225" cy="1069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81" name="Line 45"/>
          <p:cNvSpPr>
            <a:spLocks noChangeAspect="1" noChangeShapeType="1"/>
          </p:cNvSpPr>
          <p:nvPr/>
        </p:nvSpPr>
        <p:spPr bwMode="auto">
          <a:xfrm>
            <a:off x="3089275" y="3948113"/>
            <a:ext cx="357188" cy="722312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83" name="Arc 47"/>
          <p:cNvSpPr>
            <a:spLocks/>
          </p:cNvSpPr>
          <p:nvPr/>
        </p:nvSpPr>
        <p:spPr bwMode="auto">
          <a:xfrm>
            <a:off x="762000" y="4267200"/>
            <a:ext cx="2651125" cy="3603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9 w 43200"/>
              <a:gd name="T1" fmla="*/ 22898 h 22898"/>
              <a:gd name="T2" fmla="*/ 43200 w 43200"/>
              <a:gd name="T3" fmla="*/ 21592 h 22898"/>
              <a:gd name="T4" fmla="*/ 21600 w 43200"/>
              <a:gd name="T5" fmla="*/ 21600 h 22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898" fill="none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</a:path>
              <a:path w="43200" h="22898" stroke="0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82" name="AutoShape 46"/>
          <p:cNvSpPr>
            <a:spLocks noChangeArrowheads="1"/>
          </p:cNvSpPr>
          <p:nvPr/>
        </p:nvSpPr>
        <p:spPr bwMode="auto">
          <a:xfrm>
            <a:off x="762000" y="2362200"/>
            <a:ext cx="2667000" cy="2590800"/>
          </a:xfrm>
          <a:prstGeom prst="can">
            <a:avLst>
              <a:gd name="adj" fmla="val 25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600" name="Freeform 64"/>
          <p:cNvSpPr>
            <a:spLocks/>
          </p:cNvSpPr>
          <p:nvPr/>
        </p:nvSpPr>
        <p:spPr bwMode="auto">
          <a:xfrm>
            <a:off x="2209800" y="3906838"/>
            <a:ext cx="1225550" cy="1046162"/>
          </a:xfrm>
          <a:custGeom>
            <a:avLst/>
            <a:gdLst>
              <a:gd name="T0" fmla="*/ 0 w 781"/>
              <a:gd name="T1" fmla="*/ 659 h 659"/>
              <a:gd name="T2" fmla="*/ 493 w 781"/>
              <a:gd name="T3" fmla="*/ 340 h 659"/>
              <a:gd name="T4" fmla="*/ 703 w 781"/>
              <a:gd name="T5" fmla="*/ 140 h 659"/>
              <a:gd name="T6" fmla="*/ 781 w 781"/>
              <a:gd name="T7" fmla="*/ 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1" h="659">
                <a:moveTo>
                  <a:pt x="0" y="659"/>
                </a:moveTo>
                <a:cubicBezTo>
                  <a:pt x="82" y="606"/>
                  <a:pt x="376" y="426"/>
                  <a:pt x="493" y="340"/>
                </a:cubicBezTo>
                <a:cubicBezTo>
                  <a:pt x="610" y="254"/>
                  <a:pt x="655" y="197"/>
                  <a:pt x="703" y="140"/>
                </a:cubicBezTo>
                <a:cubicBezTo>
                  <a:pt x="751" y="83"/>
                  <a:pt x="765" y="29"/>
                  <a:pt x="781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602" name="Line 66"/>
          <p:cNvSpPr>
            <a:spLocks noChangeShapeType="1"/>
          </p:cNvSpPr>
          <p:nvPr/>
        </p:nvSpPr>
        <p:spPr bwMode="auto">
          <a:xfrm flipH="1">
            <a:off x="2743200" y="1323975"/>
            <a:ext cx="2868613" cy="3081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603" name="Line 67"/>
          <p:cNvSpPr>
            <a:spLocks noChangeShapeType="1"/>
          </p:cNvSpPr>
          <p:nvPr/>
        </p:nvSpPr>
        <p:spPr bwMode="auto">
          <a:xfrm flipH="1">
            <a:off x="3590925" y="990600"/>
            <a:ext cx="3048000" cy="3171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604" name="Line 68"/>
          <p:cNvSpPr>
            <a:spLocks noChangeShapeType="1"/>
          </p:cNvSpPr>
          <p:nvPr/>
        </p:nvSpPr>
        <p:spPr bwMode="auto">
          <a:xfrm flipH="1">
            <a:off x="2057400" y="1295400"/>
            <a:ext cx="5257800" cy="32766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605" name="Line 69"/>
          <p:cNvSpPr>
            <a:spLocks noChangeAspect="1" noChangeShapeType="1"/>
          </p:cNvSpPr>
          <p:nvPr/>
        </p:nvSpPr>
        <p:spPr bwMode="auto">
          <a:xfrm>
            <a:off x="1905000" y="4257675"/>
            <a:ext cx="347663" cy="6953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608" name="Arc 72"/>
          <p:cNvSpPr>
            <a:spLocks noChangeAspect="1"/>
          </p:cNvSpPr>
          <p:nvPr/>
        </p:nvSpPr>
        <p:spPr bwMode="auto">
          <a:xfrm>
            <a:off x="2266950" y="4273550"/>
            <a:ext cx="639763" cy="374650"/>
          </a:xfrm>
          <a:custGeom>
            <a:avLst/>
            <a:gdLst>
              <a:gd name="G0" fmla="+- 0 0 0"/>
              <a:gd name="G1" fmla="+- 12649 0 0"/>
              <a:gd name="G2" fmla="+- 21600 0 0"/>
              <a:gd name="T0" fmla="*/ 17509 w 21600"/>
              <a:gd name="T1" fmla="*/ 0 h 12649"/>
              <a:gd name="T2" fmla="*/ 21600 w 21600"/>
              <a:gd name="T3" fmla="*/ 12649 h 12649"/>
              <a:gd name="T4" fmla="*/ 0 w 21600"/>
              <a:gd name="T5" fmla="*/ 12649 h 12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649" fill="none" extrusionOk="0">
                <a:moveTo>
                  <a:pt x="17508" y="0"/>
                </a:moveTo>
                <a:cubicBezTo>
                  <a:pt x="20168" y="3681"/>
                  <a:pt x="21600" y="8107"/>
                  <a:pt x="21600" y="12649"/>
                </a:cubicBezTo>
              </a:path>
              <a:path w="21600" h="12649" stroke="0" extrusionOk="0">
                <a:moveTo>
                  <a:pt x="17508" y="0"/>
                </a:moveTo>
                <a:cubicBezTo>
                  <a:pt x="20168" y="3681"/>
                  <a:pt x="21600" y="8107"/>
                  <a:pt x="21600" y="12649"/>
                </a:cubicBezTo>
                <a:lnTo>
                  <a:pt x="0" y="12649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57607" name="Group 71"/>
          <p:cNvGrpSpPr>
            <a:grpSpLocks/>
          </p:cNvGrpSpPr>
          <p:nvPr/>
        </p:nvGrpSpPr>
        <p:grpSpPr bwMode="auto">
          <a:xfrm>
            <a:off x="1644650" y="3171825"/>
            <a:ext cx="2441575" cy="2559050"/>
            <a:chOff x="1036" y="1998"/>
            <a:chExt cx="1538" cy="1612"/>
          </a:xfrm>
        </p:grpSpPr>
        <p:sp>
          <p:nvSpPr>
            <p:cNvPr id="1857555" name="Line 19"/>
            <p:cNvSpPr>
              <a:spLocks noChangeAspect="1" noChangeShapeType="1"/>
            </p:cNvSpPr>
            <p:nvPr/>
          </p:nvSpPr>
          <p:spPr bwMode="auto">
            <a:xfrm rot="-1800000">
              <a:off x="1248" y="2691"/>
              <a:ext cx="985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58" name="Line 22"/>
            <p:cNvSpPr>
              <a:spLocks noChangeAspect="1" noChangeShapeType="1"/>
            </p:cNvSpPr>
            <p:nvPr/>
          </p:nvSpPr>
          <p:spPr bwMode="auto">
            <a:xfrm>
              <a:off x="1934" y="1998"/>
              <a:ext cx="236" cy="47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62" name="Line 26"/>
            <p:cNvSpPr>
              <a:spLocks noChangeAspect="1" noChangeShapeType="1"/>
            </p:cNvSpPr>
            <p:nvPr/>
          </p:nvSpPr>
          <p:spPr bwMode="auto">
            <a:xfrm rot="-1800000">
              <a:off x="1470" y="3099"/>
              <a:ext cx="95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64" name="Line 28"/>
            <p:cNvSpPr>
              <a:spLocks noChangeAspect="1" noChangeShapeType="1"/>
            </p:cNvSpPr>
            <p:nvPr/>
          </p:nvSpPr>
          <p:spPr bwMode="auto">
            <a:xfrm rot="-1800000">
              <a:off x="1140" y="2443"/>
              <a:ext cx="973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70" name="Line 34"/>
            <p:cNvSpPr>
              <a:spLocks noChangeShapeType="1"/>
            </p:cNvSpPr>
            <p:nvPr/>
          </p:nvSpPr>
          <p:spPr bwMode="auto">
            <a:xfrm rot="-1800000">
              <a:off x="1589" y="3365"/>
              <a:ext cx="98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71" name="Line 35"/>
            <p:cNvSpPr>
              <a:spLocks noChangeShapeType="1"/>
            </p:cNvSpPr>
            <p:nvPr/>
          </p:nvSpPr>
          <p:spPr bwMode="auto">
            <a:xfrm rot="-1800000">
              <a:off x="1036" y="2251"/>
              <a:ext cx="96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86" name="Line 50"/>
            <p:cNvSpPr>
              <a:spLocks noChangeAspect="1" noChangeShapeType="1"/>
            </p:cNvSpPr>
            <p:nvPr/>
          </p:nvSpPr>
          <p:spPr bwMode="auto">
            <a:xfrm>
              <a:off x="2160" y="2448"/>
              <a:ext cx="345" cy="68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84" name="Line 48"/>
            <p:cNvSpPr>
              <a:spLocks noChangeAspect="1" noChangeShapeType="1"/>
            </p:cNvSpPr>
            <p:nvPr/>
          </p:nvSpPr>
          <p:spPr bwMode="auto">
            <a:xfrm>
              <a:off x="1416" y="3115"/>
              <a:ext cx="248" cy="49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85" name="Line 49"/>
            <p:cNvSpPr>
              <a:spLocks noChangeAspect="1" noChangeShapeType="1"/>
            </p:cNvSpPr>
            <p:nvPr/>
          </p:nvSpPr>
          <p:spPr bwMode="auto">
            <a:xfrm rot="-1800000">
              <a:off x="1342" y="2875"/>
              <a:ext cx="96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606" name="Line 70"/>
            <p:cNvSpPr>
              <a:spLocks noChangeAspect="1" noChangeShapeType="1"/>
            </p:cNvSpPr>
            <p:nvPr/>
          </p:nvSpPr>
          <p:spPr bwMode="auto">
            <a:xfrm>
              <a:off x="1099" y="2487"/>
              <a:ext cx="92" cy="1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57609" name="Picture 7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8637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7610" name="Line 74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612" name="Rectangle 7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6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5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5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85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7611" grpId="0" animBg="1"/>
      <p:bldP spid="1857600" grpId="0" animBg="1"/>
      <p:bldP spid="1857602" grpId="0" animBg="1"/>
      <p:bldP spid="1857603" grpId="0" animBg="1"/>
      <p:bldP spid="1857603" grpId="1" animBg="1"/>
      <p:bldP spid="1857604" grpId="0" animBg="1"/>
      <p:bldP spid="1857604" grpId="1" animBg="1"/>
      <p:bldP spid="1857605" grpId="0" animBg="1"/>
      <p:bldP spid="18576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8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BDD2-5B49-46B4-A7C7-C37DF51D60CD}" type="slidenum">
              <a:rPr lang="en-US"/>
              <a:pPr/>
              <a:t>6</a:t>
            </a:fld>
            <a:endParaRPr lang="en-US"/>
          </a:p>
        </p:txBody>
      </p:sp>
      <p:pic>
        <p:nvPicPr>
          <p:cNvPr id="1860669" name="Picture 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4414838"/>
            <a:ext cx="3778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59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8096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60" name="Picture 5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2563"/>
            <a:ext cx="179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61" name="Picture 5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"/>
            <a:ext cx="528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62" name="Picture 5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863"/>
            <a:ext cx="59086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63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59658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64" name="Picture 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3863"/>
            <a:ext cx="15462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65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762000"/>
            <a:ext cx="14874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66" name="Picture 5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3788"/>
            <a:ext cx="63881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67" name="Picture 5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1095375"/>
            <a:ext cx="19986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68" name="Picture 6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5069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0610" name="Line 2"/>
          <p:cNvSpPr>
            <a:spLocks noChangeShapeType="1"/>
          </p:cNvSpPr>
          <p:nvPr/>
        </p:nvSpPr>
        <p:spPr bwMode="auto">
          <a:xfrm>
            <a:off x="762000" y="4648200"/>
            <a:ext cx="26670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11" name="Line 3"/>
          <p:cNvSpPr>
            <a:spLocks noChangeAspect="1" noChangeShapeType="1"/>
          </p:cNvSpPr>
          <p:nvPr/>
        </p:nvSpPr>
        <p:spPr bwMode="auto">
          <a:xfrm>
            <a:off x="401638" y="3948113"/>
            <a:ext cx="887412" cy="17732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12" name="Line 4"/>
          <p:cNvSpPr>
            <a:spLocks noChangeShapeType="1"/>
          </p:cNvSpPr>
          <p:nvPr/>
        </p:nvSpPr>
        <p:spPr bwMode="auto">
          <a:xfrm>
            <a:off x="1095375" y="5319713"/>
            <a:ext cx="268763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13" name="Line 5"/>
          <p:cNvSpPr>
            <a:spLocks noChangeShapeType="1"/>
          </p:cNvSpPr>
          <p:nvPr/>
        </p:nvSpPr>
        <p:spPr bwMode="auto">
          <a:xfrm>
            <a:off x="914400" y="4953000"/>
            <a:ext cx="2678113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14" name="Line 6"/>
          <p:cNvSpPr>
            <a:spLocks noChangeShapeType="1"/>
          </p:cNvSpPr>
          <p:nvPr/>
        </p:nvSpPr>
        <p:spPr bwMode="auto">
          <a:xfrm>
            <a:off x="609600" y="4267200"/>
            <a:ext cx="263207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15" name="Line 7"/>
          <p:cNvSpPr>
            <a:spLocks noChangeShapeType="1"/>
          </p:cNvSpPr>
          <p:nvPr/>
        </p:nvSpPr>
        <p:spPr bwMode="auto">
          <a:xfrm>
            <a:off x="776288" y="3962400"/>
            <a:ext cx="23495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16" name="Line 8"/>
          <p:cNvSpPr>
            <a:spLocks noChangeShapeType="1"/>
          </p:cNvSpPr>
          <p:nvPr/>
        </p:nvSpPr>
        <p:spPr bwMode="auto">
          <a:xfrm>
            <a:off x="1287463" y="5715000"/>
            <a:ext cx="26971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17" name="Line 9"/>
          <p:cNvSpPr>
            <a:spLocks noChangeShapeType="1"/>
          </p:cNvSpPr>
          <p:nvPr/>
        </p:nvSpPr>
        <p:spPr bwMode="auto">
          <a:xfrm>
            <a:off x="411163" y="3957638"/>
            <a:ext cx="3476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18" name="Line 10"/>
          <p:cNvSpPr>
            <a:spLocks noChangeAspect="1" noChangeShapeType="1"/>
          </p:cNvSpPr>
          <p:nvPr/>
        </p:nvSpPr>
        <p:spPr bwMode="auto">
          <a:xfrm>
            <a:off x="3441700" y="4648200"/>
            <a:ext cx="530225" cy="1069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19" name="Line 11"/>
          <p:cNvSpPr>
            <a:spLocks noChangeAspect="1" noChangeShapeType="1"/>
          </p:cNvSpPr>
          <p:nvPr/>
        </p:nvSpPr>
        <p:spPr bwMode="auto">
          <a:xfrm>
            <a:off x="3089275" y="3948113"/>
            <a:ext cx="357188" cy="722312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20" name="Arc 12"/>
          <p:cNvSpPr>
            <a:spLocks/>
          </p:cNvSpPr>
          <p:nvPr/>
        </p:nvSpPr>
        <p:spPr bwMode="auto">
          <a:xfrm>
            <a:off x="762000" y="4267200"/>
            <a:ext cx="2651125" cy="3603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9 w 43200"/>
              <a:gd name="T1" fmla="*/ 22898 h 22898"/>
              <a:gd name="T2" fmla="*/ 43200 w 43200"/>
              <a:gd name="T3" fmla="*/ 21592 h 22898"/>
              <a:gd name="T4" fmla="*/ 21600 w 43200"/>
              <a:gd name="T5" fmla="*/ 21600 h 22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898" fill="none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</a:path>
              <a:path w="43200" h="22898" stroke="0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21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44" name="AutoShape 36"/>
          <p:cNvSpPr>
            <a:spLocks noChangeArrowheads="1"/>
          </p:cNvSpPr>
          <p:nvPr/>
        </p:nvSpPr>
        <p:spPr bwMode="auto">
          <a:xfrm>
            <a:off x="762000" y="2362200"/>
            <a:ext cx="2667000" cy="2590800"/>
          </a:xfrm>
          <a:prstGeom prst="can">
            <a:avLst>
              <a:gd name="adj" fmla="val 25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45" name="Line 37"/>
          <p:cNvSpPr>
            <a:spLocks noChangeAspect="1" noChangeShapeType="1"/>
          </p:cNvSpPr>
          <p:nvPr/>
        </p:nvSpPr>
        <p:spPr bwMode="auto">
          <a:xfrm>
            <a:off x="1905000" y="4259263"/>
            <a:ext cx="328613" cy="65563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51" name="Arc 43"/>
          <p:cNvSpPr>
            <a:spLocks noChangeAspect="1"/>
          </p:cNvSpPr>
          <p:nvPr/>
        </p:nvSpPr>
        <p:spPr bwMode="auto">
          <a:xfrm>
            <a:off x="2266950" y="4273550"/>
            <a:ext cx="639763" cy="374650"/>
          </a:xfrm>
          <a:custGeom>
            <a:avLst/>
            <a:gdLst>
              <a:gd name="G0" fmla="+- 0 0 0"/>
              <a:gd name="G1" fmla="+- 12649 0 0"/>
              <a:gd name="G2" fmla="+- 21600 0 0"/>
              <a:gd name="T0" fmla="*/ 17509 w 21600"/>
              <a:gd name="T1" fmla="*/ 0 h 12649"/>
              <a:gd name="T2" fmla="*/ 21600 w 21600"/>
              <a:gd name="T3" fmla="*/ 12649 h 12649"/>
              <a:gd name="T4" fmla="*/ 0 w 21600"/>
              <a:gd name="T5" fmla="*/ 12649 h 12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649" fill="none" extrusionOk="0">
                <a:moveTo>
                  <a:pt x="17508" y="0"/>
                </a:moveTo>
                <a:cubicBezTo>
                  <a:pt x="20168" y="3681"/>
                  <a:pt x="21600" y="8107"/>
                  <a:pt x="21600" y="12649"/>
                </a:cubicBezTo>
              </a:path>
              <a:path w="21600" h="12649" stroke="0" extrusionOk="0">
                <a:moveTo>
                  <a:pt x="17508" y="0"/>
                </a:moveTo>
                <a:cubicBezTo>
                  <a:pt x="20168" y="3681"/>
                  <a:pt x="21600" y="8107"/>
                  <a:pt x="21600" y="12649"/>
                </a:cubicBezTo>
                <a:lnTo>
                  <a:pt x="0" y="12649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35" name="Line 27"/>
          <p:cNvSpPr>
            <a:spLocks noChangeAspect="1" noChangeShapeType="1"/>
          </p:cNvSpPr>
          <p:nvPr/>
        </p:nvSpPr>
        <p:spPr bwMode="auto">
          <a:xfrm rot="-1800000">
            <a:off x="1981200" y="4271963"/>
            <a:ext cx="1563688" cy="158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48" name="Freeform 40"/>
          <p:cNvSpPr>
            <a:spLocks/>
          </p:cNvSpPr>
          <p:nvPr/>
        </p:nvSpPr>
        <p:spPr bwMode="auto">
          <a:xfrm>
            <a:off x="2209800" y="3906838"/>
            <a:ext cx="1225550" cy="1046162"/>
          </a:xfrm>
          <a:custGeom>
            <a:avLst/>
            <a:gdLst>
              <a:gd name="T0" fmla="*/ 0 w 781"/>
              <a:gd name="T1" fmla="*/ 659 h 659"/>
              <a:gd name="T2" fmla="*/ 493 w 781"/>
              <a:gd name="T3" fmla="*/ 340 h 659"/>
              <a:gd name="T4" fmla="*/ 703 w 781"/>
              <a:gd name="T5" fmla="*/ 140 h 659"/>
              <a:gd name="T6" fmla="*/ 781 w 781"/>
              <a:gd name="T7" fmla="*/ 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1" h="659">
                <a:moveTo>
                  <a:pt x="0" y="659"/>
                </a:moveTo>
                <a:cubicBezTo>
                  <a:pt x="82" y="606"/>
                  <a:pt x="376" y="426"/>
                  <a:pt x="493" y="340"/>
                </a:cubicBezTo>
                <a:cubicBezTo>
                  <a:pt x="610" y="254"/>
                  <a:pt x="655" y="197"/>
                  <a:pt x="703" y="140"/>
                </a:cubicBezTo>
                <a:cubicBezTo>
                  <a:pt x="751" y="83"/>
                  <a:pt x="765" y="29"/>
                  <a:pt x="781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0652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8637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0653" name="Line 45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54" name="Freeform 46"/>
          <p:cNvSpPr>
            <a:spLocks/>
          </p:cNvSpPr>
          <p:nvPr/>
        </p:nvSpPr>
        <p:spPr bwMode="auto">
          <a:xfrm>
            <a:off x="1911350" y="3844925"/>
            <a:ext cx="1511300" cy="431800"/>
          </a:xfrm>
          <a:custGeom>
            <a:avLst/>
            <a:gdLst>
              <a:gd name="T0" fmla="*/ 952 w 952"/>
              <a:gd name="T1" fmla="*/ 30 h 272"/>
              <a:gd name="T2" fmla="*/ 637 w 952"/>
              <a:gd name="T3" fmla="*/ 13 h 272"/>
              <a:gd name="T4" fmla="*/ 288 w 952"/>
              <a:gd name="T5" fmla="*/ 109 h 272"/>
              <a:gd name="T6" fmla="*/ 0 w 952"/>
              <a:gd name="T7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2" h="272">
                <a:moveTo>
                  <a:pt x="952" y="30"/>
                </a:moveTo>
                <a:cubicBezTo>
                  <a:pt x="900" y="27"/>
                  <a:pt x="748" y="0"/>
                  <a:pt x="637" y="13"/>
                </a:cubicBezTo>
                <a:cubicBezTo>
                  <a:pt x="526" y="26"/>
                  <a:pt x="394" y="66"/>
                  <a:pt x="288" y="109"/>
                </a:cubicBezTo>
                <a:cubicBezTo>
                  <a:pt x="182" y="152"/>
                  <a:pt x="60" y="238"/>
                  <a:pt x="0" y="272"/>
                </a:cubicBezTo>
              </a:path>
            </a:pathLst>
          </a:custGeom>
          <a:noFill/>
          <a:ln w="31750" cap="flat" cmpd="sng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56" name="Line 48"/>
          <p:cNvSpPr>
            <a:spLocks noChangeShapeType="1"/>
          </p:cNvSpPr>
          <p:nvPr/>
        </p:nvSpPr>
        <p:spPr bwMode="auto">
          <a:xfrm>
            <a:off x="4643438" y="381000"/>
            <a:ext cx="461962" cy="3429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58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700" name="Group 92"/>
          <p:cNvGrpSpPr>
            <a:grpSpLocks/>
          </p:cNvGrpSpPr>
          <p:nvPr/>
        </p:nvGrpSpPr>
        <p:grpSpPr bwMode="auto">
          <a:xfrm>
            <a:off x="4303713" y="3851275"/>
            <a:ext cx="1630362" cy="1101725"/>
            <a:chOff x="2711" y="2444"/>
            <a:chExt cx="1027" cy="694"/>
          </a:xfrm>
        </p:grpSpPr>
        <p:sp>
          <p:nvSpPr>
            <p:cNvPr id="1860685" name="Freeform 77"/>
            <p:cNvSpPr>
              <a:spLocks/>
            </p:cNvSpPr>
            <p:nvPr/>
          </p:nvSpPr>
          <p:spPr bwMode="auto">
            <a:xfrm>
              <a:off x="2902" y="2966"/>
              <a:ext cx="772" cy="172"/>
            </a:xfrm>
            <a:custGeom>
              <a:avLst/>
              <a:gdLst>
                <a:gd name="T0" fmla="*/ 0 w 748"/>
                <a:gd name="T1" fmla="*/ 172 h 172"/>
                <a:gd name="T2" fmla="*/ 301 w 748"/>
                <a:gd name="T3" fmla="*/ 155 h 172"/>
                <a:gd name="T4" fmla="*/ 628 w 748"/>
                <a:gd name="T5" fmla="*/ 77 h 172"/>
                <a:gd name="T6" fmla="*/ 748 w 748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172">
                  <a:moveTo>
                    <a:pt x="0" y="172"/>
                  </a:moveTo>
                  <a:cubicBezTo>
                    <a:pt x="50" y="169"/>
                    <a:pt x="196" y="171"/>
                    <a:pt x="301" y="155"/>
                  </a:cubicBezTo>
                  <a:cubicBezTo>
                    <a:pt x="406" y="139"/>
                    <a:pt x="554" y="103"/>
                    <a:pt x="628" y="77"/>
                  </a:cubicBezTo>
                  <a:cubicBezTo>
                    <a:pt x="702" y="51"/>
                    <a:pt x="723" y="16"/>
                    <a:pt x="748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93" name="Freeform 85"/>
            <p:cNvSpPr>
              <a:spLocks/>
            </p:cNvSpPr>
            <p:nvPr/>
          </p:nvSpPr>
          <p:spPr bwMode="auto">
            <a:xfrm>
              <a:off x="3552" y="2596"/>
              <a:ext cx="128" cy="92"/>
            </a:xfrm>
            <a:custGeom>
              <a:avLst/>
              <a:gdLst>
                <a:gd name="T0" fmla="*/ 0 w 128"/>
                <a:gd name="T1" fmla="*/ 92 h 92"/>
                <a:gd name="T2" fmla="*/ 59 w 128"/>
                <a:gd name="T3" fmla="*/ 60 h 92"/>
                <a:gd name="T4" fmla="*/ 128 w 128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92">
                  <a:moveTo>
                    <a:pt x="0" y="92"/>
                  </a:moveTo>
                  <a:cubicBezTo>
                    <a:pt x="10" y="87"/>
                    <a:pt x="38" y="75"/>
                    <a:pt x="59" y="60"/>
                  </a:cubicBezTo>
                  <a:cubicBezTo>
                    <a:pt x="80" y="45"/>
                    <a:pt x="114" y="13"/>
                    <a:pt x="128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92" name="Freeform 84"/>
            <p:cNvSpPr>
              <a:spLocks/>
            </p:cNvSpPr>
            <p:nvPr/>
          </p:nvSpPr>
          <p:spPr bwMode="auto">
            <a:xfrm>
              <a:off x="3207" y="2763"/>
              <a:ext cx="464" cy="181"/>
            </a:xfrm>
            <a:custGeom>
              <a:avLst/>
              <a:gdLst>
                <a:gd name="T0" fmla="*/ 0 w 464"/>
                <a:gd name="T1" fmla="*/ 181 h 181"/>
                <a:gd name="T2" fmla="*/ 163 w 464"/>
                <a:gd name="T3" fmla="*/ 164 h 181"/>
                <a:gd name="T4" fmla="*/ 352 w 464"/>
                <a:gd name="T5" fmla="*/ 95 h 181"/>
                <a:gd name="T6" fmla="*/ 464 w 464"/>
                <a:gd name="T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181">
                  <a:moveTo>
                    <a:pt x="0" y="181"/>
                  </a:moveTo>
                  <a:cubicBezTo>
                    <a:pt x="27" y="178"/>
                    <a:pt x="104" y="178"/>
                    <a:pt x="163" y="164"/>
                  </a:cubicBezTo>
                  <a:cubicBezTo>
                    <a:pt x="222" y="150"/>
                    <a:pt x="302" y="122"/>
                    <a:pt x="352" y="95"/>
                  </a:cubicBezTo>
                  <a:cubicBezTo>
                    <a:pt x="402" y="68"/>
                    <a:pt x="441" y="20"/>
                    <a:pt x="464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90" name="Line 82"/>
            <p:cNvSpPr>
              <a:spLocks noChangeShapeType="1"/>
            </p:cNvSpPr>
            <p:nvPr/>
          </p:nvSpPr>
          <p:spPr bwMode="auto">
            <a:xfrm>
              <a:off x="3408" y="2809"/>
              <a:ext cx="0" cy="2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89" name="Line 81"/>
            <p:cNvSpPr>
              <a:spLocks noChangeShapeType="1"/>
            </p:cNvSpPr>
            <p:nvPr/>
          </p:nvSpPr>
          <p:spPr bwMode="auto">
            <a:xfrm>
              <a:off x="3216" y="2936"/>
              <a:ext cx="0" cy="17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75" name="Line 67"/>
            <p:cNvSpPr>
              <a:spLocks noChangeShapeType="1"/>
            </p:cNvSpPr>
            <p:nvPr/>
          </p:nvSpPr>
          <p:spPr bwMode="auto">
            <a:xfrm>
              <a:off x="2711" y="2705"/>
              <a:ext cx="196" cy="42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77" name="Line 69"/>
            <p:cNvSpPr>
              <a:spLocks noChangeAspect="1" noChangeShapeType="1"/>
            </p:cNvSpPr>
            <p:nvPr/>
          </p:nvSpPr>
          <p:spPr bwMode="auto">
            <a:xfrm rot="-1800000">
              <a:off x="2759" y="2717"/>
              <a:ext cx="979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78" name="Freeform 70"/>
            <p:cNvSpPr>
              <a:spLocks/>
            </p:cNvSpPr>
            <p:nvPr/>
          </p:nvSpPr>
          <p:spPr bwMode="auto">
            <a:xfrm>
              <a:off x="2903" y="2467"/>
              <a:ext cx="772" cy="671"/>
            </a:xfrm>
            <a:custGeom>
              <a:avLst/>
              <a:gdLst>
                <a:gd name="T0" fmla="*/ 0 w 759"/>
                <a:gd name="T1" fmla="*/ 671 h 671"/>
                <a:gd name="T2" fmla="*/ 487 w 759"/>
                <a:gd name="T3" fmla="*/ 351 h 671"/>
                <a:gd name="T4" fmla="*/ 695 w 759"/>
                <a:gd name="T5" fmla="*/ 150 h 671"/>
                <a:gd name="T6" fmla="*/ 759 w 759"/>
                <a:gd name="T7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9" h="671">
                  <a:moveTo>
                    <a:pt x="0" y="671"/>
                  </a:moveTo>
                  <a:cubicBezTo>
                    <a:pt x="81" y="618"/>
                    <a:pt x="372" y="437"/>
                    <a:pt x="487" y="351"/>
                  </a:cubicBezTo>
                  <a:cubicBezTo>
                    <a:pt x="603" y="264"/>
                    <a:pt x="650" y="208"/>
                    <a:pt x="695" y="150"/>
                  </a:cubicBezTo>
                  <a:cubicBezTo>
                    <a:pt x="740" y="92"/>
                    <a:pt x="746" y="31"/>
                    <a:pt x="759" y="0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79" name="Freeform 71"/>
            <p:cNvSpPr>
              <a:spLocks/>
            </p:cNvSpPr>
            <p:nvPr/>
          </p:nvSpPr>
          <p:spPr bwMode="auto">
            <a:xfrm>
              <a:off x="2715" y="2444"/>
              <a:ext cx="956" cy="272"/>
            </a:xfrm>
            <a:custGeom>
              <a:avLst/>
              <a:gdLst>
                <a:gd name="T0" fmla="*/ 956 w 956"/>
                <a:gd name="T1" fmla="*/ 32 h 272"/>
                <a:gd name="T2" fmla="*/ 644 w 956"/>
                <a:gd name="T3" fmla="*/ 13 h 272"/>
                <a:gd name="T4" fmla="*/ 291 w 956"/>
                <a:gd name="T5" fmla="*/ 109 h 272"/>
                <a:gd name="T6" fmla="*/ 0 w 956"/>
                <a:gd name="T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6" h="272">
                  <a:moveTo>
                    <a:pt x="956" y="32"/>
                  </a:moveTo>
                  <a:cubicBezTo>
                    <a:pt x="904" y="27"/>
                    <a:pt x="755" y="0"/>
                    <a:pt x="644" y="13"/>
                  </a:cubicBezTo>
                  <a:cubicBezTo>
                    <a:pt x="533" y="26"/>
                    <a:pt x="398" y="66"/>
                    <a:pt x="291" y="109"/>
                  </a:cubicBezTo>
                  <a:cubicBezTo>
                    <a:pt x="184" y="152"/>
                    <a:pt x="61" y="238"/>
                    <a:pt x="0" y="272"/>
                  </a:cubicBezTo>
                </a:path>
              </a:pathLst>
            </a:custGeom>
            <a:noFill/>
            <a:ln w="317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86" name="Line 78"/>
            <p:cNvSpPr>
              <a:spLocks noChangeShapeType="1"/>
            </p:cNvSpPr>
            <p:nvPr/>
          </p:nvSpPr>
          <p:spPr bwMode="auto">
            <a:xfrm>
              <a:off x="3673" y="2481"/>
              <a:ext cx="0" cy="48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87" name="Arc 79"/>
            <p:cNvSpPr>
              <a:spLocks/>
            </p:cNvSpPr>
            <p:nvPr/>
          </p:nvSpPr>
          <p:spPr bwMode="auto">
            <a:xfrm>
              <a:off x="2737" y="2717"/>
              <a:ext cx="935" cy="248"/>
            </a:xfrm>
            <a:custGeom>
              <a:avLst/>
              <a:gdLst>
                <a:gd name="G0" fmla="+- 2585 0 0"/>
                <a:gd name="G1" fmla="+- 21600 0 0"/>
                <a:gd name="G2" fmla="+- 21600 0 0"/>
                <a:gd name="T0" fmla="*/ 0 w 24185"/>
                <a:gd name="T1" fmla="*/ 155 h 21600"/>
                <a:gd name="T2" fmla="*/ 24185 w 24185"/>
                <a:gd name="T3" fmla="*/ 21592 h 21600"/>
                <a:gd name="T4" fmla="*/ 2585 w 241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85" h="21600" fill="none" extrusionOk="0">
                  <a:moveTo>
                    <a:pt x="0" y="155"/>
                  </a:moveTo>
                  <a:cubicBezTo>
                    <a:pt x="857" y="51"/>
                    <a:pt x="1721" y="-1"/>
                    <a:pt x="2585" y="0"/>
                  </a:cubicBezTo>
                  <a:cubicBezTo>
                    <a:pt x="14511" y="0"/>
                    <a:pt x="24180" y="9665"/>
                    <a:pt x="24184" y="21592"/>
                  </a:cubicBezTo>
                </a:path>
                <a:path w="24185" h="21600" stroke="0" extrusionOk="0">
                  <a:moveTo>
                    <a:pt x="0" y="155"/>
                  </a:moveTo>
                  <a:cubicBezTo>
                    <a:pt x="857" y="51"/>
                    <a:pt x="1721" y="-1"/>
                    <a:pt x="2585" y="0"/>
                  </a:cubicBezTo>
                  <a:cubicBezTo>
                    <a:pt x="14511" y="0"/>
                    <a:pt x="24180" y="9665"/>
                    <a:pt x="24184" y="21592"/>
                  </a:cubicBezTo>
                  <a:lnTo>
                    <a:pt x="2585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691" name="Line 83"/>
            <p:cNvSpPr>
              <a:spLocks noChangeShapeType="1"/>
            </p:cNvSpPr>
            <p:nvPr/>
          </p:nvSpPr>
          <p:spPr bwMode="auto">
            <a:xfrm>
              <a:off x="3552" y="2688"/>
              <a:ext cx="0" cy="35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94" name="Line 86"/>
            <p:cNvSpPr>
              <a:spLocks noChangeShapeType="1"/>
            </p:cNvSpPr>
            <p:nvPr/>
          </p:nvSpPr>
          <p:spPr bwMode="auto">
            <a:xfrm flipV="1">
              <a:off x="2880" y="2688"/>
              <a:ext cx="672" cy="38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95" name="Line 87"/>
            <p:cNvSpPr>
              <a:spLocks noChangeShapeType="1"/>
            </p:cNvSpPr>
            <p:nvPr/>
          </p:nvSpPr>
          <p:spPr bwMode="auto">
            <a:xfrm flipV="1">
              <a:off x="2769" y="2448"/>
              <a:ext cx="672" cy="38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97" name="Line 89"/>
            <p:cNvSpPr>
              <a:spLocks noChangeShapeType="1"/>
            </p:cNvSpPr>
            <p:nvPr/>
          </p:nvSpPr>
          <p:spPr bwMode="auto">
            <a:xfrm>
              <a:off x="2924" y="2596"/>
              <a:ext cx="196" cy="4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98" name="Line 90"/>
            <p:cNvSpPr>
              <a:spLocks noChangeAspect="1" noChangeShapeType="1"/>
            </p:cNvSpPr>
            <p:nvPr/>
          </p:nvSpPr>
          <p:spPr bwMode="auto">
            <a:xfrm>
              <a:off x="3138" y="2499"/>
              <a:ext cx="179" cy="37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99" name="Line 91"/>
            <p:cNvSpPr>
              <a:spLocks noChangeAspect="1" noChangeShapeType="1"/>
            </p:cNvSpPr>
            <p:nvPr/>
          </p:nvSpPr>
          <p:spPr bwMode="auto">
            <a:xfrm>
              <a:off x="3421" y="2448"/>
              <a:ext cx="127" cy="26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0701" name="Group 93"/>
          <p:cNvGrpSpPr>
            <a:grpSpLocks/>
          </p:cNvGrpSpPr>
          <p:nvPr/>
        </p:nvGrpSpPr>
        <p:grpSpPr bwMode="auto">
          <a:xfrm>
            <a:off x="1905000" y="3851275"/>
            <a:ext cx="1630363" cy="1101725"/>
            <a:chOff x="2711" y="2444"/>
            <a:chExt cx="1027" cy="694"/>
          </a:xfrm>
        </p:grpSpPr>
        <p:sp>
          <p:nvSpPr>
            <p:cNvPr id="1860702" name="Freeform 94"/>
            <p:cNvSpPr>
              <a:spLocks/>
            </p:cNvSpPr>
            <p:nvPr/>
          </p:nvSpPr>
          <p:spPr bwMode="auto">
            <a:xfrm>
              <a:off x="2902" y="2966"/>
              <a:ext cx="772" cy="172"/>
            </a:xfrm>
            <a:custGeom>
              <a:avLst/>
              <a:gdLst>
                <a:gd name="T0" fmla="*/ 0 w 748"/>
                <a:gd name="T1" fmla="*/ 172 h 172"/>
                <a:gd name="T2" fmla="*/ 301 w 748"/>
                <a:gd name="T3" fmla="*/ 155 h 172"/>
                <a:gd name="T4" fmla="*/ 628 w 748"/>
                <a:gd name="T5" fmla="*/ 77 h 172"/>
                <a:gd name="T6" fmla="*/ 748 w 748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172">
                  <a:moveTo>
                    <a:pt x="0" y="172"/>
                  </a:moveTo>
                  <a:cubicBezTo>
                    <a:pt x="50" y="169"/>
                    <a:pt x="196" y="171"/>
                    <a:pt x="301" y="155"/>
                  </a:cubicBezTo>
                  <a:cubicBezTo>
                    <a:pt x="406" y="139"/>
                    <a:pt x="554" y="103"/>
                    <a:pt x="628" y="77"/>
                  </a:cubicBezTo>
                  <a:cubicBezTo>
                    <a:pt x="702" y="51"/>
                    <a:pt x="723" y="16"/>
                    <a:pt x="748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03" name="Freeform 95"/>
            <p:cNvSpPr>
              <a:spLocks/>
            </p:cNvSpPr>
            <p:nvPr/>
          </p:nvSpPr>
          <p:spPr bwMode="auto">
            <a:xfrm>
              <a:off x="3552" y="2596"/>
              <a:ext cx="128" cy="92"/>
            </a:xfrm>
            <a:custGeom>
              <a:avLst/>
              <a:gdLst>
                <a:gd name="T0" fmla="*/ 0 w 128"/>
                <a:gd name="T1" fmla="*/ 92 h 92"/>
                <a:gd name="T2" fmla="*/ 59 w 128"/>
                <a:gd name="T3" fmla="*/ 60 h 92"/>
                <a:gd name="T4" fmla="*/ 128 w 128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92">
                  <a:moveTo>
                    <a:pt x="0" y="92"/>
                  </a:moveTo>
                  <a:cubicBezTo>
                    <a:pt x="10" y="87"/>
                    <a:pt x="38" y="75"/>
                    <a:pt x="59" y="60"/>
                  </a:cubicBezTo>
                  <a:cubicBezTo>
                    <a:pt x="80" y="45"/>
                    <a:pt x="114" y="13"/>
                    <a:pt x="128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04" name="Freeform 96"/>
            <p:cNvSpPr>
              <a:spLocks/>
            </p:cNvSpPr>
            <p:nvPr/>
          </p:nvSpPr>
          <p:spPr bwMode="auto">
            <a:xfrm>
              <a:off x="3207" y="2763"/>
              <a:ext cx="464" cy="181"/>
            </a:xfrm>
            <a:custGeom>
              <a:avLst/>
              <a:gdLst>
                <a:gd name="T0" fmla="*/ 0 w 464"/>
                <a:gd name="T1" fmla="*/ 181 h 181"/>
                <a:gd name="T2" fmla="*/ 163 w 464"/>
                <a:gd name="T3" fmla="*/ 164 h 181"/>
                <a:gd name="T4" fmla="*/ 352 w 464"/>
                <a:gd name="T5" fmla="*/ 95 h 181"/>
                <a:gd name="T6" fmla="*/ 464 w 464"/>
                <a:gd name="T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181">
                  <a:moveTo>
                    <a:pt x="0" y="181"/>
                  </a:moveTo>
                  <a:cubicBezTo>
                    <a:pt x="27" y="178"/>
                    <a:pt x="104" y="178"/>
                    <a:pt x="163" y="164"/>
                  </a:cubicBezTo>
                  <a:cubicBezTo>
                    <a:pt x="222" y="150"/>
                    <a:pt x="302" y="122"/>
                    <a:pt x="352" y="95"/>
                  </a:cubicBezTo>
                  <a:cubicBezTo>
                    <a:pt x="402" y="68"/>
                    <a:pt x="441" y="20"/>
                    <a:pt x="464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05" name="Line 97"/>
            <p:cNvSpPr>
              <a:spLocks noChangeShapeType="1"/>
            </p:cNvSpPr>
            <p:nvPr/>
          </p:nvSpPr>
          <p:spPr bwMode="auto">
            <a:xfrm>
              <a:off x="3408" y="2809"/>
              <a:ext cx="0" cy="2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06" name="Line 98"/>
            <p:cNvSpPr>
              <a:spLocks noChangeShapeType="1"/>
            </p:cNvSpPr>
            <p:nvPr/>
          </p:nvSpPr>
          <p:spPr bwMode="auto">
            <a:xfrm>
              <a:off x="3216" y="2936"/>
              <a:ext cx="0" cy="17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07" name="Line 99"/>
            <p:cNvSpPr>
              <a:spLocks noChangeShapeType="1"/>
            </p:cNvSpPr>
            <p:nvPr/>
          </p:nvSpPr>
          <p:spPr bwMode="auto">
            <a:xfrm>
              <a:off x="2711" y="2705"/>
              <a:ext cx="196" cy="42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08" name="Line 100"/>
            <p:cNvSpPr>
              <a:spLocks noChangeAspect="1" noChangeShapeType="1"/>
            </p:cNvSpPr>
            <p:nvPr/>
          </p:nvSpPr>
          <p:spPr bwMode="auto">
            <a:xfrm rot="-1800000">
              <a:off x="2759" y="2717"/>
              <a:ext cx="979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09" name="Freeform 101"/>
            <p:cNvSpPr>
              <a:spLocks/>
            </p:cNvSpPr>
            <p:nvPr/>
          </p:nvSpPr>
          <p:spPr bwMode="auto">
            <a:xfrm>
              <a:off x="2903" y="2467"/>
              <a:ext cx="772" cy="671"/>
            </a:xfrm>
            <a:custGeom>
              <a:avLst/>
              <a:gdLst>
                <a:gd name="T0" fmla="*/ 0 w 759"/>
                <a:gd name="T1" fmla="*/ 671 h 671"/>
                <a:gd name="T2" fmla="*/ 487 w 759"/>
                <a:gd name="T3" fmla="*/ 351 h 671"/>
                <a:gd name="T4" fmla="*/ 695 w 759"/>
                <a:gd name="T5" fmla="*/ 150 h 671"/>
                <a:gd name="T6" fmla="*/ 759 w 759"/>
                <a:gd name="T7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9" h="671">
                  <a:moveTo>
                    <a:pt x="0" y="671"/>
                  </a:moveTo>
                  <a:cubicBezTo>
                    <a:pt x="81" y="618"/>
                    <a:pt x="372" y="437"/>
                    <a:pt x="487" y="351"/>
                  </a:cubicBezTo>
                  <a:cubicBezTo>
                    <a:pt x="603" y="264"/>
                    <a:pt x="650" y="208"/>
                    <a:pt x="695" y="150"/>
                  </a:cubicBezTo>
                  <a:cubicBezTo>
                    <a:pt x="740" y="92"/>
                    <a:pt x="746" y="31"/>
                    <a:pt x="759" y="0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10" name="Freeform 102"/>
            <p:cNvSpPr>
              <a:spLocks/>
            </p:cNvSpPr>
            <p:nvPr/>
          </p:nvSpPr>
          <p:spPr bwMode="auto">
            <a:xfrm>
              <a:off x="2715" y="2444"/>
              <a:ext cx="956" cy="272"/>
            </a:xfrm>
            <a:custGeom>
              <a:avLst/>
              <a:gdLst>
                <a:gd name="T0" fmla="*/ 956 w 956"/>
                <a:gd name="T1" fmla="*/ 32 h 272"/>
                <a:gd name="T2" fmla="*/ 644 w 956"/>
                <a:gd name="T3" fmla="*/ 13 h 272"/>
                <a:gd name="T4" fmla="*/ 291 w 956"/>
                <a:gd name="T5" fmla="*/ 109 h 272"/>
                <a:gd name="T6" fmla="*/ 0 w 956"/>
                <a:gd name="T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6" h="272">
                  <a:moveTo>
                    <a:pt x="956" y="32"/>
                  </a:moveTo>
                  <a:cubicBezTo>
                    <a:pt x="904" y="27"/>
                    <a:pt x="755" y="0"/>
                    <a:pt x="644" y="13"/>
                  </a:cubicBezTo>
                  <a:cubicBezTo>
                    <a:pt x="533" y="26"/>
                    <a:pt x="398" y="66"/>
                    <a:pt x="291" y="109"/>
                  </a:cubicBezTo>
                  <a:cubicBezTo>
                    <a:pt x="184" y="152"/>
                    <a:pt x="61" y="238"/>
                    <a:pt x="0" y="272"/>
                  </a:cubicBezTo>
                </a:path>
              </a:pathLst>
            </a:custGeom>
            <a:noFill/>
            <a:ln w="317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11" name="Line 103"/>
            <p:cNvSpPr>
              <a:spLocks noChangeShapeType="1"/>
            </p:cNvSpPr>
            <p:nvPr/>
          </p:nvSpPr>
          <p:spPr bwMode="auto">
            <a:xfrm>
              <a:off x="3673" y="2481"/>
              <a:ext cx="0" cy="48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12" name="Arc 104"/>
            <p:cNvSpPr>
              <a:spLocks/>
            </p:cNvSpPr>
            <p:nvPr/>
          </p:nvSpPr>
          <p:spPr bwMode="auto">
            <a:xfrm>
              <a:off x="2737" y="2717"/>
              <a:ext cx="935" cy="248"/>
            </a:xfrm>
            <a:custGeom>
              <a:avLst/>
              <a:gdLst>
                <a:gd name="G0" fmla="+- 2585 0 0"/>
                <a:gd name="G1" fmla="+- 21600 0 0"/>
                <a:gd name="G2" fmla="+- 21600 0 0"/>
                <a:gd name="T0" fmla="*/ 0 w 24185"/>
                <a:gd name="T1" fmla="*/ 155 h 21600"/>
                <a:gd name="T2" fmla="*/ 24185 w 24185"/>
                <a:gd name="T3" fmla="*/ 21592 h 21600"/>
                <a:gd name="T4" fmla="*/ 2585 w 241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85" h="21600" fill="none" extrusionOk="0">
                  <a:moveTo>
                    <a:pt x="0" y="155"/>
                  </a:moveTo>
                  <a:cubicBezTo>
                    <a:pt x="857" y="51"/>
                    <a:pt x="1721" y="-1"/>
                    <a:pt x="2585" y="0"/>
                  </a:cubicBezTo>
                  <a:cubicBezTo>
                    <a:pt x="14511" y="0"/>
                    <a:pt x="24180" y="9665"/>
                    <a:pt x="24184" y="21592"/>
                  </a:cubicBezTo>
                </a:path>
                <a:path w="24185" h="21600" stroke="0" extrusionOk="0">
                  <a:moveTo>
                    <a:pt x="0" y="155"/>
                  </a:moveTo>
                  <a:cubicBezTo>
                    <a:pt x="857" y="51"/>
                    <a:pt x="1721" y="-1"/>
                    <a:pt x="2585" y="0"/>
                  </a:cubicBezTo>
                  <a:cubicBezTo>
                    <a:pt x="14511" y="0"/>
                    <a:pt x="24180" y="9665"/>
                    <a:pt x="24184" y="21592"/>
                  </a:cubicBezTo>
                  <a:lnTo>
                    <a:pt x="2585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13" name="Line 105"/>
            <p:cNvSpPr>
              <a:spLocks noChangeShapeType="1"/>
            </p:cNvSpPr>
            <p:nvPr/>
          </p:nvSpPr>
          <p:spPr bwMode="auto">
            <a:xfrm>
              <a:off x="3552" y="2688"/>
              <a:ext cx="0" cy="35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14" name="Line 106"/>
            <p:cNvSpPr>
              <a:spLocks noChangeShapeType="1"/>
            </p:cNvSpPr>
            <p:nvPr/>
          </p:nvSpPr>
          <p:spPr bwMode="auto">
            <a:xfrm flipV="1">
              <a:off x="2880" y="2688"/>
              <a:ext cx="672" cy="38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15" name="Line 107"/>
            <p:cNvSpPr>
              <a:spLocks noChangeShapeType="1"/>
            </p:cNvSpPr>
            <p:nvPr/>
          </p:nvSpPr>
          <p:spPr bwMode="auto">
            <a:xfrm flipV="1">
              <a:off x="2769" y="2448"/>
              <a:ext cx="672" cy="38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16" name="Line 108"/>
            <p:cNvSpPr>
              <a:spLocks noChangeShapeType="1"/>
            </p:cNvSpPr>
            <p:nvPr/>
          </p:nvSpPr>
          <p:spPr bwMode="auto">
            <a:xfrm>
              <a:off x="2924" y="2596"/>
              <a:ext cx="196" cy="4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17" name="Line 109"/>
            <p:cNvSpPr>
              <a:spLocks noChangeAspect="1" noChangeShapeType="1"/>
            </p:cNvSpPr>
            <p:nvPr/>
          </p:nvSpPr>
          <p:spPr bwMode="auto">
            <a:xfrm>
              <a:off x="3138" y="2499"/>
              <a:ext cx="179" cy="37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18" name="Line 110"/>
            <p:cNvSpPr>
              <a:spLocks noChangeAspect="1" noChangeShapeType="1"/>
            </p:cNvSpPr>
            <p:nvPr/>
          </p:nvSpPr>
          <p:spPr bwMode="auto">
            <a:xfrm>
              <a:off x="3421" y="2448"/>
              <a:ext cx="127" cy="26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0719" name="Line 111"/>
          <p:cNvSpPr>
            <a:spLocks noChangeShapeType="1"/>
          </p:cNvSpPr>
          <p:nvPr/>
        </p:nvSpPr>
        <p:spPr bwMode="auto">
          <a:xfrm>
            <a:off x="3709988" y="392113"/>
            <a:ext cx="1865312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6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34783E-6 L 0.26093 0.0025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860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06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8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1638" name="Line 6"/>
          <p:cNvSpPr>
            <a:spLocks noChangeShapeType="1"/>
          </p:cNvSpPr>
          <p:nvPr/>
        </p:nvSpPr>
        <p:spPr bwMode="auto">
          <a:xfrm>
            <a:off x="609600" y="4267200"/>
            <a:ext cx="263207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644" name="Arc 12"/>
          <p:cNvSpPr>
            <a:spLocks/>
          </p:cNvSpPr>
          <p:nvPr/>
        </p:nvSpPr>
        <p:spPr bwMode="auto">
          <a:xfrm>
            <a:off x="762000" y="4267200"/>
            <a:ext cx="2651125" cy="3603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9 w 43200"/>
              <a:gd name="T1" fmla="*/ 22898 h 22898"/>
              <a:gd name="T2" fmla="*/ 43200 w 43200"/>
              <a:gd name="T3" fmla="*/ 21592 h 22898"/>
              <a:gd name="T4" fmla="*/ 21600 w 43200"/>
              <a:gd name="T5" fmla="*/ 21600 h 22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898" fill="none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</a:path>
              <a:path w="43200" h="22898" stroke="0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1577-9F37-4816-9925-B073F14F3502}" type="slidenum">
              <a:rPr lang="en-US"/>
              <a:pPr/>
              <a:t>7</a:t>
            </a:fld>
            <a:endParaRPr lang="en-US"/>
          </a:p>
        </p:txBody>
      </p:sp>
      <p:pic>
        <p:nvPicPr>
          <p:cNvPr id="1861763" name="Picture 1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4414838"/>
            <a:ext cx="3778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753" name="Picture 1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8096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754" name="Picture 1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2563"/>
            <a:ext cx="179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755" name="Picture 1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"/>
            <a:ext cx="528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756" name="Picture 1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863"/>
            <a:ext cx="59086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757" name="Picture 1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59658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758" name="Picture 1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3863"/>
            <a:ext cx="15462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759" name="Picture 1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762000"/>
            <a:ext cx="14874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760" name="Picture 1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3788"/>
            <a:ext cx="63881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761" name="Picture 1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1095375"/>
            <a:ext cx="19986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762" name="Picture 1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5069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1695" name="Arc 63"/>
          <p:cNvSpPr>
            <a:spLocks noChangeAspect="1"/>
          </p:cNvSpPr>
          <p:nvPr/>
        </p:nvSpPr>
        <p:spPr bwMode="auto">
          <a:xfrm>
            <a:off x="2266950" y="4273550"/>
            <a:ext cx="639763" cy="374650"/>
          </a:xfrm>
          <a:custGeom>
            <a:avLst/>
            <a:gdLst>
              <a:gd name="G0" fmla="+- 0 0 0"/>
              <a:gd name="G1" fmla="+- 12649 0 0"/>
              <a:gd name="G2" fmla="+- 21600 0 0"/>
              <a:gd name="T0" fmla="*/ 17509 w 21600"/>
              <a:gd name="T1" fmla="*/ 0 h 12649"/>
              <a:gd name="T2" fmla="*/ 21600 w 21600"/>
              <a:gd name="T3" fmla="*/ 12649 h 12649"/>
              <a:gd name="T4" fmla="*/ 0 w 21600"/>
              <a:gd name="T5" fmla="*/ 12649 h 12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649" fill="none" extrusionOk="0">
                <a:moveTo>
                  <a:pt x="17508" y="0"/>
                </a:moveTo>
                <a:cubicBezTo>
                  <a:pt x="20168" y="3681"/>
                  <a:pt x="21600" y="8107"/>
                  <a:pt x="21600" y="12649"/>
                </a:cubicBezTo>
              </a:path>
              <a:path w="21600" h="12649" stroke="0" extrusionOk="0">
                <a:moveTo>
                  <a:pt x="17508" y="0"/>
                </a:moveTo>
                <a:cubicBezTo>
                  <a:pt x="20168" y="3681"/>
                  <a:pt x="21600" y="8107"/>
                  <a:pt x="21600" y="12649"/>
                </a:cubicBezTo>
                <a:lnTo>
                  <a:pt x="0" y="12649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34" name="Line 2"/>
          <p:cNvSpPr>
            <a:spLocks noChangeShapeType="1"/>
          </p:cNvSpPr>
          <p:nvPr/>
        </p:nvSpPr>
        <p:spPr bwMode="auto">
          <a:xfrm>
            <a:off x="762000" y="4648200"/>
            <a:ext cx="26670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635" name="Line 3"/>
          <p:cNvSpPr>
            <a:spLocks noChangeAspect="1" noChangeShapeType="1"/>
          </p:cNvSpPr>
          <p:nvPr/>
        </p:nvSpPr>
        <p:spPr bwMode="auto">
          <a:xfrm>
            <a:off x="401638" y="3948113"/>
            <a:ext cx="887412" cy="17732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636" name="Line 4"/>
          <p:cNvSpPr>
            <a:spLocks noChangeShapeType="1"/>
          </p:cNvSpPr>
          <p:nvPr/>
        </p:nvSpPr>
        <p:spPr bwMode="auto">
          <a:xfrm>
            <a:off x="1095375" y="5319713"/>
            <a:ext cx="268763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637" name="Line 5"/>
          <p:cNvSpPr>
            <a:spLocks noChangeShapeType="1"/>
          </p:cNvSpPr>
          <p:nvPr/>
        </p:nvSpPr>
        <p:spPr bwMode="auto">
          <a:xfrm>
            <a:off x="914400" y="4953000"/>
            <a:ext cx="2678113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639" name="Line 7"/>
          <p:cNvSpPr>
            <a:spLocks noChangeShapeType="1"/>
          </p:cNvSpPr>
          <p:nvPr/>
        </p:nvSpPr>
        <p:spPr bwMode="auto">
          <a:xfrm>
            <a:off x="776288" y="3962400"/>
            <a:ext cx="23495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640" name="Line 8"/>
          <p:cNvSpPr>
            <a:spLocks noChangeShapeType="1"/>
          </p:cNvSpPr>
          <p:nvPr/>
        </p:nvSpPr>
        <p:spPr bwMode="auto">
          <a:xfrm>
            <a:off x="1287463" y="5715000"/>
            <a:ext cx="26971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641" name="Line 9"/>
          <p:cNvSpPr>
            <a:spLocks noChangeShapeType="1"/>
          </p:cNvSpPr>
          <p:nvPr/>
        </p:nvSpPr>
        <p:spPr bwMode="auto">
          <a:xfrm>
            <a:off x="411163" y="3957638"/>
            <a:ext cx="3476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642" name="Line 10"/>
          <p:cNvSpPr>
            <a:spLocks noChangeAspect="1" noChangeShapeType="1"/>
          </p:cNvSpPr>
          <p:nvPr/>
        </p:nvSpPr>
        <p:spPr bwMode="auto">
          <a:xfrm>
            <a:off x="3441700" y="4648200"/>
            <a:ext cx="530225" cy="1069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643" name="Line 11"/>
          <p:cNvSpPr>
            <a:spLocks noChangeAspect="1" noChangeShapeType="1"/>
          </p:cNvSpPr>
          <p:nvPr/>
        </p:nvSpPr>
        <p:spPr bwMode="auto">
          <a:xfrm>
            <a:off x="3089275" y="3948113"/>
            <a:ext cx="357188" cy="722312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645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59" name="Line 27"/>
          <p:cNvSpPr>
            <a:spLocks noChangeAspect="1" noChangeShapeType="1"/>
          </p:cNvSpPr>
          <p:nvPr/>
        </p:nvSpPr>
        <p:spPr bwMode="auto">
          <a:xfrm rot="-1800000">
            <a:off x="1981200" y="4271963"/>
            <a:ext cx="1563688" cy="158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661" name="AutoShape 29"/>
          <p:cNvSpPr>
            <a:spLocks noChangeArrowheads="1"/>
          </p:cNvSpPr>
          <p:nvPr/>
        </p:nvSpPr>
        <p:spPr bwMode="auto">
          <a:xfrm>
            <a:off x="762000" y="2362200"/>
            <a:ext cx="2667000" cy="2590800"/>
          </a:xfrm>
          <a:prstGeom prst="can">
            <a:avLst>
              <a:gd name="adj" fmla="val 25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62" name="Line 30"/>
          <p:cNvSpPr>
            <a:spLocks noChangeAspect="1" noChangeShapeType="1"/>
          </p:cNvSpPr>
          <p:nvPr/>
        </p:nvSpPr>
        <p:spPr bwMode="auto">
          <a:xfrm>
            <a:off x="1905000" y="4259263"/>
            <a:ext cx="328613" cy="65563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663" name="Freeform 31"/>
          <p:cNvSpPr>
            <a:spLocks/>
          </p:cNvSpPr>
          <p:nvPr/>
        </p:nvSpPr>
        <p:spPr bwMode="auto">
          <a:xfrm>
            <a:off x="1911350" y="3844925"/>
            <a:ext cx="1511300" cy="431800"/>
          </a:xfrm>
          <a:custGeom>
            <a:avLst/>
            <a:gdLst>
              <a:gd name="T0" fmla="*/ 952 w 952"/>
              <a:gd name="T1" fmla="*/ 30 h 272"/>
              <a:gd name="T2" fmla="*/ 637 w 952"/>
              <a:gd name="T3" fmla="*/ 13 h 272"/>
              <a:gd name="T4" fmla="*/ 288 w 952"/>
              <a:gd name="T5" fmla="*/ 109 h 272"/>
              <a:gd name="T6" fmla="*/ 0 w 952"/>
              <a:gd name="T7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2" h="272">
                <a:moveTo>
                  <a:pt x="952" y="30"/>
                </a:moveTo>
                <a:cubicBezTo>
                  <a:pt x="900" y="27"/>
                  <a:pt x="748" y="0"/>
                  <a:pt x="637" y="13"/>
                </a:cubicBezTo>
                <a:cubicBezTo>
                  <a:pt x="526" y="26"/>
                  <a:pt x="394" y="66"/>
                  <a:pt x="288" y="109"/>
                </a:cubicBezTo>
                <a:cubicBezTo>
                  <a:pt x="182" y="152"/>
                  <a:pt x="60" y="238"/>
                  <a:pt x="0" y="272"/>
                </a:cubicBezTo>
              </a:path>
            </a:pathLst>
          </a:custGeom>
          <a:noFill/>
          <a:ln w="31750" cap="flat" cmpd="sng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670" name="Line 38"/>
          <p:cNvSpPr>
            <a:spLocks noChangeShapeType="1"/>
          </p:cNvSpPr>
          <p:nvPr/>
        </p:nvSpPr>
        <p:spPr bwMode="auto">
          <a:xfrm>
            <a:off x="2101850" y="4648200"/>
            <a:ext cx="94138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671" name="Line 39"/>
          <p:cNvSpPr>
            <a:spLocks noChangeShapeType="1"/>
          </p:cNvSpPr>
          <p:nvPr/>
        </p:nvSpPr>
        <p:spPr bwMode="auto">
          <a:xfrm>
            <a:off x="2101850" y="4648200"/>
            <a:ext cx="1023938" cy="1730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672" name="Line 40"/>
          <p:cNvSpPr>
            <a:spLocks noChangeShapeType="1"/>
          </p:cNvSpPr>
          <p:nvPr/>
        </p:nvSpPr>
        <p:spPr bwMode="auto">
          <a:xfrm flipV="1">
            <a:off x="2101850" y="4343400"/>
            <a:ext cx="79375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674" name="Line 42"/>
          <p:cNvSpPr>
            <a:spLocks noChangeShapeType="1"/>
          </p:cNvSpPr>
          <p:nvPr/>
        </p:nvSpPr>
        <p:spPr bwMode="auto">
          <a:xfrm>
            <a:off x="3033713" y="4130675"/>
            <a:ext cx="0" cy="511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61696" name="Group 64"/>
          <p:cNvGrpSpPr>
            <a:grpSpLocks/>
          </p:cNvGrpSpPr>
          <p:nvPr/>
        </p:nvGrpSpPr>
        <p:grpSpPr bwMode="auto">
          <a:xfrm>
            <a:off x="2679526" y="4660726"/>
            <a:ext cx="152400" cy="1600200"/>
            <a:chOff x="1680" y="2928"/>
            <a:chExt cx="96" cy="1008"/>
          </a:xfrm>
        </p:grpSpPr>
        <p:pic>
          <p:nvPicPr>
            <p:cNvPr id="1861680" name="Picture 4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861"/>
              <a:ext cx="90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1679" name="Line 47"/>
            <p:cNvSpPr>
              <a:spLocks noChangeShapeType="1"/>
            </p:cNvSpPr>
            <p:nvPr/>
          </p:nvSpPr>
          <p:spPr bwMode="auto">
            <a:xfrm flipV="1">
              <a:off x="1728" y="2928"/>
              <a:ext cx="48" cy="9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1706" name="Group 74"/>
          <p:cNvGrpSpPr>
            <a:grpSpLocks/>
          </p:cNvGrpSpPr>
          <p:nvPr/>
        </p:nvGrpSpPr>
        <p:grpSpPr bwMode="auto">
          <a:xfrm>
            <a:off x="3033713" y="3571875"/>
            <a:ext cx="2362200" cy="695325"/>
            <a:chOff x="1872" y="2250"/>
            <a:chExt cx="1488" cy="438"/>
          </a:xfrm>
        </p:grpSpPr>
        <p:pic>
          <p:nvPicPr>
            <p:cNvPr id="1861703" name="Picture 7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2250"/>
              <a:ext cx="75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1704" name="Line 72"/>
            <p:cNvSpPr>
              <a:spLocks noChangeShapeType="1"/>
            </p:cNvSpPr>
            <p:nvPr/>
          </p:nvSpPr>
          <p:spPr bwMode="auto">
            <a:xfrm flipH="1">
              <a:off x="1872" y="2352"/>
              <a:ext cx="72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1714" name="Line 82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1716" name="Picture 8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8637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764" name="Picture 1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324600"/>
            <a:ext cx="10953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765" name="Picture 1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935163"/>
            <a:ext cx="15748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1768" name="Group 136"/>
          <p:cNvGrpSpPr>
            <a:grpSpLocks/>
          </p:cNvGrpSpPr>
          <p:nvPr/>
        </p:nvGrpSpPr>
        <p:grpSpPr bwMode="auto">
          <a:xfrm>
            <a:off x="3089275" y="4724400"/>
            <a:ext cx="3011488" cy="609600"/>
            <a:chOff x="1946" y="2976"/>
            <a:chExt cx="1897" cy="384"/>
          </a:xfrm>
        </p:grpSpPr>
        <p:sp>
          <p:nvSpPr>
            <p:cNvPr id="1861687" name="Line 55"/>
            <p:cNvSpPr>
              <a:spLocks noChangeShapeType="1"/>
            </p:cNvSpPr>
            <p:nvPr/>
          </p:nvSpPr>
          <p:spPr bwMode="auto">
            <a:xfrm flipH="1" flipV="1">
              <a:off x="1946" y="2976"/>
              <a:ext cx="109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61766" name="Picture 13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120"/>
              <a:ext cx="67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1718" name="Line 86"/>
            <p:cNvSpPr>
              <a:spLocks noChangeAspect="1" noChangeShapeType="1"/>
            </p:cNvSpPr>
            <p:nvPr/>
          </p:nvSpPr>
          <p:spPr bwMode="auto">
            <a:xfrm flipH="1" flipV="1">
              <a:off x="3034" y="2976"/>
              <a:ext cx="184" cy="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1773" name="Group 141"/>
          <p:cNvGrpSpPr>
            <a:grpSpLocks/>
          </p:cNvGrpSpPr>
          <p:nvPr/>
        </p:nvGrpSpPr>
        <p:grpSpPr bwMode="auto">
          <a:xfrm>
            <a:off x="1612900" y="4752975"/>
            <a:ext cx="1050925" cy="1697038"/>
            <a:chOff x="1018" y="2994"/>
            <a:chExt cx="662" cy="1069"/>
          </a:xfrm>
        </p:grpSpPr>
        <p:sp>
          <p:nvSpPr>
            <p:cNvPr id="1861683" name="Line 51"/>
            <p:cNvSpPr>
              <a:spLocks noChangeShapeType="1"/>
            </p:cNvSpPr>
            <p:nvPr/>
          </p:nvSpPr>
          <p:spPr bwMode="auto">
            <a:xfrm flipV="1">
              <a:off x="1104" y="2994"/>
              <a:ext cx="576" cy="9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61771" name="Picture 13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" y="3957"/>
              <a:ext cx="83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61720" name="Group 88"/>
          <p:cNvGrpSpPr>
            <a:grpSpLocks/>
          </p:cNvGrpSpPr>
          <p:nvPr/>
        </p:nvGrpSpPr>
        <p:grpSpPr bwMode="auto">
          <a:xfrm>
            <a:off x="2971800" y="4495800"/>
            <a:ext cx="1809750" cy="200025"/>
            <a:chOff x="1872" y="2832"/>
            <a:chExt cx="1140" cy="126"/>
          </a:xfrm>
        </p:grpSpPr>
        <p:sp>
          <p:nvSpPr>
            <p:cNvPr id="1861691" name="Line 59"/>
            <p:cNvSpPr>
              <a:spLocks noChangeAspect="1" noChangeShapeType="1"/>
            </p:cNvSpPr>
            <p:nvPr/>
          </p:nvSpPr>
          <p:spPr bwMode="auto">
            <a:xfrm flipH="1" flipV="1">
              <a:off x="2880" y="2832"/>
              <a:ext cx="132" cy="1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07" name="Line 75"/>
            <p:cNvSpPr>
              <a:spLocks noChangeShapeType="1"/>
            </p:cNvSpPr>
            <p:nvPr/>
          </p:nvSpPr>
          <p:spPr bwMode="auto">
            <a:xfrm flipH="1" flipV="1">
              <a:off x="1872" y="2832"/>
              <a:ext cx="10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1721" name="Line 89"/>
          <p:cNvSpPr>
            <a:spLocks noChangeShapeType="1"/>
          </p:cNvSpPr>
          <p:nvPr/>
        </p:nvSpPr>
        <p:spPr bwMode="auto">
          <a:xfrm>
            <a:off x="3089275" y="4222750"/>
            <a:ext cx="0" cy="511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22" name="Line 90"/>
          <p:cNvSpPr>
            <a:spLocks noChangeShapeType="1"/>
          </p:cNvSpPr>
          <p:nvPr/>
        </p:nvSpPr>
        <p:spPr bwMode="auto">
          <a:xfrm>
            <a:off x="2960688" y="3967163"/>
            <a:ext cx="0" cy="511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61701" name="Group 69"/>
          <p:cNvGrpSpPr>
            <a:grpSpLocks/>
          </p:cNvGrpSpPr>
          <p:nvPr/>
        </p:nvGrpSpPr>
        <p:grpSpPr bwMode="auto">
          <a:xfrm>
            <a:off x="2895600" y="3865563"/>
            <a:ext cx="247650" cy="962025"/>
            <a:chOff x="1824" y="2435"/>
            <a:chExt cx="156" cy="606"/>
          </a:xfrm>
        </p:grpSpPr>
        <p:sp>
          <p:nvSpPr>
            <p:cNvPr id="1861666" name="Line 34"/>
            <p:cNvSpPr>
              <a:spLocks noChangeAspect="1" noChangeShapeType="1"/>
            </p:cNvSpPr>
            <p:nvPr/>
          </p:nvSpPr>
          <p:spPr bwMode="auto">
            <a:xfrm>
              <a:off x="1824" y="2736"/>
              <a:ext cx="151" cy="30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667" name="Line 35"/>
            <p:cNvSpPr>
              <a:spLocks noChangeAspect="1" noChangeShapeType="1"/>
            </p:cNvSpPr>
            <p:nvPr/>
          </p:nvSpPr>
          <p:spPr bwMode="auto">
            <a:xfrm>
              <a:off x="1825" y="2435"/>
              <a:ext cx="150" cy="27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668" name="Line 36"/>
            <p:cNvSpPr>
              <a:spLocks noChangeShapeType="1"/>
            </p:cNvSpPr>
            <p:nvPr/>
          </p:nvSpPr>
          <p:spPr bwMode="auto">
            <a:xfrm flipV="1">
              <a:off x="1980" y="2706"/>
              <a:ext cx="0" cy="3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669" name="Line 37"/>
            <p:cNvSpPr>
              <a:spLocks noChangeShapeType="1"/>
            </p:cNvSpPr>
            <p:nvPr/>
          </p:nvSpPr>
          <p:spPr bwMode="auto">
            <a:xfrm flipV="1">
              <a:off x="1824" y="2435"/>
              <a:ext cx="0" cy="29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1723" name="Group 91"/>
          <p:cNvGrpSpPr>
            <a:grpSpLocks/>
          </p:cNvGrpSpPr>
          <p:nvPr/>
        </p:nvGrpSpPr>
        <p:grpSpPr bwMode="auto">
          <a:xfrm>
            <a:off x="2111375" y="4648200"/>
            <a:ext cx="1023938" cy="173038"/>
            <a:chOff x="2091" y="3875"/>
            <a:chExt cx="645" cy="109"/>
          </a:xfrm>
        </p:grpSpPr>
        <p:sp>
          <p:nvSpPr>
            <p:cNvPr id="1861724" name="Line 92"/>
            <p:cNvSpPr>
              <a:spLocks noChangeShapeType="1"/>
            </p:cNvSpPr>
            <p:nvPr/>
          </p:nvSpPr>
          <p:spPr bwMode="auto">
            <a:xfrm>
              <a:off x="2091" y="3875"/>
              <a:ext cx="59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25" name="Line 93"/>
            <p:cNvSpPr>
              <a:spLocks noChangeShapeType="1"/>
            </p:cNvSpPr>
            <p:nvPr/>
          </p:nvSpPr>
          <p:spPr bwMode="auto">
            <a:xfrm>
              <a:off x="2091" y="3875"/>
              <a:ext cx="645" cy="1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26" name="Line 94"/>
            <p:cNvSpPr>
              <a:spLocks noChangeShapeType="1"/>
            </p:cNvSpPr>
            <p:nvPr/>
          </p:nvSpPr>
          <p:spPr bwMode="auto">
            <a:xfrm>
              <a:off x="2677" y="3875"/>
              <a:ext cx="52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1730" name="Group 98"/>
          <p:cNvGrpSpPr>
            <a:grpSpLocks/>
          </p:cNvGrpSpPr>
          <p:nvPr/>
        </p:nvGrpSpPr>
        <p:grpSpPr bwMode="auto">
          <a:xfrm>
            <a:off x="2106613" y="4335463"/>
            <a:ext cx="941387" cy="312737"/>
            <a:chOff x="1420" y="1963"/>
            <a:chExt cx="593" cy="197"/>
          </a:xfrm>
        </p:grpSpPr>
        <p:sp>
          <p:nvSpPr>
            <p:cNvPr id="1861727" name="Line 95"/>
            <p:cNvSpPr>
              <a:spLocks noChangeShapeType="1"/>
            </p:cNvSpPr>
            <p:nvPr/>
          </p:nvSpPr>
          <p:spPr bwMode="auto">
            <a:xfrm>
              <a:off x="1420" y="2160"/>
              <a:ext cx="59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28" name="Line 96"/>
            <p:cNvSpPr>
              <a:spLocks noChangeShapeType="1"/>
            </p:cNvSpPr>
            <p:nvPr/>
          </p:nvSpPr>
          <p:spPr bwMode="auto">
            <a:xfrm flipV="1">
              <a:off x="1420" y="1968"/>
              <a:ext cx="50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29" name="Line 97"/>
            <p:cNvSpPr>
              <a:spLocks noChangeShapeType="1"/>
            </p:cNvSpPr>
            <p:nvPr/>
          </p:nvSpPr>
          <p:spPr bwMode="auto">
            <a:xfrm>
              <a:off x="1911" y="1963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1664" name="Freeform 32"/>
          <p:cNvSpPr>
            <a:spLocks/>
          </p:cNvSpPr>
          <p:nvPr/>
        </p:nvSpPr>
        <p:spPr bwMode="auto">
          <a:xfrm>
            <a:off x="2209800" y="3906838"/>
            <a:ext cx="1225550" cy="1046162"/>
          </a:xfrm>
          <a:custGeom>
            <a:avLst/>
            <a:gdLst>
              <a:gd name="T0" fmla="*/ 0 w 781"/>
              <a:gd name="T1" fmla="*/ 659 h 659"/>
              <a:gd name="T2" fmla="*/ 493 w 781"/>
              <a:gd name="T3" fmla="*/ 340 h 659"/>
              <a:gd name="T4" fmla="*/ 703 w 781"/>
              <a:gd name="T5" fmla="*/ 140 h 659"/>
              <a:gd name="T6" fmla="*/ 781 w 781"/>
              <a:gd name="T7" fmla="*/ 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1" h="659">
                <a:moveTo>
                  <a:pt x="0" y="659"/>
                </a:moveTo>
                <a:cubicBezTo>
                  <a:pt x="82" y="606"/>
                  <a:pt x="376" y="426"/>
                  <a:pt x="493" y="340"/>
                </a:cubicBezTo>
                <a:cubicBezTo>
                  <a:pt x="610" y="254"/>
                  <a:pt x="655" y="197"/>
                  <a:pt x="703" y="140"/>
                </a:cubicBezTo>
                <a:cubicBezTo>
                  <a:pt x="751" y="83"/>
                  <a:pt x="765" y="29"/>
                  <a:pt x="781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00" name="Line 68"/>
          <p:cNvSpPr>
            <a:spLocks noChangeShapeType="1"/>
          </p:cNvSpPr>
          <p:nvPr/>
        </p:nvSpPr>
        <p:spPr bwMode="auto">
          <a:xfrm flipH="1">
            <a:off x="3235325" y="657225"/>
            <a:ext cx="1114425" cy="56499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16075" y="4514850"/>
            <a:ext cx="887743" cy="1935163"/>
            <a:chOff x="1616075" y="4514850"/>
            <a:chExt cx="887743" cy="1935163"/>
          </a:xfrm>
        </p:grpSpPr>
        <p:sp>
          <p:nvSpPr>
            <p:cNvPr id="1861733" name="Line 101"/>
            <p:cNvSpPr>
              <a:spLocks noChangeShapeType="1"/>
            </p:cNvSpPr>
            <p:nvPr/>
          </p:nvSpPr>
          <p:spPr bwMode="auto">
            <a:xfrm flipV="1">
              <a:off x="1699146" y="4514850"/>
              <a:ext cx="804672" cy="1755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61770" name="Picture 1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075" y="6281738"/>
              <a:ext cx="131763" cy="16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61737" name="Line 105"/>
          <p:cNvSpPr>
            <a:spLocks noChangeShapeType="1"/>
          </p:cNvSpPr>
          <p:nvPr/>
        </p:nvSpPr>
        <p:spPr bwMode="auto">
          <a:xfrm>
            <a:off x="3041650" y="4648200"/>
            <a:ext cx="8255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1751" name="Picture 1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417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1752" name="Rectangle 1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774" name="Group 142"/>
          <p:cNvGrpSpPr>
            <a:grpSpLocks/>
          </p:cNvGrpSpPr>
          <p:nvPr/>
        </p:nvGrpSpPr>
        <p:grpSpPr bwMode="auto">
          <a:xfrm>
            <a:off x="4303713" y="3851275"/>
            <a:ext cx="1630362" cy="1101725"/>
            <a:chOff x="2711" y="2444"/>
            <a:chExt cx="1027" cy="694"/>
          </a:xfrm>
        </p:grpSpPr>
        <p:sp>
          <p:nvSpPr>
            <p:cNvPr id="1861775" name="Freeform 143"/>
            <p:cNvSpPr>
              <a:spLocks/>
            </p:cNvSpPr>
            <p:nvPr/>
          </p:nvSpPr>
          <p:spPr bwMode="auto">
            <a:xfrm>
              <a:off x="2902" y="2966"/>
              <a:ext cx="772" cy="172"/>
            </a:xfrm>
            <a:custGeom>
              <a:avLst/>
              <a:gdLst>
                <a:gd name="T0" fmla="*/ 0 w 748"/>
                <a:gd name="T1" fmla="*/ 172 h 172"/>
                <a:gd name="T2" fmla="*/ 301 w 748"/>
                <a:gd name="T3" fmla="*/ 155 h 172"/>
                <a:gd name="T4" fmla="*/ 628 w 748"/>
                <a:gd name="T5" fmla="*/ 77 h 172"/>
                <a:gd name="T6" fmla="*/ 748 w 748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8" h="172">
                  <a:moveTo>
                    <a:pt x="0" y="172"/>
                  </a:moveTo>
                  <a:cubicBezTo>
                    <a:pt x="50" y="169"/>
                    <a:pt x="196" y="171"/>
                    <a:pt x="301" y="155"/>
                  </a:cubicBezTo>
                  <a:cubicBezTo>
                    <a:pt x="406" y="139"/>
                    <a:pt x="554" y="103"/>
                    <a:pt x="628" y="77"/>
                  </a:cubicBezTo>
                  <a:cubicBezTo>
                    <a:pt x="702" y="51"/>
                    <a:pt x="723" y="16"/>
                    <a:pt x="748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76" name="Freeform 144"/>
            <p:cNvSpPr>
              <a:spLocks/>
            </p:cNvSpPr>
            <p:nvPr/>
          </p:nvSpPr>
          <p:spPr bwMode="auto">
            <a:xfrm>
              <a:off x="3552" y="2596"/>
              <a:ext cx="128" cy="92"/>
            </a:xfrm>
            <a:custGeom>
              <a:avLst/>
              <a:gdLst>
                <a:gd name="T0" fmla="*/ 0 w 128"/>
                <a:gd name="T1" fmla="*/ 92 h 92"/>
                <a:gd name="T2" fmla="*/ 59 w 128"/>
                <a:gd name="T3" fmla="*/ 60 h 92"/>
                <a:gd name="T4" fmla="*/ 128 w 128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92">
                  <a:moveTo>
                    <a:pt x="0" y="92"/>
                  </a:moveTo>
                  <a:cubicBezTo>
                    <a:pt x="10" y="87"/>
                    <a:pt x="38" y="75"/>
                    <a:pt x="59" y="60"/>
                  </a:cubicBezTo>
                  <a:cubicBezTo>
                    <a:pt x="80" y="45"/>
                    <a:pt x="114" y="13"/>
                    <a:pt x="128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77" name="Freeform 145"/>
            <p:cNvSpPr>
              <a:spLocks/>
            </p:cNvSpPr>
            <p:nvPr/>
          </p:nvSpPr>
          <p:spPr bwMode="auto">
            <a:xfrm>
              <a:off x="3207" y="2763"/>
              <a:ext cx="464" cy="181"/>
            </a:xfrm>
            <a:custGeom>
              <a:avLst/>
              <a:gdLst>
                <a:gd name="T0" fmla="*/ 0 w 464"/>
                <a:gd name="T1" fmla="*/ 181 h 181"/>
                <a:gd name="T2" fmla="*/ 163 w 464"/>
                <a:gd name="T3" fmla="*/ 164 h 181"/>
                <a:gd name="T4" fmla="*/ 352 w 464"/>
                <a:gd name="T5" fmla="*/ 95 h 181"/>
                <a:gd name="T6" fmla="*/ 464 w 464"/>
                <a:gd name="T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181">
                  <a:moveTo>
                    <a:pt x="0" y="181"/>
                  </a:moveTo>
                  <a:cubicBezTo>
                    <a:pt x="27" y="178"/>
                    <a:pt x="104" y="178"/>
                    <a:pt x="163" y="164"/>
                  </a:cubicBezTo>
                  <a:cubicBezTo>
                    <a:pt x="222" y="150"/>
                    <a:pt x="302" y="122"/>
                    <a:pt x="352" y="95"/>
                  </a:cubicBezTo>
                  <a:cubicBezTo>
                    <a:pt x="402" y="68"/>
                    <a:pt x="441" y="20"/>
                    <a:pt x="464" y="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78" name="Line 146"/>
            <p:cNvSpPr>
              <a:spLocks noChangeShapeType="1"/>
            </p:cNvSpPr>
            <p:nvPr/>
          </p:nvSpPr>
          <p:spPr bwMode="auto">
            <a:xfrm>
              <a:off x="3408" y="2809"/>
              <a:ext cx="0" cy="2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79" name="Line 147"/>
            <p:cNvSpPr>
              <a:spLocks noChangeShapeType="1"/>
            </p:cNvSpPr>
            <p:nvPr/>
          </p:nvSpPr>
          <p:spPr bwMode="auto">
            <a:xfrm>
              <a:off x="3216" y="2936"/>
              <a:ext cx="0" cy="17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80" name="Line 148"/>
            <p:cNvSpPr>
              <a:spLocks noChangeShapeType="1"/>
            </p:cNvSpPr>
            <p:nvPr/>
          </p:nvSpPr>
          <p:spPr bwMode="auto">
            <a:xfrm>
              <a:off x="2711" y="2705"/>
              <a:ext cx="196" cy="42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81" name="Line 149"/>
            <p:cNvSpPr>
              <a:spLocks noChangeAspect="1" noChangeShapeType="1"/>
            </p:cNvSpPr>
            <p:nvPr/>
          </p:nvSpPr>
          <p:spPr bwMode="auto">
            <a:xfrm rot="-1800000">
              <a:off x="2759" y="2717"/>
              <a:ext cx="979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82" name="Freeform 150"/>
            <p:cNvSpPr>
              <a:spLocks/>
            </p:cNvSpPr>
            <p:nvPr/>
          </p:nvSpPr>
          <p:spPr bwMode="auto">
            <a:xfrm>
              <a:off x="2903" y="2467"/>
              <a:ext cx="772" cy="671"/>
            </a:xfrm>
            <a:custGeom>
              <a:avLst/>
              <a:gdLst>
                <a:gd name="T0" fmla="*/ 0 w 759"/>
                <a:gd name="T1" fmla="*/ 671 h 671"/>
                <a:gd name="T2" fmla="*/ 487 w 759"/>
                <a:gd name="T3" fmla="*/ 351 h 671"/>
                <a:gd name="T4" fmla="*/ 695 w 759"/>
                <a:gd name="T5" fmla="*/ 150 h 671"/>
                <a:gd name="T6" fmla="*/ 759 w 759"/>
                <a:gd name="T7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9" h="671">
                  <a:moveTo>
                    <a:pt x="0" y="671"/>
                  </a:moveTo>
                  <a:cubicBezTo>
                    <a:pt x="81" y="618"/>
                    <a:pt x="372" y="437"/>
                    <a:pt x="487" y="351"/>
                  </a:cubicBezTo>
                  <a:cubicBezTo>
                    <a:pt x="603" y="264"/>
                    <a:pt x="650" y="208"/>
                    <a:pt x="695" y="150"/>
                  </a:cubicBezTo>
                  <a:cubicBezTo>
                    <a:pt x="740" y="92"/>
                    <a:pt x="746" y="31"/>
                    <a:pt x="759" y="0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83" name="Freeform 151"/>
            <p:cNvSpPr>
              <a:spLocks/>
            </p:cNvSpPr>
            <p:nvPr/>
          </p:nvSpPr>
          <p:spPr bwMode="auto">
            <a:xfrm>
              <a:off x="2715" y="2444"/>
              <a:ext cx="956" cy="272"/>
            </a:xfrm>
            <a:custGeom>
              <a:avLst/>
              <a:gdLst>
                <a:gd name="T0" fmla="*/ 956 w 956"/>
                <a:gd name="T1" fmla="*/ 32 h 272"/>
                <a:gd name="T2" fmla="*/ 644 w 956"/>
                <a:gd name="T3" fmla="*/ 13 h 272"/>
                <a:gd name="T4" fmla="*/ 291 w 956"/>
                <a:gd name="T5" fmla="*/ 109 h 272"/>
                <a:gd name="T6" fmla="*/ 0 w 956"/>
                <a:gd name="T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6" h="272">
                  <a:moveTo>
                    <a:pt x="956" y="32"/>
                  </a:moveTo>
                  <a:cubicBezTo>
                    <a:pt x="904" y="27"/>
                    <a:pt x="755" y="0"/>
                    <a:pt x="644" y="13"/>
                  </a:cubicBezTo>
                  <a:cubicBezTo>
                    <a:pt x="533" y="26"/>
                    <a:pt x="398" y="66"/>
                    <a:pt x="291" y="109"/>
                  </a:cubicBezTo>
                  <a:cubicBezTo>
                    <a:pt x="184" y="152"/>
                    <a:pt x="61" y="238"/>
                    <a:pt x="0" y="272"/>
                  </a:cubicBezTo>
                </a:path>
              </a:pathLst>
            </a:custGeom>
            <a:noFill/>
            <a:ln w="317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84" name="Line 152"/>
            <p:cNvSpPr>
              <a:spLocks noChangeShapeType="1"/>
            </p:cNvSpPr>
            <p:nvPr/>
          </p:nvSpPr>
          <p:spPr bwMode="auto">
            <a:xfrm>
              <a:off x="3673" y="2481"/>
              <a:ext cx="0" cy="48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85" name="Arc 153"/>
            <p:cNvSpPr>
              <a:spLocks/>
            </p:cNvSpPr>
            <p:nvPr/>
          </p:nvSpPr>
          <p:spPr bwMode="auto">
            <a:xfrm>
              <a:off x="2737" y="2717"/>
              <a:ext cx="935" cy="248"/>
            </a:xfrm>
            <a:custGeom>
              <a:avLst/>
              <a:gdLst>
                <a:gd name="G0" fmla="+- 2585 0 0"/>
                <a:gd name="G1" fmla="+- 21600 0 0"/>
                <a:gd name="G2" fmla="+- 21600 0 0"/>
                <a:gd name="T0" fmla="*/ 0 w 24185"/>
                <a:gd name="T1" fmla="*/ 155 h 21600"/>
                <a:gd name="T2" fmla="*/ 24185 w 24185"/>
                <a:gd name="T3" fmla="*/ 21592 h 21600"/>
                <a:gd name="T4" fmla="*/ 2585 w 241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85" h="21600" fill="none" extrusionOk="0">
                  <a:moveTo>
                    <a:pt x="0" y="155"/>
                  </a:moveTo>
                  <a:cubicBezTo>
                    <a:pt x="857" y="51"/>
                    <a:pt x="1721" y="-1"/>
                    <a:pt x="2585" y="0"/>
                  </a:cubicBezTo>
                  <a:cubicBezTo>
                    <a:pt x="14511" y="0"/>
                    <a:pt x="24180" y="9665"/>
                    <a:pt x="24184" y="21592"/>
                  </a:cubicBezTo>
                </a:path>
                <a:path w="24185" h="21600" stroke="0" extrusionOk="0">
                  <a:moveTo>
                    <a:pt x="0" y="155"/>
                  </a:moveTo>
                  <a:cubicBezTo>
                    <a:pt x="857" y="51"/>
                    <a:pt x="1721" y="-1"/>
                    <a:pt x="2585" y="0"/>
                  </a:cubicBezTo>
                  <a:cubicBezTo>
                    <a:pt x="14511" y="0"/>
                    <a:pt x="24180" y="9665"/>
                    <a:pt x="24184" y="21592"/>
                  </a:cubicBezTo>
                  <a:lnTo>
                    <a:pt x="2585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86" name="Line 154"/>
            <p:cNvSpPr>
              <a:spLocks noChangeShapeType="1"/>
            </p:cNvSpPr>
            <p:nvPr/>
          </p:nvSpPr>
          <p:spPr bwMode="auto">
            <a:xfrm>
              <a:off x="3552" y="2688"/>
              <a:ext cx="0" cy="35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87" name="Line 155"/>
            <p:cNvSpPr>
              <a:spLocks noChangeShapeType="1"/>
            </p:cNvSpPr>
            <p:nvPr/>
          </p:nvSpPr>
          <p:spPr bwMode="auto">
            <a:xfrm flipV="1">
              <a:off x="2880" y="2688"/>
              <a:ext cx="672" cy="38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88" name="Line 156"/>
            <p:cNvSpPr>
              <a:spLocks noChangeShapeType="1"/>
            </p:cNvSpPr>
            <p:nvPr/>
          </p:nvSpPr>
          <p:spPr bwMode="auto">
            <a:xfrm flipV="1">
              <a:off x="2769" y="2448"/>
              <a:ext cx="672" cy="38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89" name="Line 157"/>
            <p:cNvSpPr>
              <a:spLocks noChangeShapeType="1"/>
            </p:cNvSpPr>
            <p:nvPr/>
          </p:nvSpPr>
          <p:spPr bwMode="auto">
            <a:xfrm>
              <a:off x="2924" y="2596"/>
              <a:ext cx="196" cy="4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90" name="Line 158"/>
            <p:cNvSpPr>
              <a:spLocks noChangeAspect="1" noChangeShapeType="1"/>
            </p:cNvSpPr>
            <p:nvPr/>
          </p:nvSpPr>
          <p:spPr bwMode="auto">
            <a:xfrm>
              <a:off x="3138" y="2499"/>
              <a:ext cx="179" cy="37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91" name="Line 159"/>
            <p:cNvSpPr>
              <a:spLocks noChangeAspect="1" noChangeShapeType="1"/>
            </p:cNvSpPr>
            <p:nvPr/>
          </p:nvSpPr>
          <p:spPr bwMode="auto">
            <a:xfrm>
              <a:off x="3421" y="2448"/>
              <a:ext cx="127" cy="26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61711" name="Picture 7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133600"/>
            <a:ext cx="7143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1746" name="Group 114"/>
          <p:cNvGrpSpPr>
            <a:grpSpLocks/>
          </p:cNvGrpSpPr>
          <p:nvPr/>
        </p:nvGrpSpPr>
        <p:grpSpPr bwMode="auto">
          <a:xfrm>
            <a:off x="3016250" y="2632075"/>
            <a:ext cx="2516188" cy="1425575"/>
            <a:chOff x="1900" y="1658"/>
            <a:chExt cx="1585" cy="898"/>
          </a:xfrm>
        </p:grpSpPr>
        <p:pic>
          <p:nvPicPr>
            <p:cNvPr id="1861743" name="Picture 11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658"/>
              <a:ext cx="65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1744" name="Line 112"/>
            <p:cNvSpPr>
              <a:spLocks noChangeShapeType="1"/>
            </p:cNvSpPr>
            <p:nvPr/>
          </p:nvSpPr>
          <p:spPr bwMode="auto">
            <a:xfrm flipH="1">
              <a:off x="1900" y="1728"/>
              <a:ext cx="9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45" name="Line 113"/>
            <p:cNvSpPr>
              <a:spLocks noChangeShapeType="1"/>
            </p:cNvSpPr>
            <p:nvPr/>
          </p:nvSpPr>
          <p:spPr bwMode="auto">
            <a:xfrm>
              <a:off x="1900" y="1721"/>
              <a:ext cx="0" cy="8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695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6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6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6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6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61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61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6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6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186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6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6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6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6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61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6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1695" grpId="0" animBg="1"/>
      <p:bldP spid="1861670" grpId="0" animBg="1"/>
      <p:bldP spid="1861671" grpId="0" animBg="1"/>
      <p:bldP spid="1861672" grpId="0" animBg="1"/>
      <p:bldP spid="1861674" grpId="0" animBg="1"/>
      <p:bldP spid="1861721" grpId="0" animBg="1"/>
      <p:bldP spid="1861722" grpId="0" animBg="1"/>
      <p:bldP spid="1861700" grpId="0" animBg="1"/>
      <p:bldP spid="1861700" grpId="1" animBg="1"/>
      <p:bldP spid="18617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5BBA-AB02-477C-AAEF-7CBFE7810D79}" type="slidenum">
              <a:rPr lang="en-US"/>
              <a:pPr/>
              <a:t>8</a:t>
            </a:fld>
            <a:endParaRPr lang="en-US"/>
          </a:p>
        </p:txBody>
      </p:sp>
      <p:sp>
        <p:nvSpPr>
          <p:cNvPr id="1863824" name="Line 144"/>
          <p:cNvSpPr>
            <a:spLocks noChangeShapeType="1"/>
          </p:cNvSpPr>
          <p:nvPr/>
        </p:nvSpPr>
        <p:spPr bwMode="auto">
          <a:xfrm flipH="1" flipV="1">
            <a:off x="3048000" y="43307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63813" name="Group 133"/>
          <p:cNvGrpSpPr>
            <a:grpSpLocks/>
          </p:cNvGrpSpPr>
          <p:nvPr/>
        </p:nvGrpSpPr>
        <p:grpSpPr bwMode="auto">
          <a:xfrm>
            <a:off x="3089275" y="4724400"/>
            <a:ext cx="3011488" cy="609600"/>
            <a:chOff x="1946" y="2976"/>
            <a:chExt cx="1897" cy="384"/>
          </a:xfrm>
        </p:grpSpPr>
        <p:sp>
          <p:nvSpPr>
            <p:cNvPr id="1863747" name="Line 67"/>
            <p:cNvSpPr>
              <a:spLocks noChangeShapeType="1"/>
            </p:cNvSpPr>
            <p:nvPr/>
          </p:nvSpPr>
          <p:spPr bwMode="auto">
            <a:xfrm flipH="1" flipV="1">
              <a:off x="1946" y="2976"/>
              <a:ext cx="109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63810" name="Picture 13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120"/>
              <a:ext cx="67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3749" name="Line 69"/>
            <p:cNvSpPr>
              <a:spLocks noChangeAspect="1" noChangeShapeType="1"/>
            </p:cNvSpPr>
            <p:nvPr/>
          </p:nvSpPr>
          <p:spPr bwMode="auto">
            <a:xfrm flipH="1" flipV="1">
              <a:off x="3034" y="2976"/>
              <a:ext cx="184" cy="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63808" name="Picture 1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4414838"/>
            <a:ext cx="3778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798" name="Picture 1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8096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799" name="Picture 1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2563"/>
            <a:ext cx="179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800" name="Picture 1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"/>
            <a:ext cx="528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801" name="Picture 1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863"/>
            <a:ext cx="59086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802" name="Picture 1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59658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803" name="Picture 1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3863"/>
            <a:ext cx="15462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804" name="Picture 1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762000"/>
            <a:ext cx="14874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805" name="Picture 1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3788"/>
            <a:ext cx="63881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806" name="Picture 1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1095375"/>
            <a:ext cx="19986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807" name="Picture 1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5069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796" name="Picture 1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417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3689" name="Line 9"/>
          <p:cNvSpPr>
            <a:spLocks noChangeShapeType="1"/>
          </p:cNvSpPr>
          <p:nvPr/>
        </p:nvSpPr>
        <p:spPr bwMode="auto">
          <a:xfrm>
            <a:off x="609600" y="4267200"/>
            <a:ext cx="263207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695" name="Arc 15"/>
          <p:cNvSpPr>
            <a:spLocks/>
          </p:cNvSpPr>
          <p:nvPr/>
        </p:nvSpPr>
        <p:spPr bwMode="auto">
          <a:xfrm>
            <a:off x="762000" y="4267200"/>
            <a:ext cx="2651125" cy="3603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9 w 43200"/>
              <a:gd name="T1" fmla="*/ 22898 h 22898"/>
              <a:gd name="T2" fmla="*/ 43200 w 43200"/>
              <a:gd name="T3" fmla="*/ 21592 h 22898"/>
              <a:gd name="T4" fmla="*/ 21600 w 43200"/>
              <a:gd name="T5" fmla="*/ 21600 h 22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898" fill="none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</a:path>
              <a:path w="43200" h="22898" stroke="0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10" name="Line 30"/>
          <p:cNvSpPr>
            <a:spLocks noChangeAspect="1" noChangeShapeType="1"/>
          </p:cNvSpPr>
          <p:nvPr/>
        </p:nvSpPr>
        <p:spPr bwMode="auto">
          <a:xfrm rot="-1800000">
            <a:off x="1981200" y="4271963"/>
            <a:ext cx="1563688" cy="158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23" name="Line 43"/>
          <p:cNvSpPr>
            <a:spLocks noChangeAspect="1" noChangeShapeType="1"/>
          </p:cNvSpPr>
          <p:nvPr/>
        </p:nvSpPr>
        <p:spPr bwMode="auto">
          <a:xfrm flipV="1">
            <a:off x="2111375" y="4121150"/>
            <a:ext cx="931863" cy="5318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683" name="Arc 3"/>
          <p:cNvSpPr>
            <a:spLocks noChangeAspect="1"/>
          </p:cNvSpPr>
          <p:nvPr/>
        </p:nvSpPr>
        <p:spPr bwMode="auto">
          <a:xfrm>
            <a:off x="2266950" y="4273550"/>
            <a:ext cx="639763" cy="374650"/>
          </a:xfrm>
          <a:custGeom>
            <a:avLst/>
            <a:gdLst>
              <a:gd name="G0" fmla="+- 0 0 0"/>
              <a:gd name="G1" fmla="+- 12649 0 0"/>
              <a:gd name="G2" fmla="+- 21600 0 0"/>
              <a:gd name="T0" fmla="*/ 17509 w 21600"/>
              <a:gd name="T1" fmla="*/ 0 h 12649"/>
              <a:gd name="T2" fmla="*/ 21600 w 21600"/>
              <a:gd name="T3" fmla="*/ 12649 h 12649"/>
              <a:gd name="T4" fmla="*/ 0 w 21600"/>
              <a:gd name="T5" fmla="*/ 12649 h 12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649" fill="none" extrusionOk="0">
                <a:moveTo>
                  <a:pt x="17508" y="0"/>
                </a:moveTo>
                <a:cubicBezTo>
                  <a:pt x="20168" y="3681"/>
                  <a:pt x="21600" y="8107"/>
                  <a:pt x="21600" y="12649"/>
                </a:cubicBezTo>
              </a:path>
              <a:path w="21600" h="12649" stroke="0" extrusionOk="0">
                <a:moveTo>
                  <a:pt x="17508" y="0"/>
                </a:moveTo>
                <a:cubicBezTo>
                  <a:pt x="20168" y="3681"/>
                  <a:pt x="21600" y="8107"/>
                  <a:pt x="21600" y="12649"/>
                </a:cubicBezTo>
                <a:lnTo>
                  <a:pt x="0" y="12649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685" name="Line 5"/>
          <p:cNvSpPr>
            <a:spLocks noChangeShapeType="1"/>
          </p:cNvSpPr>
          <p:nvPr/>
        </p:nvSpPr>
        <p:spPr bwMode="auto">
          <a:xfrm>
            <a:off x="762000" y="4648200"/>
            <a:ext cx="26670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686" name="Line 6"/>
          <p:cNvSpPr>
            <a:spLocks noChangeAspect="1" noChangeShapeType="1"/>
          </p:cNvSpPr>
          <p:nvPr/>
        </p:nvSpPr>
        <p:spPr bwMode="auto">
          <a:xfrm>
            <a:off x="401638" y="3948113"/>
            <a:ext cx="887412" cy="17732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687" name="Line 7"/>
          <p:cNvSpPr>
            <a:spLocks noChangeShapeType="1"/>
          </p:cNvSpPr>
          <p:nvPr/>
        </p:nvSpPr>
        <p:spPr bwMode="auto">
          <a:xfrm>
            <a:off x="1095375" y="5319713"/>
            <a:ext cx="268763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688" name="Line 8"/>
          <p:cNvSpPr>
            <a:spLocks noChangeShapeType="1"/>
          </p:cNvSpPr>
          <p:nvPr/>
        </p:nvSpPr>
        <p:spPr bwMode="auto">
          <a:xfrm>
            <a:off x="914400" y="4953000"/>
            <a:ext cx="2678113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690" name="Line 10"/>
          <p:cNvSpPr>
            <a:spLocks noChangeShapeType="1"/>
          </p:cNvSpPr>
          <p:nvPr/>
        </p:nvSpPr>
        <p:spPr bwMode="auto">
          <a:xfrm>
            <a:off x="776288" y="3962400"/>
            <a:ext cx="23495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691" name="Line 11"/>
          <p:cNvSpPr>
            <a:spLocks noChangeShapeType="1"/>
          </p:cNvSpPr>
          <p:nvPr/>
        </p:nvSpPr>
        <p:spPr bwMode="auto">
          <a:xfrm>
            <a:off x="1287463" y="5715000"/>
            <a:ext cx="26971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692" name="Line 12"/>
          <p:cNvSpPr>
            <a:spLocks noChangeShapeType="1"/>
          </p:cNvSpPr>
          <p:nvPr/>
        </p:nvSpPr>
        <p:spPr bwMode="auto">
          <a:xfrm>
            <a:off x="411163" y="3957638"/>
            <a:ext cx="3476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693" name="Line 13"/>
          <p:cNvSpPr>
            <a:spLocks noChangeAspect="1" noChangeShapeType="1"/>
          </p:cNvSpPr>
          <p:nvPr/>
        </p:nvSpPr>
        <p:spPr bwMode="auto">
          <a:xfrm>
            <a:off x="3441700" y="4648200"/>
            <a:ext cx="530225" cy="1069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694" name="Line 14"/>
          <p:cNvSpPr>
            <a:spLocks noChangeAspect="1" noChangeShapeType="1"/>
          </p:cNvSpPr>
          <p:nvPr/>
        </p:nvSpPr>
        <p:spPr bwMode="auto">
          <a:xfrm>
            <a:off x="3089275" y="3948113"/>
            <a:ext cx="357188" cy="722312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696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11" name="AutoShape 31"/>
          <p:cNvSpPr>
            <a:spLocks noChangeArrowheads="1"/>
          </p:cNvSpPr>
          <p:nvPr/>
        </p:nvSpPr>
        <p:spPr bwMode="auto">
          <a:xfrm>
            <a:off x="762000" y="2362200"/>
            <a:ext cx="2667000" cy="2590800"/>
          </a:xfrm>
          <a:prstGeom prst="can">
            <a:avLst>
              <a:gd name="adj" fmla="val 25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12" name="Line 32"/>
          <p:cNvSpPr>
            <a:spLocks noChangeAspect="1" noChangeShapeType="1"/>
          </p:cNvSpPr>
          <p:nvPr/>
        </p:nvSpPr>
        <p:spPr bwMode="auto">
          <a:xfrm>
            <a:off x="1905000" y="4259263"/>
            <a:ext cx="328613" cy="65563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13" name="Freeform 33"/>
          <p:cNvSpPr>
            <a:spLocks/>
          </p:cNvSpPr>
          <p:nvPr/>
        </p:nvSpPr>
        <p:spPr bwMode="auto">
          <a:xfrm>
            <a:off x="1911350" y="3844925"/>
            <a:ext cx="1511300" cy="431800"/>
          </a:xfrm>
          <a:custGeom>
            <a:avLst/>
            <a:gdLst>
              <a:gd name="T0" fmla="*/ 952 w 952"/>
              <a:gd name="T1" fmla="*/ 30 h 272"/>
              <a:gd name="T2" fmla="*/ 637 w 952"/>
              <a:gd name="T3" fmla="*/ 13 h 272"/>
              <a:gd name="T4" fmla="*/ 288 w 952"/>
              <a:gd name="T5" fmla="*/ 109 h 272"/>
              <a:gd name="T6" fmla="*/ 0 w 952"/>
              <a:gd name="T7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2" h="272">
                <a:moveTo>
                  <a:pt x="952" y="30"/>
                </a:moveTo>
                <a:cubicBezTo>
                  <a:pt x="900" y="27"/>
                  <a:pt x="748" y="0"/>
                  <a:pt x="637" y="13"/>
                </a:cubicBezTo>
                <a:cubicBezTo>
                  <a:pt x="526" y="26"/>
                  <a:pt x="394" y="66"/>
                  <a:pt x="288" y="109"/>
                </a:cubicBezTo>
                <a:cubicBezTo>
                  <a:pt x="182" y="152"/>
                  <a:pt x="60" y="238"/>
                  <a:pt x="0" y="272"/>
                </a:cubicBezTo>
              </a:path>
            </a:pathLst>
          </a:custGeom>
          <a:noFill/>
          <a:ln w="31750" cap="flat" cmpd="sng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20" name="Line 40"/>
          <p:cNvSpPr>
            <a:spLocks noChangeShapeType="1"/>
          </p:cNvSpPr>
          <p:nvPr/>
        </p:nvSpPr>
        <p:spPr bwMode="auto">
          <a:xfrm>
            <a:off x="2101850" y="4648200"/>
            <a:ext cx="94138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63725" name="Group 45"/>
          <p:cNvGrpSpPr>
            <a:grpSpLocks/>
          </p:cNvGrpSpPr>
          <p:nvPr/>
        </p:nvGrpSpPr>
        <p:grpSpPr bwMode="auto">
          <a:xfrm>
            <a:off x="2679526" y="4660726"/>
            <a:ext cx="152400" cy="1600200"/>
            <a:chOff x="1680" y="2928"/>
            <a:chExt cx="96" cy="1008"/>
          </a:xfrm>
        </p:grpSpPr>
        <p:pic>
          <p:nvPicPr>
            <p:cNvPr id="1863726" name="Picture 4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861"/>
              <a:ext cx="90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3727" name="Line 47"/>
            <p:cNvSpPr>
              <a:spLocks noChangeShapeType="1"/>
            </p:cNvSpPr>
            <p:nvPr/>
          </p:nvSpPr>
          <p:spPr bwMode="auto">
            <a:xfrm flipV="1">
              <a:off x="1728" y="2928"/>
              <a:ext cx="48" cy="9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777" name="Group 97"/>
          <p:cNvGrpSpPr>
            <a:grpSpLocks/>
          </p:cNvGrpSpPr>
          <p:nvPr/>
        </p:nvGrpSpPr>
        <p:grpSpPr bwMode="auto">
          <a:xfrm>
            <a:off x="3048000" y="4240213"/>
            <a:ext cx="1905000" cy="179387"/>
            <a:chOff x="1920" y="2700"/>
            <a:chExt cx="1200" cy="113"/>
          </a:xfrm>
        </p:grpSpPr>
        <p:sp>
          <p:nvSpPr>
            <p:cNvPr id="1863732" name="Line 52"/>
            <p:cNvSpPr>
              <a:spLocks noChangeShapeType="1"/>
            </p:cNvSpPr>
            <p:nvPr/>
          </p:nvSpPr>
          <p:spPr bwMode="auto">
            <a:xfrm flipH="1" flipV="1">
              <a:off x="1920" y="2757"/>
              <a:ext cx="11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63765" name="Picture 8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5" y="2700"/>
              <a:ext cx="75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63736" name="Group 56"/>
          <p:cNvGrpSpPr>
            <a:grpSpLocks/>
          </p:cNvGrpSpPr>
          <p:nvPr/>
        </p:nvGrpSpPr>
        <p:grpSpPr bwMode="auto">
          <a:xfrm>
            <a:off x="3033713" y="3571875"/>
            <a:ext cx="2362200" cy="695325"/>
            <a:chOff x="1872" y="2250"/>
            <a:chExt cx="1488" cy="438"/>
          </a:xfrm>
        </p:grpSpPr>
        <p:pic>
          <p:nvPicPr>
            <p:cNvPr id="1863737" name="Picture 5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2250"/>
              <a:ext cx="75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3738" name="Line 58"/>
            <p:cNvSpPr>
              <a:spLocks noChangeShapeType="1"/>
            </p:cNvSpPr>
            <p:nvPr/>
          </p:nvSpPr>
          <p:spPr bwMode="auto">
            <a:xfrm flipH="1">
              <a:off x="1872" y="2352"/>
              <a:ext cx="72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739" name="Group 59"/>
          <p:cNvGrpSpPr>
            <a:grpSpLocks/>
          </p:cNvGrpSpPr>
          <p:nvPr/>
        </p:nvGrpSpPr>
        <p:grpSpPr bwMode="auto">
          <a:xfrm>
            <a:off x="2971800" y="4495800"/>
            <a:ext cx="1809750" cy="200025"/>
            <a:chOff x="1872" y="2832"/>
            <a:chExt cx="1140" cy="126"/>
          </a:xfrm>
        </p:grpSpPr>
        <p:sp>
          <p:nvSpPr>
            <p:cNvPr id="1863740" name="Line 60"/>
            <p:cNvSpPr>
              <a:spLocks noChangeAspect="1" noChangeShapeType="1"/>
            </p:cNvSpPr>
            <p:nvPr/>
          </p:nvSpPr>
          <p:spPr bwMode="auto">
            <a:xfrm flipH="1" flipV="1">
              <a:off x="2880" y="2832"/>
              <a:ext cx="132" cy="1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741" name="Line 61"/>
            <p:cNvSpPr>
              <a:spLocks noChangeShapeType="1"/>
            </p:cNvSpPr>
            <p:nvPr/>
          </p:nvSpPr>
          <p:spPr bwMode="auto">
            <a:xfrm flipH="1" flipV="1">
              <a:off x="1872" y="2832"/>
              <a:ext cx="10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3744" name="Line 64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3745" name="Picture 6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8637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3716" name="Line 36"/>
          <p:cNvSpPr>
            <a:spLocks noChangeAspect="1" noChangeShapeType="1"/>
          </p:cNvSpPr>
          <p:nvPr/>
        </p:nvSpPr>
        <p:spPr bwMode="auto">
          <a:xfrm>
            <a:off x="2895600" y="4343400"/>
            <a:ext cx="239713" cy="4841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17" name="Line 37"/>
          <p:cNvSpPr>
            <a:spLocks noChangeAspect="1" noChangeShapeType="1"/>
          </p:cNvSpPr>
          <p:nvPr/>
        </p:nvSpPr>
        <p:spPr bwMode="auto">
          <a:xfrm>
            <a:off x="2897188" y="3865563"/>
            <a:ext cx="238125" cy="4413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19" name="Line 39"/>
          <p:cNvSpPr>
            <a:spLocks noChangeShapeType="1"/>
          </p:cNvSpPr>
          <p:nvPr/>
        </p:nvSpPr>
        <p:spPr bwMode="auto">
          <a:xfrm flipV="1">
            <a:off x="2895600" y="3865563"/>
            <a:ext cx="0" cy="4746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52" name="Line 72"/>
          <p:cNvSpPr>
            <a:spLocks noChangeShapeType="1"/>
          </p:cNvSpPr>
          <p:nvPr/>
        </p:nvSpPr>
        <p:spPr bwMode="auto">
          <a:xfrm>
            <a:off x="2960688" y="3967163"/>
            <a:ext cx="0" cy="511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55" name="Line 75"/>
          <p:cNvSpPr>
            <a:spLocks noChangeShapeType="1"/>
          </p:cNvSpPr>
          <p:nvPr/>
        </p:nvSpPr>
        <p:spPr bwMode="auto">
          <a:xfrm>
            <a:off x="3033713" y="4130675"/>
            <a:ext cx="0" cy="511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63" name="Line 83"/>
          <p:cNvSpPr>
            <a:spLocks noChangeShapeType="1"/>
          </p:cNvSpPr>
          <p:nvPr/>
        </p:nvSpPr>
        <p:spPr bwMode="auto">
          <a:xfrm>
            <a:off x="3033713" y="4114800"/>
            <a:ext cx="0" cy="5476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3772" name="Picture 9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4114800"/>
            <a:ext cx="1666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818" name="Picture 1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267200"/>
            <a:ext cx="134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819" name="Picture 1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5029200"/>
            <a:ext cx="18351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820" name="Picture 1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5443538"/>
            <a:ext cx="441325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3780" name="Line 100"/>
          <p:cNvSpPr>
            <a:spLocks noChangeShapeType="1"/>
          </p:cNvSpPr>
          <p:nvPr/>
        </p:nvSpPr>
        <p:spPr bwMode="auto">
          <a:xfrm flipH="1">
            <a:off x="6858000" y="4267200"/>
            <a:ext cx="11430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3822" name="Picture 1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324600"/>
            <a:ext cx="10953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3781" name="Line 101"/>
          <p:cNvSpPr>
            <a:spLocks noChangeShapeType="1"/>
          </p:cNvSpPr>
          <p:nvPr/>
        </p:nvSpPr>
        <p:spPr bwMode="auto">
          <a:xfrm flipH="1">
            <a:off x="7315200" y="4572000"/>
            <a:ext cx="685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82" name="Line 102"/>
          <p:cNvSpPr>
            <a:spLocks noChangeShapeType="1"/>
          </p:cNvSpPr>
          <p:nvPr/>
        </p:nvSpPr>
        <p:spPr bwMode="auto">
          <a:xfrm>
            <a:off x="6934200" y="4495800"/>
            <a:ext cx="685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83" name="Line 103"/>
          <p:cNvSpPr>
            <a:spLocks noChangeShapeType="1"/>
          </p:cNvSpPr>
          <p:nvPr/>
        </p:nvSpPr>
        <p:spPr bwMode="auto">
          <a:xfrm flipH="1" flipV="1">
            <a:off x="4974336" y="4370832"/>
            <a:ext cx="2221992" cy="108813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84" name="Line 104"/>
          <p:cNvSpPr>
            <a:spLocks noChangeShapeType="1"/>
          </p:cNvSpPr>
          <p:nvPr/>
        </p:nvSpPr>
        <p:spPr bwMode="auto">
          <a:xfrm flipV="1">
            <a:off x="4953000" y="4215384"/>
            <a:ext cx="3063240" cy="12801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85" name="Line 105"/>
          <p:cNvSpPr>
            <a:spLocks noChangeShapeType="1"/>
          </p:cNvSpPr>
          <p:nvPr/>
        </p:nvSpPr>
        <p:spPr bwMode="auto">
          <a:xfrm flipV="1">
            <a:off x="2819400" y="4608576"/>
            <a:ext cx="5193792" cy="156362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89" name="Line 109"/>
          <p:cNvSpPr>
            <a:spLocks noChangeShapeType="1"/>
          </p:cNvSpPr>
          <p:nvPr/>
        </p:nvSpPr>
        <p:spPr bwMode="auto">
          <a:xfrm>
            <a:off x="2886075" y="4335463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3794" name="Picture 11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133600"/>
            <a:ext cx="7143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809" name="Picture 1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935163"/>
            <a:ext cx="15748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2325" y="4119563"/>
            <a:ext cx="941388" cy="531812"/>
            <a:chOff x="2092325" y="4119563"/>
            <a:chExt cx="941388" cy="531812"/>
          </a:xfrm>
        </p:grpSpPr>
        <p:sp>
          <p:nvSpPr>
            <p:cNvPr id="1863761" name="Line 81"/>
            <p:cNvSpPr>
              <a:spLocks noChangeShapeType="1"/>
            </p:cNvSpPr>
            <p:nvPr/>
          </p:nvSpPr>
          <p:spPr bwMode="auto">
            <a:xfrm>
              <a:off x="2092325" y="4646613"/>
              <a:ext cx="9413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762" name="Line 82"/>
            <p:cNvSpPr>
              <a:spLocks noChangeAspect="1" noChangeShapeType="1"/>
            </p:cNvSpPr>
            <p:nvPr/>
          </p:nvSpPr>
          <p:spPr bwMode="auto">
            <a:xfrm flipV="1">
              <a:off x="2101850" y="4119563"/>
              <a:ext cx="931863" cy="5318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3778" name="Line 98"/>
          <p:cNvSpPr>
            <a:spLocks noChangeShapeType="1"/>
          </p:cNvSpPr>
          <p:nvPr/>
        </p:nvSpPr>
        <p:spPr bwMode="auto">
          <a:xfrm>
            <a:off x="2819400" y="4495800"/>
            <a:ext cx="4122738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18" name="Line 38"/>
          <p:cNvSpPr>
            <a:spLocks noChangeShapeType="1"/>
          </p:cNvSpPr>
          <p:nvPr/>
        </p:nvSpPr>
        <p:spPr bwMode="auto">
          <a:xfrm flipV="1">
            <a:off x="3143250" y="4295775"/>
            <a:ext cx="0" cy="520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54" name="Line 74"/>
          <p:cNvSpPr>
            <a:spLocks noChangeShapeType="1"/>
          </p:cNvSpPr>
          <p:nvPr/>
        </p:nvSpPr>
        <p:spPr bwMode="auto">
          <a:xfrm>
            <a:off x="3089275" y="4222750"/>
            <a:ext cx="0" cy="511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14" name="Freeform 34"/>
          <p:cNvSpPr>
            <a:spLocks/>
          </p:cNvSpPr>
          <p:nvPr/>
        </p:nvSpPr>
        <p:spPr bwMode="auto">
          <a:xfrm>
            <a:off x="2209800" y="3906838"/>
            <a:ext cx="1225550" cy="1046162"/>
          </a:xfrm>
          <a:custGeom>
            <a:avLst/>
            <a:gdLst>
              <a:gd name="T0" fmla="*/ 0 w 781"/>
              <a:gd name="T1" fmla="*/ 659 h 659"/>
              <a:gd name="T2" fmla="*/ 493 w 781"/>
              <a:gd name="T3" fmla="*/ 340 h 659"/>
              <a:gd name="T4" fmla="*/ 703 w 781"/>
              <a:gd name="T5" fmla="*/ 140 h 659"/>
              <a:gd name="T6" fmla="*/ 781 w 781"/>
              <a:gd name="T7" fmla="*/ 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1" h="659">
                <a:moveTo>
                  <a:pt x="0" y="659"/>
                </a:moveTo>
                <a:cubicBezTo>
                  <a:pt x="82" y="606"/>
                  <a:pt x="376" y="426"/>
                  <a:pt x="493" y="340"/>
                </a:cubicBezTo>
                <a:cubicBezTo>
                  <a:pt x="610" y="254"/>
                  <a:pt x="655" y="197"/>
                  <a:pt x="703" y="140"/>
                </a:cubicBezTo>
                <a:cubicBezTo>
                  <a:pt x="751" y="83"/>
                  <a:pt x="765" y="29"/>
                  <a:pt x="781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93" name="Line 113"/>
          <p:cNvSpPr>
            <a:spLocks noChangeShapeType="1"/>
          </p:cNvSpPr>
          <p:nvPr/>
        </p:nvSpPr>
        <p:spPr bwMode="auto">
          <a:xfrm>
            <a:off x="3041650" y="4648200"/>
            <a:ext cx="8255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97" name="Rectangle 1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3823" name="Picture 14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4267200"/>
            <a:ext cx="142875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3779" name="Line 99"/>
          <p:cNvSpPr>
            <a:spLocks noChangeShapeType="1"/>
          </p:cNvSpPr>
          <p:nvPr/>
        </p:nvSpPr>
        <p:spPr bwMode="auto">
          <a:xfrm flipV="1">
            <a:off x="6934200" y="4495800"/>
            <a:ext cx="192088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86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86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86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6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86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86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6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6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8" dur="500"/>
                                        <p:tgtEl>
                                          <p:spTgt spid="186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24" grpId="0" animBg="1"/>
      <p:bldP spid="1863723" grpId="0" animBg="1"/>
      <p:bldP spid="1863763" grpId="0" animBg="1"/>
      <p:bldP spid="1863780" grpId="0" animBg="1"/>
      <p:bldP spid="1863780" grpId="1" animBg="1"/>
      <p:bldP spid="1863781" grpId="0" animBg="1"/>
      <p:bldP spid="1863781" grpId="1" animBg="1"/>
      <p:bldP spid="1863782" grpId="0" animBg="1"/>
      <p:bldP spid="1863782" grpId="1" animBg="1"/>
      <p:bldP spid="1863783" grpId="0" animBg="1"/>
      <p:bldP spid="1863784" grpId="0" animBg="1"/>
      <p:bldP spid="1863784" grpId="1" animBg="1"/>
      <p:bldP spid="1863785" grpId="0" animBg="1"/>
      <p:bldP spid="1863785" grpId="1" animBg="1"/>
      <p:bldP spid="1863778" grpId="0" animBg="1"/>
      <p:bldP spid="1863778" grpId="1" animBg="1"/>
      <p:bldP spid="1863779" grpId="0" animBg="1"/>
      <p:bldP spid="186377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8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AE3A-7DB1-4B44-97E0-5E30B0C54B16}" type="slidenum">
              <a:rPr lang="en-US"/>
              <a:pPr/>
              <a:t>9</a:t>
            </a:fld>
            <a:endParaRPr lang="en-US"/>
          </a:p>
        </p:txBody>
      </p:sp>
      <p:sp>
        <p:nvSpPr>
          <p:cNvPr id="1864766" name="Line 62"/>
          <p:cNvSpPr>
            <a:spLocks noChangeShapeType="1"/>
          </p:cNvSpPr>
          <p:nvPr/>
        </p:nvSpPr>
        <p:spPr bwMode="auto">
          <a:xfrm>
            <a:off x="3089275" y="4222750"/>
            <a:ext cx="0" cy="511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64807" name="Group 103"/>
          <p:cNvGrpSpPr>
            <a:grpSpLocks/>
          </p:cNvGrpSpPr>
          <p:nvPr/>
        </p:nvGrpSpPr>
        <p:grpSpPr bwMode="auto">
          <a:xfrm>
            <a:off x="3089275" y="4724400"/>
            <a:ext cx="3011488" cy="609600"/>
            <a:chOff x="1946" y="2976"/>
            <a:chExt cx="1897" cy="384"/>
          </a:xfrm>
        </p:grpSpPr>
        <p:sp>
          <p:nvSpPr>
            <p:cNvPr id="1864808" name="Line 104"/>
            <p:cNvSpPr>
              <a:spLocks noChangeShapeType="1"/>
            </p:cNvSpPr>
            <p:nvPr/>
          </p:nvSpPr>
          <p:spPr bwMode="auto">
            <a:xfrm flipH="1" flipV="1">
              <a:off x="1946" y="2976"/>
              <a:ext cx="109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64809" name="Picture 10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120"/>
              <a:ext cx="67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4810" name="Line 106"/>
            <p:cNvSpPr>
              <a:spLocks noChangeAspect="1" noChangeShapeType="1"/>
            </p:cNvSpPr>
            <p:nvPr/>
          </p:nvSpPr>
          <p:spPr bwMode="auto">
            <a:xfrm flipH="1" flipV="1">
              <a:off x="3034" y="2976"/>
              <a:ext cx="184" cy="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4778" name="Line 74"/>
          <p:cNvSpPr>
            <a:spLocks noChangeShapeType="1"/>
          </p:cNvSpPr>
          <p:nvPr/>
        </p:nvSpPr>
        <p:spPr bwMode="auto">
          <a:xfrm flipH="1" flipV="1">
            <a:off x="3048000" y="43307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4817" name="Picture 1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4114800"/>
            <a:ext cx="1666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818" name="Picture 1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267200"/>
            <a:ext cx="1346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819" name="Picture 1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5029200"/>
            <a:ext cx="18351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820" name="Picture 1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5443538"/>
            <a:ext cx="441325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4734" name="AutoShape 30"/>
          <p:cNvSpPr>
            <a:spLocks noChangeArrowheads="1"/>
          </p:cNvSpPr>
          <p:nvPr/>
        </p:nvSpPr>
        <p:spPr bwMode="auto">
          <a:xfrm>
            <a:off x="762000" y="2362200"/>
            <a:ext cx="2667000" cy="2590800"/>
          </a:xfrm>
          <a:prstGeom prst="can">
            <a:avLst>
              <a:gd name="adj" fmla="val 25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4806" name="Picture 10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935163"/>
            <a:ext cx="15748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96" name="Picture 9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8096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97" name="Picture 9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2563"/>
            <a:ext cx="179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9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"/>
            <a:ext cx="528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799" name="Picture 9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863"/>
            <a:ext cx="59086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800" name="Picture 9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59658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801" name="Picture 9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3863"/>
            <a:ext cx="15462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802" name="Picture 9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762000"/>
            <a:ext cx="14874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803" name="Picture 9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3788"/>
            <a:ext cx="63881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804" name="Picture 10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1095375"/>
            <a:ext cx="19986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805" name="Picture 10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5069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4708" name="Line 4"/>
          <p:cNvSpPr>
            <a:spLocks noChangeShapeType="1"/>
          </p:cNvSpPr>
          <p:nvPr/>
        </p:nvSpPr>
        <p:spPr bwMode="auto">
          <a:xfrm>
            <a:off x="762000" y="4648200"/>
            <a:ext cx="26670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09" name="Line 5"/>
          <p:cNvSpPr>
            <a:spLocks noChangeAspect="1" noChangeShapeType="1"/>
          </p:cNvSpPr>
          <p:nvPr/>
        </p:nvSpPr>
        <p:spPr bwMode="auto">
          <a:xfrm>
            <a:off x="401638" y="3948113"/>
            <a:ext cx="887412" cy="17732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10" name="Line 6"/>
          <p:cNvSpPr>
            <a:spLocks noChangeShapeType="1"/>
          </p:cNvSpPr>
          <p:nvPr/>
        </p:nvSpPr>
        <p:spPr bwMode="auto">
          <a:xfrm>
            <a:off x="1095375" y="5319713"/>
            <a:ext cx="268763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11" name="Line 7"/>
          <p:cNvSpPr>
            <a:spLocks noChangeShapeType="1"/>
          </p:cNvSpPr>
          <p:nvPr/>
        </p:nvSpPr>
        <p:spPr bwMode="auto">
          <a:xfrm>
            <a:off x="914400" y="4953000"/>
            <a:ext cx="2678113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12" name="Line 8"/>
          <p:cNvSpPr>
            <a:spLocks noChangeShapeType="1"/>
          </p:cNvSpPr>
          <p:nvPr/>
        </p:nvSpPr>
        <p:spPr bwMode="auto">
          <a:xfrm>
            <a:off x="609600" y="4267200"/>
            <a:ext cx="263207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13" name="Line 9"/>
          <p:cNvSpPr>
            <a:spLocks noChangeShapeType="1"/>
          </p:cNvSpPr>
          <p:nvPr/>
        </p:nvSpPr>
        <p:spPr bwMode="auto">
          <a:xfrm>
            <a:off x="776288" y="3962400"/>
            <a:ext cx="23495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14" name="Line 10"/>
          <p:cNvSpPr>
            <a:spLocks noChangeShapeType="1"/>
          </p:cNvSpPr>
          <p:nvPr/>
        </p:nvSpPr>
        <p:spPr bwMode="auto">
          <a:xfrm>
            <a:off x="1287463" y="5715000"/>
            <a:ext cx="26971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15" name="Line 11"/>
          <p:cNvSpPr>
            <a:spLocks noChangeShapeType="1"/>
          </p:cNvSpPr>
          <p:nvPr/>
        </p:nvSpPr>
        <p:spPr bwMode="auto">
          <a:xfrm>
            <a:off x="411163" y="3957638"/>
            <a:ext cx="347662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16" name="Line 12"/>
          <p:cNvSpPr>
            <a:spLocks noChangeAspect="1" noChangeShapeType="1"/>
          </p:cNvSpPr>
          <p:nvPr/>
        </p:nvSpPr>
        <p:spPr bwMode="auto">
          <a:xfrm>
            <a:off x="3441700" y="4648200"/>
            <a:ext cx="530225" cy="1069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17" name="Line 13"/>
          <p:cNvSpPr>
            <a:spLocks noChangeAspect="1" noChangeShapeType="1"/>
          </p:cNvSpPr>
          <p:nvPr/>
        </p:nvSpPr>
        <p:spPr bwMode="auto">
          <a:xfrm>
            <a:off x="3089275" y="3948113"/>
            <a:ext cx="357188" cy="722312"/>
          </a:xfrm>
          <a:prstGeom prst="line">
            <a:avLst/>
          </a:prstGeom>
          <a:noFill/>
          <a:ln w="28575">
            <a:solidFill>
              <a:srgbClr val="00CC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18" name="Arc 14"/>
          <p:cNvSpPr>
            <a:spLocks/>
          </p:cNvSpPr>
          <p:nvPr/>
        </p:nvSpPr>
        <p:spPr bwMode="auto">
          <a:xfrm>
            <a:off x="762000" y="4267200"/>
            <a:ext cx="2651125" cy="3603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9 w 43200"/>
              <a:gd name="T1" fmla="*/ 22898 h 22898"/>
              <a:gd name="T2" fmla="*/ 43200 w 43200"/>
              <a:gd name="T3" fmla="*/ 21592 h 22898"/>
              <a:gd name="T4" fmla="*/ 21600 w 43200"/>
              <a:gd name="T5" fmla="*/ 21600 h 22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898" fill="none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</a:path>
              <a:path w="43200" h="22898" stroke="0" extrusionOk="0">
                <a:moveTo>
                  <a:pt x="39" y="22897"/>
                </a:moveTo>
                <a:cubicBezTo>
                  <a:pt x="13" y="22465"/>
                  <a:pt x="0" y="220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6" y="-1"/>
                  <a:pt x="43195" y="9665"/>
                  <a:pt x="43199" y="21592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4719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4733" name="Line 29"/>
          <p:cNvSpPr>
            <a:spLocks noChangeAspect="1" noChangeShapeType="1"/>
          </p:cNvSpPr>
          <p:nvPr/>
        </p:nvSpPr>
        <p:spPr bwMode="auto">
          <a:xfrm rot="-1800000">
            <a:off x="1981200" y="4271963"/>
            <a:ext cx="1563688" cy="158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35" name="Line 31"/>
          <p:cNvSpPr>
            <a:spLocks noChangeAspect="1" noChangeShapeType="1"/>
          </p:cNvSpPr>
          <p:nvPr/>
        </p:nvSpPr>
        <p:spPr bwMode="auto">
          <a:xfrm>
            <a:off x="1905000" y="4259263"/>
            <a:ext cx="328613" cy="65563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36" name="Freeform 32"/>
          <p:cNvSpPr>
            <a:spLocks/>
          </p:cNvSpPr>
          <p:nvPr/>
        </p:nvSpPr>
        <p:spPr bwMode="auto">
          <a:xfrm>
            <a:off x="1911350" y="3844925"/>
            <a:ext cx="1511300" cy="431800"/>
          </a:xfrm>
          <a:custGeom>
            <a:avLst/>
            <a:gdLst>
              <a:gd name="T0" fmla="*/ 952 w 952"/>
              <a:gd name="T1" fmla="*/ 30 h 272"/>
              <a:gd name="T2" fmla="*/ 637 w 952"/>
              <a:gd name="T3" fmla="*/ 13 h 272"/>
              <a:gd name="T4" fmla="*/ 288 w 952"/>
              <a:gd name="T5" fmla="*/ 109 h 272"/>
              <a:gd name="T6" fmla="*/ 0 w 952"/>
              <a:gd name="T7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2" h="272">
                <a:moveTo>
                  <a:pt x="952" y="30"/>
                </a:moveTo>
                <a:cubicBezTo>
                  <a:pt x="900" y="27"/>
                  <a:pt x="748" y="0"/>
                  <a:pt x="637" y="13"/>
                </a:cubicBezTo>
                <a:cubicBezTo>
                  <a:pt x="526" y="26"/>
                  <a:pt x="394" y="66"/>
                  <a:pt x="288" y="109"/>
                </a:cubicBezTo>
                <a:cubicBezTo>
                  <a:pt x="182" y="152"/>
                  <a:pt x="60" y="238"/>
                  <a:pt x="0" y="272"/>
                </a:cubicBezTo>
              </a:path>
            </a:pathLst>
          </a:custGeom>
          <a:noFill/>
          <a:ln w="31750" cap="flat" cmpd="sng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38" name="Line 34"/>
          <p:cNvSpPr>
            <a:spLocks noChangeShapeType="1"/>
          </p:cNvSpPr>
          <p:nvPr/>
        </p:nvSpPr>
        <p:spPr bwMode="auto">
          <a:xfrm>
            <a:off x="2101850" y="4648200"/>
            <a:ext cx="94138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64740" name="Group 36"/>
          <p:cNvGrpSpPr>
            <a:grpSpLocks/>
          </p:cNvGrpSpPr>
          <p:nvPr/>
        </p:nvGrpSpPr>
        <p:grpSpPr bwMode="auto">
          <a:xfrm>
            <a:off x="2679526" y="4660726"/>
            <a:ext cx="152400" cy="1600200"/>
            <a:chOff x="1680" y="2928"/>
            <a:chExt cx="96" cy="1008"/>
          </a:xfrm>
        </p:grpSpPr>
        <p:pic>
          <p:nvPicPr>
            <p:cNvPr id="1864741" name="Picture 3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861"/>
              <a:ext cx="90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4742" name="Line 38"/>
            <p:cNvSpPr>
              <a:spLocks noChangeShapeType="1"/>
            </p:cNvSpPr>
            <p:nvPr/>
          </p:nvSpPr>
          <p:spPr bwMode="auto">
            <a:xfrm flipV="1">
              <a:off x="1728" y="2928"/>
              <a:ext cx="48" cy="9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747" name="Group 43"/>
          <p:cNvGrpSpPr>
            <a:grpSpLocks/>
          </p:cNvGrpSpPr>
          <p:nvPr/>
        </p:nvGrpSpPr>
        <p:grpSpPr bwMode="auto">
          <a:xfrm>
            <a:off x="3033713" y="3571875"/>
            <a:ext cx="2362200" cy="695325"/>
            <a:chOff x="1872" y="2250"/>
            <a:chExt cx="1488" cy="438"/>
          </a:xfrm>
        </p:grpSpPr>
        <p:pic>
          <p:nvPicPr>
            <p:cNvPr id="1864748" name="Picture 4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2250"/>
              <a:ext cx="75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4749" name="Line 45"/>
            <p:cNvSpPr>
              <a:spLocks noChangeShapeType="1"/>
            </p:cNvSpPr>
            <p:nvPr/>
          </p:nvSpPr>
          <p:spPr bwMode="auto">
            <a:xfrm flipH="1">
              <a:off x="1872" y="2352"/>
              <a:ext cx="72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750" name="Group 46"/>
          <p:cNvGrpSpPr>
            <a:grpSpLocks/>
          </p:cNvGrpSpPr>
          <p:nvPr/>
        </p:nvGrpSpPr>
        <p:grpSpPr bwMode="auto">
          <a:xfrm>
            <a:off x="2971800" y="4495800"/>
            <a:ext cx="1809750" cy="200025"/>
            <a:chOff x="1872" y="2832"/>
            <a:chExt cx="1140" cy="126"/>
          </a:xfrm>
        </p:grpSpPr>
        <p:sp>
          <p:nvSpPr>
            <p:cNvPr id="1864751" name="Line 47"/>
            <p:cNvSpPr>
              <a:spLocks noChangeAspect="1" noChangeShapeType="1"/>
            </p:cNvSpPr>
            <p:nvPr/>
          </p:nvSpPr>
          <p:spPr bwMode="auto">
            <a:xfrm flipH="1" flipV="1">
              <a:off x="2880" y="2832"/>
              <a:ext cx="132" cy="1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752" name="Line 48"/>
            <p:cNvSpPr>
              <a:spLocks noChangeShapeType="1"/>
            </p:cNvSpPr>
            <p:nvPr/>
          </p:nvSpPr>
          <p:spPr bwMode="auto">
            <a:xfrm flipH="1" flipV="1">
              <a:off x="1872" y="2832"/>
              <a:ext cx="10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64753" name="Picture 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133600"/>
            <a:ext cx="7143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4755" name="Line 51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4756" name="Picture 5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8637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4761" name="Group 57"/>
          <p:cNvGrpSpPr>
            <a:grpSpLocks/>
          </p:cNvGrpSpPr>
          <p:nvPr/>
        </p:nvGrpSpPr>
        <p:grpSpPr bwMode="auto">
          <a:xfrm>
            <a:off x="2895600" y="3865563"/>
            <a:ext cx="247650" cy="962025"/>
            <a:chOff x="1824" y="2435"/>
            <a:chExt cx="156" cy="606"/>
          </a:xfrm>
        </p:grpSpPr>
        <p:sp>
          <p:nvSpPr>
            <p:cNvPr id="1864762" name="Line 58"/>
            <p:cNvSpPr>
              <a:spLocks noChangeAspect="1" noChangeShapeType="1"/>
            </p:cNvSpPr>
            <p:nvPr/>
          </p:nvSpPr>
          <p:spPr bwMode="auto">
            <a:xfrm>
              <a:off x="1824" y="2736"/>
              <a:ext cx="151" cy="30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763" name="Line 59"/>
            <p:cNvSpPr>
              <a:spLocks noChangeAspect="1" noChangeShapeType="1"/>
            </p:cNvSpPr>
            <p:nvPr/>
          </p:nvSpPr>
          <p:spPr bwMode="auto">
            <a:xfrm>
              <a:off x="1825" y="2435"/>
              <a:ext cx="150" cy="27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764" name="Line 60"/>
            <p:cNvSpPr>
              <a:spLocks noChangeShapeType="1"/>
            </p:cNvSpPr>
            <p:nvPr/>
          </p:nvSpPr>
          <p:spPr bwMode="auto">
            <a:xfrm flipV="1">
              <a:off x="1980" y="2706"/>
              <a:ext cx="0" cy="3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765" name="Line 61"/>
            <p:cNvSpPr>
              <a:spLocks noChangeShapeType="1"/>
            </p:cNvSpPr>
            <p:nvPr/>
          </p:nvSpPr>
          <p:spPr bwMode="auto">
            <a:xfrm flipV="1">
              <a:off x="1824" y="2435"/>
              <a:ext cx="0" cy="29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4767" name="Line 63"/>
          <p:cNvSpPr>
            <a:spLocks noChangeShapeType="1"/>
          </p:cNvSpPr>
          <p:nvPr/>
        </p:nvSpPr>
        <p:spPr bwMode="auto">
          <a:xfrm>
            <a:off x="2960688" y="3967163"/>
            <a:ext cx="0" cy="511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68" name="Line 64"/>
          <p:cNvSpPr>
            <a:spLocks noChangeShapeType="1"/>
          </p:cNvSpPr>
          <p:nvPr/>
        </p:nvSpPr>
        <p:spPr bwMode="auto">
          <a:xfrm>
            <a:off x="3033713" y="4130675"/>
            <a:ext cx="0" cy="511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74" name="Line 70"/>
          <p:cNvSpPr>
            <a:spLocks noChangeShapeType="1"/>
          </p:cNvSpPr>
          <p:nvPr/>
        </p:nvSpPr>
        <p:spPr bwMode="auto">
          <a:xfrm>
            <a:off x="2886075" y="4335463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76" name="Line 72"/>
          <p:cNvSpPr>
            <a:spLocks noChangeShapeType="1"/>
          </p:cNvSpPr>
          <p:nvPr/>
        </p:nvSpPr>
        <p:spPr bwMode="auto">
          <a:xfrm>
            <a:off x="3033713" y="4114800"/>
            <a:ext cx="0" cy="5476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4811" name="Picture 10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4267200"/>
            <a:ext cx="142875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816" name="Picture 11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324600"/>
            <a:ext cx="10953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4737" name="Freeform 33"/>
          <p:cNvSpPr>
            <a:spLocks/>
          </p:cNvSpPr>
          <p:nvPr/>
        </p:nvSpPr>
        <p:spPr bwMode="auto">
          <a:xfrm>
            <a:off x="2209800" y="3906838"/>
            <a:ext cx="1225550" cy="1046162"/>
          </a:xfrm>
          <a:custGeom>
            <a:avLst/>
            <a:gdLst>
              <a:gd name="T0" fmla="*/ 0 w 781"/>
              <a:gd name="T1" fmla="*/ 659 h 659"/>
              <a:gd name="T2" fmla="*/ 493 w 781"/>
              <a:gd name="T3" fmla="*/ 340 h 659"/>
              <a:gd name="T4" fmla="*/ 703 w 781"/>
              <a:gd name="T5" fmla="*/ 140 h 659"/>
              <a:gd name="T6" fmla="*/ 781 w 781"/>
              <a:gd name="T7" fmla="*/ 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1" h="659">
                <a:moveTo>
                  <a:pt x="0" y="659"/>
                </a:moveTo>
                <a:cubicBezTo>
                  <a:pt x="82" y="606"/>
                  <a:pt x="376" y="426"/>
                  <a:pt x="493" y="340"/>
                </a:cubicBezTo>
                <a:cubicBezTo>
                  <a:pt x="610" y="254"/>
                  <a:pt x="655" y="197"/>
                  <a:pt x="703" y="140"/>
                </a:cubicBezTo>
                <a:cubicBezTo>
                  <a:pt x="751" y="83"/>
                  <a:pt x="765" y="29"/>
                  <a:pt x="781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4813" name="Picture 10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36938"/>
            <a:ext cx="2060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814" name="Picture 11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1935163"/>
            <a:ext cx="2989262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4786" name="Line 82"/>
          <p:cNvSpPr>
            <a:spLocks noChangeShapeType="1"/>
          </p:cNvSpPr>
          <p:nvPr/>
        </p:nvSpPr>
        <p:spPr bwMode="auto">
          <a:xfrm flipV="1">
            <a:off x="5638800" y="3810000"/>
            <a:ext cx="8382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87" name="Line 83"/>
          <p:cNvSpPr>
            <a:spLocks noChangeShapeType="1"/>
          </p:cNvSpPr>
          <p:nvPr/>
        </p:nvSpPr>
        <p:spPr bwMode="auto">
          <a:xfrm flipV="1">
            <a:off x="4981575" y="3702050"/>
            <a:ext cx="2376488" cy="603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88" name="Line 84"/>
          <p:cNvSpPr>
            <a:spLocks noChangeShapeType="1"/>
          </p:cNvSpPr>
          <p:nvPr/>
        </p:nvSpPr>
        <p:spPr bwMode="auto">
          <a:xfrm flipV="1">
            <a:off x="4572000" y="3733800"/>
            <a:ext cx="1325563" cy="762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89" name="Line 85"/>
          <p:cNvSpPr>
            <a:spLocks noChangeShapeType="1"/>
          </p:cNvSpPr>
          <p:nvPr/>
        </p:nvSpPr>
        <p:spPr bwMode="auto">
          <a:xfrm flipV="1">
            <a:off x="4800600" y="3783013"/>
            <a:ext cx="1106488" cy="9413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92" name="Line 88"/>
          <p:cNvSpPr>
            <a:spLocks noChangeShapeType="1"/>
          </p:cNvSpPr>
          <p:nvPr/>
        </p:nvSpPr>
        <p:spPr bwMode="auto">
          <a:xfrm flipV="1">
            <a:off x="6629400" y="2438400"/>
            <a:ext cx="9906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93" name="Line 89"/>
          <p:cNvSpPr>
            <a:spLocks noChangeShapeType="1"/>
          </p:cNvSpPr>
          <p:nvPr/>
        </p:nvSpPr>
        <p:spPr bwMode="auto">
          <a:xfrm flipH="1" flipV="1">
            <a:off x="6873875" y="2362200"/>
            <a:ext cx="557213" cy="1270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75" name="Line 71"/>
          <p:cNvSpPr>
            <a:spLocks noChangeShapeType="1"/>
          </p:cNvSpPr>
          <p:nvPr/>
        </p:nvSpPr>
        <p:spPr bwMode="auto">
          <a:xfrm>
            <a:off x="3041650" y="4648200"/>
            <a:ext cx="8255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4794" name="Picture 9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417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4795" name="Rectangle 9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4821" name="Picture 11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1524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4822" name="Picture 11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3089275"/>
            <a:ext cx="1498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4790" name="Line 86"/>
          <p:cNvSpPr>
            <a:spLocks noChangeShapeType="1"/>
          </p:cNvSpPr>
          <p:nvPr/>
        </p:nvSpPr>
        <p:spPr bwMode="auto">
          <a:xfrm flipV="1">
            <a:off x="5959475" y="2376488"/>
            <a:ext cx="152400" cy="11969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4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6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86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86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86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86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186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86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6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6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6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6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778" grpId="0" animBg="1"/>
      <p:bldP spid="1864774" grpId="0" animBg="1"/>
      <p:bldP spid="1864776" grpId="0" animBg="1"/>
      <p:bldP spid="1864786" grpId="0" animBg="1"/>
      <p:bldP spid="1864786" grpId="1" animBg="1"/>
      <p:bldP spid="1864787" grpId="0" animBg="1"/>
      <p:bldP spid="1864787" grpId="1" animBg="1"/>
      <p:bldP spid="1864788" grpId="0" animBg="1"/>
      <p:bldP spid="1864788" grpId="1" animBg="1"/>
      <p:bldP spid="1864789" grpId="0" animBg="1"/>
      <p:bldP spid="1864789" grpId="1" animBg="1"/>
      <p:bldP spid="1864792" grpId="0" animBg="1"/>
      <p:bldP spid="1864792" grpId="1" animBg="1"/>
      <p:bldP spid="1864793" grpId="0" animBg="1"/>
      <p:bldP spid="1864793" grpId="1" animBg="1"/>
      <p:bldP spid="1864775" grpId="0" animBg="1"/>
      <p:bldP spid="1864790" grpId="0" animBg="1"/>
      <p:bldP spid="186479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14236&quot;&gt;&lt;property id=&quot;20148&quot; value=&quot;5&quot;/&gt;&lt;property id=&quot;20300&quot; value=&quot;Slide 21&quot;/&gt;&lt;property id=&quot;20307&quot; value=&quot;739&quot;/&gt;&lt;/object&gt;&lt;object type=&quot;3&quot; unique_id=&quot;114882&quot;&gt;&lt;property id=&quot;20148&quot; value=&quot;5&quot;/&gt;&lt;property id=&quot;20300&quot; value=&quot;Slide 30&quot;/&gt;&lt;property id=&quot;20307&quot; value=&quot;746&quot;/&gt;&lt;/object&gt;&lt;object type=&quot;3&quot; unique_id=&quot;114912&quot;&gt;&lt;property id=&quot;20148&quot; value=&quot;5&quot;/&gt;&lt;property id=&quot;20300&quot; value=&quot;Slide 2&quot;/&gt;&lt;property id=&quot;20307&quot; value=&quot;749&quot;/&gt;&lt;/object&gt;&lt;object type=&quot;3&quot; unique_id=&quot;114961&quot;&gt;&lt;property id=&quot;20148&quot; value=&quot;5&quot;/&gt;&lt;property id=&quot;20300&quot; value=&quot;Slide 3&quot;/&gt;&lt;property id=&quot;20307&quot; value=&quot;750&quot;/&gt;&lt;/object&gt;&lt;object type=&quot;3&quot; unique_id=&quot;115002&quot;&gt;&lt;property id=&quot;20148&quot; value=&quot;5&quot;/&gt;&lt;property id=&quot;20300&quot; value=&quot;Slide 5&quot;/&gt;&lt;property id=&quot;20307&quot; value=&quot;751&quot;/&gt;&lt;/object&gt;&lt;object type=&quot;3&quot; unique_id=&quot;115080&quot;&gt;&lt;property id=&quot;20148&quot; value=&quot;5&quot;/&gt;&lt;property id=&quot;20300&quot; value=&quot;Slide 22&quot;/&gt;&lt;property id=&quot;20307&quot; value=&quot;752&quot;/&gt;&lt;/object&gt;&lt;object type=&quot;3&quot; unique_id=&quot;115081&quot;&gt;&lt;property id=&quot;20148&quot; value=&quot;5&quot;/&gt;&lt;property id=&quot;20300&quot; value=&quot;Slide 15&quot;/&gt;&lt;property id=&quot;20307&quot; value=&quot;753&quot;/&gt;&lt;/object&gt;&lt;object type=&quot;3&quot; unique_id=&quot;115082&quot;&gt;&lt;property id=&quot;20148&quot; value=&quot;5&quot;/&gt;&lt;property id=&quot;20300&quot; value=&quot;Slide 23&quot;/&gt;&lt;property id=&quot;20307&quot; value=&quot;754&quot;/&gt;&lt;/object&gt;&lt;object type=&quot;3&quot; unique_id=&quot;115083&quot;&gt;&lt;property id=&quot;20148&quot; value=&quot;5&quot;/&gt;&lt;property id=&quot;20300&quot; value=&quot;Slide 24&quot;/&gt;&lt;property id=&quot;20307&quot; value=&quot;755&quot;/&gt;&lt;/object&gt;&lt;object type=&quot;3&quot; unique_id=&quot;115084&quot;&gt;&lt;property id=&quot;20148&quot; value=&quot;5&quot;/&gt;&lt;property id=&quot;20300&quot; value=&quot;Slide 6&quot;/&gt;&lt;property id=&quot;20307&quot; value=&quot;756&quot;/&gt;&lt;/object&gt;&lt;object type=&quot;3&quot; unique_id=&quot;115213&quot;&gt;&lt;property id=&quot;20148&quot; value=&quot;5&quot;/&gt;&lt;property id=&quot;20300&quot; value=&quot;Slide 7&quot;/&gt;&lt;property id=&quot;20307&quot; value=&quot;759&quot;/&gt;&lt;/object&gt;&lt;object type=&quot;3&quot; unique_id=&quot;115214&quot;&gt;&lt;property id=&quot;20148&quot; value=&quot;5&quot;/&gt;&lt;property id=&quot;20300&quot; value=&quot;Slide 8&quot;/&gt;&lt;property id=&quot;20307&quot; value=&quot;758&quot;/&gt;&lt;/object&gt;&lt;object type=&quot;3&quot; unique_id=&quot;115215&quot;&gt;&lt;property id=&quot;20148&quot; value=&quot;5&quot;/&gt;&lt;property id=&quot;20300&quot; value=&quot;Slide 9&quot;/&gt;&lt;property id=&quot;20307&quot; value=&quot;757&quot;/&gt;&lt;/object&gt;&lt;object type=&quot;3&quot; unique_id=&quot;115216&quot;&gt;&lt;property id=&quot;20148&quot; value=&quot;5&quot;/&gt;&lt;property id=&quot;20300&quot; value=&quot;Slide 10&quot;/&gt;&lt;property id=&quot;20307&quot; value=&quot;760&quot;/&gt;&lt;/object&gt;&lt;object type=&quot;3&quot; unique_id=&quot;115217&quot;&gt;&lt;property id=&quot;20148&quot; value=&quot;5&quot;/&gt;&lt;property id=&quot;20300&quot; value=&quot;Slide 11&quot;/&gt;&lt;property id=&quot;20307&quot; value=&quot;761&quot;/&gt;&lt;/object&gt;&lt;object type=&quot;3&quot; unique_id=&quot;115239&quot;&gt;&lt;property id=&quot;20148&quot; value=&quot;5&quot;/&gt;&lt;property id=&quot;20300&quot; value=&quot;Slide 4&quot;/&gt;&lt;property id=&quot;20307&quot; value=&quot;762&quot;/&gt;&lt;/object&gt;&lt;object type=&quot;3&quot; unique_id=&quot;115262&quot;&gt;&lt;property id=&quot;20148&quot; value=&quot;5&quot;/&gt;&lt;property id=&quot;20300&quot; value=&quot;Slide 12&quot;/&gt;&lt;property id=&quot;20307&quot; value=&quot;763&quot;/&gt;&lt;/object&gt;&lt;object type=&quot;3&quot; unique_id=&quot;115355&quot;&gt;&lt;property id=&quot;20148&quot; value=&quot;5&quot;/&gt;&lt;property id=&quot;20300&quot; value=&quot;Slide 13&quot;/&gt;&lt;property id=&quot;20307&quot; value=&quot;764&quot;/&gt;&lt;/object&gt;&lt;object type=&quot;3&quot; unique_id=&quot;115596&quot;&gt;&lt;property id=&quot;20148&quot; value=&quot;5&quot;/&gt;&lt;property id=&quot;20300&quot; value=&quot;Slide 14&quot;/&gt;&lt;property id=&quot;20307&quot; value=&quot;765&quot;/&gt;&lt;/object&gt;&lt;object type=&quot;3&quot; unique_id=&quot;115947&quot;&gt;&lt;property id=&quot;20148&quot; value=&quot;5&quot;/&gt;&lt;property id=&quot;20300&quot; value=&quot;Slide 16&quot;/&gt;&lt;property id=&quot;20307&quot; value=&quot;767&quot;/&gt;&lt;/object&gt;&lt;object type=&quot;3&quot; unique_id=&quot;115949&quot;&gt;&lt;property id=&quot;20148&quot; value=&quot;5&quot;/&gt;&lt;property id=&quot;20300&quot; value=&quot;Slide 17&quot;/&gt;&lt;property id=&quot;20307&quot; value=&quot;769&quot;/&gt;&lt;/object&gt;&lt;object type=&quot;3&quot; unique_id=&quot;115950&quot;&gt;&lt;property id=&quot;20148&quot; value=&quot;5&quot;/&gt;&lt;property id=&quot;20300&quot; value=&quot;Slide 18&quot;/&gt;&lt;property id=&quot;20307&quot; value=&quot;768&quot;/&gt;&lt;/object&gt;&lt;object type=&quot;3&quot; unique_id=&quot;115951&quot;&gt;&lt;property id=&quot;20148&quot; value=&quot;5&quot;/&gt;&lt;property id=&quot;20300&quot; value=&quot;Slide 19&quot;/&gt;&lt;property id=&quot;20307&quot; value=&quot;770&quot;/&gt;&lt;/object&gt;&lt;object type=&quot;3&quot; unique_id=&quot;115952&quot;&gt;&lt;property id=&quot;20148&quot; value=&quot;5&quot;/&gt;&lt;property id=&quot;20300&quot; value=&quot;Slide 20&quot;/&gt;&lt;property id=&quot;20307&quot; value=&quot;771&quot;/&gt;&lt;/object&gt;&lt;object type=&quot;3&quot; unique_id=&quot;116163&quot;&gt;&lt;property id=&quot;20148&quot; value=&quot;5&quot;/&gt;&lt;property id=&quot;20300&quot; value=&quot;Slide 26&quot;/&gt;&lt;property id=&quot;20307&quot; value=&quot;773&quot;/&gt;&lt;/object&gt;&lt;object type=&quot;3&quot; unique_id=&quot;116164&quot;&gt;&lt;property id=&quot;20148&quot; value=&quot;5&quot;/&gt;&lt;property id=&quot;20300&quot; value=&quot;Slide 29&quot;/&gt;&lt;property id=&quot;20307&quot; value=&quot;774&quot;/&gt;&lt;/object&gt;&lt;object type=&quot;3&quot; unique_id=&quot;116165&quot;&gt;&lt;property id=&quot;20148&quot; value=&quot;5&quot;/&gt;&lt;property id=&quot;20300&quot; value=&quot;Slide 27&quot;/&gt;&lt;property id=&quot;20307&quot; value=&quot;775&quot;/&gt;&lt;/object&gt;&lt;object type=&quot;3&quot; unique_id=&quot;116166&quot;&gt;&lt;property id=&quot;20148&quot; value=&quot;5&quot;/&gt;&lt;property id=&quot;20300&quot; value=&quot;Slide 28&quot;/&gt;&lt;property id=&quot;20307&quot; value=&quot;776&quot;/&gt;&lt;/object&gt;&lt;object type=&quot;3&quot; unique_id=&quot;116609&quot;&gt;&lt;property id=&quot;20148&quot; value=&quot;5&quot;/&gt;&lt;property id=&quot;20300&quot; value=&quot;Slide 32&quot;/&gt;&lt;property id=&quot;20307&quot; value=&quot;777&quot;/&gt;&lt;/object&gt;&lt;object type=&quot;3&quot; unique_id=&quot;116610&quot;&gt;&lt;property id=&quot;20148&quot; value=&quot;5&quot;/&gt;&lt;property id=&quot;20300&quot; value=&quot;Slide 33&quot;/&gt;&lt;property id=&quot;20307&quot; value=&quot;778&quot;/&gt;&lt;/object&gt;&lt;object type=&quot;3&quot; unique_id=&quot;116611&quot;&gt;&lt;property id=&quot;20148&quot; value=&quot;5&quot;/&gt;&lt;property id=&quot;20300&quot; value=&quot;Slide 34&quot;/&gt;&lt;property id=&quot;20307&quot; value=&quot;779&quot;/&gt;&lt;/object&gt;&lt;object type=&quot;3&quot; unique_id=&quot;116612&quot;&gt;&lt;property id=&quot;20148&quot; value=&quot;5&quot;/&gt;&lt;property id=&quot;20300&quot; value=&quot;Slide 38&quot;/&gt;&lt;property id=&quot;20307&quot; value=&quot;780&quot;/&gt;&lt;/object&gt;&lt;object type=&quot;3&quot; unique_id=&quot;116613&quot;&gt;&lt;property id=&quot;20148&quot; value=&quot;5&quot;/&gt;&lt;property id=&quot;20300&quot; value=&quot;Slide 36&quot;/&gt;&lt;property id=&quot;20307&quot; value=&quot;781&quot;/&gt;&lt;/object&gt;&lt;object type=&quot;3&quot; unique_id=&quot;116614&quot;&gt;&lt;property id=&quot;20148&quot; value=&quot;5&quot;/&gt;&lt;property id=&quot;20300&quot; value=&quot;Slide 39&quot;/&gt;&lt;property id=&quot;20307&quot; value=&quot;782&quot;/&gt;&lt;/object&gt;&lt;object type=&quot;3&quot; unique_id=&quot;120192&quot;&gt;&lt;property id=&quot;20148&quot; value=&quot;5&quot;/&gt;&lt;property id=&quot;20300&quot; value=&quot;Slide 31&quot;/&gt;&lt;property id=&quot;20307&quot; value=&quot;784&quot;/&gt;&lt;/object&gt;&lt;object type=&quot;3&quot; unique_id=&quot;120427&quot;&gt;&lt;property id=&quot;20148&quot; value=&quot;5&quot;/&gt;&lt;property id=&quot;20300&quot; value=&quot;Slide 25&quot;/&gt;&lt;property id=&quot;20307&quot; value=&quot;785&quot;/&gt;&lt;/object&gt;&lt;object type=&quot;3&quot; unique_id=&quot;120908&quot;&gt;&lt;property id=&quot;20148&quot; value=&quot;5&quot;/&gt;&lt;property id=&quot;20300&quot; value=&quot;Slide 35&quot;/&gt;&lt;property id=&quot;20307&quot; value=&quot;786&quot;/&gt;&lt;/object&gt;&lt;object type=&quot;3&quot; unique_id=&quot;121114&quot;&gt;&lt;property id=&quot;20148&quot; value=&quot;5&quot;/&gt;&lt;property id=&quot;20300&quot; value=&quot;Slide 37&quot;/&gt;&lt;property id=&quot;20307&quot; value=&quot;787&quot;/&gt;&lt;/object&gt;&lt;object type=&quot;3&quot; unique_id=&quot;142591&quot;&gt;&lt;property id=&quot;20148&quot; value=&quot;5&quot;/&gt;&lt;property id=&quot;20300&quot; value=&quot;Slide 1&quot;/&gt;&lt;property id=&quot;20307&quot; value=&quot;78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cu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0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3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?}{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4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(\pi/4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81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?=u[\tan(\pi/4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48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40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\le u\le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70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7\,A(u)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2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70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$A(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3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49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01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?}{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4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(\pi/4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81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?=u[\tan(\pi/4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48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40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7\,A(u)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2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sects the first at an angle of $45^\circ$ alo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150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89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wedge shape is cut out of a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08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ircular cylinder of radius $7$ by two cu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966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pendicular to the axis of 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05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cu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0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70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sects the first at an angle of $45^\circ$ alo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150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diamete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52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wedg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1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diamete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52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\le u\le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70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2\sqrt{49-u^2}\right][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852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int_0^7\,u\sqrt{49-u^2}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937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31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:=49-u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06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v=-2u\,d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762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$A(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wedg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15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49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01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\le u\le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70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int_0^7\,u\sqrt{49-u^2}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937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7\,A(u)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2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89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wedge shape is cut out of a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08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ircular cylinder of radius $7$ by two cu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96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pendicular to the axis of 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05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cu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0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70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sects the first at an angle of $45^\circ$ alo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150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diamete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52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wedg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15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int_{49}^0\,\sqrt{v}\,\frac{dv}{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667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{49}\,v^{1/2}\,dv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2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49)^{3/2}}{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466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686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820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:=49-u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06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v=-2u\,d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762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\hskip-.02in34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65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vol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09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7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46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$A(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89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2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60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\sqrt{2}}^{\sqrt{2}}\,\pi({\color{blue}2-x^2})^2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929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int_0^{\sqrt{2}}\,\pi({\color{blue}2-x^2})^2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067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0^{\sqrt{2}}\,4-4x^2+x^4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121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left[4\sqrt{2}-\frac{4(\sqrt{2})^3}{3}+\frac{(\sqrt{2})^5}{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3235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38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wedge shape is cut out of a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08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sk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46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6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qrt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07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83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d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401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2-x^2}$ and ${\color[rgb]{1,0,1}y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315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ircular cylinder of radius $7$ by two cu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966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0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vol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02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{-1}^{1}\,({\color{blue}2-x^2})^2-1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924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{0}^{1}\,({\color{blue}2-x^2})^2-1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016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{0}^{1}\,(4-4x^2+x^4)-1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316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381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uter radius $\displaystyle{={\color{blue}2-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1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pendicular to the axis of 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05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ner radius $\displaystyle{={\color[rgb]{1,0,1}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04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83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d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401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0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vol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02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2-x^2}$ and ${\color[rgb]{1,0,1}y=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262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9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{-1}^{1}\,\pi({\color{blue}2-x^2})^2-\pi({\color[rgb]{1,0,1}1})^2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2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S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97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cu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0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y=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6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2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60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uter radius $\displaystyle{={\color{blue}2-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15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70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ner radius $\displaystyle{={\color[rgb]{1,0,1}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04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97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{0}^{1}\,(4-4x^2+x^4)-1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316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{0}^{1}\,(4-4x^2+x^4)-1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316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{0}^{1}\,3-4x^2+x^4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41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S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97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y=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6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sects the first at an angle of $45^\circ$ alo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150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2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60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83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d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401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0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vol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02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2-x^2}$ and ${\color[rgb]{1,0,1}y=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262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diamete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52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uter radius $\displaystyle{={\color{blue}2-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15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ner radius $\displaystyle{={\color[rgb]{1,0,1}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04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{0}^{1}\,(4-4x^2+x^4)-1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316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97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{0}^{1}\,3-4x^2+x^4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41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left[3x-\frac{4x^3}{3}+\frac{x^5}{5}\right]_{x:\to0}^{x: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926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left[3-\frac{4}{3}+\frac{1}{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557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asher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96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wedg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15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S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97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y=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6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2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60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83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d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40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0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vol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02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2-x^2}$ and ${\color[rgb]{1,0,1}y=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262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${\color{red}2x^2}={\color{blue}20-3x^2}$]&#10;{\color[rgb]{0,.8,0}iff} [$x=2$ {\color[rgb]{0,.8,0}or} $x=-2$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393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2}^2\,[\pi({\color{blue}20-3x^2})^2-\pi({\color{red}2x^2})^2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872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asher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96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S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97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9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=2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28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20-3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30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solid&#10;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83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volving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94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=2x^2}$ \quad and \quad ${\color{blue}y=20-3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1828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0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uter radius $\displaystyle{={\color[rgb]{1,.38,0}3}-{\color{blue}\frac{y}{8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806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ner radius $\displaystyle{={\color[rgb]{1,.38,0}3}-{\color{red}\sqrt[4]{y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553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{16}\phantom{\pi\left(3-\frac{y}{8}\right)^2-&#10;\pi\left(3-\sqrt[4]{y}\right)^2\,}d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1279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89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pi\left(\phantom{3-\frac{y}{8}}\right)^2-&#10;\pi\left(\phantom{3-\sqrt[4]{y}}\right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512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3-\frac{y}{8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5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3-\sqrt[4]{y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36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sqrt[4]{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418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y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59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S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97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asher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96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6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wedge shape is cut out of a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08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5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=x^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04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8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50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et up} an integral that computes the 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442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line ${\color[rgb]{1,.38,0}x=3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26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767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n't} evaluate th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232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ircular cylinder of radius $7$ by two cu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966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=x^4}$ \quad and \quad ${\color{blue}y=8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356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of the solid obtained by revol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356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uter radius $\displaystyle{={\color[rgb]{1,.38,0}1}+({\color{blue}y/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89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ner radius $\displaystyle{={\color[rgb]{1,.38,0}1}+{\color{red}y^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44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0}^{1/\sqrt{2}}&#10;\left[\pi({\color[rgb]{1,.38,0}1}+({\color{blue}y/2}))^2-&#10;\pi({\color[rgb]{1,.38,0}1}+{\color{red}y^3})^2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3923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solid&#10;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8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pendicular to the axis of 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05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=\sqrt[3]{x}}$ \quad and \quad ${\color{blue}y=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417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line ${\color[rgb]{1,.38,0}x=-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508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volving the region {\color{red}in the first quadran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117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64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asher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96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S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97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\sqrt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94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cu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0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=\sqrt[3]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06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^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322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5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\sqrt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43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70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scribe} a solid whose volume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91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pi\int_0^\pi\,\left[1+\sin^2x\right]^2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103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pi\int_0^\pi\,\left[1+\sin^2x\right]^2\,dx=&#10;\int_{{\color[rgb]{0,.8,0}0}}^{{\color[rgb]{1,0,1}\pi}}\,&#10;\pi\left[{\color{blue}1+\sin^2x}\right]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4027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gion from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601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volume of the 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66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767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1+\sin^2x}$, ${\color{red}y=0}$,&#10;${\color[rgb]{0,.8,0}x=0}$ and ${\color[rgb]{1,0,1}x=\p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39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sects the first at an angle of $45^\circ$ alo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150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1+\sin^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01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27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scribe} a solid whose volume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91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pi\int_4^8\,e^{2x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32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diamete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52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pi\int_4^8\,e^{2x}\,dx=&#10;\int_{{\color[rgb]{0,.8,0}4}}^{{\color[rgb]{1,0,1}8}}&#10;\pi\left({\color{blue}e^x}\right)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704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gion from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601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ifficult to draw th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27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with a uniform scale on the $y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91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volume of the 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66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767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e^x}$, ${\color{red}y=0}$,&#10;${\color[rgb]{0,.8,0}x=4}$ and ${\color[rgb]{1,0,1}x=8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1813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wedg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15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scribe} a solid whose volume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91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pi\int_0^\pi\,\left[3+\sin^2x\right]^2-4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314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pi\int_0^\pi\,\left[3+\sin^2x\right]^2-4\,dx&#10;=\int_{{\color[rgb]{0,.8,0}0}}^{{\color[rgb]{1,0,1}\pi}}\,&#10;\pi\left[{\color{blue}3+\sin^2x}\right]^2-\pi{\color{red}2}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0"/>
  <p:tag name="PICTUREFILESIZE" val="4636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S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97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gion from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601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volume of the 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66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8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767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3+\sin^2x}$, ${\color{red}y=2}$,&#10;${\color[rgb]{0,.8,0}x=0}$ and ${\color[rgb]{1,0,1}x=\p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367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3+\sin^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26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2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scribe} a solid whose volume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91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pi\int_3^7\,y^4-9\,dy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479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pi\int_3^7\,y^4-9\,dy=&#10;\int_{{\color[rgb]{0,.8,0}3}}^{{\color[rgb]{1,0,1}7}}\,&#10;\pi\left({\color{blue}y^2}\right)^2-\pi{\color{red}3}^2\,d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3317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S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97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gion from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601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2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=y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29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volume of the 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66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y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75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767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=y^2}$, ${\color{red}x=3}$,&#10;${\color[rgb]{0,.8,0}y=3}$ and ${\color[rgb]{1,0,1}y=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1823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89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wedge shape is cut out of a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0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ircular cylinder of radius $7$ by two cu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966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pendicular to the axis of 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05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cu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0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70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sects the first at an angle of $45^\circ$ alo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150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diamete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5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wedg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1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89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wedge shape is cut out of a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0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ircular cylinder of radius $7$ by two cu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966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pendicular to the axis of 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05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cu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89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70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sects the first at an angle of $45^\circ$ alo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150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diamete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52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wedg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15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89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wedge shape is cut out of a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0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wedge shape is cut out of a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08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ircular cylinder of radius $7$ by two cu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966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pendicular to the axis of 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05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cu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0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70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sects the first at an angle of $45^\circ$ alo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150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diamete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52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wedg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15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\le u\le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70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7\,A(u)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2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ircular cylinder of radius $7$ by two cu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966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31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dth $d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07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49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01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$A(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pendicular to the axis of 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05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89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wedge shape is cut out of a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08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ircular cylinder of radius $7$ by two cu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966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erpendicular to the axis of the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05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cu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0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70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sects the first at an angle of $45^\circ$ alo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150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diamete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52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wedg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15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19776</TotalTime>
  <Words>35</Words>
  <Application>Microsoft Office PowerPoint</Application>
  <PresentationFormat>On-screen Show (4:3)</PresentationFormat>
  <Paragraphs>27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2064</cp:revision>
  <dcterms:created xsi:type="dcterms:W3CDTF">2008-09-20T13:47:00Z</dcterms:created>
  <dcterms:modified xsi:type="dcterms:W3CDTF">2011-08-29T21:51:48Z</dcterms:modified>
</cp:coreProperties>
</file>