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9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2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3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4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5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83" r:id="rId2"/>
    <p:sldId id="738" r:id="rId3"/>
    <p:sldId id="772" r:id="rId4"/>
    <p:sldId id="773" r:id="rId5"/>
    <p:sldId id="784" r:id="rId6"/>
    <p:sldId id="774" r:id="rId7"/>
    <p:sldId id="771" r:id="rId8"/>
    <p:sldId id="749" r:id="rId9"/>
    <p:sldId id="748" r:id="rId10"/>
    <p:sldId id="775" r:id="rId11"/>
    <p:sldId id="747" r:id="rId12"/>
    <p:sldId id="753" r:id="rId13"/>
    <p:sldId id="776" r:id="rId14"/>
    <p:sldId id="750" r:id="rId15"/>
    <p:sldId id="754" r:id="rId16"/>
    <p:sldId id="777" r:id="rId17"/>
  </p:sldIdLst>
  <p:sldSz cx="9144000" cy="6858000" type="screen4x3"/>
  <p:notesSz cx="7315200" cy="9601200"/>
  <p:custDataLst>
    <p:tags r:id="rId1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6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52A42-BFD2-44C3-9FA3-957338BC68EE}" type="slidenum">
              <a:rPr lang="en-US"/>
              <a:pPr/>
              <a:t>10</a:t>
            </a:fld>
            <a:endParaRPr lang="en-US"/>
          </a:p>
        </p:txBody>
      </p:sp>
      <p:sp>
        <p:nvSpPr>
          <p:cNvPr id="190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C6D44-4926-4603-9125-00FB651C4BF0}" type="slidenum">
              <a:rPr lang="en-US"/>
              <a:pPr/>
              <a:t>11</a:t>
            </a:fld>
            <a:endParaRPr lang="en-US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FEA7E-ECC2-4759-920A-733B950F2EFD}" type="slidenum">
              <a:rPr lang="en-US"/>
              <a:pPr/>
              <a:t>12</a:t>
            </a:fld>
            <a:endParaRPr lang="en-US"/>
          </a:p>
        </p:txBody>
      </p:sp>
      <p:sp>
        <p:nvSpPr>
          <p:cNvPr id="187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562FF-500A-47BA-8C4C-F0C76C02D87D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005C7-BB0E-41FC-9DA4-5C597BA5F86F}" type="slidenum">
              <a:rPr lang="en-US"/>
              <a:pPr/>
              <a:t>14</a:t>
            </a:fld>
            <a:endParaRPr lang="en-US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1E68C-99E0-4B1E-A803-4D672DE54D04}" type="slidenum">
              <a:rPr lang="en-US"/>
              <a:pPr/>
              <a:t>15</a:t>
            </a:fld>
            <a:endParaRPr lang="en-US"/>
          </a:p>
        </p:txBody>
      </p:sp>
      <p:sp>
        <p:nvSpPr>
          <p:cNvPr id="188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B85A0-9954-47F8-B00E-510C03099C81}" type="slidenum">
              <a:rPr lang="en-US"/>
              <a:pPr/>
              <a:t>16</a:t>
            </a:fld>
            <a:endParaRPr lang="en-US"/>
          </a:p>
        </p:txBody>
      </p:sp>
      <p:sp>
        <p:nvSpPr>
          <p:cNvPr id="19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6D05F-81B0-47AC-840F-277FB71EA3A1}" type="slidenum">
              <a:rPr lang="en-US"/>
              <a:pPr/>
              <a:t>2</a:t>
            </a:fld>
            <a:endParaRPr lang="en-US"/>
          </a:p>
        </p:txBody>
      </p:sp>
      <p:sp>
        <p:nvSpPr>
          <p:cNvPr id="187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9CD30-B8B0-414F-8DA5-200D66BA4E7B}" type="slidenum">
              <a:rPr lang="en-US"/>
              <a:pPr/>
              <a:t>3</a:t>
            </a:fld>
            <a:endParaRPr lang="en-US"/>
          </a:p>
        </p:txBody>
      </p:sp>
      <p:sp>
        <p:nvSpPr>
          <p:cNvPr id="189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B405-AAF7-4DE7-879B-2EB373D5DF9D}" type="slidenum">
              <a:rPr lang="en-US"/>
              <a:pPr/>
              <a:t>4</a:t>
            </a:fld>
            <a:endParaRPr lang="en-US"/>
          </a:p>
        </p:txBody>
      </p:sp>
      <p:sp>
        <p:nvSpPr>
          <p:cNvPr id="189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B405-AAF7-4DE7-879B-2EB373D5DF9D}" type="slidenum">
              <a:rPr lang="en-US"/>
              <a:pPr/>
              <a:t>5</a:t>
            </a:fld>
            <a:endParaRPr lang="en-US"/>
          </a:p>
        </p:txBody>
      </p:sp>
      <p:sp>
        <p:nvSpPr>
          <p:cNvPr id="189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9B2FA-86FE-4A19-AF49-39B9118A5DA0}" type="slidenum">
              <a:rPr lang="en-US"/>
              <a:pPr/>
              <a:t>6</a:t>
            </a:fld>
            <a:endParaRPr lang="en-US"/>
          </a:p>
        </p:txBody>
      </p:sp>
      <p:sp>
        <p:nvSpPr>
          <p:cNvPr id="189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65423-B7D1-4754-9F9B-FD0630854DBA}" type="slidenum">
              <a:rPr lang="en-US"/>
              <a:pPr/>
              <a:t>7</a:t>
            </a:fld>
            <a:endParaRPr lang="en-US"/>
          </a:p>
        </p:txBody>
      </p:sp>
      <p:sp>
        <p:nvSpPr>
          <p:cNvPr id="189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21E7C-C338-4D85-B9CA-A3280BCD6610}" type="slidenum">
              <a:rPr lang="en-US"/>
              <a:pPr/>
              <a:t>8</a:t>
            </a:fld>
            <a:endParaRPr lang="en-US"/>
          </a:p>
        </p:txBody>
      </p:sp>
      <p:sp>
        <p:nvSpPr>
          <p:cNvPr id="187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E98B3F-6D09-4495-A2F6-C7E22745CA2D}" type="slidenum">
              <a:rPr lang="en-US"/>
              <a:pPr/>
              <a:t>9</a:t>
            </a:fld>
            <a:endParaRPr lang="en-US"/>
          </a:p>
        </p:txBody>
      </p:sp>
      <p:sp>
        <p:nvSpPr>
          <p:cNvPr id="187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9" Type="http://schemas.openxmlformats.org/officeDocument/2006/relationships/image" Target="../media/image46.png"/><Relationship Id="rId21" Type="http://schemas.openxmlformats.org/officeDocument/2006/relationships/tags" Target="../tags/tag149.xml"/><Relationship Id="rId34" Type="http://schemas.openxmlformats.org/officeDocument/2006/relationships/image" Target="../media/image28.png"/><Relationship Id="rId42" Type="http://schemas.openxmlformats.org/officeDocument/2006/relationships/image" Target="../media/image35.png"/><Relationship Id="rId47" Type="http://schemas.openxmlformats.org/officeDocument/2006/relationships/image" Target="../media/image21.png"/><Relationship Id="rId50" Type="http://schemas.openxmlformats.org/officeDocument/2006/relationships/image" Target="../media/image58.png"/><Relationship Id="rId55" Type="http://schemas.openxmlformats.org/officeDocument/2006/relationships/image" Target="../media/image60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39.png"/><Relationship Id="rId38" Type="http://schemas.openxmlformats.org/officeDocument/2006/relationships/image" Target="../media/image26.png"/><Relationship Id="rId46" Type="http://schemas.openxmlformats.org/officeDocument/2006/relationships/image" Target="../media/image36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51.png"/><Relationship Id="rId54" Type="http://schemas.openxmlformats.org/officeDocument/2006/relationships/image" Target="../media/image4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22.png"/><Relationship Id="rId37" Type="http://schemas.openxmlformats.org/officeDocument/2006/relationships/image" Target="../media/image57.png"/><Relationship Id="rId40" Type="http://schemas.openxmlformats.org/officeDocument/2006/relationships/image" Target="../media/image50.png"/><Relationship Id="rId45" Type="http://schemas.openxmlformats.org/officeDocument/2006/relationships/image" Target="../media/image24.png"/><Relationship Id="rId53" Type="http://schemas.openxmlformats.org/officeDocument/2006/relationships/image" Target="../media/image59.png"/><Relationship Id="rId58" Type="http://schemas.openxmlformats.org/officeDocument/2006/relationships/image" Target="../media/image63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56.png"/><Relationship Id="rId49" Type="http://schemas.openxmlformats.org/officeDocument/2006/relationships/image" Target="../media/image49.png"/><Relationship Id="rId57" Type="http://schemas.openxmlformats.org/officeDocument/2006/relationships/image" Target="../media/image62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4.png"/><Relationship Id="rId44" Type="http://schemas.openxmlformats.org/officeDocument/2006/relationships/image" Target="../media/image23.png"/><Relationship Id="rId52" Type="http://schemas.openxmlformats.org/officeDocument/2006/relationships/image" Target="../media/image31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notesSlide" Target="../notesSlides/notesSlide10.xml"/><Relationship Id="rId35" Type="http://schemas.openxmlformats.org/officeDocument/2006/relationships/image" Target="../media/image47.png"/><Relationship Id="rId43" Type="http://schemas.openxmlformats.org/officeDocument/2006/relationships/image" Target="../media/image54.png"/><Relationship Id="rId48" Type="http://schemas.openxmlformats.org/officeDocument/2006/relationships/image" Target="../media/image27.png"/><Relationship Id="rId56" Type="http://schemas.openxmlformats.org/officeDocument/2006/relationships/image" Target="../media/image61.png"/><Relationship Id="rId8" Type="http://schemas.openxmlformats.org/officeDocument/2006/relationships/tags" Target="../tags/tag136.xml"/><Relationship Id="rId51" Type="http://schemas.openxmlformats.org/officeDocument/2006/relationships/image" Target="../media/image25.png"/><Relationship Id="rId3" Type="http://schemas.openxmlformats.org/officeDocument/2006/relationships/tags" Target="../tags/tag13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70.png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34" Type="http://schemas.openxmlformats.org/officeDocument/2006/relationships/image" Target="../media/image68.png"/><Relationship Id="rId42" Type="http://schemas.openxmlformats.org/officeDocument/2006/relationships/image" Target="../media/image73.png"/><Relationship Id="rId47" Type="http://schemas.openxmlformats.org/officeDocument/2006/relationships/image" Target="../media/image48.png"/><Relationship Id="rId50" Type="http://schemas.openxmlformats.org/officeDocument/2006/relationships/image" Target="../media/image76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tags" Target="../tags/tag181.xml"/><Relationship Id="rId33" Type="http://schemas.openxmlformats.org/officeDocument/2006/relationships/image" Target="../media/image46.png"/><Relationship Id="rId38" Type="http://schemas.openxmlformats.org/officeDocument/2006/relationships/image" Target="../media/image49.png"/><Relationship Id="rId46" Type="http://schemas.openxmlformats.org/officeDocument/2006/relationships/image" Target="../media/image25.pn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29" Type="http://schemas.openxmlformats.org/officeDocument/2006/relationships/image" Target="../media/image64.png"/><Relationship Id="rId41" Type="http://schemas.openxmlformats.org/officeDocument/2006/relationships/image" Target="../media/image72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tags" Target="../tags/tag180.xml"/><Relationship Id="rId32" Type="http://schemas.openxmlformats.org/officeDocument/2006/relationships/image" Target="../media/image67.png"/><Relationship Id="rId37" Type="http://schemas.openxmlformats.org/officeDocument/2006/relationships/image" Target="../media/image69.png"/><Relationship Id="rId40" Type="http://schemas.openxmlformats.org/officeDocument/2006/relationships/image" Target="../media/image71.png"/><Relationship Id="rId45" Type="http://schemas.openxmlformats.org/officeDocument/2006/relationships/image" Target="../media/image35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tags" Target="../tags/tag179.xml"/><Relationship Id="rId28" Type="http://schemas.openxmlformats.org/officeDocument/2006/relationships/image" Target="../media/image4.png"/><Relationship Id="rId36" Type="http://schemas.openxmlformats.org/officeDocument/2006/relationships/image" Target="../media/image51.png"/><Relationship Id="rId49" Type="http://schemas.openxmlformats.org/officeDocument/2006/relationships/image" Target="../media/image56.pn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31" Type="http://schemas.openxmlformats.org/officeDocument/2006/relationships/image" Target="../media/image66.png"/><Relationship Id="rId44" Type="http://schemas.openxmlformats.org/officeDocument/2006/relationships/image" Target="../media/image75.png"/><Relationship Id="rId52" Type="http://schemas.openxmlformats.org/officeDocument/2006/relationships/image" Target="../media/image78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tags" Target="../tags/tag178.xml"/><Relationship Id="rId27" Type="http://schemas.openxmlformats.org/officeDocument/2006/relationships/notesSlide" Target="../notesSlides/notesSlide11.xml"/><Relationship Id="rId30" Type="http://schemas.openxmlformats.org/officeDocument/2006/relationships/image" Target="../media/image65.png"/><Relationship Id="rId35" Type="http://schemas.openxmlformats.org/officeDocument/2006/relationships/image" Target="../media/image54.png"/><Relationship Id="rId43" Type="http://schemas.openxmlformats.org/officeDocument/2006/relationships/image" Target="../media/image74.png"/><Relationship Id="rId48" Type="http://schemas.openxmlformats.org/officeDocument/2006/relationships/image" Target="../media/image20.png"/><Relationship Id="rId8" Type="http://schemas.openxmlformats.org/officeDocument/2006/relationships/tags" Target="../tags/tag164.xml"/><Relationship Id="rId51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image" Target="../media/image4.png"/><Relationship Id="rId39" Type="http://schemas.openxmlformats.org/officeDocument/2006/relationships/image" Target="../media/image73.png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34" Type="http://schemas.openxmlformats.org/officeDocument/2006/relationships/image" Target="../media/image46.png"/><Relationship Id="rId42" Type="http://schemas.openxmlformats.org/officeDocument/2006/relationships/image" Target="../media/image25.png"/><Relationship Id="rId47" Type="http://schemas.openxmlformats.org/officeDocument/2006/relationships/image" Target="../media/image78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notesSlide" Target="../notesSlides/notesSlide12.xml"/><Relationship Id="rId33" Type="http://schemas.openxmlformats.org/officeDocument/2006/relationships/image" Target="../media/image83.png"/><Relationship Id="rId38" Type="http://schemas.openxmlformats.org/officeDocument/2006/relationships/image" Target="../media/image86.png"/><Relationship Id="rId46" Type="http://schemas.openxmlformats.org/officeDocument/2006/relationships/image" Target="../media/image88.png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image" Target="../media/image80.png"/><Relationship Id="rId41" Type="http://schemas.openxmlformats.org/officeDocument/2006/relationships/image" Target="../media/image35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4.png"/><Relationship Id="rId37" Type="http://schemas.openxmlformats.org/officeDocument/2006/relationships/image" Target="../media/image68.png"/><Relationship Id="rId40" Type="http://schemas.openxmlformats.org/officeDocument/2006/relationships/image" Target="../media/image75.png"/><Relationship Id="rId45" Type="http://schemas.openxmlformats.org/officeDocument/2006/relationships/image" Target="../media/image56.png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image" Target="../media/image79.png"/><Relationship Id="rId36" Type="http://schemas.openxmlformats.org/officeDocument/2006/relationships/image" Target="../media/image85.png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image" Target="../media/image82.png"/><Relationship Id="rId44" Type="http://schemas.openxmlformats.org/officeDocument/2006/relationships/image" Target="../media/image87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image" Target="../media/image64.png"/><Relationship Id="rId30" Type="http://schemas.openxmlformats.org/officeDocument/2006/relationships/image" Target="../media/image81.png"/><Relationship Id="rId35" Type="http://schemas.openxmlformats.org/officeDocument/2006/relationships/image" Target="../media/image84.png"/><Relationship Id="rId43" Type="http://schemas.openxmlformats.org/officeDocument/2006/relationships/image" Target="../media/image48.png"/><Relationship Id="rId48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9" Type="http://schemas.openxmlformats.org/officeDocument/2006/relationships/image" Target="../media/image80.png"/><Relationship Id="rId21" Type="http://schemas.openxmlformats.org/officeDocument/2006/relationships/tags" Target="../tags/tag225.xml"/><Relationship Id="rId34" Type="http://schemas.openxmlformats.org/officeDocument/2006/relationships/notesSlide" Target="../notesSlides/notesSlide13.xml"/><Relationship Id="rId42" Type="http://schemas.openxmlformats.org/officeDocument/2006/relationships/image" Target="../media/image25.png"/><Relationship Id="rId47" Type="http://schemas.openxmlformats.org/officeDocument/2006/relationships/image" Target="../media/image83.png"/><Relationship Id="rId50" Type="http://schemas.openxmlformats.org/officeDocument/2006/relationships/image" Target="../media/image89.png"/><Relationship Id="rId55" Type="http://schemas.openxmlformats.org/officeDocument/2006/relationships/image" Target="../media/image92.png"/><Relationship Id="rId63" Type="http://schemas.openxmlformats.org/officeDocument/2006/relationships/image" Target="../media/image98.png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tags" Target="../tags/tag233.xml"/><Relationship Id="rId41" Type="http://schemas.openxmlformats.org/officeDocument/2006/relationships/image" Target="../media/image35.png"/><Relationship Id="rId54" Type="http://schemas.openxmlformats.org/officeDocument/2006/relationships/image" Target="../media/image56.png"/><Relationship Id="rId62" Type="http://schemas.openxmlformats.org/officeDocument/2006/relationships/image" Target="../media/image97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32" Type="http://schemas.openxmlformats.org/officeDocument/2006/relationships/tags" Target="../tags/tag236.xml"/><Relationship Id="rId37" Type="http://schemas.openxmlformats.org/officeDocument/2006/relationships/image" Target="../media/image68.png"/><Relationship Id="rId40" Type="http://schemas.openxmlformats.org/officeDocument/2006/relationships/image" Target="../media/image86.png"/><Relationship Id="rId45" Type="http://schemas.openxmlformats.org/officeDocument/2006/relationships/image" Target="../media/image82.png"/><Relationship Id="rId53" Type="http://schemas.openxmlformats.org/officeDocument/2006/relationships/image" Target="../media/image20.png"/><Relationship Id="rId58" Type="http://schemas.openxmlformats.org/officeDocument/2006/relationships/image" Target="../media/image48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36" Type="http://schemas.openxmlformats.org/officeDocument/2006/relationships/image" Target="../media/image84.png"/><Relationship Id="rId49" Type="http://schemas.openxmlformats.org/officeDocument/2006/relationships/image" Target="../media/image75.png"/><Relationship Id="rId57" Type="http://schemas.openxmlformats.org/officeDocument/2006/relationships/image" Target="../media/image78.png"/><Relationship Id="rId61" Type="http://schemas.openxmlformats.org/officeDocument/2006/relationships/image" Target="../media/image96.png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tags" Target="../tags/tag235.xml"/><Relationship Id="rId44" Type="http://schemas.openxmlformats.org/officeDocument/2006/relationships/image" Target="../media/image79.png"/><Relationship Id="rId52" Type="http://schemas.openxmlformats.org/officeDocument/2006/relationships/image" Target="../media/image91.png"/><Relationship Id="rId60" Type="http://schemas.openxmlformats.org/officeDocument/2006/relationships/image" Target="../media/image95.png"/><Relationship Id="rId65" Type="http://schemas.openxmlformats.org/officeDocument/2006/relationships/image" Target="../media/image100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tags" Target="../tags/tag234.xml"/><Relationship Id="rId35" Type="http://schemas.openxmlformats.org/officeDocument/2006/relationships/image" Target="../media/image4.png"/><Relationship Id="rId43" Type="http://schemas.openxmlformats.org/officeDocument/2006/relationships/image" Target="../media/image81.png"/><Relationship Id="rId48" Type="http://schemas.openxmlformats.org/officeDocument/2006/relationships/image" Target="../media/image73.png"/><Relationship Id="rId56" Type="http://schemas.openxmlformats.org/officeDocument/2006/relationships/image" Target="../media/image93.png"/><Relationship Id="rId64" Type="http://schemas.openxmlformats.org/officeDocument/2006/relationships/image" Target="../media/image99.png"/><Relationship Id="rId8" Type="http://schemas.openxmlformats.org/officeDocument/2006/relationships/tags" Target="../tags/tag212.xml"/><Relationship Id="rId51" Type="http://schemas.openxmlformats.org/officeDocument/2006/relationships/image" Target="../media/image90.png"/><Relationship Id="rId3" Type="http://schemas.openxmlformats.org/officeDocument/2006/relationships/tags" Target="../tags/tag207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64.png"/><Relationship Id="rId46" Type="http://schemas.openxmlformats.org/officeDocument/2006/relationships/image" Target="../media/image74.png"/><Relationship Id="rId5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49.xml"/><Relationship Id="rId18" Type="http://schemas.openxmlformats.org/officeDocument/2006/relationships/tags" Target="../tags/tag254.xml"/><Relationship Id="rId26" Type="http://schemas.openxmlformats.org/officeDocument/2006/relationships/tags" Target="../tags/tag262.xml"/><Relationship Id="rId39" Type="http://schemas.openxmlformats.org/officeDocument/2006/relationships/image" Target="../media/image104.png"/><Relationship Id="rId21" Type="http://schemas.openxmlformats.org/officeDocument/2006/relationships/tags" Target="../tags/tag257.xml"/><Relationship Id="rId34" Type="http://schemas.openxmlformats.org/officeDocument/2006/relationships/image" Target="../media/image4.png"/><Relationship Id="rId42" Type="http://schemas.openxmlformats.org/officeDocument/2006/relationships/image" Target="../media/image32.png"/><Relationship Id="rId47" Type="http://schemas.openxmlformats.org/officeDocument/2006/relationships/image" Target="../media/image25.png"/><Relationship Id="rId50" Type="http://schemas.openxmlformats.org/officeDocument/2006/relationships/image" Target="../media/image69.png"/><Relationship Id="rId55" Type="http://schemas.openxmlformats.org/officeDocument/2006/relationships/image" Target="../media/image111.png"/><Relationship Id="rId63" Type="http://schemas.openxmlformats.org/officeDocument/2006/relationships/image" Target="../media/image99.png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6" Type="http://schemas.openxmlformats.org/officeDocument/2006/relationships/tags" Target="../tags/tag252.xml"/><Relationship Id="rId20" Type="http://schemas.openxmlformats.org/officeDocument/2006/relationships/tags" Target="../tags/tag256.xml"/><Relationship Id="rId29" Type="http://schemas.openxmlformats.org/officeDocument/2006/relationships/tags" Target="../tags/tag265.xml"/><Relationship Id="rId41" Type="http://schemas.openxmlformats.org/officeDocument/2006/relationships/image" Target="../media/image106.png"/><Relationship Id="rId54" Type="http://schemas.openxmlformats.org/officeDocument/2006/relationships/image" Target="../media/image110.png"/><Relationship Id="rId62" Type="http://schemas.openxmlformats.org/officeDocument/2006/relationships/image" Target="../media/image98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24" Type="http://schemas.openxmlformats.org/officeDocument/2006/relationships/tags" Target="../tags/tag260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45" Type="http://schemas.openxmlformats.org/officeDocument/2006/relationships/image" Target="../media/image75.png"/><Relationship Id="rId53" Type="http://schemas.openxmlformats.org/officeDocument/2006/relationships/image" Target="../media/image56.png"/><Relationship Id="rId58" Type="http://schemas.openxmlformats.org/officeDocument/2006/relationships/image" Target="../media/image114.png"/><Relationship Id="rId5" Type="http://schemas.openxmlformats.org/officeDocument/2006/relationships/tags" Target="../tags/tag241.xml"/><Relationship Id="rId15" Type="http://schemas.openxmlformats.org/officeDocument/2006/relationships/tags" Target="../tags/tag251.xml"/><Relationship Id="rId23" Type="http://schemas.openxmlformats.org/officeDocument/2006/relationships/tags" Target="../tags/tag259.xml"/><Relationship Id="rId28" Type="http://schemas.openxmlformats.org/officeDocument/2006/relationships/tags" Target="../tags/tag264.xml"/><Relationship Id="rId36" Type="http://schemas.openxmlformats.org/officeDocument/2006/relationships/image" Target="../media/image101.png"/><Relationship Id="rId49" Type="http://schemas.openxmlformats.org/officeDocument/2006/relationships/image" Target="../media/image107.png"/><Relationship Id="rId57" Type="http://schemas.openxmlformats.org/officeDocument/2006/relationships/image" Target="../media/image113.png"/><Relationship Id="rId61" Type="http://schemas.openxmlformats.org/officeDocument/2006/relationships/image" Target="../media/image97.png"/><Relationship Id="rId10" Type="http://schemas.openxmlformats.org/officeDocument/2006/relationships/tags" Target="../tags/tag246.xml"/><Relationship Id="rId19" Type="http://schemas.openxmlformats.org/officeDocument/2006/relationships/tags" Target="../tags/tag255.xml"/><Relationship Id="rId31" Type="http://schemas.openxmlformats.org/officeDocument/2006/relationships/tags" Target="../tags/tag267.xml"/><Relationship Id="rId44" Type="http://schemas.openxmlformats.org/officeDocument/2006/relationships/image" Target="../media/image73.png"/><Relationship Id="rId52" Type="http://schemas.openxmlformats.org/officeDocument/2006/relationships/image" Target="../media/image109.png"/><Relationship Id="rId60" Type="http://schemas.openxmlformats.org/officeDocument/2006/relationships/image" Target="../media/image67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tags" Target="../tags/tag250.xml"/><Relationship Id="rId22" Type="http://schemas.openxmlformats.org/officeDocument/2006/relationships/tags" Target="../tags/tag258.xml"/><Relationship Id="rId27" Type="http://schemas.openxmlformats.org/officeDocument/2006/relationships/tags" Target="../tags/tag263.xml"/><Relationship Id="rId30" Type="http://schemas.openxmlformats.org/officeDocument/2006/relationships/tags" Target="../tags/tag266.xml"/><Relationship Id="rId35" Type="http://schemas.openxmlformats.org/officeDocument/2006/relationships/image" Target="../media/image64.png"/><Relationship Id="rId43" Type="http://schemas.openxmlformats.org/officeDocument/2006/relationships/image" Target="../media/image48.png"/><Relationship Id="rId48" Type="http://schemas.openxmlformats.org/officeDocument/2006/relationships/image" Target="../media/image54.png"/><Relationship Id="rId56" Type="http://schemas.openxmlformats.org/officeDocument/2006/relationships/image" Target="../media/image112.png"/><Relationship Id="rId64" Type="http://schemas.openxmlformats.org/officeDocument/2006/relationships/image" Target="../media/image100.png"/><Relationship Id="rId8" Type="http://schemas.openxmlformats.org/officeDocument/2006/relationships/tags" Target="../tags/tag244.xml"/><Relationship Id="rId51" Type="http://schemas.openxmlformats.org/officeDocument/2006/relationships/image" Target="../media/image108.png"/><Relationship Id="rId3" Type="http://schemas.openxmlformats.org/officeDocument/2006/relationships/tags" Target="../tags/tag239.xml"/><Relationship Id="rId12" Type="http://schemas.openxmlformats.org/officeDocument/2006/relationships/tags" Target="../tags/tag248.xml"/><Relationship Id="rId17" Type="http://schemas.openxmlformats.org/officeDocument/2006/relationships/tags" Target="../tags/tag253.xml"/><Relationship Id="rId25" Type="http://schemas.openxmlformats.org/officeDocument/2006/relationships/tags" Target="../tags/tag261.xml"/><Relationship Id="rId33" Type="http://schemas.openxmlformats.org/officeDocument/2006/relationships/notesSlide" Target="../notesSlides/notesSlide14.xml"/><Relationship Id="rId38" Type="http://schemas.openxmlformats.org/officeDocument/2006/relationships/image" Target="../media/image103.png"/><Relationship Id="rId46" Type="http://schemas.openxmlformats.org/officeDocument/2006/relationships/image" Target="../media/image35.png"/><Relationship Id="rId5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16.png"/><Relationship Id="rId3" Type="http://schemas.openxmlformats.org/officeDocument/2006/relationships/tags" Target="../tags/tag270.xml"/><Relationship Id="rId21" Type="http://schemas.openxmlformats.org/officeDocument/2006/relationships/tags" Target="../tags/tag288.xml"/><Relationship Id="rId34" Type="http://schemas.openxmlformats.org/officeDocument/2006/relationships/image" Target="../media/image25.png"/><Relationship Id="rId42" Type="http://schemas.openxmlformats.org/officeDocument/2006/relationships/image" Target="../media/image119.png"/><Relationship Id="rId47" Type="http://schemas.openxmlformats.org/officeDocument/2006/relationships/image" Target="../media/image32.png"/><Relationship Id="rId50" Type="http://schemas.openxmlformats.org/officeDocument/2006/relationships/image" Target="../media/image56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image" Target="../media/image101.png"/><Relationship Id="rId38" Type="http://schemas.openxmlformats.org/officeDocument/2006/relationships/image" Target="../media/image80.png"/><Relationship Id="rId46" Type="http://schemas.openxmlformats.org/officeDocument/2006/relationships/image" Target="../media/image113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tags" Target="../tags/tag287.xml"/><Relationship Id="rId29" Type="http://schemas.openxmlformats.org/officeDocument/2006/relationships/image" Target="../media/image84.png"/><Relationship Id="rId41" Type="http://schemas.openxmlformats.org/officeDocument/2006/relationships/image" Target="../media/image118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image" Target="../media/image115.png"/><Relationship Id="rId37" Type="http://schemas.openxmlformats.org/officeDocument/2006/relationships/image" Target="../media/image75.png"/><Relationship Id="rId40" Type="http://schemas.openxmlformats.org/officeDocument/2006/relationships/image" Target="../media/image117.png"/><Relationship Id="rId45" Type="http://schemas.openxmlformats.org/officeDocument/2006/relationships/image" Target="../media/image112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image" Target="../media/image4.png"/><Relationship Id="rId36" Type="http://schemas.openxmlformats.org/officeDocument/2006/relationships/image" Target="../media/image73.png"/><Relationship Id="rId49" Type="http://schemas.openxmlformats.org/officeDocument/2006/relationships/image" Target="../media/image120.png"/><Relationship Id="rId10" Type="http://schemas.openxmlformats.org/officeDocument/2006/relationships/tags" Target="../tags/tag277.xml"/><Relationship Id="rId19" Type="http://schemas.openxmlformats.org/officeDocument/2006/relationships/tags" Target="../tags/tag286.xml"/><Relationship Id="rId31" Type="http://schemas.openxmlformats.org/officeDocument/2006/relationships/image" Target="../media/image64.png"/><Relationship Id="rId44" Type="http://schemas.openxmlformats.org/officeDocument/2006/relationships/image" Target="../media/image111.png"/><Relationship Id="rId52" Type="http://schemas.openxmlformats.org/officeDocument/2006/relationships/image" Target="../media/image78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notesSlide" Target="../notesSlides/notesSlide15.xml"/><Relationship Id="rId30" Type="http://schemas.openxmlformats.org/officeDocument/2006/relationships/image" Target="../media/image68.png"/><Relationship Id="rId35" Type="http://schemas.openxmlformats.org/officeDocument/2006/relationships/image" Target="../media/image35.png"/><Relationship Id="rId43" Type="http://schemas.openxmlformats.org/officeDocument/2006/relationships/image" Target="../media/image81.png"/><Relationship Id="rId48" Type="http://schemas.openxmlformats.org/officeDocument/2006/relationships/image" Target="../media/image48.png"/><Relationship Id="rId8" Type="http://schemas.openxmlformats.org/officeDocument/2006/relationships/tags" Target="../tags/tag275.xml"/><Relationship Id="rId51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05.xml"/><Relationship Id="rId18" Type="http://schemas.openxmlformats.org/officeDocument/2006/relationships/tags" Target="../tags/tag310.xml"/><Relationship Id="rId26" Type="http://schemas.openxmlformats.org/officeDocument/2006/relationships/tags" Target="../tags/tag318.xml"/><Relationship Id="rId39" Type="http://schemas.openxmlformats.org/officeDocument/2006/relationships/image" Target="../media/image35.png"/><Relationship Id="rId21" Type="http://schemas.openxmlformats.org/officeDocument/2006/relationships/tags" Target="../tags/tag313.xml"/><Relationship Id="rId34" Type="http://schemas.openxmlformats.org/officeDocument/2006/relationships/image" Target="../media/image68.png"/><Relationship Id="rId42" Type="http://schemas.openxmlformats.org/officeDocument/2006/relationships/image" Target="../media/image75.png"/><Relationship Id="rId47" Type="http://schemas.openxmlformats.org/officeDocument/2006/relationships/image" Target="../media/image81.png"/><Relationship Id="rId50" Type="http://schemas.openxmlformats.org/officeDocument/2006/relationships/image" Target="../media/image113.png"/><Relationship Id="rId55" Type="http://schemas.openxmlformats.org/officeDocument/2006/relationships/image" Target="../media/image123.png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5" Type="http://schemas.openxmlformats.org/officeDocument/2006/relationships/tags" Target="../tags/tag317.xml"/><Relationship Id="rId33" Type="http://schemas.openxmlformats.org/officeDocument/2006/relationships/image" Target="../media/image84.png"/><Relationship Id="rId38" Type="http://schemas.openxmlformats.org/officeDocument/2006/relationships/image" Target="../media/image25.png"/><Relationship Id="rId46" Type="http://schemas.openxmlformats.org/officeDocument/2006/relationships/image" Target="../media/image122.png"/><Relationship Id="rId59" Type="http://schemas.openxmlformats.org/officeDocument/2006/relationships/image" Target="../media/image95.png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tags" Target="../tags/tag312.xml"/><Relationship Id="rId29" Type="http://schemas.openxmlformats.org/officeDocument/2006/relationships/tags" Target="../tags/tag321.xml"/><Relationship Id="rId41" Type="http://schemas.openxmlformats.org/officeDocument/2006/relationships/image" Target="../media/image73.png"/><Relationship Id="rId54" Type="http://schemas.openxmlformats.org/officeDocument/2006/relationships/image" Target="../media/image48.pn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24" Type="http://schemas.openxmlformats.org/officeDocument/2006/relationships/tags" Target="../tags/tag316.xml"/><Relationship Id="rId32" Type="http://schemas.openxmlformats.org/officeDocument/2006/relationships/image" Target="../media/image4.png"/><Relationship Id="rId37" Type="http://schemas.openxmlformats.org/officeDocument/2006/relationships/image" Target="../media/image101.png"/><Relationship Id="rId40" Type="http://schemas.openxmlformats.org/officeDocument/2006/relationships/image" Target="../media/image32.png"/><Relationship Id="rId45" Type="http://schemas.openxmlformats.org/officeDocument/2006/relationships/image" Target="../media/image118.png"/><Relationship Id="rId53" Type="http://schemas.openxmlformats.org/officeDocument/2006/relationships/image" Target="../media/image91.png"/><Relationship Id="rId58" Type="http://schemas.openxmlformats.org/officeDocument/2006/relationships/image" Target="../media/image94.png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tags" Target="../tags/tag315.xml"/><Relationship Id="rId28" Type="http://schemas.openxmlformats.org/officeDocument/2006/relationships/tags" Target="../tags/tag320.xml"/><Relationship Id="rId36" Type="http://schemas.openxmlformats.org/officeDocument/2006/relationships/image" Target="../media/image115.png"/><Relationship Id="rId49" Type="http://schemas.openxmlformats.org/officeDocument/2006/relationships/image" Target="../media/image112.png"/><Relationship Id="rId57" Type="http://schemas.openxmlformats.org/officeDocument/2006/relationships/image" Target="../media/image78.png"/><Relationship Id="rId10" Type="http://schemas.openxmlformats.org/officeDocument/2006/relationships/tags" Target="../tags/tag302.xml"/><Relationship Id="rId19" Type="http://schemas.openxmlformats.org/officeDocument/2006/relationships/tags" Target="../tags/tag311.xml"/><Relationship Id="rId31" Type="http://schemas.openxmlformats.org/officeDocument/2006/relationships/notesSlide" Target="../notesSlides/notesSlide16.xml"/><Relationship Id="rId44" Type="http://schemas.openxmlformats.org/officeDocument/2006/relationships/image" Target="../media/image116.png"/><Relationship Id="rId52" Type="http://schemas.openxmlformats.org/officeDocument/2006/relationships/image" Target="../media/image56.png"/><Relationship Id="rId60" Type="http://schemas.openxmlformats.org/officeDocument/2006/relationships/image" Target="../media/image96.png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tags" Target="../tags/tag314.xml"/><Relationship Id="rId27" Type="http://schemas.openxmlformats.org/officeDocument/2006/relationships/tags" Target="../tags/tag31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64.png"/><Relationship Id="rId43" Type="http://schemas.openxmlformats.org/officeDocument/2006/relationships/image" Target="../media/image80.png"/><Relationship Id="rId48" Type="http://schemas.openxmlformats.org/officeDocument/2006/relationships/image" Target="../media/image111.png"/><Relationship Id="rId56" Type="http://schemas.openxmlformats.org/officeDocument/2006/relationships/image" Target="../media/image124.png"/><Relationship Id="rId8" Type="http://schemas.openxmlformats.org/officeDocument/2006/relationships/tags" Target="../tags/tag300.xml"/><Relationship Id="rId51" Type="http://schemas.openxmlformats.org/officeDocument/2006/relationships/image" Target="../media/image119.png"/><Relationship Id="rId3" Type="http://schemas.openxmlformats.org/officeDocument/2006/relationships/tags" Target="../tags/tag2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4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6.png"/><Relationship Id="rId1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4.png"/><Relationship Id="rId17" Type="http://schemas.openxmlformats.org/officeDocument/2006/relationships/image" Target="../media/image1.png"/><Relationship Id="rId2" Type="http://schemas.openxmlformats.org/officeDocument/2006/relationships/tags" Target="../tags/tag1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11.png"/><Relationship Id="rId26" Type="http://schemas.openxmlformats.org/officeDocument/2006/relationships/image" Target="../media/image13.png"/><Relationship Id="rId3" Type="http://schemas.openxmlformats.org/officeDocument/2006/relationships/tags" Target="../tags/tag23.xml"/><Relationship Id="rId21" Type="http://schemas.openxmlformats.org/officeDocument/2006/relationships/image" Target="../media/image8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10.png"/><Relationship Id="rId25" Type="http://schemas.openxmlformats.org/officeDocument/2006/relationships/image" Target="../media/image12.png"/><Relationship Id="rId2" Type="http://schemas.openxmlformats.org/officeDocument/2006/relationships/tags" Target="../tags/tag2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5.png"/><Relationship Id="rId5" Type="http://schemas.openxmlformats.org/officeDocument/2006/relationships/tags" Target="../tags/tag25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1.png"/><Relationship Id="rId28" Type="http://schemas.openxmlformats.org/officeDocument/2006/relationships/image" Target="../media/image15.png"/><Relationship Id="rId10" Type="http://schemas.openxmlformats.org/officeDocument/2006/relationships/tags" Target="../tags/tag30.xml"/><Relationship Id="rId19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tags" Target="../tags/tag36.xml"/><Relationship Id="rId21" Type="http://schemas.openxmlformats.org/officeDocument/2006/relationships/image" Target="../media/image7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4.png"/><Relationship Id="rId25" Type="http://schemas.openxmlformats.org/officeDocument/2006/relationships/image" Target="../media/image5.png"/><Relationship Id="rId2" Type="http://schemas.openxmlformats.org/officeDocument/2006/relationships/tags" Target="../tags/tag35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6.png"/><Relationship Id="rId29" Type="http://schemas.openxmlformats.org/officeDocument/2006/relationships/image" Target="../media/image1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.png"/><Relationship Id="rId5" Type="http://schemas.openxmlformats.org/officeDocument/2006/relationships/tags" Target="../tags/tag3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.png"/><Relationship Id="rId28" Type="http://schemas.openxmlformats.org/officeDocument/2006/relationships/image" Target="../media/image15.png"/><Relationship Id="rId10" Type="http://schemas.openxmlformats.org/officeDocument/2006/relationships/tags" Target="../tags/tag43.xml"/><Relationship Id="rId19" Type="http://schemas.openxmlformats.org/officeDocument/2006/relationships/image" Target="../media/image11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8.png"/><Relationship Id="rId27" Type="http://schemas.openxmlformats.org/officeDocument/2006/relationships/image" Target="../media/image14.png"/><Relationship Id="rId30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26" Type="http://schemas.openxmlformats.org/officeDocument/2006/relationships/image" Target="../media/image20.png"/><Relationship Id="rId3" Type="http://schemas.openxmlformats.org/officeDocument/2006/relationships/tags" Target="../tags/tag50.xml"/><Relationship Id="rId21" Type="http://schemas.openxmlformats.org/officeDocument/2006/relationships/image" Target="../media/image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tags" Target="../tags/tag49.xml"/><Relationship Id="rId16" Type="http://schemas.openxmlformats.org/officeDocument/2006/relationships/image" Target="../media/image10.png"/><Relationship Id="rId20" Type="http://schemas.openxmlformats.org/officeDocument/2006/relationships/image" Target="../media/image8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5.png"/><Relationship Id="rId5" Type="http://schemas.openxmlformats.org/officeDocument/2006/relationships/tags" Target="../tags/tag52.xml"/><Relationship Id="rId15" Type="http://schemas.openxmlformats.org/officeDocument/2006/relationships/image" Target="../media/image4.png"/><Relationship Id="rId23" Type="http://schemas.openxmlformats.org/officeDocument/2006/relationships/image" Target="../media/image16.png"/><Relationship Id="rId10" Type="http://schemas.openxmlformats.org/officeDocument/2006/relationships/tags" Target="../tags/tag57.xml"/><Relationship Id="rId19" Type="http://schemas.openxmlformats.org/officeDocument/2006/relationships/image" Target="../media/image7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notesSlide" Target="../notesSlides/notesSlide6.xml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image" Target="../media/image30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25.png"/><Relationship Id="rId42" Type="http://schemas.openxmlformats.org/officeDocument/2006/relationships/image" Target="../media/image33.png"/><Relationship Id="rId47" Type="http://schemas.openxmlformats.org/officeDocument/2006/relationships/image" Target="../media/image38.png"/><Relationship Id="rId50" Type="http://schemas.openxmlformats.org/officeDocument/2006/relationships/image" Target="../media/image4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46" Type="http://schemas.openxmlformats.org/officeDocument/2006/relationships/image" Target="../media/image37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4.png"/><Relationship Id="rId41" Type="http://schemas.openxmlformats.org/officeDocument/2006/relationships/image" Target="../media/image32.png"/><Relationship Id="rId54" Type="http://schemas.openxmlformats.org/officeDocument/2006/relationships/image" Target="../media/image45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36.png"/><Relationship Id="rId53" Type="http://schemas.openxmlformats.org/officeDocument/2006/relationships/image" Target="../media/image44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notesSlide" Target="../notesSlides/notesSlide7.xml"/><Relationship Id="rId36" Type="http://schemas.openxmlformats.org/officeDocument/2006/relationships/image" Target="../media/image27.png"/><Relationship Id="rId49" Type="http://schemas.openxmlformats.org/officeDocument/2006/relationships/image" Target="../media/image40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2.png"/><Relationship Id="rId44" Type="http://schemas.openxmlformats.org/officeDocument/2006/relationships/image" Target="../media/image35.png"/><Relationship Id="rId52" Type="http://schemas.openxmlformats.org/officeDocument/2006/relationships/image" Target="../media/image43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43" Type="http://schemas.openxmlformats.org/officeDocument/2006/relationships/image" Target="../media/image34.png"/><Relationship Id="rId48" Type="http://schemas.openxmlformats.org/officeDocument/2006/relationships/image" Target="../media/image39.png"/><Relationship Id="rId8" Type="http://schemas.openxmlformats.org/officeDocument/2006/relationships/tags" Target="../tags/tag67.xml"/><Relationship Id="rId5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6.png"/><Relationship Id="rId3" Type="http://schemas.openxmlformats.org/officeDocument/2006/relationships/tags" Target="../tags/tag88.xml"/><Relationship Id="rId21" Type="http://schemas.openxmlformats.org/officeDocument/2006/relationships/image" Target="../media/image22.png"/><Relationship Id="rId34" Type="http://schemas.openxmlformats.org/officeDocument/2006/relationships/image" Target="../media/image25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24.png"/><Relationship Id="rId33" Type="http://schemas.openxmlformats.org/officeDocument/2006/relationships/image" Target="../media/image35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4.png"/><Relationship Id="rId29" Type="http://schemas.openxmlformats.org/officeDocument/2006/relationships/image" Target="../media/image27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23.png"/><Relationship Id="rId32" Type="http://schemas.openxmlformats.org/officeDocument/2006/relationships/image" Target="../media/image32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28.png"/><Relationship Id="rId28" Type="http://schemas.openxmlformats.org/officeDocument/2006/relationships/image" Target="../media/image26.png"/><Relationship Id="rId36" Type="http://schemas.openxmlformats.org/officeDocument/2006/relationships/image" Target="../media/image48.png"/><Relationship Id="rId10" Type="http://schemas.openxmlformats.org/officeDocument/2006/relationships/tags" Target="../tags/tag95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46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39.png"/><Relationship Id="rId27" Type="http://schemas.openxmlformats.org/officeDocument/2006/relationships/image" Target="../media/image21.png"/><Relationship Id="rId30" Type="http://schemas.openxmlformats.org/officeDocument/2006/relationships/image" Target="../media/image31.png"/><Relationship Id="rId35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9" Type="http://schemas.openxmlformats.org/officeDocument/2006/relationships/image" Target="../media/image27.png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34" Type="http://schemas.openxmlformats.org/officeDocument/2006/relationships/image" Target="../media/image26.png"/><Relationship Id="rId42" Type="http://schemas.openxmlformats.org/officeDocument/2006/relationships/image" Target="../media/image50.png"/><Relationship Id="rId47" Type="http://schemas.openxmlformats.org/officeDocument/2006/relationships/image" Target="../media/image31.png"/><Relationship Id="rId50" Type="http://schemas.openxmlformats.org/officeDocument/2006/relationships/image" Target="../media/image48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33" Type="http://schemas.openxmlformats.org/officeDocument/2006/relationships/image" Target="../media/image47.png"/><Relationship Id="rId38" Type="http://schemas.openxmlformats.org/officeDocument/2006/relationships/image" Target="../media/image21.png"/><Relationship Id="rId46" Type="http://schemas.openxmlformats.org/officeDocument/2006/relationships/image" Target="../media/image25.png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image" Target="../media/image4.png"/><Relationship Id="rId41" Type="http://schemas.openxmlformats.org/officeDocument/2006/relationships/image" Target="../media/image46.png"/><Relationship Id="rId54" Type="http://schemas.openxmlformats.org/officeDocument/2006/relationships/image" Target="../media/image57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32" Type="http://schemas.openxmlformats.org/officeDocument/2006/relationships/image" Target="../media/image28.png"/><Relationship Id="rId37" Type="http://schemas.openxmlformats.org/officeDocument/2006/relationships/image" Target="../media/image36.png"/><Relationship Id="rId40" Type="http://schemas.openxmlformats.org/officeDocument/2006/relationships/image" Target="../media/image49.png"/><Relationship Id="rId45" Type="http://schemas.openxmlformats.org/officeDocument/2006/relationships/image" Target="../media/image35.png"/><Relationship Id="rId53" Type="http://schemas.openxmlformats.org/officeDocument/2006/relationships/image" Target="../media/image56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24.png"/><Relationship Id="rId49" Type="http://schemas.openxmlformats.org/officeDocument/2006/relationships/image" Target="../media/image54.png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20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2.png"/><Relationship Id="rId35" Type="http://schemas.openxmlformats.org/officeDocument/2006/relationships/image" Target="../media/image23.png"/><Relationship Id="rId43" Type="http://schemas.openxmlformats.org/officeDocument/2006/relationships/image" Target="../media/image51.png"/><Relationship Id="rId48" Type="http://schemas.openxmlformats.org/officeDocument/2006/relationships/image" Target="../media/image53.png"/><Relationship Id="rId8" Type="http://schemas.openxmlformats.org/officeDocument/2006/relationships/tags" Target="../tags/tag110.xml"/><Relationship Id="rId51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Volume by cylindrical shells</a:t>
            </a:r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364910" y="401638"/>
            <a:ext cx="8550490" cy="277786"/>
            <a:chOff x="364910" y="401638"/>
            <a:chExt cx="8550490" cy="277786"/>
          </a:xfrm>
        </p:grpSpPr>
        <p:pic>
          <p:nvPicPr>
            <p:cNvPr id="73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37" y="401638"/>
              <a:ext cx="28622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910" y="401638"/>
              <a:ext cx="5593413" cy="277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1" y="5320235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Rectangle 2" descr="25%"/>
          <p:cNvSpPr>
            <a:spLocks noChangeArrowheads="1"/>
          </p:cNvSpPr>
          <p:nvPr/>
        </p:nvSpPr>
        <p:spPr bwMode="auto">
          <a:xfrm>
            <a:off x="1828800" y="2183243"/>
            <a:ext cx="5677422" cy="3087083"/>
          </a:xfrm>
          <a:custGeom>
            <a:avLst/>
            <a:gdLst>
              <a:gd name="connsiteX0" fmla="*/ 0 w 5715000"/>
              <a:gd name="connsiteY0" fmla="*/ 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0 w 5715000"/>
              <a:gd name="connsiteY4" fmla="*/ 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929008 w 5715000"/>
              <a:gd name="connsiteY4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776614 w 5715000"/>
              <a:gd name="connsiteY4" fmla="*/ 2375770 h 3124200"/>
              <a:gd name="connsiteX5" fmla="*/ 1929008 w 5715000"/>
              <a:gd name="connsiteY5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002082 w 5715000"/>
              <a:gd name="connsiteY4" fmla="*/ 2626290 h 3124200"/>
              <a:gd name="connsiteX5" fmla="*/ 1929008 w 5715000"/>
              <a:gd name="connsiteY5" fmla="*/ 1290180 h 3124200"/>
              <a:gd name="connsiteX0" fmla="*/ 2157487 w 5943479"/>
              <a:gd name="connsiteY0" fmla="*/ 1290180 h 3124200"/>
              <a:gd name="connsiteX1" fmla="*/ 5943479 w 5943479"/>
              <a:gd name="connsiteY1" fmla="*/ 0 h 3124200"/>
              <a:gd name="connsiteX2" fmla="*/ 5943479 w 5943479"/>
              <a:gd name="connsiteY2" fmla="*/ 3124200 h 3124200"/>
              <a:gd name="connsiteX3" fmla="*/ 228479 w 5943479"/>
              <a:gd name="connsiteY3" fmla="*/ 3124200 h 3124200"/>
              <a:gd name="connsiteX4" fmla="*/ 1230561 w 5943479"/>
              <a:gd name="connsiteY4" fmla="*/ 2626290 h 3124200"/>
              <a:gd name="connsiteX5" fmla="*/ 2157487 w 5943479"/>
              <a:gd name="connsiteY5" fmla="*/ 1290180 h 3124200"/>
              <a:gd name="connsiteX0" fmla="*/ 2153014 w 5939006"/>
              <a:gd name="connsiteY0" fmla="*/ 1290180 h 3124200"/>
              <a:gd name="connsiteX1" fmla="*/ 5939006 w 5939006"/>
              <a:gd name="connsiteY1" fmla="*/ 0 h 3124200"/>
              <a:gd name="connsiteX2" fmla="*/ 5939006 w 5939006"/>
              <a:gd name="connsiteY2" fmla="*/ 3124200 h 3124200"/>
              <a:gd name="connsiteX3" fmla="*/ 224006 w 5939006"/>
              <a:gd name="connsiteY3" fmla="*/ 3124200 h 3124200"/>
              <a:gd name="connsiteX4" fmla="*/ 1226088 w 5939006"/>
              <a:gd name="connsiteY4" fmla="*/ 2626290 h 3124200"/>
              <a:gd name="connsiteX5" fmla="*/ 2153014 w 5939006"/>
              <a:gd name="connsiteY5" fmla="*/ 1290180 h 3124200"/>
              <a:gd name="connsiteX0" fmla="*/ 2120920 w 5906912"/>
              <a:gd name="connsiteY0" fmla="*/ 1290180 h 3124200"/>
              <a:gd name="connsiteX1" fmla="*/ 5906912 w 5906912"/>
              <a:gd name="connsiteY1" fmla="*/ 0 h 3124200"/>
              <a:gd name="connsiteX2" fmla="*/ 5906912 w 5906912"/>
              <a:gd name="connsiteY2" fmla="*/ 3124200 h 3124200"/>
              <a:gd name="connsiteX3" fmla="*/ 191912 w 5906912"/>
              <a:gd name="connsiteY3" fmla="*/ 3124200 h 3124200"/>
              <a:gd name="connsiteX4" fmla="*/ 1544723 w 5906912"/>
              <a:gd name="connsiteY4" fmla="*/ 2325666 h 3124200"/>
              <a:gd name="connsiteX5" fmla="*/ 2120920 w 5906912"/>
              <a:gd name="connsiteY5" fmla="*/ 1290180 h 3124200"/>
              <a:gd name="connsiteX0" fmla="*/ 1929008 w 5715000"/>
              <a:gd name="connsiteY0" fmla="*/ 1290180 h 3124235"/>
              <a:gd name="connsiteX1" fmla="*/ 5715000 w 5715000"/>
              <a:gd name="connsiteY1" fmla="*/ 0 h 3124235"/>
              <a:gd name="connsiteX2" fmla="*/ 5715000 w 5715000"/>
              <a:gd name="connsiteY2" fmla="*/ 3124200 h 3124235"/>
              <a:gd name="connsiteX3" fmla="*/ 0 w 5715000"/>
              <a:gd name="connsiteY3" fmla="*/ 3124200 h 3124235"/>
              <a:gd name="connsiteX4" fmla="*/ 1352811 w 5715000"/>
              <a:gd name="connsiteY4" fmla="*/ 2325666 h 3124235"/>
              <a:gd name="connsiteX5" fmla="*/ 1929008 w 5715000"/>
              <a:gd name="connsiteY5" fmla="*/ 1290180 h 3124235"/>
              <a:gd name="connsiteX0" fmla="*/ 1929008 w 5715000"/>
              <a:gd name="connsiteY0" fmla="*/ 1290180 h 3124228"/>
              <a:gd name="connsiteX1" fmla="*/ 5715000 w 5715000"/>
              <a:gd name="connsiteY1" fmla="*/ 0 h 3124228"/>
              <a:gd name="connsiteX2" fmla="*/ 5715000 w 5715000"/>
              <a:gd name="connsiteY2" fmla="*/ 3124200 h 3124228"/>
              <a:gd name="connsiteX3" fmla="*/ 0 w 5715000"/>
              <a:gd name="connsiteY3" fmla="*/ 3124200 h 3124228"/>
              <a:gd name="connsiteX4" fmla="*/ 1265129 w 5715000"/>
              <a:gd name="connsiteY4" fmla="*/ 2200406 h 3124228"/>
              <a:gd name="connsiteX5" fmla="*/ 1929008 w 5715000"/>
              <a:gd name="connsiteY5" fmla="*/ 1290180 h 3124228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97201 h 3155673"/>
              <a:gd name="connsiteX1" fmla="*/ 5715000 w 5715000"/>
              <a:gd name="connsiteY1" fmla="*/ 31449 h 3155673"/>
              <a:gd name="connsiteX2" fmla="*/ 5715000 w 5715000"/>
              <a:gd name="connsiteY2" fmla="*/ 3155649 h 3155673"/>
              <a:gd name="connsiteX3" fmla="*/ 0 w 5715000"/>
              <a:gd name="connsiteY3" fmla="*/ 3155649 h 3155673"/>
              <a:gd name="connsiteX4" fmla="*/ 1265129 w 5715000"/>
              <a:gd name="connsiteY4" fmla="*/ 2231855 h 3155673"/>
              <a:gd name="connsiteX5" fmla="*/ 1853852 w 5715000"/>
              <a:gd name="connsiteY5" fmla="*/ 1597201 h 3155673"/>
              <a:gd name="connsiteX0" fmla="*/ 1853852 w 5715000"/>
              <a:gd name="connsiteY0" fmla="*/ 1606179 h 3164651"/>
              <a:gd name="connsiteX1" fmla="*/ 5715000 w 5715000"/>
              <a:gd name="connsiteY1" fmla="*/ 40427 h 3164651"/>
              <a:gd name="connsiteX2" fmla="*/ 5715000 w 5715000"/>
              <a:gd name="connsiteY2" fmla="*/ 3164627 h 3164651"/>
              <a:gd name="connsiteX3" fmla="*/ 0 w 5715000"/>
              <a:gd name="connsiteY3" fmla="*/ 3164627 h 3164651"/>
              <a:gd name="connsiteX4" fmla="*/ 1265129 w 5715000"/>
              <a:gd name="connsiteY4" fmla="*/ 2240833 h 3164651"/>
              <a:gd name="connsiteX5" fmla="*/ 1853852 w 5715000"/>
              <a:gd name="connsiteY5" fmla="*/ 1606179 h 3164651"/>
              <a:gd name="connsiteX0" fmla="*/ 1816274 w 5715000"/>
              <a:gd name="connsiteY0" fmla="*/ 1509377 h 3168058"/>
              <a:gd name="connsiteX1" fmla="*/ 5715000 w 5715000"/>
              <a:gd name="connsiteY1" fmla="*/ 43833 h 3168058"/>
              <a:gd name="connsiteX2" fmla="*/ 5715000 w 5715000"/>
              <a:gd name="connsiteY2" fmla="*/ 3168033 h 3168058"/>
              <a:gd name="connsiteX3" fmla="*/ 0 w 5715000"/>
              <a:gd name="connsiteY3" fmla="*/ 3168033 h 3168058"/>
              <a:gd name="connsiteX4" fmla="*/ 1265129 w 5715000"/>
              <a:gd name="connsiteY4" fmla="*/ 2244239 h 3168058"/>
              <a:gd name="connsiteX5" fmla="*/ 1816274 w 5715000"/>
              <a:gd name="connsiteY5" fmla="*/ 1509377 h 3168058"/>
              <a:gd name="connsiteX0" fmla="*/ 1816274 w 5715000"/>
              <a:gd name="connsiteY0" fmla="*/ 1449115 h 3107796"/>
              <a:gd name="connsiteX1" fmla="*/ 3635679 w 5715000"/>
              <a:gd name="connsiteY1" fmla="*/ 33675 h 3107796"/>
              <a:gd name="connsiteX2" fmla="*/ 5715000 w 5715000"/>
              <a:gd name="connsiteY2" fmla="*/ 3107771 h 3107796"/>
              <a:gd name="connsiteX3" fmla="*/ 0 w 5715000"/>
              <a:gd name="connsiteY3" fmla="*/ 3107771 h 3107796"/>
              <a:gd name="connsiteX4" fmla="*/ 1265129 w 5715000"/>
              <a:gd name="connsiteY4" fmla="*/ 2183977 h 3107796"/>
              <a:gd name="connsiteX5" fmla="*/ 1816274 w 5715000"/>
              <a:gd name="connsiteY5" fmla="*/ 1449115 h 3107796"/>
              <a:gd name="connsiteX0" fmla="*/ 1816274 w 5715000"/>
              <a:gd name="connsiteY0" fmla="*/ 1536937 h 3195618"/>
              <a:gd name="connsiteX1" fmla="*/ 3635679 w 5715000"/>
              <a:gd name="connsiteY1" fmla="*/ 121497 h 3195618"/>
              <a:gd name="connsiteX2" fmla="*/ 5715000 w 5715000"/>
              <a:gd name="connsiteY2" fmla="*/ 3195593 h 3195618"/>
              <a:gd name="connsiteX3" fmla="*/ 0 w 5715000"/>
              <a:gd name="connsiteY3" fmla="*/ 3195593 h 3195618"/>
              <a:gd name="connsiteX4" fmla="*/ 1265129 w 5715000"/>
              <a:gd name="connsiteY4" fmla="*/ 2271799 h 3195618"/>
              <a:gd name="connsiteX5" fmla="*/ 1816274 w 5715000"/>
              <a:gd name="connsiteY5" fmla="*/ 1536937 h 3195618"/>
              <a:gd name="connsiteX0" fmla="*/ 1816274 w 5715000"/>
              <a:gd name="connsiteY0" fmla="*/ 1415711 h 3074392"/>
              <a:gd name="connsiteX1" fmla="*/ 3635679 w 5715000"/>
              <a:gd name="connsiteY1" fmla="*/ 271 h 3074392"/>
              <a:gd name="connsiteX2" fmla="*/ 5715000 w 5715000"/>
              <a:gd name="connsiteY2" fmla="*/ 3074367 h 3074392"/>
              <a:gd name="connsiteX3" fmla="*/ 0 w 5715000"/>
              <a:gd name="connsiteY3" fmla="*/ 3074367 h 3074392"/>
              <a:gd name="connsiteX4" fmla="*/ 1265129 w 5715000"/>
              <a:gd name="connsiteY4" fmla="*/ 2150573 h 3074392"/>
              <a:gd name="connsiteX5" fmla="*/ 1816274 w 5715000"/>
              <a:gd name="connsiteY5" fmla="*/ 1415711 h 3074392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915469"/>
              <a:gd name="connsiteY0" fmla="*/ 1452396 h 3111077"/>
              <a:gd name="connsiteX1" fmla="*/ 3635679 w 5915469"/>
              <a:gd name="connsiteY1" fmla="*/ 36956 h 3111077"/>
              <a:gd name="connsiteX2" fmla="*/ 4897677 w 5915469"/>
              <a:gd name="connsiteY2" fmla="*/ 1398119 h 3111077"/>
              <a:gd name="connsiteX3" fmla="*/ 5639844 w 5915469"/>
              <a:gd name="connsiteY3" fmla="*/ 3098526 h 3111077"/>
              <a:gd name="connsiteX4" fmla="*/ 0 w 5915469"/>
              <a:gd name="connsiteY4" fmla="*/ 3111052 h 3111077"/>
              <a:gd name="connsiteX5" fmla="*/ 1265129 w 5915469"/>
              <a:gd name="connsiteY5" fmla="*/ 2187258 h 3111077"/>
              <a:gd name="connsiteX6" fmla="*/ 1816274 w 5915469"/>
              <a:gd name="connsiteY6" fmla="*/ 1452396 h 3111077"/>
              <a:gd name="connsiteX0" fmla="*/ 1816274 w 5931045"/>
              <a:gd name="connsiteY0" fmla="*/ 1425029 h 3083710"/>
              <a:gd name="connsiteX1" fmla="*/ 3635679 w 5931045"/>
              <a:gd name="connsiteY1" fmla="*/ 9589 h 3083710"/>
              <a:gd name="connsiteX2" fmla="*/ 4997885 w 5931045"/>
              <a:gd name="connsiteY2" fmla="*/ 919815 h 3083710"/>
              <a:gd name="connsiteX3" fmla="*/ 5639844 w 5931045"/>
              <a:gd name="connsiteY3" fmla="*/ 3071159 h 3083710"/>
              <a:gd name="connsiteX4" fmla="*/ 0 w 5931045"/>
              <a:gd name="connsiteY4" fmla="*/ 3083685 h 3083710"/>
              <a:gd name="connsiteX5" fmla="*/ 1265129 w 5931045"/>
              <a:gd name="connsiteY5" fmla="*/ 2159891 h 3083710"/>
              <a:gd name="connsiteX6" fmla="*/ 1816274 w 5931045"/>
              <a:gd name="connsiteY6" fmla="*/ 1425029 h 3083710"/>
              <a:gd name="connsiteX0" fmla="*/ 1816274 w 5639844"/>
              <a:gd name="connsiteY0" fmla="*/ 1425029 h 3083710"/>
              <a:gd name="connsiteX1" fmla="*/ 3635679 w 5639844"/>
              <a:gd name="connsiteY1" fmla="*/ 9589 h 3083710"/>
              <a:gd name="connsiteX2" fmla="*/ 4997885 w 5639844"/>
              <a:gd name="connsiteY2" fmla="*/ 919815 h 3083710"/>
              <a:gd name="connsiteX3" fmla="*/ 5639844 w 5639844"/>
              <a:gd name="connsiteY3" fmla="*/ 3071159 h 3083710"/>
              <a:gd name="connsiteX4" fmla="*/ 0 w 5639844"/>
              <a:gd name="connsiteY4" fmla="*/ 3083685 h 3083710"/>
              <a:gd name="connsiteX5" fmla="*/ 1265129 w 5639844"/>
              <a:gd name="connsiteY5" fmla="*/ 2159891 h 3083710"/>
              <a:gd name="connsiteX6" fmla="*/ 1816274 w 5639844"/>
              <a:gd name="connsiteY6" fmla="*/ 1425029 h 3083710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2941 h 3081622"/>
              <a:gd name="connsiteX1" fmla="*/ 3635679 w 5639844"/>
              <a:gd name="connsiteY1" fmla="*/ 7501 h 3081622"/>
              <a:gd name="connsiteX2" fmla="*/ 4960307 w 5639844"/>
              <a:gd name="connsiteY2" fmla="*/ 955305 h 3081622"/>
              <a:gd name="connsiteX3" fmla="*/ 5639844 w 5639844"/>
              <a:gd name="connsiteY3" fmla="*/ 3069071 h 3081622"/>
              <a:gd name="connsiteX4" fmla="*/ 0 w 5639844"/>
              <a:gd name="connsiteY4" fmla="*/ 3081597 h 3081622"/>
              <a:gd name="connsiteX5" fmla="*/ 1265129 w 5639844"/>
              <a:gd name="connsiteY5" fmla="*/ 2157803 h 3081622"/>
              <a:gd name="connsiteX6" fmla="*/ 1816274 w 5639844"/>
              <a:gd name="connsiteY6" fmla="*/ 1422941 h 308162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62"/>
              <a:gd name="connsiteX1" fmla="*/ 3635679 w 5639844"/>
              <a:gd name="connsiteY1" fmla="*/ 9138 h 3083262"/>
              <a:gd name="connsiteX2" fmla="*/ 4960307 w 5639844"/>
              <a:gd name="connsiteY2" fmla="*/ 919364 h 3083262"/>
              <a:gd name="connsiteX3" fmla="*/ 5639844 w 5639844"/>
              <a:gd name="connsiteY3" fmla="*/ 3070708 h 3083262"/>
              <a:gd name="connsiteX4" fmla="*/ 0 w 5639844"/>
              <a:gd name="connsiteY4" fmla="*/ 3083234 h 3083262"/>
              <a:gd name="connsiteX5" fmla="*/ 1265129 w 5639844"/>
              <a:gd name="connsiteY5" fmla="*/ 2159440 h 3083262"/>
              <a:gd name="connsiteX6" fmla="*/ 1816274 w 5639844"/>
              <a:gd name="connsiteY6" fmla="*/ 1424578 h 308326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3"/>
              <a:gd name="connsiteX1" fmla="*/ 3635679 w 5639844"/>
              <a:gd name="connsiteY1" fmla="*/ 9138 h 3083253"/>
              <a:gd name="connsiteX2" fmla="*/ 4960307 w 5639844"/>
              <a:gd name="connsiteY2" fmla="*/ 919364 h 3083253"/>
              <a:gd name="connsiteX3" fmla="*/ 5639844 w 5639844"/>
              <a:gd name="connsiteY3" fmla="*/ 3070708 h 3083253"/>
              <a:gd name="connsiteX4" fmla="*/ 0 w 5639844"/>
              <a:gd name="connsiteY4" fmla="*/ 3083234 h 3083253"/>
              <a:gd name="connsiteX5" fmla="*/ 1415441 w 5639844"/>
              <a:gd name="connsiteY5" fmla="*/ 1971550 h 3083253"/>
              <a:gd name="connsiteX6" fmla="*/ 1816274 w 5639844"/>
              <a:gd name="connsiteY6" fmla="*/ 1424578 h 3083253"/>
              <a:gd name="connsiteX0" fmla="*/ 2342367 w 5639844"/>
              <a:gd name="connsiteY0" fmla="*/ 814563 h 3074491"/>
              <a:gd name="connsiteX1" fmla="*/ 3635679 w 5639844"/>
              <a:gd name="connsiteY1" fmla="*/ 373 h 3074491"/>
              <a:gd name="connsiteX2" fmla="*/ 4960307 w 5639844"/>
              <a:gd name="connsiteY2" fmla="*/ 910599 h 3074491"/>
              <a:gd name="connsiteX3" fmla="*/ 5639844 w 5639844"/>
              <a:gd name="connsiteY3" fmla="*/ 3061943 h 3074491"/>
              <a:gd name="connsiteX4" fmla="*/ 0 w 5639844"/>
              <a:gd name="connsiteY4" fmla="*/ 3074469 h 3074491"/>
              <a:gd name="connsiteX5" fmla="*/ 1415441 w 5639844"/>
              <a:gd name="connsiteY5" fmla="*/ 1962785 h 3074491"/>
              <a:gd name="connsiteX6" fmla="*/ 2342367 w 5639844"/>
              <a:gd name="connsiteY6" fmla="*/ 814563 h 3074491"/>
              <a:gd name="connsiteX0" fmla="*/ 2342367 w 5639844"/>
              <a:gd name="connsiteY0" fmla="*/ 814563 h 3074493"/>
              <a:gd name="connsiteX1" fmla="*/ 3635679 w 5639844"/>
              <a:gd name="connsiteY1" fmla="*/ 373 h 3074493"/>
              <a:gd name="connsiteX2" fmla="*/ 4960307 w 5639844"/>
              <a:gd name="connsiteY2" fmla="*/ 910599 h 3074493"/>
              <a:gd name="connsiteX3" fmla="*/ 5639844 w 5639844"/>
              <a:gd name="connsiteY3" fmla="*/ 3061943 h 3074493"/>
              <a:gd name="connsiteX4" fmla="*/ 0 w 5639844"/>
              <a:gd name="connsiteY4" fmla="*/ 3074469 h 3074493"/>
              <a:gd name="connsiteX5" fmla="*/ 1415441 w 5639844"/>
              <a:gd name="connsiteY5" fmla="*/ 1962785 h 3074493"/>
              <a:gd name="connsiteX6" fmla="*/ 2342367 w 5639844"/>
              <a:gd name="connsiteY6" fmla="*/ 814563 h 3074493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87326"/>
              <a:gd name="connsiteX1" fmla="*/ 3635679 w 5639844"/>
              <a:gd name="connsiteY1" fmla="*/ 373 h 3087326"/>
              <a:gd name="connsiteX2" fmla="*/ 4960307 w 5639844"/>
              <a:gd name="connsiteY2" fmla="*/ 910599 h 3087326"/>
              <a:gd name="connsiteX3" fmla="*/ 5639844 w 5639844"/>
              <a:gd name="connsiteY3" fmla="*/ 3061943 h 3087326"/>
              <a:gd name="connsiteX4" fmla="*/ 0 w 5639844"/>
              <a:gd name="connsiteY4" fmla="*/ 3074469 h 3087326"/>
              <a:gd name="connsiteX5" fmla="*/ 1415441 w 5639844"/>
              <a:gd name="connsiteY5" fmla="*/ 1962785 h 3087326"/>
              <a:gd name="connsiteX6" fmla="*/ 2342367 w 5639844"/>
              <a:gd name="connsiteY6" fmla="*/ 814563 h 3087326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39600 h 3099506"/>
              <a:gd name="connsiteX1" fmla="*/ 3710835 w 5639844"/>
              <a:gd name="connsiteY1" fmla="*/ 358 h 3099506"/>
              <a:gd name="connsiteX2" fmla="*/ 4960307 w 5639844"/>
              <a:gd name="connsiteY2" fmla="*/ 935636 h 3099506"/>
              <a:gd name="connsiteX3" fmla="*/ 5639844 w 5639844"/>
              <a:gd name="connsiteY3" fmla="*/ 3086980 h 3099506"/>
              <a:gd name="connsiteX4" fmla="*/ 0 w 5639844"/>
              <a:gd name="connsiteY4" fmla="*/ 3099506 h 3099506"/>
              <a:gd name="connsiteX5" fmla="*/ 1415441 w 5639844"/>
              <a:gd name="connsiteY5" fmla="*/ 1987822 h 3099506"/>
              <a:gd name="connsiteX6" fmla="*/ 2342367 w 5639844"/>
              <a:gd name="connsiteY6" fmla="*/ 839600 h 3099506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48"/>
              <a:gd name="connsiteX1" fmla="*/ 3710835 w 5614792"/>
              <a:gd name="connsiteY1" fmla="*/ 379 h 3099548"/>
              <a:gd name="connsiteX2" fmla="*/ 4960307 w 5614792"/>
              <a:gd name="connsiteY2" fmla="*/ 935657 h 3099548"/>
              <a:gd name="connsiteX3" fmla="*/ 5614792 w 5614792"/>
              <a:gd name="connsiteY3" fmla="*/ 3074475 h 3099548"/>
              <a:gd name="connsiteX4" fmla="*/ 0 w 5614792"/>
              <a:gd name="connsiteY4" fmla="*/ 3099527 h 3099548"/>
              <a:gd name="connsiteX5" fmla="*/ 1415441 w 5614792"/>
              <a:gd name="connsiteY5" fmla="*/ 1987843 h 3099548"/>
              <a:gd name="connsiteX6" fmla="*/ 2342367 w 5614792"/>
              <a:gd name="connsiteY6" fmla="*/ 839621 h 3099548"/>
              <a:gd name="connsiteX0" fmla="*/ 2342367 w 5614792"/>
              <a:gd name="connsiteY0" fmla="*/ 839621 h 3099810"/>
              <a:gd name="connsiteX1" fmla="*/ 3710835 w 5614792"/>
              <a:gd name="connsiteY1" fmla="*/ 379 h 3099810"/>
              <a:gd name="connsiteX2" fmla="*/ 4960307 w 5614792"/>
              <a:gd name="connsiteY2" fmla="*/ 935657 h 3099810"/>
              <a:gd name="connsiteX3" fmla="*/ 5614792 w 5614792"/>
              <a:gd name="connsiteY3" fmla="*/ 3074475 h 3099810"/>
              <a:gd name="connsiteX4" fmla="*/ 0 w 5614792"/>
              <a:gd name="connsiteY4" fmla="*/ 3099527 h 3099810"/>
              <a:gd name="connsiteX5" fmla="*/ 1415441 w 5614792"/>
              <a:gd name="connsiteY5" fmla="*/ 1987843 h 3099810"/>
              <a:gd name="connsiteX6" fmla="*/ 2342367 w 5614792"/>
              <a:gd name="connsiteY6" fmla="*/ 839621 h 3099810"/>
              <a:gd name="connsiteX0" fmla="*/ 2342367 w 5614792"/>
              <a:gd name="connsiteY0" fmla="*/ 839569 h 3099758"/>
              <a:gd name="connsiteX1" fmla="*/ 3710835 w 5614792"/>
              <a:gd name="connsiteY1" fmla="*/ 327 h 3099758"/>
              <a:gd name="connsiteX2" fmla="*/ 4960307 w 5614792"/>
              <a:gd name="connsiteY2" fmla="*/ 935605 h 3099758"/>
              <a:gd name="connsiteX3" fmla="*/ 5614792 w 5614792"/>
              <a:gd name="connsiteY3" fmla="*/ 3074423 h 3099758"/>
              <a:gd name="connsiteX4" fmla="*/ 0 w 5614792"/>
              <a:gd name="connsiteY4" fmla="*/ 3099475 h 3099758"/>
              <a:gd name="connsiteX5" fmla="*/ 1415441 w 5614792"/>
              <a:gd name="connsiteY5" fmla="*/ 1987791 h 3099758"/>
              <a:gd name="connsiteX6" fmla="*/ 2342367 w 5614792"/>
              <a:gd name="connsiteY6" fmla="*/ 839569 h 3099758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700"/>
              <a:gd name="connsiteX1" fmla="*/ 3710835 w 5614792"/>
              <a:gd name="connsiteY1" fmla="*/ 230 h 3099700"/>
              <a:gd name="connsiteX2" fmla="*/ 4960307 w 5614792"/>
              <a:gd name="connsiteY2" fmla="*/ 935508 h 3099700"/>
              <a:gd name="connsiteX3" fmla="*/ 5614792 w 5614792"/>
              <a:gd name="connsiteY3" fmla="*/ 3074326 h 3099700"/>
              <a:gd name="connsiteX4" fmla="*/ 0 w 5614792"/>
              <a:gd name="connsiteY4" fmla="*/ 3099378 h 3099700"/>
              <a:gd name="connsiteX5" fmla="*/ 1415441 w 5614792"/>
              <a:gd name="connsiteY5" fmla="*/ 1987694 h 3099700"/>
              <a:gd name="connsiteX6" fmla="*/ 2354893 w 5614792"/>
              <a:gd name="connsiteY6" fmla="*/ 851998 h 3099700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54893 w 5614792"/>
              <a:gd name="connsiteY0" fmla="*/ 851998 h 3099395"/>
              <a:gd name="connsiteX1" fmla="*/ 3710835 w 5614792"/>
              <a:gd name="connsiteY1" fmla="*/ 230 h 3099395"/>
              <a:gd name="connsiteX2" fmla="*/ 4960307 w 5614792"/>
              <a:gd name="connsiteY2" fmla="*/ 935508 h 3099395"/>
              <a:gd name="connsiteX3" fmla="*/ 5614792 w 5614792"/>
              <a:gd name="connsiteY3" fmla="*/ 3074326 h 3099395"/>
              <a:gd name="connsiteX4" fmla="*/ 0 w 5614792"/>
              <a:gd name="connsiteY4" fmla="*/ 3099378 h 3099395"/>
              <a:gd name="connsiteX5" fmla="*/ 1415441 w 5614792"/>
              <a:gd name="connsiteY5" fmla="*/ 1987694 h 3099395"/>
              <a:gd name="connsiteX6" fmla="*/ 2354893 w 5614792"/>
              <a:gd name="connsiteY6" fmla="*/ 851998 h 3099395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17315 w 5577214"/>
              <a:gd name="connsiteY0" fmla="*/ 851998 h 3112191"/>
              <a:gd name="connsiteX1" fmla="*/ 3673257 w 5577214"/>
              <a:gd name="connsiteY1" fmla="*/ 230 h 3112191"/>
              <a:gd name="connsiteX2" fmla="*/ 4922729 w 5577214"/>
              <a:gd name="connsiteY2" fmla="*/ 935508 h 3112191"/>
              <a:gd name="connsiteX3" fmla="*/ 5577214 w 5577214"/>
              <a:gd name="connsiteY3" fmla="*/ 3074326 h 3112191"/>
              <a:gd name="connsiteX4" fmla="*/ 0 w 5577214"/>
              <a:gd name="connsiteY4" fmla="*/ 3111905 h 3112191"/>
              <a:gd name="connsiteX5" fmla="*/ 1377863 w 5577214"/>
              <a:gd name="connsiteY5" fmla="*/ 1987694 h 3112191"/>
              <a:gd name="connsiteX6" fmla="*/ 2317315 w 5577214"/>
              <a:gd name="connsiteY6" fmla="*/ 851998 h 3112191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685"/>
              <a:gd name="connsiteX1" fmla="*/ 3710835 w 5614792"/>
              <a:gd name="connsiteY1" fmla="*/ 230 h 3099685"/>
              <a:gd name="connsiteX2" fmla="*/ 4960307 w 5614792"/>
              <a:gd name="connsiteY2" fmla="*/ 935508 h 3099685"/>
              <a:gd name="connsiteX3" fmla="*/ 5614792 w 5614792"/>
              <a:gd name="connsiteY3" fmla="*/ 3074326 h 3099685"/>
              <a:gd name="connsiteX4" fmla="*/ 0 w 5614792"/>
              <a:gd name="connsiteY4" fmla="*/ 3099378 h 3099685"/>
              <a:gd name="connsiteX5" fmla="*/ 1415441 w 5614792"/>
              <a:gd name="connsiteY5" fmla="*/ 1987694 h 3099685"/>
              <a:gd name="connsiteX6" fmla="*/ 2354893 w 5614792"/>
              <a:gd name="connsiteY6" fmla="*/ 851998 h 3099685"/>
              <a:gd name="connsiteX0" fmla="*/ 2354893 w 5614792"/>
              <a:gd name="connsiteY0" fmla="*/ 851998 h 3099756"/>
              <a:gd name="connsiteX1" fmla="*/ 3710835 w 5614792"/>
              <a:gd name="connsiteY1" fmla="*/ 230 h 3099756"/>
              <a:gd name="connsiteX2" fmla="*/ 4960307 w 5614792"/>
              <a:gd name="connsiteY2" fmla="*/ 935508 h 3099756"/>
              <a:gd name="connsiteX3" fmla="*/ 5614792 w 5614792"/>
              <a:gd name="connsiteY3" fmla="*/ 3074326 h 3099756"/>
              <a:gd name="connsiteX4" fmla="*/ 0 w 5614792"/>
              <a:gd name="connsiteY4" fmla="*/ 3099378 h 3099756"/>
              <a:gd name="connsiteX5" fmla="*/ 1415441 w 5614792"/>
              <a:gd name="connsiteY5" fmla="*/ 1987694 h 3099756"/>
              <a:gd name="connsiteX6" fmla="*/ 2354893 w 5614792"/>
              <a:gd name="connsiteY6" fmla="*/ 851998 h 3099756"/>
              <a:gd name="connsiteX0" fmla="*/ 2354893 w 5614792"/>
              <a:gd name="connsiteY0" fmla="*/ 851998 h 3099674"/>
              <a:gd name="connsiteX1" fmla="*/ 3710835 w 5614792"/>
              <a:gd name="connsiteY1" fmla="*/ 230 h 3099674"/>
              <a:gd name="connsiteX2" fmla="*/ 4960307 w 5614792"/>
              <a:gd name="connsiteY2" fmla="*/ 935508 h 3099674"/>
              <a:gd name="connsiteX3" fmla="*/ 5614792 w 5614792"/>
              <a:gd name="connsiteY3" fmla="*/ 3074326 h 3099674"/>
              <a:gd name="connsiteX4" fmla="*/ 0 w 5614792"/>
              <a:gd name="connsiteY4" fmla="*/ 3099378 h 3099674"/>
              <a:gd name="connsiteX5" fmla="*/ 1415441 w 5614792"/>
              <a:gd name="connsiteY5" fmla="*/ 1987694 h 3099674"/>
              <a:gd name="connsiteX6" fmla="*/ 2354893 w 5614792"/>
              <a:gd name="connsiteY6" fmla="*/ 851998 h 3099674"/>
              <a:gd name="connsiteX0" fmla="*/ 2354893 w 5614792"/>
              <a:gd name="connsiteY0" fmla="*/ 852667 h 3100343"/>
              <a:gd name="connsiteX1" fmla="*/ 3710835 w 5614792"/>
              <a:gd name="connsiteY1" fmla="*/ 899 h 3100343"/>
              <a:gd name="connsiteX2" fmla="*/ 4960307 w 5614792"/>
              <a:gd name="connsiteY2" fmla="*/ 936177 h 3100343"/>
              <a:gd name="connsiteX3" fmla="*/ 5614792 w 5614792"/>
              <a:gd name="connsiteY3" fmla="*/ 3074995 h 3100343"/>
              <a:gd name="connsiteX4" fmla="*/ 0 w 5614792"/>
              <a:gd name="connsiteY4" fmla="*/ 3100047 h 3100343"/>
              <a:gd name="connsiteX5" fmla="*/ 1415441 w 5614792"/>
              <a:gd name="connsiteY5" fmla="*/ 1988363 h 3100343"/>
              <a:gd name="connsiteX6" fmla="*/ 2354893 w 5614792"/>
              <a:gd name="connsiteY6" fmla="*/ 852667 h 3100343"/>
              <a:gd name="connsiteX0" fmla="*/ 2354893 w 5614792"/>
              <a:gd name="connsiteY0" fmla="*/ 851775 h 3099451"/>
              <a:gd name="connsiteX1" fmla="*/ 3710835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51775 h 3099451"/>
              <a:gd name="connsiteX1" fmla="*/ 3723361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26724 h 3074400"/>
              <a:gd name="connsiteX1" fmla="*/ 3698309 w 5614792"/>
              <a:gd name="connsiteY1" fmla="*/ 8 h 3074400"/>
              <a:gd name="connsiteX2" fmla="*/ 4960307 w 5614792"/>
              <a:gd name="connsiteY2" fmla="*/ 910234 h 3074400"/>
              <a:gd name="connsiteX3" fmla="*/ 5614792 w 5614792"/>
              <a:gd name="connsiteY3" fmla="*/ 3049052 h 3074400"/>
              <a:gd name="connsiteX4" fmla="*/ 0 w 5614792"/>
              <a:gd name="connsiteY4" fmla="*/ 3074104 h 3074400"/>
              <a:gd name="connsiteX5" fmla="*/ 1415441 w 5614792"/>
              <a:gd name="connsiteY5" fmla="*/ 1962420 h 3074400"/>
              <a:gd name="connsiteX6" fmla="*/ 2354893 w 5614792"/>
              <a:gd name="connsiteY6" fmla="*/ 826724 h 3074400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422" h="3087083">
                <a:moveTo>
                  <a:pt x="2354893" y="827177"/>
                </a:moveTo>
                <a:cubicBezTo>
                  <a:pt x="2735371" y="500108"/>
                  <a:pt x="3261986" y="-17633"/>
                  <a:pt x="3698309" y="461"/>
                </a:cubicBezTo>
                <a:cubicBezTo>
                  <a:pt x="4197262" y="31081"/>
                  <a:pt x="4634630" y="408776"/>
                  <a:pt x="4972833" y="935739"/>
                </a:cubicBezTo>
                <a:cubicBezTo>
                  <a:pt x="5436296" y="1550384"/>
                  <a:pt x="5504145" y="2237923"/>
                  <a:pt x="5677422" y="3087083"/>
                </a:cubicBezTo>
                <a:lnTo>
                  <a:pt x="0" y="3074557"/>
                </a:lnTo>
                <a:cubicBezTo>
                  <a:pt x="830373" y="3091778"/>
                  <a:pt x="1058448" y="2355877"/>
                  <a:pt x="1415441" y="1962873"/>
                </a:cubicBezTo>
                <a:cubicBezTo>
                  <a:pt x="1745293" y="1563258"/>
                  <a:pt x="1974415" y="1154246"/>
                  <a:pt x="2354893" y="827177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" y="3016250"/>
            <a:ext cx="1215788" cy="296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1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863725"/>
            <a:ext cx="19018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333" y="1797050"/>
            <a:ext cx="2517347" cy="33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8" name="Group 55"/>
          <p:cNvGrpSpPr>
            <a:grpSpLocks/>
          </p:cNvGrpSpPr>
          <p:nvPr/>
        </p:nvGrpSpPr>
        <p:grpSpPr bwMode="auto">
          <a:xfrm>
            <a:off x="7821613" y="5270500"/>
            <a:ext cx="788987" cy="784225"/>
            <a:chOff x="4927" y="3320"/>
            <a:chExt cx="497" cy="494"/>
          </a:xfrm>
        </p:grpSpPr>
        <p:pic>
          <p:nvPicPr>
            <p:cNvPr id="99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3639"/>
              <a:ext cx="49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0" name="Line 56"/>
            <p:cNvSpPr>
              <a:spLocks noChangeShapeType="1"/>
            </p:cNvSpPr>
            <p:nvPr/>
          </p:nvSpPr>
          <p:spPr bwMode="auto">
            <a:xfrm flipH="1" flipV="1">
              <a:off x="4975" y="3320"/>
              <a:ext cx="192" cy="3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5283896"/>
            <a:ext cx="177800" cy="148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CCEF5A5C-8037-4750-8CE8-E71D5B8FA2C9}" type="slidenum">
              <a:rPr lang="en-US"/>
              <a:pPr/>
              <a:t>10</a:t>
            </a:fld>
            <a:endParaRPr lang="en-US"/>
          </a:p>
        </p:txBody>
      </p:sp>
      <p:sp>
        <p:nvSpPr>
          <p:cNvPr id="190159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96" name="Rectangle 28"/>
          <p:cNvSpPr>
            <a:spLocks noChangeArrowheads="1"/>
          </p:cNvSpPr>
          <p:nvPr/>
        </p:nvSpPr>
        <p:spPr bwMode="auto">
          <a:xfrm rot="-1835673">
            <a:off x="2286000" y="5029200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97" name="Rectangle 29"/>
          <p:cNvSpPr>
            <a:spLocks noChangeArrowheads="1"/>
          </p:cNvSpPr>
          <p:nvPr/>
        </p:nvSpPr>
        <p:spPr bwMode="auto">
          <a:xfrm rot="-1835673">
            <a:off x="2133600" y="5105400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598" name="Rectangle 30"/>
          <p:cNvSpPr>
            <a:spLocks noChangeArrowheads="1"/>
          </p:cNvSpPr>
          <p:nvPr/>
        </p:nvSpPr>
        <p:spPr bwMode="auto">
          <a:xfrm rot="21000000">
            <a:off x="1981200" y="5127625"/>
            <a:ext cx="152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30" name="Rectangle 62"/>
          <p:cNvSpPr>
            <a:spLocks noChangeArrowheads="1"/>
          </p:cNvSpPr>
          <p:nvPr/>
        </p:nvSpPr>
        <p:spPr bwMode="auto">
          <a:xfrm rot="101510" flipV="1">
            <a:off x="1752600" y="5181600"/>
            <a:ext cx="2286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1631" name="Line 63"/>
          <p:cNvSpPr>
            <a:spLocks noChangeShapeType="1"/>
          </p:cNvSpPr>
          <p:nvPr/>
        </p:nvSpPr>
        <p:spPr bwMode="auto">
          <a:xfrm rot="-5400000">
            <a:off x="7418388" y="52546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32" name="Line 64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33" name="Line 65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5935018" y="5740400"/>
            <a:ext cx="525163" cy="482544"/>
            <a:chOff x="5935018" y="5741194"/>
            <a:chExt cx="525163" cy="482544"/>
          </a:xfrm>
        </p:grpSpPr>
        <p:pic>
          <p:nvPicPr>
            <p:cNvPr id="1901656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65837" y="582136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5018" y="6019800"/>
              <a:ext cx="525163" cy="203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01665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22" y="5182992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1667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43"/>
          <p:cNvGrpSpPr>
            <a:grpSpLocks/>
          </p:cNvGrpSpPr>
          <p:nvPr/>
        </p:nvGrpSpPr>
        <p:grpSpPr bwMode="auto">
          <a:xfrm>
            <a:off x="3978275" y="5257800"/>
            <a:ext cx="3233738" cy="457200"/>
            <a:chOff x="2506" y="3312"/>
            <a:chExt cx="2037" cy="288"/>
          </a:xfrm>
        </p:grpSpPr>
        <p:pic>
          <p:nvPicPr>
            <p:cNvPr id="105" name="Picture 13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462"/>
              <a:ext cx="127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6" name="Line 120"/>
            <p:cNvSpPr>
              <a:spLocks noChangeShapeType="1"/>
            </p:cNvSpPr>
            <p:nvPr/>
          </p:nvSpPr>
          <p:spPr bwMode="auto">
            <a:xfrm flipH="1" flipV="1">
              <a:off x="2506" y="3312"/>
              <a:ext cx="755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0157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685800"/>
            <a:ext cx="391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1571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731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1572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3950"/>
            <a:ext cx="2541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1573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6200"/>
            <a:ext cx="416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1576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24" name="Line 56"/>
          <p:cNvSpPr>
            <a:spLocks noChangeShapeType="1"/>
          </p:cNvSpPr>
          <p:nvPr/>
        </p:nvSpPr>
        <p:spPr bwMode="auto">
          <a:xfrm>
            <a:off x="1752600" y="273208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1625" name="Picture 5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4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1627" name="Line 59"/>
          <p:cNvSpPr>
            <a:spLocks noChangeShapeType="1"/>
          </p:cNvSpPr>
          <p:nvPr/>
        </p:nvSpPr>
        <p:spPr bwMode="auto">
          <a:xfrm flipH="1">
            <a:off x="1828800" y="3200400"/>
            <a:ext cx="2133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29" name="Line 61"/>
          <p:cNvSpPr>
            <a:spLocks noChangeShapeType="1"/>
          </p:cNvSpPr>
          <p:nvPr/>
        </p:nvSpPr>
        <p:spPr bwMode="auto">
          <a:xfrm>
            <a:off x="3984625" y="3200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43" name="Line 75"/>
          <p:cNvSpPr>
            <a:spLocks noChangeShapeType="1"/>
          </p:cNvSpPr>
          <p:nvPr/>
        </p:nvSpPr>
        <p:spPr bwMode="auto">
          <a:xfrm flipV="1">
            <a:off x="1828800" y="16002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1648" name="Group 80"/>
          <p:cNvGrpSpPr>
            <a:grpSpLocks/>
          </p:cNvGrpSpPr>
          <p:nvPr/>
        </p:nvGrpSpPr>
        <p:grpSpPr bwMode="auto">
          <a:xfrm>
            <a:off x="4003675" y="4114800"/>
            <a:ext cx="4429125" cy="261938"/>
            <a:chOff x="2522" y="2592"/>
            <a:chExt cx="2790" cy="165"/>
          </a:xfrm>
        </p:grpSpPr>
        <p:pic>
          <p:nvPicPr>
            <p:cNvPr id="1901649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592"/>
              <a:ext cx="560" cy="1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01650" name="Line 82" descr="25%"/>
            <p:cNvSpPr>
              <a:spLocks noChangeShapeType="1"/>
            </p:cNvSpPr>
            <p:nvPr/>
          </p:nvSpPr>
          <p:spPr bwMode="auto">
            <a:xfrm flipH="1" flipV="1">
              <a:off x="2522" y="2664"/>
              <a:ext cx="2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01657" name="Picture 8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4113213"/>
            <a:ext cx="423863" cy="2190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1666" name="Picture 9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30" y="1392238"/>
            <a:ext cx="1635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1669" name="Picture 10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622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618" y="1095375"/>
            <a:ext cx="4777738" cy="672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01685" name="Line 117"/>
          <p:cNvSpPr>
            <a:spLocks noChangeShapeType="1"/>
          </p:cNvSpPr>
          <p:nvPr/>
        </p:nvSpPr>
        <p:spPr bwMode="auto">
          <a:xfrm>
            <a:off x="3473450" y="2119313"/>
            <a:ext cx="1133475" cy="1682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86" name="Line 118"/>
          <p:cNvSpPr>
            <a:spLocks noChangeShapeType="1"/>
          </p:cNvSpPr>
          <p:nvPr/>
        </p:nvSpPr>
        <p:spPr bwMode="auto">
          <a:xfrm flipH="1">
            <a:off x="4003675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925160" y="4105275"/>
            <a:ext cx="2043336" cy="237728"/>
            <a:chOff x="1925160" y="4105275"/>
            <a:chExt cx="2043336" cy="237728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5160" y="4105275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Line 121" descr="25%"/>
            <p:cNvSpPr>
              <a:spLocks noChangeShapeType="1"/>
            </p:cNvSpPr>
            <p:nvPr/>
          </p:nvSpPr>
          <p:spPr bwMode="auto">
            <a:xfrm flipV="1">
              <a:off x="2596896" y="42291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1642" name="Arc 74"/>
          <p:cNvSpPr>
            <a:spLocks/>
          </p:cNvSpPr>
          <p:nvPr/>
        </p:nvSpPr>
        <p:spPr bwMode="auto">
          <a:xfrm>
            <a:off x="1654175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425206" y="2172238"/>
            <a:ext cx="6179110" cy="3743581"/>
            <a:chOff x="1425206" y="2172238"/>
            <a:chExt cx="6179110" cy="3743581"/>
          </a:xfrm>
        </p:grpSpPr>
        <p:sp>
          <p:nvSpPr>
            <p:cNvPr id="68" name="Freeform 79"/>
            <p:cNvSpPr>
              <a:spLocks/>
            </p:cNvSpPr>
            <p:nvPr/>
          </p:nvSpPr>
          <p:spPr bwMode="auto">
            <a:xfrm>
              <a:off x="1828800" y="2172238"/>
              <a:ext cx="5665788" cy="3085670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43 h 9743"/>
                <a:gd name="connsiteX1" fmla="*/ 1370 w 10000"/>
                <a:gd name="connsiteY1" fmla="*/ 8760 h 9743"/>
                <a:gd name="connsiteX2" fmla="*/ 3911 w 10000"/>
                <a:gd name="connsiteY2" fmla="*/ 3026 h 9743"/>
                <a:gd name="connsiteX3" fmla="*/ 6677 w 10000"/>
                <a:gd name="connsiteY3" fmla="*/ 8 h 9743"/>
                <a:gd name="connsiteX4" fmla="*/ 9098 w 10000"/>
                <a:gd name="connsiteY4" fmla="*/ 3813 h 9743"/>
                <a:gd name="connsiteX5" fmla="*/ 10000 w 10000"/>
                <a:gd name="connsiteY5" fmla="*/ 9677 h 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743">
                  <a:moveTo>
                    <a:pt x="0" y="9743"/>
                  </a:moveTo>
                  <a:cubicBezTo>
                    <a:pt x="315" y="9696"/>
                    <a:pt x="717" y="9878"/>
                    <a:pt x="1370" y="8760"/>
                  </a:cubicBezTo>
                  <a:cubicBezTo>
                    <a:pt x="2023" y="7642"/>
                    <a:pt x="3026" y="4485"/>
                    <a:pt x="3911" y="3026"/>
                  </a:cubicBezTo>
                  <a:cubicBezTo>
                    <a:pt x="4797" y="1567"/>
                    <a:pt x="5814" y="-122"/>
                    <a:pt x="6677" y="8"/>
                  </a:cubicBezTo>
                  <a:cubicBezTo>
                    <a:pt x="7540" y="139"/>
                    <a:pt x="8543" y="2204"/>
                    <a:pt x="9098" y="3813"/>
                  </a:cubicBezTo>
                  <a:cubicBezTo>
                    <a:pt x="9653" y="5422"/>
                    <a:pt x="9812" y="8454"/>
                    <a:pt x="10000" y="967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7494588" y="5254625"/>
              <a:ext cx="109728" cy="6611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Freeform 79"/>
            <p:cNvSpPr>
              <a:spLocks/>
            </p:cNvSpPr>
            <p:nvPr/>
          </p:nvSpPr>
          <p:spPr bwMode="auto">
            <a:xfrm rot="5400000" flipH="1" flipV="1">
              <a:off x="1577150" y="4942142"/>
              <a:ext cx="162455" cy="466344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35 h 9791"/>
                <a:gd name="connsiteX1" fmla="*/ 1370 w 10000"/>
                <a:gd name="connsiteY1" fmla="*/ 8752 h 9791"/>
                <a:gd name="connsiteX2" fmla="*/ 6677 w 10000"/>
                <a:gd name="connsiteY2" fmla="*/ 0 h 9791"/>
                <a:gd name="connsiteX3" fmla="*/ 9098 w 10000"/>
                <a:gd name="connsiteY3" fmla="*/ 3805 h 9791"/>
                <a:gd name="connsiteX4" fmla="*/ 10000 w 10000"/>
                <a:gd name="connsiteY4" fmla="*/ 9669 h 9791"/>
                <a:gd name="connsiteX0" fmla="*/ 0 w 10000"/>
                <a:gd name="connsiteY0" fmla="*/ 6062 h 6062"/>
                <a:gd name="connsiteX1" fmla="*/ 1370 w 10000"/>
                <a:gd name="connsiteY1" fmla="*/ 5058 h 6062"/>
                <a:gd name="connsiteX2" fmla="*/ 9098 w 10000"/>
                <a:gd name="connsiteY2" fmla="*/ 5 h 6062"/>
                <a:gd name="connsiteX3" fmla="*/ 10000 w 10000"/>
                <a:gd name="connsiteY3" fmla="*/ 5994 h 6062"/>
                <a:gd name="connsiteX0" fmla="*/ 0 w 10000"/>
                <a:gd name="connsiteY0" fmla="*/ 1657 h 1657"/>
                <a:gd name="connsiteX1" fmla="*/ 1370 w 10000"/>
                <a:gd name="connsiteY1" fmla="*/ 1 h 1657"/>
                <a:gd name="connsiteX2" fmla="*/ 10000 w 10000"/>
                <a:gd name="connsiteY2" fmla="*/ 1545 h 1657"/>
                <a:gd name="connsiteX0" fmla="*/ 0 w 1370"/>
                <a:gd name="connsiteY0" fmla="*/ 9994 h 9994"/>
                <a:gd name="connsiteX1" fmla="*/ 1370 w 1370"/>
                <a:gd name="connsiteY1" fmla="*/ 0 h 9994"/>
                <a:gd name="connsiteX0" fmla="*/ 723 w 7173"/>
                <a:gd name="connsiteY0" fmla="*/ 16438 h 16438"/>
                <a:gd name="connsiteX1" fmla="*/ 7173 w 7173"/>
                <a:gd name="connsiteY1" fmla="*/ 0 h 16438"/>
                <a:gd name="connsiteX0" fmla="*/ 0 w 8992"/>
                <a:gd name="connsiteY0" fmla="*/ 10000 h 10000"/>
                <a:gd name="connsiteX1" fmla="*/ 8992 w 8992"/>
                <a:gd name="connsiteY1" fmla="*/ 0 h 10000"/>
                <a:gd name="connsiteX0" fmla="*/ 0 w 7748"/>
                <a:gd name="connsiteY0" fmla="*/ 10245 h 10245"/>
                <a:gd name="connsiteX1" fmla="*/ 7748 w 7748"/>
                <a:gd name="connsiteY1" fmla="*/ 0 h 10245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39 w 6810"/>
                <a:gd name="connsiteY0" fmla="*/ 10239 h 10239"/>
                <a:gd name="connsiteX1" fmla="*/ 6810 w 6810"/>
                <a:gd name="connsiteY1" fmla="*/ 0 h 10239"/>
                <a:gd name="connsiteX0" fmla="*/ 0 w 9943"/>
                <a:gd name="connsiteY0" fmla="*/ 10000 h 10000"/>
                <a:gd name="connsiteX1" fmla="*/ 9943 w 9943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6185"/>
                <a:gd name="connsiteY0" fmla="*/ 10000 h 10000"/>
                <a:gd name="connsiteX1" fmla="*/ 6185 w 6185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09" y="3066"/>
                    <a:pt x="1977" y="2832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901644" name="Picture 7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33" y="1398588"/>
            <a:ext cx="7016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1664" name="Rectangle 96"/>
          <p:cNvSpPr>
            <a:spLocks noChangeArrowheads="1"/>
          </p:cNvSpPr>
          <p:nvPr/>
        </p:nvSpPr>
        <p:spPr bwMode="auto">
          <a:xfrm>
            <a:off x="8828610" y="13335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377616" y="2874964"/>
            <a:ext cx="1538867" cy="478590"/>
            <a:chOff x="7377616" y="2874964"/>
            <a:chExt cx="1538867" cy="478590"/>
          </a:xfrm>
        </p:grpSpPr>
        <p:pic>
          <p:nvPicPr>
            <p:cNvPr id="1901689" name="Picture 1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562" y="2874964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77616" y="3171827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413" y="6257925"/>
            <a:ext cx="3812388" cy="2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901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6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44" y="911399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993721" y="2182236"/>
            <a:ext cx="3958223" cy="307090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318220 w 1232620"/>
              <a:gd name="connsiteY0" fmla="*/ 2035479 h 2492679"/>
              <a:gd name="connsiteX1" fmla="*/ 86489 w 1232620"/>
              <a:gd name="connsiteY1" fmla="*/ 0 h 2492679"/>
              <a:gd name="connsiteX2" fmla="*/ 1232620 w 1232620"/>
              <a:gd name="connsiteY2" fmla="*/ 2035479 h 2492679"/>
              <a:gd name="connsiteX3" fmla="*/ 775420 w 1232620"/>
              <a:gd name="connsiteY3" fmla="*/ 2492679 h 2492679"/>
              <a:gd name="connsiteX4" fmla="*/ 318220 w 1232620"/>
              <a:gd name="connsiteY4" fmla="*/ 2035479 h 2492679"/>
              <a:gd name="connsiteX0" fmla="*/ 10258 w 2302521"/>
              <a:gd name="connsiteY0" fmla="*/ 1823180 h 2496822"/>
              <a:gd name="connsiteX1" fmla="*/ 1156390 w 2302521"/>
              <a:gd name="connsiteY1" fmla="*/ 643 h 2496822"/>
              <a:gd name="connsiteX2" fmla="*/ 2302521 w 2302521"/>
              <a:gd name="connsiteY2" fmla="*/ 2036122 h 2496822"/>
              <a:gd name="connsiteX3" fmla="*/ 1845321 w 2302521"/>
              <a:gd name="connsiteY3" fmla="*/ 2493322 h 2496822"/>
              <a:gd name="connsiteX4" fmla="*/ 10258 w 2302521"/>
              <a:gd name="connsiteY4" fmla="*/ 1823180 h 2496822"/>
              <a:gd name="connsiteX0" fmla="*/ 1187160 w 3479423"/>
              <a:gd name="connsiteY0" fmla="*/ 1823224 h 3058175"/>
              <a:gd name="connsiteX1" fmla="*/ 2333292 w 3479423"/>
              <a:gd name="connsiteY1" fmla="*/ 687 h 3058175"/>
              <a:gd name="connsiteX2" fmla="*/ 3479423 w 3479423"/>
              <a:gd name="connsiteY2" fmla="*/ 2036166 h 3058175"/>
              <a:gd name="connsiteX3" fmla="*/ 78607 w 3479423"/>
              <a:gd name="connsiteY3" fmla="*/ 3057037 h 3058175"/>
              <a:gd name="connsiteX4" fmla="*/ 1187160 w 3479423"/>
              <a:gd name="connsiteY4" fmla="*/ 1823224 h 3058175"/>
              <a:gd name="connsiteX0" fmla="*/ 1273167 w 3565430"/>
              <a:gd name="connsiteY0" fmla="*/ 1823224 h 3065050"/>
              <a:gd name="connsiteX1" fmla="*/ 2419299 w 3565430"/>
              <a:gd name="connsiteY1" fmla="*/ 687 h 3065050"/>
              <a:gd name="connsiteX2" fmla="*/ 3565430 w 3565430"/>
              <a:gd name="connsiteY2" fmla="*/ 2036166 h 3065050"/>
              <a:gd name="connsiteX3" fmla="*/ 164614 w 3565430"/>
              <a:gd name="connsiteY3" fmla="*/ 3057037 h 3065050"/>
              <a:gd name="connsiteX4" fmla="*/ 609289 w 3565430"/>
              <a:gd name="connsiteY4" fmla="*/ 2476100 h 3065050"/>
              <a:gd name="connsiteX5" fmla="*/ 1273167 w 3565430"/>
              <a:gd name="connsiteY5" fmla="*/ 1823224 h 3065050"/>
              <a:gd name="connsiteX0" fmla="*/ 1409332 w 3701595"/>
              <a:gd name="connsiteY0" fmla="*/ 1823121 h 3061624"/>
              <a:gd name="connsiteX1" fmla="*/ 2555464 w 3701595"/>
              <a:gd name="connsiteY1" fmla="*/ 584 h 3061624"/>
              <a:gd name="connsiteX2" fmla="*/ 3701595 w 3701595"/>
              <a:gd name="connsiteY2" fmla="*/ 2036063 h 3061624"/>
              <a:gd name="connsiteX3" fmla="*/ 300779 w 3701595"/>
              <a:gd name="connsiteY3" fmla="*/ 3056934 h 3061624"/>
              <a:gd name="connsiteX4" fmla="*/ 294517 w 3701595"/>
              <a:gd name="connsiteY4" fmla="*/ 1586649 h 3061624"/>
              <a:gd name="connsiteX5" fmla="*/ 1409332 w 3701595"/>
              <a:gd name="connsiteY5" fmla="*/ 1823121 h 3061624"/>
              <a:gd name="connsiteX0" fmla="*/ 1409332 w 3701595"/>
              <a:gd name="connsiteY0" fmla="*/ 1823180 h 3061683"/>
              <a:gd name="connsiteX1" fmla="*/ 2555464 w 3701595"/>
              <a:gd name="connsiteY1" fmla="*/ 643 h 3061683"/>
              <a:gd name="connsiteX2" fmla="*/ 3701595 w 3701595"/>
              <a:gd name="connsiteY2" fmla="*/ 2036122 h 3061683"/>
              <a:gd name="connsiteX3" fmla="*/ 300779 w 3701595"/>
              <a:gd name="connsiteY3" fmla="*/ 3056993 h 3061683"/>
              <a:gd name="connsiteX4" fmla="*/ 294517 w 3701595"/>
              <a:gd name="connsiteY4" fmla="*/ 1586708 h 3061683"/>
              <a:gd name="connsiteX5" fmla="*/ 1409332 w 3701595"/>
              <a:gd name="connsiteY5" fmla="*/ 1823180 h 3061683"/>
              <a:gd name="connsiteX0" fmla="*/ 1409332 w 3701595"/>
              <a:gd name="connsiteY0" fmla="*/ 1823180 h 3061683"/>
              <a:gd name="connsiteX1" fmla="*/ 2555464 w 3701595"/>
              <a:gd name="connsiteY1" fmla="*/ 643 h 3061683"/>
              <a:gd name="connsiteX2" fmla="*/ 3701595 w 3701595"/>
              <a:gd name="connsiteY2" fmla="*/ 2036122 h 3061683"/>
              <a:gd name="connsiteX3" fmla="*/ 300779 w 3701595"/>
              <a:gd name="connsiteY3" fmla="*/ 3056993 h 3061683"/>
              <a:gd name="connsiteX4" fmla="*/ 294517 w 3701595"/>
              <a:gd name="connsiteY4" fmla="*/ 1586708 h 3061683"/>
              <a:gd name="connsiteX5" fmla="*/ 1409332 w 3701595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114815 w 3407078"/>
              <a:gd name="connsiteY0" fmla="*/ 1823180 h 3061683"/>
              <a:gd name="connsiteX1" fmla="*/ 2260947 w 3407078"/>
              <a:gd name="connsiteY1" fmla="*/ 643 h 3061683"/>
              <a:gd name="connsiteX2" fmla="*/ 3407078 w 3407078"/>
              <a:gd name="connsiteY2" fmla="*/ 2036122 h 3061683"/>
              <a:gd name="connsiteX3" fmla="*/ 6262 w 3407078"/>
              <a:gd name="connsiteY3" fmla="*/ 3056993 h 3061683"/>
              <a:gd name="connsiteX4" fmla="*/ 0 w 3407078"/>
              <a:gd name="connsiteY4" fmla="*/ 1586708 h 3061683"/>
              <a:gd name="connsiteX5" fmla="*/ 1114815 w 3407078"/>
              <a:gd name="connsiteY5" fmla="*/ 1823180 h 3061683"/>
              <a:gd name="connsiteX0" fmla="*/ 1114815 w 3407078"/>
              <a:gd name="connsiteY0" fmla="*/ 1823180 h 3056993"/>
              <a:gd name="connsiteX1" fmla="*/ 2260947 w 3407078"/>
              <a:gd name="connsiteY1" fmla="*/ 643 h 3056993"/>
              <a:gd name="connsiteX2" fmla="*/ 3407078 w 3407078"/>
              <a:gd name="connsiteY2" fmla="*/ 2036122 h 3056993"/>
              <a:gd name="connsiteX3" fmla="*/ 6262 w 3407078"/>
              <a:gd name="connsiteY3" fmla="*/ 3056993 h 3056993"/>
              <a:gd name="connsiteX4" fmla="*/ 0 w 3407078"/>
              <a:gd name="connsiteY4" fmla="*/ 1586708 h 3056993"/>
              <a:gd name="connsiteX5" fmla="*/ 1114815 w 3407078"/>
              <a:gd name="connsiteY5" fmla="*/ 1823180 h 3056993"/>
              <a:gd name="connsiteX0" fmla="*/ 1114815 w 3958223"/>
              <a:gd name="connsiteY0" fmla="*/ 1839419 h 3133736"/>
              <a:gd name="connsiteX1" fmla="*/ 2260947 w 3958223"/>
              <a:gd name="connsiteY1" fmla="*/ 16882 h 3133736"/>
              <a:gd name="connsiteX2" fmla="*/ 3958223 w 3958223"/>
              <a:gd name="connsiteY2" fmla="*/ 3029391 h 3133736"/>
              <a:gd name="connsiteX3" fmla="*/ 6262 w 3958223"/>
              <a:gd name="connsiteY3" fmla="*/ 3073232 h 3133736"/>
              <a:gd name="connsiteX4" fmla="*/ 0 w 3958223"/>
              <a:gd name="connsiteY4" fmla="*/ 1602947 h 3133736"/>
              <a:gd name="connsiteX5" fmla="*/ 1114815 w 3958223"/>
              <a:gd name="connsiteY5" fmla="*/ 1839419 h 3133736"/>
              <a:gd name="connsiteX0" fmla="*/ 1114815 w 3958223"/>
              <a:gd name="connsiteY0" fmla="*/ 1839419 h 3133736"/>
              <a:gd name="connsiteX1" fmla="*/ 2260947 w 3958223"/>
              <a:gd name="connsiteY1" fmla="*/ 16882 h 3133736"/>
              <a:gd name="connsiteX2" fmla="*/ 3958223 w 3958223"/>
              <a:gd name="connsiteY2" fmla="*/ 3029391 h 3133736"/>
              <a:gd name="connsiteX3" fmla="*/ 6262 w 3958223"/>
              <a:gd name="connsiteY3" fmla="*/ 3073232 h 3133736"/>
              <a:gd name="connsiteX4" fmla="*/ 0 w 3958223"/>
              <a:gd name="connsiteY4" fmla="*/ 1602947 h 3133736"/>
              <a:gd name="connsiteX5" fmla="*/ 1114815 w 3958223"/>
              <a:gd name="connsiteY5" fmla="*/ 1839419 h 3133736"/>
              <a:gd name="connsiteX0" fmla="*/ 1114815 w 3958223"/>
              <a:gd name="connsiteY0" fmla="*/ 1839419 h 3073232"/>
              <a:gd name="connsiteX1" fmla="*/ 2260947 w 3958223"/>
              <a:gd name="connsiteY1" fmla="*/ 16882 h 3073232"/>
              <a:gd name="connsiteX2" fmla="*/ 3958223 w 3958223"/>
              <a:gd name="connsiteY2" fmla="*/ 3029391 h 3073232"/>
              <a:gd name="connsiteX3" fmla="*/ 6262 w 3958223"/>
              <a:gd name="connsiteY3" fmla="*/ 3073232 h 3073232"/>
              <a:gd name="connsiteX4" fmla="*/ 0 w 3958223"/>
              <a:gd name="connsiteY4" fmla="*/ 1602947 h 3073232"/>
              <a:gd name="connsiteX5" fmla="*/ 1114815 w 3958223"/>
              <a:gd name="connsiteY5" fmla="*/ 1839419 h 3073232"/>
              <a:gd name="connsiteX0" fmla="*/ 1114815 w 3958223"/>
              <a:gd name="connsiteY0" fmla="*/ 1840066 h 3073879"/>
              <a:gd name="connsiteX1" fmla="*/ 2260947 w 3958223"/>
              <a:gd name="connsiteY1" fmla="*/ 17529 h 3073879"/>
              <a:gd name="connsiteX2" fmla="*/ 3958223 w 3958223"/>
              <a:gd name="connsiteY2" fmla="*/ 3055090 h 3073879"/>
              <a:gd name="connsiteX3" fmla="*/ 6262 w 3958223"/>
              <a:gd name="connsiteY3" fmla="*/ 3073879 h 3073879"/>
              <a:gd name="connsiteX4" fmla="*/ 0 w 3958223"/>
              <a:gd name="connsiteY4" fmla="*/ 1603594 h 3073879"/>
              <a:gd name="connsiteX5" fmla="*/ 1114815 w 3958223"/>
              <a:gd name="connsiteY5" fmla="*/ 1840066 h 3073879"/>
              <a:gd name="connsiteX0" fmla="*/ 1114815 w 3958223"/>
              <a:gd name="connsiteY0" fmla="*/ 1840066 h 3073879"/>
              <a:gd name="connsiteX1" fmla="*/ 2260947 w 3958223"/>
              <a:gd name="connsiteY1" fmla="*/ 17529 h 3073879"/>
              <a:gd name="connsiteX2" fmla="*/ 3958223 w 3958223"/>
              <a:gd name="connsiteY2" fmla="*/ 3055090 h 3073879"/>
              <a:gd name="connsiteX3" fmla="*/ 6262 w 3958223"/>
              <a:gd name="connsiteY3" fmla="*/ 3073879 h 3073879"/>
              <a:gd name="connsiteX4" fmla="*/ 0 w 3958223"/>
              <a:gd name="connsiteY4" fmla="*/ 1603594 h 3073879"/>
              <a:gd name="connsiteX5" fmla="*/ 1114815 w 3958223"/>
              <a:gd name="connsiteY5" fmla="*/ 1840066 h 3073879"/>
              <a:gd name="connsiteX0" fmla="*/ 1114815 w 4171347"/>
              <a:gd name="connsiteY0" fmla="*/ 1840066 h 3073879"/>
              <a:gd name="connsiteX1" fmla="*/ 2260947 w 4171347"/>
              <a:gd name="connsiteY1" fmla="*/ 17529 h 3073879"/>
              <a:gd name="connsiteX2" fmla="*/ 3494761 w 4171347"/>
              <a:gd name="connsiteY2" fmla="*/ 1904220 h 3073879"/>
              <a:gd name="connsiteX3" fmla="*/ 3958223 w 4171347"/>
              <a:gd name="connsiteY3" fmla="*/ 3055090 h 3073879"/>
              <a:gd name="connsiteX4" fmla="*/ 6262 w 4171347"/>
              <a:gd name="connsiteY4" fmla="*/ 3073879 h 3073879"/>
              <a:gd name="connsiteX5" fmla="*/ 0 w 4171347"/>
              <a:gd name="connsiteY5" fmla="*/ 1603594 h 3073879"/>
              <a:gd name="connsiteX6" fmla="*/ 1114815 w 4171347"/>
              <a:gd name="connsiteY6" fmla="*/ 1840066 h 3073879"/>
              <a:gd name="connsiteX0" fmla="*/ 1114815 w 4301270"/>
              <a:gd name="connsiteY0" fmla="*/ 1822538 h 3056351"/>
              <a:gd name="connsiteX1" fmla="*/ 2260947 w 4301270"/>
              <a:gd name="connsiteY1" fmla="*/ 1 h 3056351"/>
              <a:gd name="connsiteX2" fmla="*/ 3983276 w 4301270"/>
              <a:gd name="connsiteY2" fmla="*/ 1824062 h 3056351"/>
              <a:gd name="connsiteX3" fmla="*/ 3958223 w 4301270"/>
              <a:gd name="connsiteY3" fmla="*/ 3037562 h 3056351"/>
              <a:gd name="connsiteX4" fmla="*/ 6262 w 4301270"/>
              <a:gd name="connsiteY4" fmla="*/ 3056351 h 3056351"/>
              <a:gd name="connsiteX5" fmla="*/ 0 w 4301270"/>
              <a:gd name="connsiteY5" fmla="*/ 1586066 h 3056351"/>
              <a:gd name="connsiteX6" fmla="*/ 1114815 w 4301270"/>
              <a:gd name="connsiteY6" fmla="*/ 1822538 h 3056351"/>
              <a:gd name="connsiteX0" fmla="*/ 1114815 w 4301270"/>
              <a:gd name="connsiteY0" fmla="*/ 1822538 h 3056351"/>
              <a:gd name="connsiteX1" fmla="*/ 2260947 w 4301270"/>
              <a:gd name="connsiteY1" fmla="*/ 1 h 3056351"/>
              <a:gd name="connsiteX2" fmla="*/ 3983276 w 4301270"/>
              <a:gd name="connsiteY2" fmla="*/ 1824062 h 3056351"/>
              <a:gd name="connsiteX3" fmla="*/ 3958223 w 4301270"/>
              <a:gd name="connsiteY3" fmla="*/ 3037562 h 3056351"/>
              <a:gd name="connsiteX4" fmla="*/ 6262 w 4301270"/>
              <a:gd name="connsiteY4" fmla="*/ 3056351 h 3056351"/>
              <a:gd name="connsiteX5" fmla="*/ 0 w 4301270"/>
              <a:gd name="connsiteY5" fmla="*/ 1586066 h 3056351"/>
              <a:gd name="connsiteX6" fmla="*/ 1114815 w 4301270"/>
              <a:gd name="connsiteY6" fmla="*/ 1822538 h 3056351"/>
              <a:gd name="connsiteX0" fmla="*/ 1114815 w 4216399"/>
              <a:gd name="connsiteY0" fmla="*/ 1822538 h 3056351"/>
              <a:gd name="connsiteX1" fmla="*/ 2260947 w 4216399"/>
              <a:gd name="connsiteY1" fmla="*/ 1 h 3056351"/>
              <a:gd name="connsiteX2" fmla="*/ 3983276 w 4216399"/>
              <a:gd name="connsiteY2" fmla="*/ 1824062 h 3056351"/>
              <a:gd name="connsiteX3" fmla="*/ 3958223 w 4216399"/>
              <a:gd name="connsiteY3" fmla="*/ 3037562 h 3056351"/>
              <a:gd name="connsiteX4" fmla="*/ 6262 w 4216399"/>
              <a:gd name="connsiteY4" fmla="*/ 3056351 h 3056351"/>
              <a:gd name="connsiteX5" fmla="*/ 0 w 4216399"/>
              <a:gd name="connsiteY5" fmla="*/ 1586066 h 3056351"/>
              <a:gd name="connsiteX6" fmla="*/ 1114815 w 4216399"/>
              <a:gd name="connsiteY6" fmla="*/ 1822538 h 3056351"/>
              <a:gd name="connsiteX0" fmla="*/ 1114815 w 4216399"/>
              <a:gd name="connsiteY0" fmla="*/ 1822538 h 3056351"/>
              <a:gd name="connsiteX1" fmla="*/ 2260947 w 4216399"/>
              <a:gd name="connsiteY1" fmla="*/ 1 h 3056351"/>
              <a:gd name="connsiteX2" fmla="*/ 3983276 w 4216399"/>
              <a:gd name="connsiteY2" fmla="*/ 1824062 h 3056351"/>
              <a:gd name="connsiteX3" fmla="*/ 3958223 w 4216399"/>
              <a:gd name="connsiteY3" fmla="*/ 3037562 h 3056351"/>
              <a:gd name="connsiteX4" fmla="*/ 6262 w 4216399"/>
              <a:gd name="connsiteY4" fmla="*/ 3056351 h 3056351"/>
              <a:gd name="connsiteX5" fmla="*/ 0 w 4216399"/>
              <a:gd name="connsiteY5" fmla="*/ 1586066 h 3056351"/>
              <a:gd name="connsiteX6" fmla="*/ 1114815 w 4216399"/>
              <a:gd name="connsiteY6" fmla="*/ 1822538 h 3056351"/>
              <a:gd name="connsiteX0" fmla="*/ 1114815 w 4216399"/>
              <a:gd name="connsiteY0" fmla="*/ 1835063 h 3068876"/>
              <a:gd name="connsiteX1" fmla="*/ 2348629 w 4216399"/>
              <a:gd name="connsiteY1" fmla="*/ 0 h 3068876"/>
              <a:gd name="connsiteX2" fmla="*/ 3983276 w 4216399"/>
              <a:gd name="connsiteY2" fmla="*/ 1836587 h 3068876"/>
              <a:gd name="connsiteX3" fmla="*/ 3958223 w 4216399"/>
              <a:gd name="connsiteY3" fmla="*/ 3050087 h 3068876"/>
              <a:gd name="connsiteX4" fmla="*/ 6262 w 4216399"/>
              <a:gd name="connsiteY4" fmla="*/ 3068876 h 3068876"/>
              <a:gd name="connsiteX5" fmla="*/ 0 w 4216399"/>
              <a:gd name="connsiteY5" fmla="*/ 1598591 h 3068876"/>
              <a:gd name="connsiteX6" fmla="*/ 1114815 w 4216399"/>
              <a:gd name="connsiteY6" fmla="*/ 1835063 h 3068876"/>
              <a:gd name="connsiteX0" fmla="*/ 1114815 w 4216399"/>
              <a:gd name="connsiteY0" fmla="*/ 1835063 h 3068876"/>
              <a:gd name="connsiteX1" fmla="*/ 2348629 w 4216399"/>
              <a:gd name="connsiteY1" fmla="*/ 0 h 3068876"/>
              <a:gd name="connsiteX2" fmla="*/ 3983276 w 4216399"/>
              <a:gd name="connsiteY2" fmla="*/ 1836587 h 3068876"/>
              <a:gd name="connsiteX3" fmla="*/ 3958223 w 4216399"/>
              <a:gd name="connsiteY3" fmla="*/ 3050087 h 3068876"/>
              <a:gd name="connsiteX4" fmla="*/ 6262 w 4216399"/>
              <a:gd name="connsiteY4" fmla="*/ 3068876 h 3068876"/>
              <a:gd name="connsiteX5" fmla="*/ 0 w 4216399"/>
              <a:gd name="connsiteY5" fmla="*/ 1598591 h 3068876"/>
              <a:gd name="connsiteX6" fmla="*/ 1114815 w 4216399"/>
              <a:gd name="connsiteY6" fmla="*/ 1835063 h 3068876"/>
              <a:gd name="connsiteX0" fmla="*/ 1114815 w 3983276"/>
              <a:gd name="connsiteY0" fmla="*/ 1835063 h 3068876"/>
              <a:gd name="connsiteX1" fmla="*/ 2348629 w 3983276"/>
              <a:gd name="connsiteY1" fmla="*/ 0 h 3068876"/>
              <a:gd name="connsiteX2" fmla="*/ 3983276 w 3983276"/>
              <a:gd name="connsiteY2" fmla="*/ 1836587 h 3068876"/>
              <a:gd name="connsiteX3" fmla="*/ 3958223 w 3983276"/>
              <a:gd name="connsiteY3" fmla="*/ 3050087 h 3068876"/>
              <a:gd name="connsiteX4" fmla="*/ 6262 w 3983276"/>
              <a:gd name="connsiteY4" fmla="*/ 3068876 h 3068876"/>
              <a:gd name="connsiteX5" fmla="*/ 0 w 3983276"/>
              <a:gd name="connsiteY5" fmla="*/ 1598591 h 3068876"/>
              <a:gd name="connsiteX6" fmla="*/ 1114815 w 3983276"/>
              <a:gd name="connsiteY6" fmla="*/ 1835063 h 306887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70831"/>
              <a:gd name="connsiteX1" fmla="*/ 2348629 w 3958224"/>
              <a:gd name="connsiteY1" fmla="*/ 20 h 3070831"/>
              <a:gd name="connsiteX2" fmla="*/ 3958224 w 3958224"/>
              <a:gd name="connsiteY2" fmla="*/ 1874185 h 3070831"/>
              <a:gd name="connsiteX3" fmla="*/ 3945697 w 3958224"/>
              <a:gd name="connsiteY3" fmla="*/ 3062633 h 3070831"/>
              <a:gd name="connsiteX4" fmla="*/ 6262 w 3958224"/>
              <a:gd name="connsiteY4" fmla="*/ 3068896 h 3070831"/>
              <a:gd name="connsiteX5" fmla="*/ 0 w 3958224"/>
              <a:gd name="connsiteY5" fmla="*/ 1598611 h 3070831"/>
              <a:gd name="connsiteX6" fmla="*/ 1114815 w 3958224"/>
              <a:gd name="connsiteY6" fmla="*/ 1835083 h 3070831"/>
              <a:gd name="connsiteX0" fmla="*/ 1114815 w 3958224"/>
              <a:gd name="connsiteY0" fmla="*/ 1835083 h 3070831"/>
              <a:gd name="connsiteX1" fmla="*/ 2348629 w 3958224"/>
              <a:gd name="connsiteY1" fmla="*/ 20 h 3070831"/>
              <a:gd name="connsiteX2" fmla="*/ 3958224 w 3958224"/>
              <a:gd name="connsiteY2" fmla="*/ 1874185 h 3070831"/>
              <a:gd name="connsiteX3" fmla="*/ 3945697 w 3958224"/>
              <a:gd name="connsiteY3" fmla="*/ 3062633 h 3070831"/>
              <a:gd name="connsiteX4" fmla="*/ 6262 w 3958224"/>
              <a:gd name="connsiteY4" fmla="*/ 3068896 h 3070831"/>
              <a:gd name="connsiteX5" fmla="*/ 0 w 3958224"/>
              <a:gd name="connsiteY5" fmla="*/ 1598611 h 3070831"/>
              <a:gd name="connsiteX6" fmla="*/ 1114815 w 3958224"/>
              <a:gd name="connsiteY6" fmla="*/ 1835083 h 3070831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18791 w 3951962"/>
              <a:gd name="connsiteY5" fmla="*/ 1573559 h 3068896"/>
              <a:gd name="connsiteX6" fmla="*/ 1108553 w 3951962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6265 w 3951962"/>
              <a:gd name="connsiteY5" fmla="*/ 1561033 h 3068896"/>
              <a:gd name="connsiteX6" fmla="*/ 1108553 w 3951962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6265 w 3951962"/>
              <a:gd name="connsiteY5" fmla="*/ 1561033 h 3068896"/>
              <a:gd name="connsiteX6" fmla="*/ 1108553 w 3951962"/>
              <a:gd name="connsiteY6" fmla="*/ 1835083 h 3068896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45715 w 3951962"/>
              <a:gd name="connsiteY0" fmla="*/ 2023269 h 3069192"/>
              <a:gd name="connsiteX1" fmla="*/ 2342367 w 3951962"/>
              <a:gd name="connsiteY1" fmla="*/ 316 h 3069192"/>
              <a:gd name="connsiteX2" fmla="*/ 3951962 w 3951962"/>
              <a:gd name="connsiteY2" fmla="*/ 1874481 h 3069192"/>
              <a:gd name="connsiteX3" fmla="*/ 3939435 w 3951962"/>
              <a:gd name="connsiteY3" fmla="*/ 3062929 h 3069192"/>
              <a:gd name="connsiteX4" fmla="*/ 0 w 3951962"/>
              <a:gd name="connsiteY4" fmla="*/ 3069192 h 3069192"/>
              <a:gd name="connsiteX5" fmla="*/ 6265 w 3951962"/>
              <a:gd name="connsiteY5" fmla="*/ 1561329 h 3069192"/>
              <a:gd name="connsiteX6" fmla="*/ 945715 w 3951962"/>
              <a:gd name="connsiteY6" fmla="*/ 2023269 h 3069192"/>
              <a:gd name="connsiteX0" fmla="*/ 945715 w 3951962"/>
              <a:gd name="connsiteY0" fmla="*/ 2010746 h 3056669"/>
              <a:gd name="connsiteX1" fmla="*/ 2304789 w 3951962"/>
              <a:gd name="connsiteY1" fmla="*/ 319 h 3056669"/>
              <a:gd name="connsiteX2" fmla="*/ 3951962 w 3951962"/>
              <a:gd name="connsiteY2" fmla="*/ 1861958 h 3056669"/>
              <a:gd name="connsiteX3" fmla="*/ 3939435 w 3951962"/>
              <a:gd name="connsiteY3" fmla="*/ 3050406 h 3056669"/>
              <a:gd name="connsiteX4" fmla="*/ 0 w 3951962"/>
              <a:gd name="connsiteY4" fmla="*/ 3056669 h 3056669"/>
              <a:gd name="connsiteX5" fmla="*/ 6265 w 3951962"/>
              <a:gd name="connsiteY5" fmla="*/ 1548806 h 3056669"/>
              <a:gd name="connsiteX6" fmla="*/ 945715 w 3951962"/>
              <a:gd name="connsiteY6" fmla="*/ 2010746 h 3056669"/>
              <a:gd name="connsiteX0" fmla="*/ 945715 w 3951962"/>
              <a:gd name="connsiteY0" fmla="*/ 2010746 h 3056669"/>
              <a:gd name="connsiteX1" fmla="*/ 2304789 w 3951962"/>
              <a:gd name="connsiteY1" fmla="*/ 319 h 3056669"/>
              <a:gd name="connsiteX2" fmla="*/ 3951962 w 3951962"/>
              <a:gd name="connsiteY2" fmla="*/ 1861958 h 3056669"/>
              <a:gd name="connsiteX3" fmla="*/ 3939435 w 3951962"/>
              <a:gd name="connsiteY3" fmla="*/ 3050406 h 3056669"/>
              <a:gd name="connsiteX4" fmla="*/ 0 w 3951962"/>
              <a:gd name="connsiteY4" fmla="*/ 3056669 h 3056669"/>
              <a:gd name="connsiteX5" fmla="*/ 6265 w 3951962"/>
              <a:gd name="connsiteY5" fmla="*/ 1548806 h 3056669"/>
              <a:gd name="connsiteX6" fmla="*/ 945715 w 3951962"/>
              <a:gd name="connsiteY6" fmla="*/ 2010746 h 3056669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2163 h 3058086"/>
              <a:gd name="connsiteX1" fmla="*/ 2304789 w 3951962"/>
              <a:gd name="connsiteY1" fmla="*/ 1736 h 3058086"/>
              <a:gd name="connsiteX2" fmla="*/ 3951962 w 3951962"/>
              <a:gd name="connsiteY2" fmla="*/ 1863375 h 3058086"/>
              <a:gd name="connsiteX3" fmla="*/ 3939435 w 3951962"/>
              <a:gd name="connsiteY3" fmla="*/ 3051823 h 3058086"/>
              <a:gd name="connsiteX4" fmla="*/ 0 w 3951962"/>
              <a:gd name="connsiteY4" fmla="*/ 3058086 h 3058086"/>
              <a:gd name="connsiteX5" fmla="*/ 6265 w 3951962"/>
              <a:gd name="connsiteY5" fmla="*/ 1550223 h 3058086"/>
              <a:gd name="connsiteX6" fmla="*/ 945715 w 3951962"/>
              <a:gd name="connsiteY6" fmla="*/ 2012163 h 3058086"/>
              <a:gd name="connsiteX0" fmla="*/ 945715 w 3951962"/>
              <a:gd name="connsiteY0" fmla="*/ 2024674 h 3070597"/>
              <a:gd name="connsiteX1" fmla="*/ 2304789 w 3951962"/>
              <a:gd name="connsiteY1" fmla="*/ 1721 h 3070597"/>
              <a:gd name="connsiteX2" fmla="*/ 3951962 w 3951962"/>
              <a:gd name="connsiteY2" fmla="*/ 1875886 h 3070597"/>
              <a:gd name="connsiteX3" fmla="*/ 3939435 w 3951962"/>
              <a:gd name="connsiteY3" fmla="*/ 3064334 h 3070597"/>
              <a:gd name="connsiteX4" fmla="*/ 0 w 3951962"/>
              <a:gd name="connsiteY4" fmla="*/ 3070597 h 3070597"/>
              <a:gd name="connsiteX5" fmla="*/ 6265 w 3951962"/>
              <a:gd name="connsiteY5" fmla="*/ 1562734 h 3070597"/>
              <a:gd name="connsiteX6" fmla="*/ 945715 w 3951962"/>
              <a:gd name="connsiteY6" fmla="*/ 2024674 h 3070597"/>
              <a:gd name="connsiteX0" fmla="*/ 945715 w 3951962"/>
              <a:gd name="connsiteY0" fmla="*/ 2024674 h 3070597"/>
              <a:gd name="connsiteX1" fmla="*/ 2304789 w 3951962"/>
              <a:gd name="connsiteY1" fmla="*/ 1721 h 3070597"/>
              <a:gd name="connsiteX2" fmla="*/ 3951962 w 3951962"/>
              <a:gd name="connsiteY2" fmla="*/ 1875886 h 3070597"/>
              <a:gd name="connsiteX3" fmla="*/ 3939435 w 3951962"/>
              <a:gd name="connsiteY3" fmla="*/ 3064334 h 3070597"/>
              <a:gd name="connsiteX4" fmla="*/ 0 w 3951962"/>
              <a:gd name="connsiteY4" fmla="*/ 3070597 h 3070597"/>
              <a:gd name="connsiteX5" fmla="*/ 6265 w 3951962"/>
              <a:gd name="connsiteY5" fmla="*/ 1562734 h 3070597"/>
              <a:gd name="connsiteX6" fmla="*/ 945715 w 3951962"/>
              <a:gd name="connsiteY6" fmla="*/ 2024674 h 3070597"/>
              <a:gd name="connsiteX0" fmla="*/ 933189 w 3951962"/>
              <a:gd name="connsiteY0" fmla="*/ 2061023 h 3069368"/>
              <a:gd name="connsiteX1" fmla="*/ 2304789 w 3951962"/>
              <a:gd name="connsiteY1" fmla="*/ 492 h 3069368"/>
              <a:gd name="connsiteX2" fmla="*/ 3951962 w 3951962"/>
              <a:gd name="connsiteY2" fmla="*/ 1874657 h 3069368"/>
              <a:gd name="connsiteX3" fmla="*/ 3939435 w 3951962"/>
              <a:gd name="connsiteY3" fmla="*/ 3063105 h 3069368"/>
              <a:gd name="connsiteX4" fmla="*/ 0 w 3951962"/>
              <a:gd name="connsiteY4" fmla="*/ 3069368 h 3069368"/>
              <a:gd name="connsiteX5" fmla="*/ 6265 w 3951962"/>
              <a:gd name="connsiteY5" fmla="*/ 1561505 h 3069368"/>
              <a:gd name="connsiteX6" fmla="*/ 933189 w 3951962"/>
              <a:gd name="connsiteY6" fmla="*/ 2061023 h 3069368"/>
              <a:gd name="connsiteX0" fmla="*/ 933189 w 3951962"/>
              <a:gd name="connsiteY0" fmla="*/ 2061023 h 3069368"/>
              <a:gd name="connsiteX1" fmla="*/ 2304789 w 3951962"/>
              <a:gd name="connsiteY1" fmla="*/ 492 h 3069368"/>
              <a:gd name="connsiteX2" fmla="*/ 3951962 w 3951962"/>
              <a:gd name="connsiteY2" fmla="*/ 1874657 h 3069368"/>
              <a:gd name="connsiteX3" fmla="*/ 3939435 w 3951962"/>
              <a:gd name="connsiteY3" fmla="*/ 3063105 h 3069368"/>
              <a:gd name="connsiteX4" fmla="*/ 0 w 3951962"/>
              <a:gd name="connsiteY4" fmla="*/ 3069368 h 3069368"/>
              <a:gd name="connsiteX5" fmla="*/ 6265 w 3951962"/>
              <a:gd name="connsiteY5" fmla="*/ 1561505 h 3069368"/>
              <a:gd name="connsiteX6" fmla="*/ 933189 w 3951962"/>
              <a:gd name="connsiteY6" fmla="*/ 2061023 h 3069368"/>
              <a:gd name="connsiteX0" fmla="*/ 820454 w 3951962"/>
              <a:gd name="connsiteY0" fmla="*/ 2136641 h 3069830"/>
              <a:gd name="connsiteX1" fmla="*/ 2304789 w 3951962"/>
              <a:gd name="connsiteY1" fmla="*/ 954 h 3069830"/>
              <a:gd name="connsiteX2" fmla="*/ 3951962 w 3951962"/>
              <a:gd name="connsiteY2" fmla="*/ 1875119 h 3069830"/>
              <a:gd name="connsiteX3" fmla="*/ 3939435 w 3951962"/>
              <a:gd name="connsiteY3" fmla="*/ 3063567 h 3069830"/>
              <a:gd name="connsiteX4" fmla="*/ 0 w 3951962"/>
              <a:gd name="connsiteY4" fmla="*/ 3069830 h 3069830"/>
              <a:gd name="connsiteX5" fmla="*/ 6265 w 3951962"/>
              <a:gd name="connsiteY5" fmla="*/ 1561967 h 3069830"/>
              <a:gd name="connsiteX6" fmla="*/ 820454 w 3951962"/>
              <a:gd name="connsiteY6" fmla="*/ 2136641 h 3069830"/>
              <a:gd name="connsiteX0" fmla="*/ 820454 w 3951962"/>
              <a:gd name="connsiteY0" fmla="*/ 2136641 h 3069830"/>
              <a:gd name="connsiteX1" fmla="*/ 2304789 w 3951962"/>
              <a:gd name="connsiteY1" fmla="*/ 954 h 3069830"/>
              <a:gd name="connsiteX2" fmla="*/ 3951962 w 3951962"/>
              <a:gd name="connsiteY2" fmla="*/ 1875119 h 3069830"/>
              <a:gd name="connsiteX3" fmla="*/ 3939435 w 3951962"/>
              <a:gd name="connsiteY3" fmla="*/ 3063567 h 3069830"/>
              <a:gd name="connsiteX4" fmla="*/ 0 w 3951962"/>
              <a:gd name="connsiteY4" fmla="*/ 3069830 h 3069830"/>
              <a:gd name="connsiteX5" fmla="*/ 6265 w 3951962"/>
              <a:gd name="connsiteY5" fmla="*/ 1561967 h 3069830"/>
              <a:gd name="connsiteX6" fmla="*/ 820454 w 3951962"/>
              <a:gd name="connsiteY6" fmla="*/ 2136641 h 3069830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5297 h 3070907"/>
              <a:gd name="connsiteX1" fmla="*/ 2304789 w 3951962"/>
              <a:gd name="connsiteY1" fmla="*/ 2031 h 3070907"/>
              <a:gd name="connsiteX2" fmla="*/ 3951962 w 3951962"/>
              <a:gd name="connsiteY2" fmla="*/ 1876196 h 3070907"/>
              <a:gd name="connsiteX3" fmla="*/ 3939435 w 3951962"/>
              <a:gd name="connsiteY3" fmla="*/ 3064644 h 3070907"/>
              <a:gd name="connsiteX4" fmla="*/ 0 w 3951962"/>
              <a:gd name="connsiteY4" fmla="*/ 3070907 h 3070907"/>
              <a:gd name="connsiteX5" fmla="*/ 6265 w 3951962"/>
              <a:gd name="connsiteY5" fmla="*/ 1563044 h 3070907"/>
              <a:gd name="connsiteX6" fmla="*/ 682668 w 3951962"/>
              <a:gd name="connsiteY6" fmla="*/ 2175297 h 3070907"/>
              <a:gd name="connsiteX0" fmla="*/ 688929 w 3958223"/>
              <a:gd name="connsiteY0" fmla="*/ 2175297 h 3070907"/>
              <a:gd name="connsiteX1" fmla="*/ 2311050 w 3958223"/>
              <a:gd name="connsiteY1" fmla="*/ 2031 h 3070907"/>
              <a:gd name="connsiteX2" fmla="*/ 3958223 w 3958223"/>
              <a:gd name="connsiteY2" fmla="*/ 1876196 h 3070907"/>
              <a:gd name="connsiteX3" fmla="*/ 3945696 w 3958223"/>
              <a:gd name="connsiteY3" fmla="*/ 3064644 h 3070907"/>
              <a:gd name="connsiteX4" fmla="*/ 6261 w 3958223"/>
              <a:gd name="connsiteY4" fmla="*/ 3070907 h 3070907"/>
              <a:gd name="connsiteX5" fmla="*/ 0 w 3958223"/>
              <a:gd name="connsiteY5" fmla="*/ 1563044 h 3070907"/>
              <a:gd name="connsiteX6" fmla="*/ 688929 w 3958223"/>
              <a:gd name="connsiteY6" fmla="*/ 2175297 h 307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223" h="3070907">
                <a:moveTo>
                  <a:pt x="688929" y="2175297"/>
                </a:moveTo>
                <a:cubicBezTo>
                  <a:pt x="1243741" y="2151190"/>
                  <a:pt x="1678486" y="76933"/>
                  <a:pt x="2311050" y="2031"/>
                </a:cubicBezTo>
                <a:cubicBezTo>
                  <a:pt x="2854412" y="-62309"/>
                  <a:pt x="3587661" y="1420040"/>
                  <a:pt x="3958223" y="1876196"/>
                </a:cubicBezTo>
                <a:cubicBezTo>
                  <a:pt x="3953003" y="2770763"/>
                  <a:pt x="3950915" y="2068035"/>
                  <a:pt x="3945696" y="3064644"/>
                </a:cubicBezTo>
                <a:lnTo>
                  <a:pt x="6261" y="3070907"/>
                </a:lnTo>
                <a:cubicBezTo>
                  <a:pt x="27139" y="2206866"/>
                  <a:pt x="3132" y="2420033"/>
                  <a:pt x="0" y="1563044"/>
                </a:cubicBezTo>
                <a:cubicBezTo>
                  <a:pt x="385175" y="2146547"/>
                  <a:pt x="543325" y="2181624"/>
                  <a:pt x="688929" y="2175297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E833B-26BC-4155-BC54-73BF410FE599}" type="slidenum">
              <a:rPr lang="en-US"/>
              <a:pPr/>
              <a:t>11</a:t>
            </a:fld>
            <a:endParaRPr lang="en-US"/>
          </a:p>
        </p:txBody>
      </p:sp>
      <p:sp>
        <p:nvSpPr>
          <p:cNvPr id="1847315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7370" name="Picture 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08" y="401638"/>
            <a:ext cx="39433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7425" name="Line 129"/>
          <p:cNvSpPr>
            <a:spLocks noChangeShapeType="1"/>
          </p:cNvSpPr>
          <p:nvPr/>
        </p:nvSpPr>
        <p:spPr bwMode="auto">
          <a:xfrm flipH="1">
            <a:off x="1447800" y="3200400"/>
            <a:ext cx="30353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27" name="Line 131"/>
          <p:cNvSpPr>
            <a:spLocks noChangeShapeType="1"/>
          </p:cNvSpPr>
          <p:nvPr/>
        </p:nvSpPr>
        <p:spPr bwMode="auto">
          <a:xfrm>
            <a:off x="4495800" y="3200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52" y="390525"/>
            <a:ext cx="4440221" cy="277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52" y="63674"/>
            <a:ext cx="2717289" cy="291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0" y="5334000"/>
            <a:ext cx="177800" cy="148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2926" y="76200"/>
            <a:ext cx="4673015" cy="219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 bwMode="auto">
          <a:xfrm>
            <a:off x="4497388" y="5270674"/>
            <a:ext cx="3171826" cy="1269151"/>
            <a:chOff x="4497388" y="5283200"/>
            <a:chExt cx="3171826" cy="1269151"/>
          </a:xfrm>
        </p:grpSpPr>
        <p:pic>
          <p:nvPicPr>
            <p:cNvPr id="1847445" name="Picture 14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1" y="5824538"/>
              <a:ext cx="20304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446" name="Line 150"/>
            <p:cNvSpPr>
              <a:spLocks noChangeShapeType="1"/>
            </p:cNvSpPr>
            <p:nvPr/>
          </p:nvSpPr>
          <p:spPr bwMode="auto">
            <a:xfrm flipH="1" flipV="1">
              <a:off x="4497388" y="5283200"/>
              <a:ext cx="1114425" cy="6127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2220" y="6348413"/>
              <a:ext cx="525163" cy="203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47457" name="Picture 1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1" y="6069013"/>
              <a:ext cx="10160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 bwMode="auto">
          <a:xfrm>
            <a:off x="4518504" y="4076700"/>
            <a:ext cx="4534529" cy="300038"/>
            <a:chOff x="4514850" y="4076700"/>
            <a:chExt cx="4534529" cy="300038"/>
          </a:xfrm>
        </p:grpSpPr>
        <p:pic>
          <p:nvPicPr>
            <p:cNvPr id="1847448" name="Picture 1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114800"/>
              <a:ext cx="889000" cy="26193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449" name="Line 153" descr="25%"/>
            <p:cNvSpPr>
              <a:spLocks noChangeShapeType="1"/>
            </p:cNvSpPr>
            <p:nvPr/>
          </p:nvSpPr>
          <p:spPr bwMode="auto">
            <a:xfrm flipH="1">
              <a:off x="4514850" y="4229100"/>
              <a:ext cx="2605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84508" y="4076700"/>
              <a:ext cx="964871" cy="29209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47505" name="Picture 20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00287"/>
            <a:ext cx="4732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013" y="3052763"/>
            <a:ext cx="607717" cy="296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7511" name="Line 215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7518" name="Group 222"/>
          <p:cNvGrpSpPr>
            <a:grpSpLocks/>
          </p:cNvGrpSpPr>
          <p:nvPr/>
        </p:nvGrpSpPr>
        <p:grpSpPr bwMode="auto">
          <a:xfrm>
            <a:off x="990600" y="1400175"/>
            <a:ext cx="7035800" cy="4314825"/>
            <a:chOff x="624" y="882"/>
            <a:chExt cx="4432" cy="2718"/>
          </a:xfrm>
        </p:grpSpPr>
        <p:sp>
          <p:nvSpPr>
            <p:cNvPr id="1847461" name="Line 165"/>
            <p:cNvSpPr>
              <a:spLocks noChangeShapeType="1"/>
            </p:cNvSpPr>
            <p:nvPr/>
          </p:nvSpPr>
          <p:spPr bwMode="auto">
            <a:xfrm>
              <a:off x="4368" y="2523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60" name="Line 164"/>
            <p:cNvSpPr>
              <a:spLocks noChangeShapeType="1"/>
            </p:cNvSpPr>
            <p:nvPr/>
          </p:nvSpPr>
          <p:spPr bwMode="auto">
            <a:xfrm>
              <a:off x="1888" y="2378"/>
              <a:ext cx="0" cy="93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30" name="Line 134"/>
            <p:cNvSpPr>
              <a:spLocks noChangeShapeType="1"/>
            </p:cNvSpPr>
            <p:nvPr/>
          </p:nvSpPr>
          <p:spPr bwMode="auto">
            <a:xfrm>
              <a:off x="624" y="3312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7463" name="Picture 16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3328"/>
              <a:ext cx="9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432" name="Freeform 136"/>
            <p:cNvSpPr>
              <a:spLocks/>
            </p:cNvSpPr>
            <p:nvPr/>
          </p:nvSpPr>
          <p:spPr bwMode="auto">
            <a:xfrm>
              <a:off x="1882" y="1341"/>
              <a:ext cx="2488" cy="1539"/>
            </a:xfrm>
            <a:custGeom>
              <a:avLst/>
              <a:gdLst>
                <a:gd name="T0" fmla="*/ 0 w 2488"/>
                <a:gd name="T1" fmla="*/ 1024 h 1539"/>
                <a:gd name="T2" fmla="*/ 535 w 2488"/>
                <a:gd name="T3" fmla="*/ 1373 h 1539"/>
                <a:gd name="T4" fmla="*/ 1454 w 2488"/>
                <a:gd name="T5" fmla="*/ 29 h 1539"/>
                <a:gd name="T6" fmla="*/ 2488 w 2488"/>
                <a:gd name="T7" fmla="*/ 119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8" h="1539">
                  <a:moveTo>
                    <a:pt x="0" y="1024"/>
                  </a:moveTo>
                  <a:cubicBezTo>
                    <a:pt x="89" y="1082"/>
                    <a:pt x="293" y="1539"/>
                    <a:pt x="535" y="1373"/>
                  </a:cubicBezTo>
                  <a:cubicBezTo>
                    <a:pt x="777" y="1207"/>
                    <a:pt x="1129" y="58"/>
                    <a:pt x="1454" y="29"/>
                  </a:cubicBezTo>
                  <a:cubicBezTo>
                    <a:pt x="1779" y="0"/>
                    <a:pt x="2316" y="1004"/>
                    <a:pt x="2488" y="119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7451" name="Picture 1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" y="1784"/>
              <a:ext cx="77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503" name="Picture 20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328"/>
              <a:ext cx="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509" name="Picture 21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264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7510" name="Picture 2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82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7443" name="Line 147"/>
            <p:cNvSpPr>
              <a:spLocks noChangeShapeType="1"/>
            </p:cNvSpPr>
            <p:nvPr/>
          </p:nvSpPr>
          <p:spPr bwMode="auto">
            <a:xfrm flipV="1">
              <a:off x="912" y="1008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442" name="Arc 146"/>
          <p:cNvSpPr>
            <a:spLocks/>
          </p:cNvSpPr>
          <p:nvPr/>
        </p:nvSpPr>
        <p:spPr bwMode="auto">
          <a:xfrm>
            <a:off x="1273175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19" name="Rectangle 2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75472" y="4486672"/>
            <a:ext cx="2409096" cy="237728"/>
            <a:chOff x="2075472" y="4486672"/>
            <a:chExt cx="2409096" cy="237728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5472" y="4486672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Line 121" descr="25%"/>
            <p:cNvSpPr>
              <a:spLocks noChangeShapeType="1"/>
            </p:cNvSpPr>
            <p:nvPr/>
          </p:nvSpPr>
          <p:spPr bwMode="auto">
            <a:xfrm flipV="1">
              <a:off x="2747208" y="4610497"/>
              <a:ext cx="17373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47523" name="Picture 2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56" y="1828800"/>
            <a:ext cx="57483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 bwMode="auto">
          <a:xfrm>
            <a:off x="4495871" y="1447800"/>
            <a:ext cx="3778107" cy="2362200"/>
            <a:chOff x="4495800" y="1447800"/>
            <a:chExt cx="3778107" cy="2362200"/>
          </a:xfrm>
        </p:grpSpPr>
        <p:sp>
          <p:nvSpPr>
            <p:cNvPr id="1847440" name="Line 144"/>
            <p:cNvSpPr>
              <a:spLocks noChangeShapeType="1"/>
            </p:cNvSpPr>
            <p:nvPr/>
          </p:nvSpPr>
          <p:spPr bwMode="auto">
            <a:xfrm>
              <a:off x="4800600" y="1690688"/>
              <a:ext cx="323850" cy="21113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41" name="Line 145"/>
            <p:cNvSpPr>
              <a:spLocks noChangeShapeType="1"/>
            </p:cNvSpPr>
            <p:nvPr/>
          </p:nvSpPr>
          <p:spPr bwMode="auto">
            <a:xfrm flipH="1">
              <a:off x="4514850" y="3810000"/>
              <a:ext cx="609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47506" name="Picture 21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462088"/>
              <a:ext cx="175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1257" y="1447800"/>
              <a:ext cx="1912650" cy="2917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47524" name="Line 228"/>
          <p:cNvSpPr>
            <a:spLocks noChangeShapeType="1"/>
          </p:cNvSpPr>
          <p:nvPr/>
        </p:nvSpPr>
        <p:spPr bwMode="auto">
          <a:xfrm flipV="1">
            <a:off x="6705600" y="1690688"/>
            <a:ext cx="381000" cy="46704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25" name="Line 229"/>
          <p:cNvSpPr>
            <a:spLocks noChangeShapeType="1"/>
          </p:cNvSpPr>
          <p:nvPr/>
        </p:nvSpPr>
        <p:spPr bwMode="auto">
          <a:xfrm flipH="1" flipV="1">
            <a:off x="7924800" y="1727200"/>
            <a:ext cx="722313" cy="233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216" y="689182"/>
            <a:ext cx="2438773" cy="672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5229603" y="661750"/>
            <a:ext cx="1948437" cy="481250"/>
            <a:chOff x="5229603" y="649224"/>
            <a:chExt cx="1948437" cy="48125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6803136" y="874442"/>
              <a:ext cx="374904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H="1">
              <a:off x="6319490" y="663749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4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18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84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7425" grpId="0" animBg="1"/>
      <p:bldP spid="1847427" grpId="0" animBg="1"/>
      <p:bldP spid="1847511" grpId="0" animBg="1"/>
      <p:bldP spid="1847442" grpId="0" animBg="1"/>
      <p:bldP spid="1847524" grpId="0" animBg="1"/>
      <p:bldP spid="1847524" grpId="1" animBg="1"/>
      <p:bldP spid="1847525" grpId="0" animBg="1"/>
      <p:bldP spid="18475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608" y="1371600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3DB7-A698-4C79-976D-3CB580ECD60B}" type="slidenum">
              <a:rPr lang="en-US"/>
              <a:pPr/>
              <a:t>12</a:t>
            </a:fld>
            <a:endParaRPr lang="en-US"/>
          </a:p>
        </p:txBody>
      </p:sp>
      <p:sp>
        <p:nvSpPr>
          <p:cNvPr id="1854466" name="Rectangle 2" descr="25%"/>
          <p:cNvSpPr>
            <a:spLocks noChangeArrowheads="1"/>
          </p:cNvSpPr>
          <p:nvPr/>
        </p:nvSpPr>
        <p:spPr bwMode="auto">
          <a:xfrm>
            <a:off x="2995995" y="2730674"/>
            <a:ext cx="3941380" cy="2719278"/>
          </a:xfrm>
          <a:custGeom>
            <a:avLst/>
            <a:gdLst>
              <a:gd name="connsiteX0" fmla="*/ 0 w 3940175"/>
              <a:gd name="connsiteY0" fmla="*/ 0 h 3124200"/>
              <a:gd name="connsiteX1" fmla="*/ 3940175 w 3940175"/>
              <a:gd name="connsiteY1" fmla="*/ 0 h 3124200"/>
              <a:gd name="connsiteX2" fmla="*/ 3940175 w 3940175"/>
              <a:gd name="connsiteY2" fmla="*/ 3124200 h 3124200"/>
              <a:gd name="connsiteX3" fmla="*/ 0 w 3940175"/>
              <a:gd name="connsiteY3" fmla="*/ 3124200 h 3124200"/>
              <a:gd name="connsiteX4" fmla="*/ 0 w 3940175"/>
              <a:gd name="connsiteY4" fmla="*/ 0 h 3124200"/>
              <a:gd name="connsiteX0" fmla="*/ 0 w 3940175"/>
              <a:gd name="connsiteY0" fmla="*/ 10417 h 3134617"/>
              <a:gd name="connsiteX1" fmla="*/ 635348 w 3940175"/>
              <a:gd name="connsiteY1" fmla="*/ 0 h 3134617"/>
              <a:gd name="connsiteX2" fmla="*/ 3940175 w 3940175"/>
              <a:gd name="connsiteY2" fmla="*/ 10417 h 3134617"/>
              <a:gd name="connsiteX3" fmla="*/ 3940175 w 3940175"/>
              <a:gd name="connsiteY3" fmla="*/ 3134617 h 3134617"/>
              <a:gd name="connsiteX4" fmla="*/ 0 w 3940175"/>
              <a:gd name="connsiteY4" fmla="*/ 3134617 h 3134617"/>
              <a:gd name="connsiteX5" fmla="*/ 0 w 3940175"/>
              <a:gd name="connsiteY5" fmla="*/ 10417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726913 h 3172625"/>
              <a:gd name="connsiteX1" fmla="*/ 735556 w 3952701"/>
              <a:gd name="connsiteY1" fmla="*/ 2292693 h 3172625"/>
              <a:gd name="connsiteX2" fmla="*/ 2388992 w 3952701"/>
              <a:gd name="connsiteY2" fmla="*/ 1340715 h 3172625"/>
              <a:gd name="connsiteX3" fmla="*/ 3952701 w 3952701"/>
              <a:gd name="connsiteY3" fmla="*/ 48425 h 3172625"/>
              <a:gd name="connsiteX4" fmla="*/ 3952701 w 3952701"/>
              <a:gd name="connsiteY4" fmla="*/ 3172625 h 3172625"/>
              <a:gd name="connsiteX5" fmla="*/ 12526 w 3952701"/>
              <a:gd name="connsiteY5" fmla="*/ 3172625 h 3172625"/>
              <a:gd name="connsiteX6" fmla="*/ 0 w 3952701"/>
              <a:gd name="connsiteY6" fmla="*/ 1726913 h 3172625"/>
              <a:gd name="connsiteX0" fmla="*/ 0 w 3952701"/>
              <a:gd name="connsiteY0" fmla="*/ 1919697 h 3365409"/>
              <a:gd name="connsiteX1" fmla="*/ 735556 w 3952701"/>
              <a:gd name="connsiteY1" fmla="*/ 2485477 h 3365409"/>
              <a:gd name="connsiteX2" fmla="*/ 2288784 w 3952701"/>
              <a:gd name="connsiteY2" fmla="*/ 268370 h 3365409"/>
              <a:gd name="connsiteX3" fmla="*/ 3952701 w 3952701"/>
              <a:gd name="connsiteY3" fmla="*/ 241209 h 3365409"/>
              <a:gd name="connsiteX4" fmla="*/ 3952701 w 3952701"/>
              <a:gd name="connsiteY4" fmla="*/ 3365409 h 3365409"/>
              <a:gd name="connsiteX5" fmla="*/ 12526 w 3952701"/>
              <a:gd name="connsiteY5" fmla="*/ 3365409 h 3365409"/>
              <a:gd name="connsiteX6" fmla="*/ 0 w 3952701"/>
              <a:gd name="connsiteY6" fmla="*/ 1919697 h 3365409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651585 h 3097297"/>
              <a:gd name="connsiteX1" fmla="*/ 735556 w 3952701"/>
              <a:gd name="connsiteY1" fmla="*/ 2217365 h 3097297"/>
              <a:gd name="connsiteX2" fmla="*/ 2288784 w 3952701"/>
              <a:gd name="connsiteY2" fmla="*/ 258 h 3097297"/>
              <a:gd name="connsiteX3" fmla="*/ 3940175 w 3952701"/>
              <a:gd name="connsiteY3" fmla="*/ 1852001 h 3097297"/>
              <a:gd name="connsiteX4" fmla="*/ 3952701 w 3952701"/>
              <a:gd name="connsiteY4" fmla="*/ 3097297 h 3097297"/>
              <a:gd name="connsiteX5" fmla="*/ 12526 w 3952701"/>
              <a:gd name="connsiteY5" fmla="*/ 3097297 h 3097297"/>
              <a:gd name="connsiteX6" fmla="*/ 0 w 3952701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12526 w 3965227"/>
              <a:gd name="connsiteY5" fmla="*/ 3097297 h 3097297"/>
              <a:gd name="connsiteX6" fmla="*/ 0 w 3965227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388992 w 3965227"/>
              <a:gd name="connsiteY5" fmla="*/ 2530517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086285 w 3965227"/>
              <a:gd name="connsiteY6" fmla="*/ 2881245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324279 w 3965227"/>
              <a:gd name="connsiteY6" fmla="*/ 2442834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313836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170 h 2671154"/>
              <a:gd name="connsiteX1" fmla="*/ 723030 w 3952701"/>
              <a:gd name="connsiteY1" fmla="*/ 2217107 h 2671154"/>
              <a:gd name="connsiteX2" fmla="*/ 2313836 w 3952701"/>
              <a:gd name="connsiteY2" fmla="*/ 0 h 2671154"/>
              <a:gd name="connsiteX3" fmla="*/ 3927649 w 3952701"/>
              <a:gd name="connsiteY3" fmla="*/ 1851743 h 2671154"/>
              <a:gd name="connsiteX4" fmla="*/ 3952701 w 3952701"/>
              <a:gd name="connsiteY4" fmla="*/ 2170113 h 2671154"/>
              <a:gd name="connsiteX5" fmla="*/ 2727194 w 3952701"/>
              <a:gd name="connsiteY5" fmla="*/ 2580363 h 2671154"/>
              <a:gd name="connsiteX6" fmla="*/ 1311753 w 3952701"/>
              <a:gd name="connsiteY6" fmla="*/ 2442576 h 2671154"/>
              <a:gd name="connsiteX7" fmla="*/ 12526 w 3952701"/>
              <a:gd name="connsiteY7" fmla="*/ 2671154 h 2671154"/>
              <a:gd name="connsiteX8" fmla="*/ 0 w 3952701"/>
              <a:gd name="connsiteY8" fmla="*/ 1576170 h 2671154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40175"/>
              <a:gd name="connsiteY0" fmla="*/ 1576170 h 2720126"/>
              <a:gd name="connsiteX1" fmla="*/ 723030 w 3940175"/>
              <a:gd name="connsiteY1" fmla="*/ 2217107 h 2720126"/>
              <a:gd name="connsiteX2" fmla="*/ 2313836 w 3940175"/>
              <a:gd name="connsiteY2" fmla="*/ 0 h 2720126"/>
              <a:gd name="connsiteX3" fmla="*/ 3927649 w 3940175"/>
              <a:gd name="connsiteY3" fmla="*/ 1851743 h 2720126"/>
              <a:gd name="connsiteX4" fmla="*/ 3940175 w 3940175"/>
              <a:gd name="connsiteY4" fmla="*/ 2132535 h 2720126"/>
              <a:gd name="connsiteX5" fmla="*/ 2727194 w 3940175"/>
              <a:gd name="connsiteY5" fmla="*/ 2580363 h 2720126"/>
              <a:gd name="connsiteX6" fmla="*/ 1311753 w 3940175"/>
              <a:gd name="connsiteY6" fmla="*/ 2442576 h 2720126"/>
              <a:gd name="connsiteX7" fmla="*/ 12526 w 3940175"/>
              <a:gd name="connsiteY7" fmla="*/ 2671154 h 2720126"/>
              <a:gd name="connsiteX8" fmla="*/ 0 w 3940175"/>
              <a:gd name="connsiteY8" fmla="*/ 1576170 h 272012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1205 w 3941380"/>
              <a:gd name="connsiteY0" fmla="*/ 1576170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576170 h 2719278"/>
              <a:gd name="connsiteX0" fmla="*/ 1205 w 3941380"/>
              <a:gd name="connsiteY0" fmla="*/ 1613749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613749 h 27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80" h="2719278">
                <a:moveTo>
                  <a:pt x="1205" y="1613749"/>
                </a:moveTo>
                <a:cubicBezTo>
                  <a:pt x="254741" y="1927603"/>
                  <a:pt x="408068" y="2203878"/>
                  <a:pt x="724235" y="2217107"/>
                </a:cubicBezTo>
                <a:cubicBezTo>
                  <a:pt x="1172504" y="2115164"/>
                  <a:pt x="1703694" y="173628"/>
                  <a:pt x="2315041" y="0"/>
                </a:cubicBezTo>
                <a:cubicBezTo>
                  <a:pt x="2851232" y="39314"/>
                  <a:pt x="3668236" y="1546425"/>
                  <a:pt x="3928854" y="1851743"/>
                </a:cubicBezTo>
                <a:lnTo>
                  <a:pt x="3941380" y="2132535"/>
                </a:lnTo>
                <a:lnTo>
                  <a:pt x="2728399" y="2580363"/>
                </a:lnTo>
                <a:cubicBezTo>
                  <a:pt x="2131325" y="2810007"/>
                  <a:pt x="1697090" y="2751552"/>
                  <a:pt x="1325484" y="2430050"/>
                </a:cubicBezTo>
                <a:cubicBezTo>
                  <a:pt x="980091" y="2067833"/>
                  <a:pt x="434281" y="2432122"/>
                  <a:pt x="1205" y="2671154"/>
                </a:cubicBezTo>
                <a:cubicBezTo>
                  <a:pt x="-2970" y="2306159"/>
                  <a:pt x="5380" y="1978744"/>
                  <a:pt x="1205" y="1613749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49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4560" name="Picture 9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02013"/>
            <a:ext cx="1212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70" name="Picture 10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2" y="803275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519" name="Line 55"/>
          <p:cNvSpPr>
            <a:spLocks noChangeShapeType="1"/>
          </p:cNvSpPr>
          <p:nvPr/>
        </p:nvSpPr>
        <p:spPr bwMode="auto">
          <a:xfrm>
            <a:off x="4495800" y="3770313"/>
            <a:ext cx="0" cy="150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4586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3025"/>
            <a:ext cx="19145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76" name="Picture 1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371600"/>
            <a:ext cx="3344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4561" name="Picture 9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257800"/>
            <a:ext cx="1227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557" name="Line 93"/>
          <p:cNvSpPr>
            <a:spLocks noChangeShapeType="1"/>
          </p:cNvSpPr>
          <p:nvPr/>
        </p:nvSpPr>
        <p:spPr bwMode="auto">
          <a:xfrm>
            <a:off x="4495800" y="5294313"/>
            <a:ext cx="0" cy="533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455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63500"/>
            <a:ext cx="5111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0" y="5853113"/>
            <a:ext cx="177800" cy="148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4562" name="Line 98"/>
          <p:cNvSpPr>
            <a:spLocks noChangeShapeType="1"/>
          </p:cNvSpPr>
          <p:nvPr/>
        </p:nvSpPr>
        <p:spPr bwMode="auto">
          <a:xfrm flipH="1" flipV="1">
            <a:off x="6580188" y="5029200"/>
            <a:ext cx="639762" cy="304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378" y="444674"/>
            <a:ext cx="3403010" cy="262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54572" name="Picture 10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8988"/>
            <a:ext cx="9048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8150"/>
            <a:ext cx="4673015" cy="219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54575" name="Picture 1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774700"/>
            <a:ext cx="322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4578" name="Line 114"/>
          <p:cNvSpPr>
            <a:spLocks noChangeShapeType="1"/>
          </p:cNvSpPr>
          <p:nvPr/>
        </p:nvSpPr>
        <p:spPr bwMode="auto">
          <a:xfrm>
            <a:off x="0" y="1866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80" name="Line 116"/>
          <p:cNvSpPr>
            <a:spLocks noChangeShapeType="1"/>
          </p:cNvSpPr>
          <p:nvPr/>
        </p:nvSpPr>
        <p:spPr bwMode="auto">
          <a:xfrm>
            <a:off x="2770632" y="1097280"/>
            <a:ext cx="461772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4582" name="Group 118"/>
          <p:cNvGrpSpPr>
            <a:grpSpLocks/>
          </p:cNvGrpSpPr>
          <p:nvPr/>
        </p:nvGrpSpPr>
        <p:grpSpPr bwMode="auto">
          <a:xfrm>
            <a:off x="990600" y="1944688"/>
            <a:ext cx="7035800" cy="4340225"/>
            <a:chOff x="624" y="1225"/>
            <a:chExt cx="4432" cy="2734"/>
          </a:xfrm>
        </p:grpSpPr>
        <p:sp>
          <p:nvSpPr>
            <p:cNvPr id="1854496" name="Line 32"/>
            <p:cNvSpPr>
              <a:spLocks noChangeShapeType="1"/>
            </p:cNvSpPr>
            <p:nvPr/>
          </p:nvSpPr>
          <p:spPr bwMode="auto">
            <a:xfrm>
              <a:off x="4368" y="2882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97" name="Line 33"/>
            <p:cNvSpPr>
              <a:spLocks noChangeShapeType="1"/>
            </p:cNvSpPr>
            <p:nvPr/>
          </p:nvSpPr>
          <p:spPr bwMode="auto">
            <a:xfrm>
              <a:off x="1888" y="2737"/>
              <a:ext cx="0" cy="93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4509" name="Picture 4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" y="3687"/>
              <a:ext cx="9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515" name="Picture 5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687"/>
              <a:ext cx="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4521" name="Picture 5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623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4511" name="Freeform 47"/>
            <p:cNvSpPr>
              <a:spLocks/>
            </p:cNvSpPr>
            <p:nvPr/>
          </p:nvSpPr>
          <p:spPr bwMode="auto">
            <a:xfrm>
              <a:off x="1882" y="1700"/>
              <a:ext cx="2488" cy="1539"/>
            </a:xfrm>
            <a:custGeom>
              <a:avLst/>
              <a:gdLst>
                <a:gd name="T0" fmla="*/ 0 w 2488"/>
                <a:gd name="T1" fmla="*/ 1024 h 1539"/>
                <a:gd name="T2" fmla="*/ 535 w 2488"/>
                <a:gd name="T3" fmla="*/ 1373 h 1539"/>
                <a:gd name="T4" fmla="*/ 1454 w 2488"/>
                <a:gd name="T5" fmla="*/ 29 h 1539"/>
                <a:gd name="T6" fmla="*/ 2488 w 2488"/>
                <a:gd name="T7" fmla="*/ 119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8" h="1539">
                  <a:moveTo>
                    <a:pt x="0" y="1024"/>
                  </a:moveTo>
                  <a:cubicBezTo>
                    <a:pt x="89" y="1082"/>
                    <a:pt x="293" y="1539"/>
                    <a:pt x="535" y="1373"/>
                  </a:cubicBezTo>
                  <a:cubicBezTo>
                    <a:pt x="777" y="1207"/>
                    <a:pt x="1129" y="58"/>
                    <a:pt x="1454" y="29"/>
                  </a:cubicBezTo>
                  <a:cubicBezTo>
                    <a:pt x="1779" y="0"/>
                    <a:pt x="2316" y="1004"/>
                    <a:pt x="2488" y="119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23" name="Line 59"/>
            <p:cNvSpPr>
              <a:spLocks noChangeShapeType="1"/>
            </p:cNvSpPr>
            <p:nvPr/>
          </p:nvSpPr>
          <p:spPr bwMode="auto">
            <a:xfrm>
              <a:off x="624" y="3671"/>
              <a:ext cx="43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25" name="Freeform 61"/>
            <p:cNvSpPr>
              <a:spLocks/>
            </p:cNvSpPr>
            <p:nvPr/>
          </p:nvSpPr>
          <p:spPr bwMode="auto">
            <a:xfrm>
              <a:off x="1889" y="3078"/>
              <a:ext cx="2473" cy="369"/>
            </a:xfrm>
            <a:custGeom>
              <a:avLst/>
              <a:gdLst>
                <a:gd name="T0" fmla="*/ 0 w 2473"/>
                <a:gd name="T1" fmla="*/ 322 h 369"/>
                <a:gd name="T2" fmla="*/ 627 w 2473"/>
                <a:gd name="T3" fmla="*/ 76 h 369"/>
                <a:gd name="T4" fmla="*/ 1271 w 2473"/>
                <a:gd name="T5" fmla="*/ 356 h 369"/>
                <a:gd name="T6" fmla="*/ 2473 w 247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369">
                  <a:moveTo>
                    <a:pt x="0" y="322"/>
                  </a:moveTo>
                  <a:cubicBezTo>
                    <a:pt x="105" y="281"/>
                    <a:pt x="415" y="70"/>
                    <a:pt x="627" y="76"/>
                  </a:cubicBezTo>
                  <a:cubicBezTo>
                    <a:pt x="839" y="82"/>
                    <a:pt x="963" y="369"/>
                    <a:pt x="1271" y="356"/>
                  </a:cubicBezTo>
                  <a:cubicBezTo>
                    <a:pt x="1579" y="343"/>
                    <a:pt x="2223" y="74"/>
                    <a:pt x="247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4522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25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4508" name="Line 44"/>
            <p:cNvSpPr>
              <a:spLocks noChangeShapeType="1"/>
            </p:cNvSpPr>
            <p:nvPr/>
          </p:nvSpPr>
          <p:spPr bwMode="auto">
            <a:xfrm flipV="1">
              <a:off x="912" y="1367"/>
              <a:ext cx="0" cy="25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4507" name="Arc 43"/>
          <p:cNvSpPr>
            <a:spLocks/>
          </p:cNvSpPr>
          <p:nvPr/>
        </p:nvSpPr>
        <p:spPr bwMode="auto">
          <a:xfrm>
            <a:off x="1273175" y="2322513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99686" y="3505200"/>
            <a:ext cx="1784882" cy="1143000"/>
            <a:chOff x="2699686" y="3505200"/>
            <a:chExt cx="1784882" cy="1143000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9686" y="3505200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Line 121" descr="25%"/>
            <p:cNvSpPr>
              <a:spLocks noChangeShapeType="1"/>
            </p:cNvSpPr>
            <p:nvPr/>
          </p:nvSpPr>
          <p:spPr bwMode="auto">
            <a:xfrm>
              <a:off x="3615888" y="4648200"/>
              <a:ext cx="868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1" descr="25%"/>
            <p:cNvSpPr>
              <a:spLocks noChangeShapeType="1"/>
            </p:cNvSpPr>
            <p:nvPr/>
          </p:nvSpPr>
          <p:spPr bwMode="auto">
            <a:xfrm>
              <a:off x="3059114" y="3758184"/>
              <a:ext cx="557784" cy="8778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949" y="1917700"/>
            <a:ext cx="3460444" cy="291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54583" name="Group 119"/>
          <p:cNvGrpSpPr>
            <a:grpSpLocks/>
          </p:cNvGrpSpPr>
          <p:nvPr/>
        </p:nvGrpSpPr>
        <p:grpSpPr bwMode="auto">
          <a:xfrm>
            <a:off x="1845652" y="1946275"/>
            <a:ext cx="2644775" cy="2487613"/>
            <a:chOff x="2016" y="1217"/>
            <a:chExt cx="1666" cy="1567"/>
          </a:xfrm>
        </p:grpSpPr>
        <p:sp>
          <p:nvSpPr>
            <p:cNvPr id="1854564" name="Line 100"/>
            <p:cNvSpPr>
              <a:spLocks noChangeShapeType="1"/>
            </p:cNvSpPr>
            <p:nvPr/>
          </p:nvSpPr>
          <p:spPr bwMode="auto">
            <a:xfrm>
              <a:off x="2928" y="1392"/>
              <a:ext cx="300" cy="13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65" name="Line 101"/>
            <p:cNvSpPr>
              <a:spLocks noChangeShapeType="1"/>
            </p:cNvSpPr>
            <p:nvPr/>
          </p:nvSpPr>
          <p:spPr bwMode="auto">
            <a:xfrm>
              <a:off x="3221" y="2784"/>
              <a:ext cx="46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4566" name="Picture 10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17"/>
              <a:ext cx="11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8903" y="1143000"/>
            <a:ext cx="3987472" cy="672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5" name="Group 104"/>
          <p:cNvGrpSpPr/>
          <p:nvPr/>
        </p:nvGrpSpPr>
        <p:grpSpPr>
          <a:xfrm>
            <a:off x="2620178" y="1115568"/>
            <a:ext cx="1948437" cy="475488"/>
            <a:chOff x="5229603" y="649224"/>
            <a:chExt cx="1948437" cy="475488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6803136" y="868680"/>
              <a:ext cx="374904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Straight Arrow Connector 107"/>
            <p:cNvCxnSpPr/>
            <p:nvPr/>
          </p:nvCxnSpPr>
          <p:spPr bwMode="auto">
            <a:xfrm flipH="1">
              <a:off x="6306964" y="65122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0" name="Picture 10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1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15075"/>
            <a:ext cx="57483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" name="Line 142"/>
          <p:cNvSpPr>
            <a:spLocks noChangeShapeType="1"/>
          </p:cNvSpPr>
          <p:nvPr/>
        </p:nvSpPr>
        <p:spPr bwMode="auto">
          <a:xfrm flipV="1">
            <a:off x="3810001" y="2239967"/>
            <a:ext cx="658368" cy="404494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43"/>
          <p:cNvSpPr>
            <a:spLocks noChangeShapeType="1"/>
          </p:cNvSpPr>
          <p:nvPr/>
        </p:nvSpPr>
        <p:spPr bwMode="auto">
          <a:xfrm flipV="1">
            <a:off x="5334000" y="2203450"/>
            <a:ext cx="685800" cy="404494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84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5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5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185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466" grpId="0" animBg="1"/>
      <p:bldP spid="1854519" grpId="0" animBg="1"/>
      <p:bldP spid="1854557" grpId="0" animBg="1"/>
      <p:bldP spid="1854562" grpId="0" animBg="1"/>
      <p:bldP spid="1854578" grpId="0" animBg="1"/>
      <p:bldP spid="1854580" grpId="0" animBg="1"/>
      <p:bldP spid="1854580" grpId="1" animBg="1"/>
      <p:bldP spid="1854507" grpId="0" animBg="1"/>
      <p:bldP spid="52" grpId="1" animBg="1"/>
      <p:bldP spid="52" grpId="2" animBg="1"/>
      <p:bldP spid="52" grpId="3" animBg="1"/>
      <p:bldP spid="53" grpId="0" animBg="1"/>
      <p:bldP spid="5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378" y="444674"/>
            <a:ext cx="3403010" cy="262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8150"/>
            <a:ext cx="4673015" cy="219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370" y="1371600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10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92" y="803275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774700"/>
            <a:ext cx="322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Rectangle 2" descr="25%"/>
          <p:cNvSpPr>
            <a:spLocks noChangeArrowheads="1"/>
          </p:cNvSpPr>
          <p:nvPr/>
        </p:nvSpPr>
        <p:spPr bwMode="auto">
          <a:xfrm>
            <a:off x="2995995" y="2730674"/>
            <a:ext cx="3941380" cy="2719278"/>
          </a:xfrm>
          <a:custGeom>
            <a:avLst/>
            <a:gdLst>
              <a:gd name="connsiteX0" fmla="*/ 0 w 3940175"/>
              <a:gd name="connsiteY0" fmla="*/ 0 h 3124200"/>
              <a:gd name="connsiteX1" fmla="*/ 3940175 w 3940175"/>
              <a:gd name="connsiteY1" fmla="*/ 0 h 3124200"/>
              <a:gd name="connsiteX2" fmla="*/ 3940175 w 3940175"/>
              <a:gd name="connsiteY2" fmla="*/ 3124200 h 3124200"/>
              <a:gd name="connsiteX3" fmla="*/ 0 w 3940175"/>
              <a:gd name="connsiteY3" fmla="*/ 3124200 h 3124200"/>
              <a:gd name="connsiteX4" fmla="*/ 0 w 3940175"/>
              <a:gd name="connsiteY4" fmla="*/ 0 h 3124200"/>
              <a:gd name="connsiteX0" fmla="*/ 0 w 3940175"/>
              <a:gd name="connsiteY0" fmla="*/ 10417 h 3134617"/>
              <a:gd name="connsiteX1" fmla="*/ 635348 w 3940175"/>
              <a:gd name="connsiteY1" fmla="*/ 0 h 3134617"/>
              <a:gd name="connsiteX2" fmla="*/ 3940175 w 3940175"/>
              <a:gd name="connsiteY2" fmla="*/ 10417 h 3134617"/>
              <a:gd name="connsiteX3" fmla="*/ 3940175 w 3940175"/>
              <a:gd name="connsiteY3" fmla="*/ 3134617 h 3134617"/>
              <a:gd name="connsiteX4" fmla="*/ 0 w 3940175"/>
              <a:gd name="connsiteY4" fmla="*/ 3134617 h 3134617"/>
              <a:gd name="connsiteX5" fmla="*/ 0 w 3940175"/>
              <a:gd name="connsiteY5" fmla="*/ 10417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726913 h 3172625"/>
              <a:gd name="connsiteX1" fmla="*/ 735556 w 3952701"/>
              <a:gd name="connsiteY1" fmla="*/ 2292693 h 3172625"/>
              <a:gd name="connsiteX2" fmla="*/ 2388992 w 3952701"/>
              <a:gd name="connsiteY2" fmla="*/ 1340715 h 3172625"/>
              <a:gd name="connsiteX3" fmla="*/ 3952701 w 3952701"/>
              <a:gd name="connsiteY3" fmla="*/ 48425 h 3172625"/>
              <a:gd name="connsiteX4" fmla="*/ 3952701 w 3952701"/>
              <a:gd name="connsiteY4" fmla="*/ 3172625 h 3172625"/>
              <a:gd name="connsiteX5" fmla="*/ 12526 w 3952701"/>
              <a:gd name="connsiteY5" fmla="*/ 3172625 h 3172625"/>
              <a:gd name="connsiteX6" fmla="*/ 0 w 3952701"/>
              <a:gd name="connsiteY6" fmla="*/ 1726913 h 3172625"/>
              <a:gd name="connsiteX0" fmla="*/ 0 w 3952701"/>
              <a:gd name="connsiteY0" fmla="*/ 1919697 h 3365409"/>
              <a:gd name="connsiteX1" fmla="*/ 735556 w 3952701"/>
              <a:gd name="connsiteY1" fmla="*/ 2485477 h 3365409"/>
              <a:gd name="connsiteX2" fmla="*/ 2288784 w 3952701"/>
              <a:gd name="connsiteY2" fmla="*/ 268370 h 3365409"/>
              <a:gd name="connsiteX3" fmla="*/ 3952701 w 3952701"/>
              <a:gd name="connsiteY3" fmla="*/ 241209 h 3365409"/>
              <a:gd name="connsiteX4" fmla="*/ 3952701 w 3952701"/>
              <a:gd name="connsiteY4" fmla="*/ 3365409 h 3365409"/>
              <a:gd name="connsiteX5" fmla="*/ 12526 w 3952701"/>
              <a:gd name="connsiteY5" fmla="*/ 3365409 h 3365409"/>
              <a:gd name="connsiteX6" fmla="*/ 0 w 3952701"/>
              <a:gd name="connsiteY6" fmla="*/ 1919697 h 3365409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651585 h 3097297"/>
              <a:gd name="connsiteX1" fmla="*/ 735556 w 3952701"/>
              <a:gd name="connsiteY1" fmla="*/ 2217365 h 3097297"/>
              <a:gd name="connsiteX2" fmla="*/ 2288784 w 3952701"/>
              <a:gd name="connsiteY2" fmla="*/ 258 h 3097297"/>
              <a:gd name="connsiteX3" fmla="*/ 3940175 w 3952701"/>
              <a:gd name="connsiteY3" fmla="*/ 1852001 h 3097297"/>
              <a:gd name="connsiteX4" fmla="*/ 3952701 w 3952701"/>
              <a:gd name="connsiteY4" fmla="*/ 3097297 h 3097297"/>
              <a:gd name="connsiteX5" fmla="*/ 12526 w 3952701"/>
              <a:gd name="connsiteY5" fmla="*/ 3097297 h 3097297"/>
              <a:gd name="connsiteX6" fmla="*/ 0 w 3952701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12526 w 3965227"/>
              <a:gd name="connsiteY5" fmla="*/ 3097297 h 3097297"/>
              <a:gd name="connsiteX6" fmla="*/ 0 w 3965227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388992 w 3965227"/>
              <a:gd name="connsiteY5" fmla="*/ 2530517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086285 w 3965227"/>
              <a:gd name="connsiteY6" fmla="*/ 2881245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324279 w 3965227"/>
              <a:gd name="connsiteY6" fmla="*/ 2442834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313836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170 h 2671154"/>
              <a:gd name="connsiteX1" fmla="*/ 723030 w 3952701"/>
              <a:gd name="connsiteY1" fmla="*/ 2217107 h 2671154"/>
              <a:gd name="connsiteX2" fmla="*/ 2313836 w 3952701"/>
              <a:gd name="connsiteY2" fmla="*/ 0 h 2671154"/>
              <a:gd name="connsiteX3" fmla="*/ 3927649 w 3952701"/>
              <a:gd name="connsiteY3" fmla="*/ 1851743 h 2671154"/>
              <a:gd name="connsiteX4" fmla="*/ 3952701 w 3952701"/>
              <a:gd name="connsiteY4" fmla="*/ 2170113 h 2671154"/>
              <a:gd name="connsiteX5" fmla="*/ 2727194 w 3952701"/>
              <a:gd name="connsiteY5" fmla="*/ 2580363 h 2671154"/>
              <a:gd name="connsiteX6" fmla="*/ 1311753 w 3952701"/>
              <a:gd name="connsiteY6" fmla="*/ 2442576 h 2671154"/>
              <a:gd name="connsiteX7" fmla="*/ 12526 w 3952701"/>
              <a:gd name="connsiteY7" fmla="*/ 2671154 h 2671154"/>
              <a:gd name="connsiteX8" fmla="*/ 0 w 3952701"/>
              <a:gd name="connsiteY8" fmla="*/ 1576170 h 2671154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40175"/>
              <a:gd name="connsiteY0" fmla="*/ 1576170 h 2720126"/>
              <a:gd name="connsiteX1" fmla="*/ 723030 w 3940175"/>
              <a:gd name="connsiteY1" fmla="*/ 2217107 h 2720126"/>
              <a:gd name="connsiteX2" fmla="*/ 2313836 w 3940175"/>
              <a:gd name="connsiteY2" fmla="*/ 0 h 2720126"/>
              <a:gd name="connsiteX3" fmla="*/ 3927649 w 3940175"/>
              <a:gd name="connsiteY3" fmla="*/ 1851743 h 2720126"/>
              <a:gd name="connsiteX4" fmla="*/ 3940175 w 3940175"/>
              <a:gd name="connsiteY4" fmla="*/ 2132535 h 2720126"/>
              <a:gd name="connsiteX5" fmla="*/ 2727194 w 3940175"/>
              <a:gd name="connsiteY5" fmla="*/ 2580363 h 2720126"/>
              <a:gd name="connsiteX6" fmla="*/ 1311753 w 3940175"/>
              <a:gd name="connsiteY6" fmla="*/ 2442576 h 2720126"/>
              <a:gd name="connsiteX7" fmla="*/ 12526 w 3940175"/>
              <a:gd name="connsiteY7" fmla="*/ 2671154 h 2720126"/>
              <a:gd name="connsiteX8" fmla="*/ 0 w 3940175"/>
              <a:gd name="connsiteY8" fmla="*/ 1576170 h 272012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1205 w 3941380"/>
              <a:gd name="connsiteY0" fmla="*/ 1576170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576170 h 2719278"/>
              <a:gd name="connsiteX0" fmla="*/ 1205 w 3941380"/>
              <a:gd name="connsiteY0" fmla="*/ 1613749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613749 h 27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80" h="2719278">
                <a:moveTo>
                  <a:pt x="1205" y="1613749"/>
                </a:moveTo>
                <a:cubicBezTo>
                  <a:pt x="254741" y="1927603"/>
                  <a:pt x="408068" y="2203878"/>
                  <a:pt x="724235" y="2217107"/>
                </a:cubicBezTo>
                <a:cubicBezTo>
                  <a:pt x="1172504" y="2115164"/>
                  <a:pt x="1703694" y="173628"/>
                  <a:pt x="2315041" y="0"/>
                </a:cubicBezTo>
                <a:cubicBezTo>
                  <a:pt x="2851232" y="39314"/>
                  <a:pt x="3668236" y="1546425"/>
                  <a:pt x="3928854" y="1851743"/>
                </a:cubicBezTo>
                <a:lnTo>
                  <a:pt x="3941380" y="2132535"/>
                </a:lnTo>
                <a:lnTo>
                  <a:pt x="2728399" y="2580363"/>
                </a:lnTo>
                <a:cubicBezTo>
                  <a:pt x="2131325" y="2810007"/>
                  <a:pt x="1697090" y="2751552"/>
                  <a:pt x="1325484" y="2430050"/>
                </a:cubicBezTo>
                <a:cubicBezTo>
                  <a:pt x="980091" y="2067833"/>
                  <a:pt x="434281" y="2432122"/>
                  <a:pt x="1205" y="2671154"/>
                </a:cubicBezTo>
                <a:cubicBezTo>
                  <a:pt x="-2970" y="2306159"/>
                  <a:pt x="5380" y="1978744"/>
                  <a:pt x="1205" y="1613749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0" name="Picture 5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51513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5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44688"/>
            <a:ext cx="163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4707-1E7E-4E03-A5E3-888DB79FE5C6}" type="slidenum">
              <a:rPr lang="en-US"/>
              <a:pPr/>
              <a:t>13</a:t>
            </a:fld>
            <a:endParaRPr lang="en-US"/>
          </a:p>
        </p:txBody>
      </p:sp>
      <p:pic>
        <p:nvPicPr>
          <p:cNvPr id="1903618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3025"/>
            <a:ext cx="19145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678" name="Rectangle 6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3681" name="Picture 6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02013"/>
            <a:ext cx="1212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87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371600"/>
            <a:ext cx="3344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89" name="Picture 7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5257800"/>
            <a:ext cx="1227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690" name="Line 74"/>
          <p:cNvSpPr>
            <a:spLocks noChangeShapeType="1"/>
          </p:cNvSpPr>
          <p:nvPr/>
        </p:nvSpPr>
        <p:spPr bwMode="auto">
          <a:xfrm>
            <a:off x="4495800" y="5294313"/>
            <a:ext cx="0" cy="5334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3691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63500"/>
            <a:ext cx="5111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692" name="Line 76"/>
          <p:cNvSpPr>
            <a:spLocks noChangeShapeType="1"/>
          </p:cNvSpPr>
          <p:nvPr/>
        </p:nvSpPr>
        <p:spPr bwMode="auto">
          <a:xfrm flipH="1" flipV="1">
            <a:off x="6580188" y="5029200"/>
            <a:ext cx="639762" cy="304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95" name="Line 79"/>
          <p:cNvSpPr>
            <a:spLocks noChangeShapeType="1"/>
          </p:cNvSpPr>
          <p:nvPr/>
        </p:nvSpPr>
        <p:spPr bwMode="auto">
          <a:xfrm>
            <a:off x="6934200" y="4575175"/>
            <a:ext cx="0" cy="125253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96" name="Line 80"/>
          <p:cNvSpPr>
            <a:spLocks noChangeShapeType="1"/>
          </p:cNvSpPr>
          <p:nvPr/>
        </p:nvSpPr>
        <p:spPr bwMode="auto">
          <a:xfrm>
            <a:off x="2997200" y="4344988"/>
            <a:ext cx="0" cy="14811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3697" name="Picture 8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5853113"/>
            <a:ext cx="147638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3698" name="Picture 8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53113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700" name="Line 84"/>
          <p:cNvSpPr>
            <a:spLocks noChangeShapeType="1"/>
          </p:cNvSpPr>
          <p:nvPr/>
        </p:nvSpPr>
        <p:spPr bwMode="auto">
          <a:xfrm>
            <a:off x="990600" y="5827713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3724" name="Picture 10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76300"/>
            <a:ext cx="8318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704" name="Line 88"/>
          <p:cNvSpPr>
            <a:spLocks noChangeShapeType="1"/>
          </p:cNvSpPr>
          <p:nvPr/>
        </p:nvSpPr>
        <p:spPr bwMode="auto">
          <a:xfrm>
            <a:off x="4495800" y="3770313"/>
            <a:ext cx="0" cy="1508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705" name="Freeform 89"/>
          <p:cNvSpPr>
            <a:spLocks/>
          </p:cNvSpPr>
          <p:nvPr/>
        </p:nvSpPr>
        <p:spPr bwMode="auto">
          <a:xfrm>
            <a:off x="2987675" y="2698750"/>
            <a:ext cx="3949700" cy="2443163"/>
          </a:xfrm>
          <a:custGeom>
            <a:avLst/>
            <a:gdLst>
              <a:gd name="T0" fmla="*/ 0 w 2488"/>
              <a:gd name="T1" fmla="*/ 1024 h 1539"/>
              <a:gd name="T2" fmla="*/ 535 w 2488"/>
              <a:gd name="T3" fmla="*/ 1373 h 1539"/>
              <a:gd name="T4" fmla="*/ 1454 w 2488"/>
              <a:gd name="T5" fmla="*/ 29 h 1539"/>
              <a:gd name="T6" fmla="*/ 2488 w 2488"/>
              <a:gd name="T7" fmla="*/ 119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8" h="1539">
                <a:moveTo>
                  <a:pt x="0" y="1024"/>
                </a:moveTo>
                <a:cubicBezTo>
                  <a:pt x="89" y="1082"/>
                  <a:pt x="293" y="1539"/>
                  <a:pt x="535" y="1373"/>
                </a:cubicBezTo>
                <a:cubicBezTo>
                  <a:pt x="777" y="1207"/>
                  <a:pt x="1129" y="58"/>
                  <a:pt x="1454" y="29"/>
                </a:cubicBezTo>
                <a:cubicBezTo>
                  <a:pt x="1779" y="0"/>
                  <a:pt x="2316" y="1004"/>
                  <a:pt x="2488" y="11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706" name="Freeform 90"/>
          <p:cNvSpPr>
            <a:spLocks/>
          </p:cNvSpPr>
          <p:nvPr/>
        </p:nvSpPr>
        <p:spPr bwMode="auto">
          <a:xfrm>
            <a:off x="2998788" y="4886325"/>
            <a:ext cx="3925887" cy="585788"/>
          </a:xfrm>
          <a:custGeom>
            <a:avLst/>
            <a:gdLst>
              <a:gd name="T0" fmla="*/ 0 w 2473"/>
              <a:gd name="T1" fmla="*/ 322 h 369"/>
              <a:gd name="T2" fmla="*/ 627 w 2473"/>
              <a:gd name="T3" fmla="*/ 76 h 369"/>
              <a:gd name="T4" fmla="*/ 1271 w 2473"/>
              <a:gd name="T5" fmla="*/ 356 h 369"/>
              <a:gd name="T6" fmla="*/ 2473 w 247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73" h="369">
                <a:moveTo>
                  <a:pt x="0" y="322"/>
                </a:moveTo>
                <a:cubicBezTo>
                  <a:pt x="105" y="281"/>
                  <a:pt x="415" y="70"/>
                  <a:pt x="627" y="76"/>
                </a:cubicBezTo>
                <a:cubicBezTo>
                  <a:pt x="839" y="82"/>
                  <a:pt x="963" y="369"/>
                  <a:pt x="1271" y="356"/>
                </a:cubicBezTo>
                <a:cubicBezTo>
                  <a:pt x="1579" y="343"/>
                  <a:pt x="2223" y="74"/>
                  <a:pt x="247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716" name="Line 100"/>
          <p:cNvSpPr>
            <a:spLocks noChangeShapeType="1"/>
          </p:cNvSpPr>
          <p:nvPr/>
        </p:nvSpPr>
        <p:spPr bwMode="auto">
          <a:xfrm flipV="1">
            <a:off x="1447800" y="2170113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3731" name="Picture 11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853113"/>
            <a:ext cx="1778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11375" y="2170113"/>
            <a:ext cx="982553" cy="4114800"/>
            <a:chOff x="2111375" y="2170113"/>
            <a:chExt cx="982553" cy="4114800"/>
          </a:xfrm>
        </p:grpSpPr>
        <p:pic>
          <p:nvPicPr>
            <p:cNvPr id="1903707" name="Picture 9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528" y="2607500"/>
              <a:ext cx="787400" cy="14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03718" name="Line 102"/>
            <p:cNvSpPr>
              <a:spLocks noChangeShapeType="1"/>
            </p:cNvSpPr>
            <p:nvPr/>
          </p:nvSpPr>
          <p:spPr bwMode="auto">
            <a:xfrm flipV="1">
              <a:off x="2286000" y="2170113"/>
              <a:ext cx="0" cy="411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3719" name="Arc 103"/>
            <p:cNvSpPr>
              <a:spLocks/>
            </p:cNvSpPr>
            <p:nvPr/>
          </p:nvSpPr>
          <p:spPr bwMode="auto">
            <a:xfrm>
              <a:off x="2111375" y="2332038"/>
              <a:ext cx="365125" cy="182562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3739" name="Picture 12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75" y="5853113"/>
              <a:ext cx="133350" cy="14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03740" name="Line 124"/>
            <p:cNvSpPr>
              <a:spLocks noChangeShapeType="1"/>
            </p:cNvSpPr>
            <p:nvPr/>
          </p:nvSpPr>
          <p:spPr bwMode="auto">
            <a:xfrm>
              <a:off x="2286000" y="5776913"/>
              <a:ext cx="0" cy="1095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03741" name="Picture 1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315075"/>
            <a:ext cx="574833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3722" name="Rectangle 10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1" name="Picture 8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68" y="1931283"/>
            <a:ext cx="175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361" y="1916995"/>
            <a:ext cx="4249365" cy="291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03730" name="Picture 11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551" y="1143000"/>
            <a:ext cx="47021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5" name="Line 114"/>
          <p:cNvSpPr>
            <a:spLocks noChangeShapeType="1"/>
          </p:cNvSpPr>
          <p:nvPr/>
        </p:nvSpPr>
        <p:spPr bwMode="auto">
          <a:xfrm>
            <a:off x="0" y="1866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695334" y="1115568"/>
            <a:ext cx="1948437" cy="475488"/>
            <a:chOff x="5229603" y="649224"/>
            <a:chExt cx="1948437" cy="475488"/>
          </a:xfrm>
        </p:grpSpPr>
        <p:sp>
          <p:nvSpPr>
            <p:cNvPr id="55" name="Rectangle 54"/>
            <p:cNvSpPr/>
            <p:nvPr/>
          </p:nvSpPr>
          <p:spPr bwMode="auto">
            <a:xfrm>
              <a:off x="6803136" y="868680"/>
              <a:ext cx="374904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6306964" y="65122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699686" y="3505200"/>
            <a:ext cx="1784882" cy="1143000"/>
            <a:chOff x="2699686" y="3505200"/>
            <a:chExt cx="1784882" cy="1143000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9686" y="3505200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2" name="Line 121" descr="25%"/>
            <p:cNvSpPr>
              <a:spLocks noChangeShapeType="1"/>
            </p:cNvSpPr>
            <p:nvPr/>
          </p:nvSpPr>
          <p:spPr bwMode="auto">
            <a:xfrm>
              <a:off x="3615888" y="4648200"/>
              <a:ext cx="868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21" descr="25%"/>
            <p:cNvSpPr>
              <a:spLocks noChangeShapeType="1"/>
            </p:cNvSpPr>
            <p:nvPr/>
          </p:nvSpPr>
          <p:spPr bwMode="auto">
            <a:xfrm>
              <a:off x="3059114" y="3758184"/>
              <a:ext cx="557784" cy="8778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Line 99"/>
          <p:cNvSpPr>
            <a:spLocks noChangeShapeType="1"/>
          </p:cNvSpPr>
          <p:nvPr/>
        </p:nvSpPr>
        <p:spPr bwMode="auto">
          <a:xfrm>
            <a:off x="82296" y="1051560"/>
            <a:ext cx="768096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77" y="63500"/>
            <a:ext cx="1416345" cy="26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509655" y="2493093"/>
            <a:ext cx="1558145" cy="477033"/>
            <a:chOff x="7509655" y="2493093"/>
            <a:chExt cx="1558145" cy="47703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9655" y="2493093"/>
              <a:ext cx="1255740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677" y="2736154"/>
              <a:ext cx="672123" cy="233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4" name="Group 112"/>
          <p:cNvGrpSpPr>
            <a:grpSpLocks/>
          </p:cNvGrpSpPr>
          <p:nvPr/>
        </p:nvGrpSpPr>
        <p:grpSpPr bwMode="auto">
          <a:xfrm>
            <a:off x="7835900" y="3903663"/>
            <a:ext cx="1271588" cy="1049337"/>
            <a:chOff x="4936" y="2219"/>
            <a:chExt cx="801" cy="661"/>
          </a:xfrm>
        </p:grpSpPr>
        <p:pic>
          <p:nvPicPr>
            <p:cNvPr id="115" name="Picture 1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2219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6" name="Picture 11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705"/>
              <a:ext cx="60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7" name="Picture 11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412"/>
              <a:ext cx="55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18" name="Picture 11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545"/>
              <a:ext cx="7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810001" y="2203450"/>
            <a:ext cx="3078479" cy="4081463"/>
            <a:chOff x="3810001" y="2203450"/>
            <a:chExt cx="3078479" cy="4081463"/>
          </a:xfrm>
        </p:grpSpPr>
        <p:sp>
          <p:nvSpPr>
            <p:cNvPr id="1903758" name="Line 142"/>
            <p:cNvSpPr>
              <a:spLocks noChangeShapeType="1"/>
            </p:cNvSpPr>
            <p:nvPr/>
          </p:nvSpPr>
          <p:spPr bwMode="auto">
            <a:xfrm flipV="1">
              <a:off x="3810001" y="2239967"/>
              <a:ext cx="838199" cy="404494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3759" name="Line 143"/>
            <p:cNvSpPr>
              <a:spLocks noChangeShapeType="1"/>
            </p:cNvSpPr>
            <p:nvPr/>
          </p:nvSpPr>
          <p:spPr bwMode="auto">
            <a:xfrm flipV="1">
              <a:off x="5334000" y="2203450"/>
              <a:ext cx="1554480" cy="404494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3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3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1903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989" y="926926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50440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03" y="5362575"/>
            <a:ext cx="1227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" name="Oval 1"/>
          <p:cNvSpPr/>
          <p:nvPr/>
        </p:nvSpPr>
        <p:spPr bwMode="auto">
          <a:xfrm rot="5400000">
            <a:off x="2314473" y="2479977"/>
            <a:ext cx="3947205" cy="307514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318220 w 1232620"/>
              <a:gd name="connsiteY0" fmla="*/ 2035479 h 2492679"/>
              <a:gd name="connsiteX1" fmla="*/ 86489 w 1232620"/>
              <a:gd name="connsiteY1" fmla="*/ 0 h 2492679"/>
              <a:gd name="connsiteX2" fmla="*/ 1232620 w 1232620"/>
              <a:gd name="connsiteY2" fmla="*/ 2035479 h 2492679"/>
              <a:gd name="connsiteX3" fmla="*/ 775420 w 1232620"/>
              <a:gd name="connsiteY3" fmla="*/ 2492679 h 2492679"/>
              <a:gd name="connsiteX4" fmla="*/ 318220 w 1232620"/>
              <a:gd name="connsiteY4" fmla="*/ 2035479 h 2492679"/>
              <a:gd name="connsiteX0" fmla="*/ 10258 w 2302521"/>
              <a:gd name="connsiteY0" fmla="*/ 1823180 h 2496822"/>
              <a:gd name="connsiteX1" fmla="*/ 1156390 w 2302521"/>
              <a:gd name="connsiteY1" fmla="*/ 643 h 2496822"/>
              <a:gd name="connsiteX2" fmla="*/ 2302521 w 2302521"/>
              <a:gd name="connsiteY2" fmla="*/ 2036122 h 2496822"/>
              <a:gd name="connsiteX3" fmla="*/ 1845321 w 2302521"/>
              <a:gd name="connsiteY3" fmla="*/ 2493322 h 2496822"/>
              <a:gd name="connsiteX4" fmla="*/ 10258 w 2302521"/>
              <a:gd name="connsiteY4" fmla="*/ 1823180 h 2496822"/>
              <a:gd name="connsiteX0" fmla="*/ 1187160 w 3479423"/>
              <a:gd name="connsiteY0" fmla="*/ 1823224 h 3058175"/>
              <a:gd name="connsiteX1" fmla="*/ 2333292 w 3479423"/>
              <a:gd name="connsiteY1" fmla="*/ 687 h 3058175"/>
              <a:gd name="connsiteX2" fmla="*/ 3479423 w 3479423"/>
              <a:gd name="connsiteY2" fmla="*/ 2036166 h 3058175"/>
              <a:gd name="connsiteX3" fmla="*/ 78607 w 3479423"/>
              <a:gd name="connsiteY3" fmla="*/ 3057037 h 3058175"/>
              <a:gd name="connsiteX4" fmla="*/ 1187160 w 3479423"/>
              <a:gd name="connsiteY4" fmla="*/ 1823224 h 3058175"/>
              <a:gd name="connsiteX0" fmla="*/ 1273167 w 3565430"/>
              <a:gd name="connsiteY0" fmla="*/ 1823224 h 3065050"/>
              <a:gd name="connsiteX1" fmla="*/ 2419299 w 3565430"/>
              <a:gd name="connsiteY1" fmla="*/ 687 h 3065050"/>
              <a:gd name="connsiteX2" fmla="*/ 3565430 w 3565430"/>
              <a:gd name="connsiteY2" fmla="*/ 2036166 h 3065050"/>
              <a:gd name="connsiteX3" fmla="*/ 164614 w 3565430"/>
              <a:gd name="connsiteY3" fmla="*/ 3057037 h 3065050"/>
              <a:gd name="connsiteX4" fmla="*/ 609289 w 3565430"/>
              <a:gd name="connsiteY4" fmla="*/ 2476100 h 3065050"/>
              <a:gd name="connsiteX5" fmla="*/ 1273167 w 3565430"/>
              <a:gd name="connsiteY5" fmla="*/ 1823224 h 3065050"/>
              <a:gd name="connsiteX0" fmla="*/ 1409332 w 3701595"/>
              <a:gd name="connsiteY0" fmla="*/ 1823121 h 3061624"/>
              <a:gd name="connsiteX1" fmla="*/ 2555464 w 3701595"/>
              <a:gd name="connsiteY1" fmla="*/ 584 h 3061624"/>
              <a:gd name="connsiteX2" fmla="*/ 3701595 w 3701595"/>
              <a:gd name="connsiteY2" fmla="*/ 2036063 h 3061624"/>
              <a:gd name="connsiteX3" fmla="*/ 300779 w 3701595"/>
              <a:gd name="connsiteY3" fmla="*/ 3056934 h 3061624"/>
              <a:gd name="connsiteX4" fmla="*/ 294517 w 3701595"/>
              <a:gd name="connsiteY4" fmla="*/ 1586649 h 3061624"/>
              <a:gd name="connsiteX5" fmla="*/ 1409332 w 3701595"/>
              <a:gd name="connsiteY5" fmla="*/ 1823121 h 3061624"/>
              <a:gd name="connsiteX0" fmla="*/ 1409332 w 3701595"/>
              <a:gd name="connsiteY0" fmla="*/ 1823180 h 3061683"/>
              <a:gd name="connsiteX1" fmla="*/ 2555464 w 3701595"/>
              <a:gd name="connsiteY1" fmla="*/ 643 h 3061683"/>
              <a:gd name="connsiteX2" fmla="*/ 3701595 w 3701595"/>
              <a:gd name="connsiteY2" fmla="*/ 2036122 h 3061683"/>
              <a:gd name="connsiteX3" fmla="*/ 300779 w 3701595"/>
              <a:gd name="connsiteY3" fmla="*/ 3056993 h 3061683"/>
              <a:gd name="connsiteX4" fmla="*/ 294517 w 3701595"/>
              <a:gd name="connsiteY4" fmla="*/ 1586708 h 3061683"/>
              <a:gd name="connsiteX5" fmla="*/ 1409332 w 3701595"/>
              <a:gd name="connsiteY5" fmla="*/ 1823180 h 3061683"/>
              <a:gd name="connsiteX0" fmla="*/ 1409332 w 3701595"/>
              <a:gd name="connsiteY0" fmla="*/ 1823180 h 3061683"/>
              <a:gd name="connsiteX1" fmla="*/ 2555464 w 3701595"/>
              <a:gd name="connsiteY1" fmla="*/ 643 h 3061683"/>
              <a:gd name="connsiteX2" fmla="*/ 3701595 w 3701595"/>
              <a:gd name="connsiteY2" fmla="*/ 2036122 h 3061683"/>
              <a:gd name="connsiteX3" fmla="*/ 300779 w 3701595"/>
              <a:gd name="connsiteY3" fmla="*/ 3056993 h 3061683"/>
              <a:gd name="connsiteX4" fmla="*/ 294517 w 3701595"/>
              <a:gd name="connsiteY4" fmla="*/ 1586708 h 3061683"/>
              <a:gd name="connsiteX5" fmla="*/ 1409332 w 3701595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361861 w 3654124"/>
              <a:gd name="connsiteY0" fmla="*/ 1823180 h 3061683"/>
              <a:gd name="connsiteX1" fmla="*/ 2507993 w 3654124"/>
              <a:gd name="connsiteY1" fmla="*/ 643 h 3061683"/>
              <a:gd name="connsiteX2" fmla="*/ 3654124 w 3654124"/>
              <a:gd name="connsiteY2" fmla="*/ 2036122 h 3061683"/>
              <a:gd name="connsiteX3" fmla="*/ 253308 w 3654124"/>
              <a:gd name="connsiteY3" fmla="*/ 3056993 h 3061683"/>
              <a:gd name="connsiteX4" fmla="*/ 247046 w 3654124"/>
              <a:gd name="connsiteY4" fmla="*/ 1586708 h 3061683"/>
              <a:gd name="connsiteX5" fmla="*/ 1361861 w 3654124"/>
              <a:gd name="connsiteY5" fmla="*/ 1823180 h 3061683"/>
              <a:gd name="connsiteX0" fmla="*/ 1114815 w 3407078"/>
              <a:gd name="connsiteY0" fmla="*/ 1823180 h 3061683"/>
              <a:gd name="connsiteX1" fmla="*/ 2260947 w 3407078"/>
              <a:gd name="connsiteY1" fmla="*/ 643 h 3061683"/>
              <a:gd name="connsiteX2" fmla="*/ 3407078 w 3407078"/>
              <a:gd name="connsiteY2" fmla="*/ 2036122 h 3061683"/>
              <a:gd name="connsiteX3" fmla="*/ 6262 w 3407078"/>
              <a:gd name="connsiteY3" fmla="*/ 3056993 h 3061683"/>
              <a:gd name="connsiteX4" fmla="*/ 0 w 3407078"/>
              <a:gd name="connsiteY4" fmla="*/ 1586708 h 3061683"/>
              <a:gd name="connsiteX5" fmla="*/ 1114815 w 3407078"/>
              <a:gd name="connsiteY5" fmla="*/ 1823180 h 3061683"/>
              <a:gd name="connsiteX0" fmla="*/ 1114815 w 3407078"/>
              <a:gd name="connsiteY0" fmla="*/ 1823180 h 3056993"/>
              <a:gd name="connsiteX1" fmla="*/ 2260947 w 3407078"/>
              <a:gd name="connsiteY1" fmla="*/ 643 h 3056993"/>
              <a:gd name="connsiteX2" fmla="*/ 3407078 w 3407078"/>
              <a:gd name="connsiteY2" fmla="*/ 2036122 h 3056993"/>
              <a:gd name="connsiteX3" fmla="*/ 6262 w 3407078"/>
              <a:gd name="connsiteY3" fmla="*/ 3056993 h 3056993"/>
              <a:gd name="connsiteX4" fmla="*/ 0 w 3407078"/>
              <a:gd name="connsiteY4" fmla="*/ 1586708 h 3056993"/>
              <a:gd name="connsiteX5" fmla="*/ 1114815 w 3407078"/>
              <a:gd name="connsiteY5" fmla="*/ 1823180 h 3056993"/>
              <a:gd name="connsiteX0" fmla="*/ 1114815 w 3958223"/>
              <a:gd name="connsiteY0" fmla="*/ 1839419 h 3133736"/>
              <a:gd name="connsiteX1" fmla="*/ 2260947 w 3958223"/>
              <a:gd name="connsiteY1" fmla="*/ 16882 h 3133736"/>
              <a:gd name="connsiteX2" fmla="*/ 3958223 w 3958223"/>
              <a:gd name="connsiteY2" fmla="*/ 3029391 h 3133736"/>
              <a:gd name="connsiteX3" fmla="*/ 6262 w 3958223"/>
              <a:gd name="connsiteY3" fmla="*/ 3073232 h 3133736"/>
              <a:gd name="connsiteX4" fmla="*/ 0 w 3958223"/>
              <a:gd name="connsiteY4" fmla="*/ 1602947 h 3133736"/>
              <a:gd name="connsiteX5" fmla="*/ 1114815 w 3958223"/>
              <a:gd name="connsiteY5" fmla="*/ 1839419 h 3133736"/>
              <a:gd name="connsiteX0" fmla="*/ 1114815 w 3958223"/>
              <a:gd name="connsiteY0" fmla="*/ 1839419 h 3133736"/>
              <a:gd name="connsiteX1" fmla="*/ 2260947 w 3958223"/>
              <a:gd name="connsiteY1" fmla="*/ 16882 h 3133736"/>
              <a:gd name="connsiteX2" fmla="*/ 3958223 w 3958223"/>
              <a:gd name="connsiteY2" fmla="*/ 3029391 h 3133736"/>
              <a:gd name="connsiteX3" fmla="*/ 6262 w 3958223"/>
              <a:gd name="connsiteY3" fmla="*/ 3073232 h 3133736"/>
              <a:gd name="connsiteX4" fmla="*/ 0 w 3958223"/>
              <a:gd name="connsiteY4" fmla="*/ 1602947 h 3133736"/>
              <a:gd name="connsiteX5" fmla="*/ 1114815 w 3958223"/>
              <a:gd name="connsiteY5" fmla="*/ 1839419 h 3133736"/>
              <a:gd name="connsiteX0" fmla="*/ 1114815 w 3958223"/>
              <a:gd name="connsiteY0" fmla="*/ 1839419 h 3073232"/>
              <a:gd name="connsiteX1" fmla="*/ 2260947 w 3958223"/>
              <a:gd name="connsiteY1" fmla="*/ 16882 h 3073232"/>
              <a:gd name="connsiteX2" fmla="*/ 3958223 w 3958223"/>
              <a:gd name="connsiteY2" fmla="*/ 3029391 h 3073232"/>
              <a:gd name="connsiteX3" fmla="*/ 6262 w 3958223"/>
              <a:gd name="connsiteY3" fmla="*/ 3073232 h 3073232"/>
              <a:gd name="connsiteX4" fmla="*/ 0 w 3958223"/>
              <a:gd name="connsiteY4" fmla="*/ 1602947 h 3073232"/>
              <a:gd name="connsiteX5" fmla="*/ 1114815 w 3958223"/>
              <a:gd name="connsiteY5" fmla="*/ 1839419 h 3073232"/>
              <a:gd name="connsiteX0" fmla="*/ 1114815 w 3958223"/>
              <a:gd name="connsiteY0" fmla="*/ 1840066 h 3073879"/>
              <a:gd name="connsiteX1" fmla="*/ 2260947 w 3958223"/>
              <a:gd name="connsiteY1" fmla="*/ 17529 h 3073879"/>
              <a:gd name="connsiteX2" fmla="*/ 3958223 w 3958223"/>
              <a:gd name="connsiteY2" fmla="*/ 3055090 h 3073879"/>
              <a:gd name="connsiteX3" fmla="*/ 6262 w 3958223"/>
              <a:gd name="connsiteY3" fmla="*/ 3073879 h 3073879"/>
              <a:gd name="connsiteX4" fmla="*/ 0 w 3958223"/>
              <a:gd name="connsiteY4" fmla="*/ 1603594 h 3073879"/>
              <a:gd name="connsiteX5" fmla="*/ 1114815 w 3958223"/>
              <a:gd name="connsiteY5" fmla="*/ 1840066 h 3073879"/>
              <a:gd name="connsiteX0" fmla="*/ 1114815 w 3958223"/>
              <a:gd name="connsiteY0" fmla="*/ 1840066 h 3073879"/>
              <a:gd name="connsiteX1" fmla="*/ 2260947 w 3958223"/>
              <a:gd name="connsiteY1" fmla="*/ 17529 h 3073879"/>
              <a:gd name="connsiteX2" fmla="*/ 3958223 w 3958223"/>
              <a:gd name="connsiteY2" fmla="*/ 3055090 h 3073879"/>
              <a:gd name="connsiteX3" fmla="*/ 6262 w 3958223"/>
              <a:gd name="connsiteY3" fmla="*/ 3073879 h 3073879"/>
              <a:gd name="connsiteX4" fmla="*/ 0 w 3958223"/>
              <a:gd name="connsiteY4" fmla="*/ 1603594 h 3073879"/>
              <a:gd name="connsiteX5" fmla="*/ 1114815 w 3958223"/>
              <a:gd name="connsiteY5" fmla="*/ 1840066 h 3073879"/>
              <a:gd name="connsiteX0" fmla="*/ 1114815 w 4171347"/>
              <a:gd name="connsiteY0" fmla="*/ 1840066 h 3073879"/>
              <a:gd name="connsiteX1" fmla="*/ 2260947 w 4171347"/>
              <a:gd name="connsiteY1" fmla="*/ 17529 h 3073879"/>
              <a:gd name="connsiteX2" fmla="*/ 3494761 w 4171347"/>
              <a:gd name="connsiteY2" fmla="*/ 1904220 h 3073879"/>
              <a:gd name="connsiteX3" fmla="*/ 3958223 w 4171347"/>
              <a:gd name="connsiteY3" fmla="*/ 3055090 h 3073879"/>
              <a:gd name="connsiteX4" fmla="*/ 6262 w 4171347"/>
              <a:gd name="connsiteY4" fmla="*/ 3073879 h 3073879"/>
              <a:gd name="connsiteX5" fmla="*/ 0 w 4171347"/>
              <a:gd name="connsiteY5" fmla="*/ 1603594 h 3073879"/>
              <a:gd name="connsiteX6" fmla="*/ 1114815 w 4171347"/>
              <a:gd name="connsiteY6" fmla="*/ 1840066 h 3073879"/>
              <a:gd name="connsiteX0" fmla="*/ 1114815 w 4301270"/>
              <a:gd name="connsiteY0" fmla="*/ 1822538 h 3056351"/>
              <a:gd name="connsiteX1" fmla="*/ 2260947 w 4301270"/>
              <a:gd name="connsiteY1" fmla="*/ 1 h 3056351"/>
              <a:gd name="connsiteX2" fmla="*/ 3983276 w 4301270"/>
              <a:gd name="connsiteY2" fmla="*/ 1824062 h 3056351"/>
              <a:gd name="connsiteX3" fmla="*/ 3958223 w 4301270"/>
              <a:gd name="connsiteY3" fmla="*/ 3037562 h 3056351"/>
              <a:gd name="connsiteX4" fmla="*/ 6262 w 4301270"/>
              <a:gd name="connsiteY4" fmla="*/ 3056351 h 3056351"/>
              <a:gd name="connsiteX5" fmla="*/ 0 w 4301270"/>
              <a:gd name="connsiteY5" fmla="*/ 1586066 h 3056351"/>
              <a:gd name="connsiteX6" fmla="*/ 1114815 w 4301270"/>
              <a:gd name="connsiteY6" fmla="*/ 1822538 h 3056351"/>
              <a:gd name="connsiteX0" fmla="*/ 1114815 w 4301270"/>
              <a:gd name="connsiteY0" fmla="*/ 1822538 h 3056351"/>
              <a:gd name="connsiteX1" fmla="*/ 2260947 w 4301270"/>
              <a:gd name="connsiteY1" fmla="*/ 1 h 3056351"/>
              <a:gd name="connsiteX2" fmla="*/ 3983276 w 4301270"/>
              <a:gd name="connsiteY2" fmla="*/ 1824062 h 3056351"/>
              <a:gd name="connsiteX3" fmla="*/ 3958223 w 4301270"/>
              <a:gd name="connsiteY3" fmla="*/ 3037562 h 3056351"/>
              <a:gd name="connsiteX4" fmla="*/ 6262 w 4301270"/>
              <a:gd name="connsiteY4" fmla="*/ 3056351 h 3056351"/>
              <a:gd name="connsiteX5" fmla="*/ 0 w 4301270"/>
              <a:gd name="connsiteY5" fmla="*/ 1586066 h 3056351"/>
              <a:gd name="connsiteX6" fmla="*/ 1114815 w 4301270"/>
              <a:gd name="connsiteY6" fmla="*/ 1822538 h 3056351"/>
              <a:gd name="connsiteX0" fmla="*/ 1114815 w 4216399"/>
              <a:gd name="connsiteY0" fmla="*/ 1822538 h 3056351"/>
              <a:gd name="connsiteX1" fmla="*/ 2260947 w 4216399"/>
              <a:gd name="connsiteY1" fmla="*/ 1 h 3056351"/>
              <a:gd name="connsiteX2" fmla="*/ 3983276 w 4216399"/>
              <a:gd name="connsiteY2" fmla="*/ 1824062 h 3056351"/>
              <a:gd name="connsiteX3" fmla="*/ 3958223 w 4216399"/>
              <a:gd name="connsiteY3" fmla="*/ 3037562 h 3056351"/>
              <a:gd name="connsiteX4" fmla="*/ 6262 w 4216399"/>
              <a:gd name="connsiteY4" fmla="*/ 3056351 h 3056351"/>
              <a:gd name="connsiteX5" fmla="*/ 0 w 4216399"/>
              <a:gd name="connsiteY5" fmla="*/ 1586066 h 3056351"/>
              <a:gd name="connsiteX6" fmla="*/ 1114815 w 4216399"/>
              <a:gd name="connsiteY6" fmla="*/ 1822538 h 3056351"/>
              <a:gd name="connsiteX0" fmla="*/ 1114815 w 4216399"/>
              <a:gd name="connsiteY0" fmla="*/ 1822538 h 3056351"/>
              <a:gd name="connsiteX1" fmla="*/ 2260947 w 4216399"/>
              <a:gd name="connsiteY1" fmla="*/ 1 h 3056351"/>
              <a:gd name="connsiteX2" fmla="*/ 3983276 w 4216399"/>
              <a:gd name="connsiteY2" fmla="*/ 1824062 h 3056351"/>
              <a:gd name="connsiteX3" fmla="*/ 3958223 w 4216399"/>
              <a:gd name="connsiteY3" fmla="*/ 3037562 h 3056351"/>
              <a:gd name="connsiteX4" fmla="*/ 6262 w 4216399"/>
              <a:gd name="connsiteY4" fmla="*/ 3056351 h 3056351"/>
              <a:gd name="connsiteX5" fmla="*/ 0 w 4216399"/>
              <a:gd name="connsiteY5" fmla="*/ 1586066 h 3056351"/>
              <a:gd name="connsiteX6" fmla="*/ 1114815 w 4216399"/>
              <a:gd name="connsiteY6" fmla="*/ 1822538 h 3056351"/>
              <a:gd name="connsiteX0" fmla="*/ 1114815 w 4216399"/>
              <a:gd name="connsiteY0" fmla="*/ 1835063 h 3068876"/>
              <a:gd name="connsiteX1" fmla="*/ 2348629 w 4216399"/>
              <a:gd name="connsiteY1" fmla="*/ 0 h 3068876"/>
              <a:gd name="connsiteX2" fmla="*/ 3983276 w 4216399"/>
              <a:gd name="connsiteY2" fmla="*/ 1836587 h 3068876"/>
              <a:gd name="connsiteX3" fmla="*/ 3958223 w 4216399"/>
              <a:gd name="connsiteY3" fmla="*/ 3050087 h 3068876"/>
              <a:gd name="connsiteX4" fmla="*/ 6262 w 4216399"/>
              <a:gd name="connsiteY4" fmla="*/ 3068876 h 3068876"/>
              <a:gd name="connsiteX5" fmla="*/ 0 w 4216399"/>
              <a:gd name="connsiteY5" fmla="*/ 1598591 h 3068876"/>
              <a:gd name="connsiteX6" fmla="*/ 1114815 w 4216399"/>
              <a:gd name="connsiteY6" fmla="*/ 1835063 h 3068876"/>
              <a:gd name="connsiteX0" fmla="*/ 1114815 w 4216399"/>
              <a:gd name="connsiteY0" fmla="*/ 1835063 h 3068876"/>
              <a:gd name="connsiteX1" fmla="*/ 2348629 w 4216399"/>
              <a:gd name="connsiteY1" fmla="*/ 0 h 3068876"/>
              <a:gd name="connsiteX2" fmla="*/ 3983276 w 4216399"/>
              <a:gd name="connsiteY2" fmla="*/ 1836587 h 3068876"/>
              <a:gd name="connsiteX3" fmla="*/ 3958223 w 4216399"/>
              <a:gd name="connsiteY3" fmla="*/ 3050087 h 3068876"/>
              <a:gd name="connsiteX4" fmla="*/ 6262 w 4216399"/>
              <a:gd name="connsiteY4" fmla="*/ 3068876 h 3068876"/>
              <a:gd name="connsiteX5" fmla="*/ 0 w 4216399"/>
              <a:gd name="connsiteY5" fmla="*/ 1598591 h 3068876"/>
              <a:gd name="connsiteX6" fmla="*/ 1114815 w 4216399"/>
              <a:gd name="connsiteY6" fmla="*/ 1835063 h 3068876"/>
              <a:gd name="connsiteX0" fmla="*/ 1114815 w 3983276"/>
              <a:gd name="connsiteY0" fmla="*/ 1835063 h 3068876"/>
              <a:gd name="connsiteX1" fmla="*/ 2348629 w 3983276"/>
              <a:gd name="connsiteY1" fmla="*/ 0 h 3068876"/>
              <a:gd name="connsiteX2" fmla="*/ 3983276 w 3983276"/>
              <a:gd name="connsiteY2" fmla="*/ 1836587 h 3068876"/>
              <a:gd name="connsiteX3" fmla="*/ 3958223 w 3983276"/>
              <a:gd name="connsiteY3" fmla="*/ 3050087 h 3068876"/>
              <a:gd name="connsiteX4" fmla="*/ 6262 w 3983276"/>
              <a:gd name="connsiteY4" fmla="*/ 3068876 h 3068876"/>
              <a:gd name="connsiteX5" fmla="*/ 0 w 3983276"/>
              <a:gd name="connsiteY5" fmla="*/ 1598591 h 3068876"/>
              <a:gd name="connsiteX6" fmla="*/ 1114815 w 3983276"/>
              <a:gd name="connsiteY6" fmla="*/ 1835063 h 306887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58223 w 3958224"/>
              <a:gd name="connsiteY3" fmla="*/ 3050107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70831"/>
              <a:gd name="connsiteX1" fmla="*/ 2348629 w 3958224"/>
              <a:gd name="connsiteY1" fmla="*/ 20 h 3070831"/>
              <a:gd name="connsiteX2" fmla="*/ 3958224 w 3958224"/>
              <a:gd name="connsiteY2" fmla="*/ 1874185 h 3070831"/>
              <a:gd name="connsiteX3" fmla="*/ 3945697 w 3958224"/>
              <a:gd name="connsiteY3" fmla="*/ 3062633 h 3070831"/>
              <a:gd name="connsiteX4" fmla="*/ 6262 w 3958224"/>
              <a:gd name="connsiteY4" fmla="*/ 3068896 h 3070831"/>
              <a:gd name="connsiteX5" fmla="*/ 0 w 3958224"/>
              <a:gd name="connsiteY5" fmla="*/ 1598611 h 3070831"/>
              <a:gd name="connsiteX6" fmla="*/ 1114815 w 3958224"/>
              <a:gd name="connsiteY6" fmla="*/ 1835083 h 3070831"/>
              <a:gd name="connsiteX0" fmla="*/ 1114815 w 3958224"/>
              <a:gd name="connsiteY0" fmla="*/ 1835083 h 3070831"/>
              <a:gd name="connsiteX1" fmla="*/ 2348629 w 3958224"/>
              <a:gd name="connsiteY1" fmla="*/ 20 h 3070831"/>
              <a:gd name="connsiteX2" fmla="*/ 3958224 w 3958224"/>
              <a:gd name="connsiteY2" fmla="*/ 1874185 h 3070831"/>
              <a:gd name="connsiteX3" fmla="*/ 3945697 w 3958224"/>
              <a:gd name="connsiteY3" fmla="*/ 3062633 h 3070831"/>
              <a:gd name="connsiteX4" fmla="*/ 6262 w 3958224"/>
              <a:gd name="connsiteY4" fmla="*/ 3068896 h 3070831"/>
              <a:gd name="connsiteX5" fmla="*/ 0 w 3958224"/>
              <a:gd name="connsiteY5" fmla="*/ 1598611 h 3070831"/>
              <a:gd name="connsiteX6" fmla="*/ 1114815 w 3958224"/>
              <a:gd name="connsiteY6" fmla="*/ 1835083 h 3070831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14815 w 3958224"/>
              <a:gd name="connsiteY0" fmla="*/ 1835083 h 3068896"/>
              <a:gd name="connsiteX1" fmla="*/ 2348629 w 3958224"/>
              <a:gd name="connsiteY1" fmla="*/ 20 h 3068896"/>
              <a:gd name="connsiteX2" fmla="*/ 3958224 w 3958224"/>
              <a:gd name="connsiteY2" fmla="*/ 1874185 h 3068896"/>
              <a:gd name="connsiteX3" fmla="*/ 3945697 w 3958224"/>
              <a:gd name="connsiteY3" fmla="*/ 3062633 h 3068896"/>
              <a:gd name="connsiteX4" fmla="*/ 6262 w 3958224"/>
              <a:gd name="connsiteY4" fmla="*/ 3068896 h 3068896"/>
              <a:gd name="connsiteX5" fmla="*/ 0 w 3958224"/>
              <a:gd name="connsiteY5" fmla="*/ 1598611 h 3068896"/>
              <a:gd name="connsiteX6" fmla="*/ 1114815 w 3958224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18791 w 3951962"/>
              <a:gd name="connsiteY5" fmla="*/ 1573559 h 3068896"/>
              <a:gd name="connsiteX6" fmla="*/ 1108553 w 3951962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6265 w 3951962"/>
              <a:gd name="connsiteY5" fmla="*/ 1561033 h 3068896"/>
              <a:gd name="connsiteX6" fmla="*/ 1108553 w 3951962"/>
              <a:gd name="connsiteY6" fmla="*/ 1835083 h 3068896"/>
              <a:gd name="connsiteX0" fmla="*/ 1108553 w 3951962"/>
              <a:gd name="connsiteY0" fmla="*/ 1835083 h 3068896"/>
              <a:gd name="connsiteX1" fmla="*/ 2342367 w 3951962"/>
              <a:gd name="connsiteY1" fmla="*/ 20 h 3068896"/>
              <a:gd name="connsiteX2" fmla="*/ 3951962 w 3951962"/>
              <a:gd name="connsiteY2" fmla="*/ 1874185 h 3068896"/>
              <a:gd name="connsiteX3" fmla="*/ 3939435 w 3951962"/>
              <a:gd name="connsiteY3" fmla="*/ 3062633 h 3068896"/>
              <a:gd name="connsiteX4" fmla="*/ 0 w 3951962"/>
              <a:gd name="connsiteY4" fmla="*/ 3068896 h 3068896"/>
              <a:gd name="connsiteX5" fmla="*/ 6265 w 3951962"/>
              <a:gd name="connsiteY5" fmla="*/ 1561033 h 3068896"/>
              <a:gd name="connsiteX6" fmla="*/ 1108553 w 3951962"/>
              <a:gd name="connsiteY6" fmla="*/ 1835083 h 3068896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83293 w 3951962"/>
              <a:gd name="connsiteY0" fmla="*/ 2061022 h 3069367"/>
              <a:gd name="connsiteX1" fmla="*/ 2342367 w 3951962"/>
              <a:gd name="connsiteY1" fmla="*/ 491 h 3069367"/>
              <a:gd name="connsiteX2" fmla="*/ 3951962 w 3951962"/>
              <a:gd name="connsiteY2" fmla="*/ 1874656 h 3069367"/>
              <a:gd name="connsiteX3" fmla="*/ 3939435 w 3951962"/>
              <a:gd name="connsiteY3" fmla="*/ 3063104 h 3069367"/>
              <a:gd name="connsiteX4" fmla="*/ 0 w 3951962"/>
              <a:gd name="connsiteY4" fmla="*/ 3069367 h 3069367"/>
              <a:gd name="connsiteX5" fmla="*/ 6265 w 3951962"/>
              <a:gd name="connsiteY5" fmla="*/ 1561504 h 3069367"/>
              <a:gd name="connsiteX6" fmla="*/ 983293 w 3951962"/>
              <a:gd name="connsiteY6" fmla="*/ 2061022 h 3069367"/>
              <a:gd name="connsiteX0" fmla="*/ 945715 w 3951962"/>
              <a:gd name="connsiteY0" fmla="*/ 2023269 h 3069192"/>
              <a:gd name="connsiteX1" fmla="*/ 2342367 w 3951962"/>
              <a:gd name="connsiteY1" fmla="*/ 316 h 3069192"/>
              <a:gd name="connsiteX2" fmla="*/ 3951962 w 3951962"/>
              <a:gd name="connsiteY2" fmla="*/ 1874481 h 3069192"/>
              <a:gd name="connsiteX3" fmla="*/ 3939435 w 3951962"/>
              <a:gd name="connsiteY3" fmla="*/ 3062929 h 3069192"/>
              <a:gd name="connsiteX4" fmla="*/ 0 w 3951962"/>
              <a:gd name="connsiteY4" fmla="*/ 3069192 h 3069192"/>
              <a:gd name="connsiteX5" fmla="*/ 6265 w 3951962"/>
              <a:gd name="connsiteY5" fmla="*/ 1561329 h 3069192"/>
              <a:gd name="connsiteX6" fmla="*/ 945715 w 3951962"/>
              <a:gd name="connsiteY6" fmla="*/ 2023269 h 3069192"/>
              <a:gd name="connsiteX0" fmla="*/ 945715 w 3951962"/>
              <a:gd name="connsiteY0" fmla="*/ 2010746 h 3056669"/>
              <a:gd name="connsiteX1" fmla="*/ 2304789 w 3951962"/>
              <a:gd name="connsiteY1" fmla="*/ 319 h 3056669"/>
              <a:gd name="connsiteX2" fmla="*/ 3951962 w 3951962"/>
              <a:gd name="connsiteY2" fmla="*/ 1861958 h 3056669"/>
              <a:gd name="connsiteX3" fmla="*/ 3939435 w 3951962"/>
              <a:gd name="connsiteY3" fmla="*/ 3050406 h 3056669"/>
              <a:gd name="connsiteX4" fmla="*/ 0 w 3951962"/>
              <a:gd name="connsiteY4" fmla="*/ 3056669 h 3056669"/>
              <a:gd name="connsiteX5" fmla="*/ 6265 w 3951962"/>
              <a:gd name="connsiteY5" fmla="*/ 1548806 h 3056669"/>
              <a:gd name="connsiteX6" fmla="*/ 945715 w 3951962"/>
              <a:gd name="connsiteY6" fmla="*/ 2010746 h 3056669"/>
              <a:gd name="connsiteX0" fmla="*/ 945715 w 3951962"/>
              <a:gd name="connsiteY0" fmla="*/ 2010746 h 3056669"/>
              <a:gd name="connsiteX1" fmla="*/ 2304789 w 3951962"/>
              <a:gd name="connsiteY1" fmla="*/ 319 h 3056669"/>
              <a:gd name="connsiteX2" fmla="*/ 3951962 w 3951962"/>
              <a:gd name="connsiteY2" fmla="*/ 1861958 h 3056669"/>
              <a:gd name="connsiteX3" fmla="*/ 3939435 w 3951962"/>
              <a:gd name="connsiteY3" fmla="*/ 3050406 h 3056669"/>
              <a:gd name="connsiteX4" fmla="*/ 0 w 3951962"/>
              <a:gd name="connsiteY4" fmla="*/ 3056669 h 3056669"/>
              <a:gd name="connsiteX5" fmla="*/ 6265 w 3951962"/>
              <a:gd name="connsiteY5" fmla="*/ 1548806 h 3056669"/>
              <a:gd name="connsiteX6" fmla="*/ 945715 w 3951962"/>
              <a:gd name="connsiteY6" fmla="*/ 2010746 h 3056669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1771 h 3057694"/>
              <a:gd name="connsiteX1" fmla="*/ 2304789 w 3951962"/>
              <a:gd name="connsiteY1" fmla="*/ 1344 h 3057694"/>
              <a:gd name="connsiteX2" fmla="*/ 3951962 w 3951962"/>
              <a:gd name="connsiteY2" fmla="*/ 1862983 h 3057694"/>
              <a:gd name="connsiteX3" fmla="*/ 3939435 w 3951962"/>
              <a:gd name="connsiteY3" fmla="*/ 3051431 h 3057694"/>
              <a:gd name="connsiteX4" fmla="*/ 0 w 3951962"/>
              <a:gd name="connsiteY4" fmla="*/ 3057694 h 3057694"/>
              <a:gd name="connsiteX5" fmla="*/ 6265 w 3951962"/>
              <a:gd name="connsiteY5" fmla="*/ 1549831 h 3057694"/>
              <a:gd name="connsiteX6" fmla="*/ 945715 w 3951962"/>
              <a:gd name="connsiteY6" fmla="*/ 2011771 h 3057694"/>
              <a:gd name="connsiteX0" fmla="*/ 945715 w 3951962"/>
              <a:gd name="connsiteY0" fmla="*/ 2012163 h 3058086"/>
              <a:gd name="connsiteX1" fmla="*/ 2304789 w 3951962"/>
              <a:gd name="connsiteY1" fmla="*/ 1736 h 3058086"/>
              <a:gd name="connsiteX2" fmla="*/ 3951962 w 3951962"/>
              <a:gd name="connsiteY2" fmla="*/ 1863375 h 3058086"/>
              <a:gd name="connsiteX3" fmla="*/ 3939435 w 3951962"/>
              <a:gd name="connsiteY3" fmla="*/ 3051823 h 3058086"/>
              <a:gd name="connsiteX4" fmla="*/ 0 w 3951962"/>
              <a:gd name="connsiteY4" fmla="*/ 3058086 h 3058086"/>
              <a:gd name="connsiteX5" fmla="*/ 6265 w 3951962"/>
              <a:gd name="connsiteY5" fmla="*/ 1550223 h 3058086"/>
              <a:gd name="connsiteX6" fmla="*/ 945715 w 3951962"/>
              <a:gd name="connsiteY6" fmla="*/ 2012163 h 3058086"/>
              <a:gd name="connsiteX0" fmla="*/ 945715 w 3951962"/>
              <a:gd name="connsiteY0" fmla="*/ 2024674 h 3070597"/>
              <a:gd name="connsiteX1" fmla="*/ 2304789 w 3951962"/>
              <a:gd name="connsiteY1" fmla="*/ 1721 h 3070597"/>
              <a:gd name="connsiteX2" fmla="*/ 3951962 w 3951962"/>
              <a:gd name="connsiteY2" fmla="*/ 1875886 h 3070597"/>
              <a:gd name="connsiteX3" fmla="*/ 3939435 w 3951962"/>
              <a:gd name="connsiteY3" fmla="*/ 3064334 h 3070597"/>
              <a:gd name="connsiteX4" fmla="*/ 0 w 3951962"/>
              <a:gd name="connsiteY4" fmla="*/ 3070597 h 3070597"/>
              <a:gd name="connsiteX5" fmla="*/ 6265 w 3951962"/>
              <a:gd name="connsiteY5" fmla="*/ 1562734 h 3070597"/>
              <a:gd name="connsiteX6" fmla="*/ 945715 w 3951962"/>
              <a:gd name="connsiteY6" fmla="*/ 2024674 h 3070597"/>
              <a:gd name="connsiteX0" fmla="*/ 945715 w 3951962"/>
              <a:gd name="connsiteY0" fmla="*/ 2024674 h 3070597"/>
              <a:gd name="connsiteX1" fmla="*/ 2304789 w 3951962"/>
              <a:gd name="connsiteY1" fmla="*/ 1721 h 3070597"/>
              <a:gd name="connsiteX2" fmla="*/ 3951962 w 3951962"/>
              <a:gd name="connsiteY2" fmla="*/ 1875886 h 3070597"/>
              <a:gd name="connsiteX3" fmla="*/ 3939435 w 3951962"/>
              <a:gd name="connsiteY3" fmla="*/ 3064334 h 3070597"/>
              <a:gd name="connsiteX4" fmla="*/ 0 w 3951962"/>
              <a:gd name="connsiteY4" fmla="*/ 3070597 h 3070597"/>
              <a:gd name="connsiteX5" fmla="*/ 6265 w 3951962"/>
              <a:gd name="connsiteY5" fmla="*/ 1562734 h 3070597"/>
              <a:gd name="connsiteX6" fmla="*/ 945715 w 3951962"/>
              <a:gd name="connsiteY6" fmla="*/ 2024674 h 3070597"/>
              <a:gd name="connsiteX0" fmla="*/ 933189 w 3951962"/>
              <a:gd name="connsiteY0" fmla="*/ 2061023 h 3069368"/>
              <a:gd name="connsiteX1" fmla="*/ 2304789 w 3951962"/>
              <a:gd name="connsiteY1" fmla="*/ 492 h 3069368"/>
              <a:gd name="connsiteX2" fmla="*/ 3951962 w 3951962"/>
              <a:gd name="connsiteY2" fmla="*/ 1874657 h 3069368"/>
              <a:gd name="connsiteX3" fmla="*/ 3939435 w 3951962"/>
              <a:gd name="connsiteY3" fmla="*/ 3063105 h 3069368"/>
              <a:gd name="connsiteX4" fmla="*/ 0 w 3951962"/>
              <a:gd name="connsiteY4" fmla="*/ 3069368 h 3069368"/>
              <a:gd name="connsiteX5" fmla="*/ 6265 w 3951962"/>
              <a:gd name="connsiteY5" fmla="*/ 1561505 h 3069368"/>
              <a:gd name="connsiteX6" fmla="*/ 933189 w 3951962"/>
              <a:gd name="connsiteY6" fmla="*/ 2061023 h 3069368"/>
              <a:gd name="connsiteX0" fmla="*/ 933189 w 3951962"/>
              <a:gd name="connsiteY0" fmla="*/ 2061023 h 3069368"/>
              <a:gd name="connsiteX1" fmla="*/ 2304789 w 3951962"/>
              <a:gd name="connsiteY1" fmla="*/ 492 h 3069368"/>
              <a:gd name="connsiteX2" fmla="*/ 3951962 w 3951962"/>
              <a:gd name="connsiteY2" fmla="*/ 1874657 h 3069368"/>
              <a:gd name="connsiteX3" fmla="*/ 3939435 w 3951962"/>
              <a:gd name="connsiteY3" fmla="*/ 3063105 h 3069368"/>
              <a:gd name="connsiteX4" fmla="*/ 0 w 3951962"/>
              <a:gd name="connsiteY4" fmla="*/ 3069368 h 3069368"/>
              <a:gd name="connsiteX5" fmla="*/ 6265 w 3951962"/>
              <a:gd name="connsiteY5" fmla="*/ 1561505 h 3069368"/>
              <a:gd name="connsiteX6" fmla="*/ 933189 w 3951962"/>
              <a:gd name="connsiteY6" fmla="*/ 2061023 h 3069368"/>
              <a:gd name="connsiteX0" fmla="*/ 820454 w 3951962"/>
              <a:gd name="connsiteY0" fmla="*/ 2136641 h 3069830"/>
              <a:gd name="connsiteX1" fmla="*/ 2304789 w 3951962"/>
              <a:gd name="connsiteY1" fmla="*/ 954 h 3069830"/>
              <a:gd name="connsiteX2" fmla="*/ 3951962 w 3951962"/>
              <a:gd name="connsiteY2" fmla="*/ 1875119 h 3069830"/>
              <a:gd name="connsiteX3" fmla="*/ 3939435 w 3951962"/>
              <a:gd name="connsiteY3" fmla="*/ 3063567 h 3069830"/>
              <a:gd name="connsiteX4" fmla="*/ 0 w 3951962"/>
              <a:gd name="connsiteY4" fmla="*/ 3069830 h 3069830"/>
              <a:gd name="connsiteX5" fmla="*/ 6265 w 3951962"/>
              <a:gd name="connsiteY5" fmla="*/ 1561967 h 3069830"/>
              <a:gd name="connsiteX6" fmla="*/ 820454 w 3951962"/>
              <a:gd name="connsiteY6" fmla="*/ 2136641 h 3069830"/>
              <a:gd name="connsiteX0" fmla="*/ 820454 w 3951962"/>
              <a:gd name="connsiteY0" fmla="*/ 2136641 h 3069830"/>
              <a:gd name="connsiteX1" fmla="*/ 2304789 w 3951962"/>
              <a:gd name="connsiteY1" fmla="*/ 954 h 3069830"/>
              <a:gd name="connsiteX2" fmla="*/ 3951962 w 3951962"/>
              <a:gd name="connsiteY2" fmla="*/ 1875119 h 3069830"/>
              <a:gd name="connsiteX3" fmla="*/ 3939435 w 3951962"/>
              <a:gd name="connsiteY3" fmla="*/ 3063567 h 3069830"/>
              <a:gd name="connsiteX4" fmla="*/ 0 w 3951962"/>
              <a:gd name="connsiteY4" fmla="*/ 3069830 h 3069830"/>
              <a:gd name="connsiteX5" fmla="*/ 6265 w 3951962"/>
              <a:gd name="connsiteY5" fmla="*/ 1561967 h 3069830"/>
              <a:gd name="connsiteX6" fmla="*/ 820454 w 3951962"/>
              <a:gd name="connsiteY6" fmla="*/ 2136641 h 3069830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95194 w 3951962"/>
              <a:gd name="connsiteY0" fmla="*/ 2199766 h 3070324"/>
              <a:gd name="connsiteX1" fmla="*/ 2304789 w 3951962"/>
              <a:gd name="connsiteY1" fmla="*/ 1448 h 3070324"/>
              <a:gd name="connsiteX2" fmla="*/ 3951962 w 3951962"/>
              <a:gd name="connsiteY2" fmla="*/ 1875613 h 3070324"/>
              <a:gd name="connsiteX3" fmla="*/ 3939435 w 3951962"/>
              <a:gd name="connsiteY3" fmla="*/ 3064061 h 3070324"/>
              <a:gd name="connsiteX4" fmla="*/ 0 w 3951962"/>
              <a:gd name="connsiteY4" fmla="*/ 3070324 h 3070324"/>
              <a:gd name="connsiteX5" fmla="*/ 6265 w 3951962"/>
              <a:gd name="connsiteY5" fmla="*/ 1562461 h 3070324"/>
              <a:gd name="connsiteX6" fmla="*/ 695194 w 3951962"/>
              <a:gd name="connsiteY6" fmla="*/ 2199766 h 3070324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4506 h 3070116"/>
              <a:gd name="connsiteX1" fmla="*/ 2304789 w 3951962"/>
              <a:gd name="connsiteY1" fmla="*/ 1240 h 3070116"/>
              <a:gd name="connsiteX2" fmla="*/ 3951962 w 3951962"/>
              <a:gd name="connsiteY2" fmla="*/ 1875405 h 3070116"/>
              <a:gd name="connsiteX3" fmla="*/ 3939435 w 3951962"/>
              <a:gd name="connsiteY3" fmla="*/ 3063853 h 3070116"/>
              <a:gd name="connsiteX4" fmla="*/ 0 w 3951962"/>
              <a:gd name="connsiteY4" fmla="*/ 3070116 h 3070116"/>
              <a:gd name="connsiteX5" fmla="*/ 6265 w 3951962"/>
              <a:gd name="connsiteY5" fmla="*/ 1562253 h 3070116"/>
              <a:gd name="connsiteX6" fmla="*/ 682668 w 3951962"/>
              <a:gd name="connsiteY6" fmla="*/ 2174506 h 3070116"/>
              <a:gd name="connsiteX0" fmla="*/ 682668 w 3951962"/>
              <a:gd name="connsiteY0" fmla="*/ 2175297 h 3070907"/>
              <a:gd name="connsiteX1" fmla="*/ 2304789 w 3951962"/>
              <a:gd name="connsiteY1" fmla="*/ 2031 h 3070907"/>
              <a:gd name="connsiteX2" fmla="*/ 3951962 w 3951962"/>
              <a:gd name="connsiteY2" fmla="*/ 1876196 h 3070907"/>
              <a:gd name="connsiteX3" fmla="*/ 3939435 w 3951962"/>
              <a:gd name="connsiteY3" fmla="*/ 3064644 h 3070907"/>
              <a:gd name="connsiteX4" fmla="*/ 0 w 3951962"/>
              <a:gd name="connsiteY4" fmla="*/ 3070907 h 3070907"/>
              <a:gd name="connsiteX5" fmla="*/ 6265 w 3951962"/>
              <a:gd name="connsiteY5" fmla="*/ 1563044 h 3070907"/>
              <a:gd name="connsiteX6" fmla="*/ 682668 w 3951962"/>
              <a:gd name="connsiteY6" fmla="*/ 2175297 h 3070907"/>
              <a:gd name="connsiteX0" fmla="*/ 682668 w 3964490"/>
              <a:gd name="connsiteY0" fmla="*/ 2174740 h 3070350"/>
              <a:gd name="connsiteX1" fmla="*/ 2304789 w 3964490"/>
              <a:gd name="connsiteY1" fmla="*/ 1474 h 3070350"/>
              <a:gd name="connsiteX2" fmla="*/ 3964490 w 3964490"/>
              <a:gd name="connsiteY2" fmla="*/ 1850587 h 3070350"/>
              <a:gd name="connsiteX3" fmla="*/ 3939435 w 3964490"/>
              <a:gd name="connsiteY3" fmla="*/ 3064087 h 3070350"/>
              <a:gd name="connsiteX4" fmla="*/ 0 w 3964490"/>
              <a:gd name="connsiteY4" fmla="*/ 3070350 h 3070350"/>
              <a:gd name="connsiteX5" fmla="*/ 6265 w 3964490"/>
              <a:gd name="connsiteY5" fmla="*/ 1562487 h 3070350"/>
              <a:gd name="connsiteX6" fmla="*/ 682668 w 3964490"/>
              <a:gd name="connsiteY6" fmla="*/ 2174740 h 3070350"/>
              <a:gd name="connsiteX0" fmla="*/ 682668 w 3964490"/>
              <a:gd name="connsiteY0" fmla="*/ 2174864 h 3070474"/>
              <a:gd name="connsiteX1" fmla="*/ 2304789 w 3964490"/>
              <a:gd name="connsiteY1" fmla="*/ 1598 h 3070474"/>
              <a:gd name="connsiteX2" fmla="*/ 3964490 w 3964490"/>
              <a:gd name="connsiteY2" fmla="*/ 1838185 h 3070474"/>
              <a:gd name="connsiteX3" fmla="*/ 3939435 w 3964490"/>
              <a:gd name="connsiteY3" fmla="*/ 3064211 h 3070474"/>
              <a:gd name="connsiteX4" fmla="*/ 0 w 3964490"/>
              <a:gd name="connsiteY4" fmla="*/ 3070474 h 3070474"/>
              <a:gd name="connsiteX5" fmla="*/ 6265 w 3964490"/>
              <a:gd name="connsiteY5" fmla="*/ 1562611 h 3070474"/>
              <a:gd name="connsiteX6" fmla="*/ 682668 w 3964490"/>
              <a:gd name="connsiteY6" fmla="*/ 2174864 h 3070474"/>
              <a:gd name="connsiteX0" fmla="*/ 682668 w 3940941"/>
              <a:gd name="connsiteY0" fmla="*/ 2174864 h 3070474"/>
              <a:gd name="connsiteX1" fmla="*/ 2304789 w 3940941"/>
              <a:gd name="connsiteY1" fmla="*/ 1598 h 3070474"/>
              <a:gd name="connsiteX2" fmla="*/ 3939438 w 3940941"/>
              <a:gd name="connsiteY2" fmla="*/ 1838185 h 3070474"/>
              <a:gd name="connsiteX3" fmla="*/ 3939435 w 3940941"/>
              <a:gd name="connsiteY3" fmla="*/ 3064211 h 3070474"/>
              <a:gd name="connsiteX4" fmla="*/ 0 w 3940941"/>
              <a:gd name="connsiteY4" fmla="*/ 3070474 h 3070474"/>
              <a:gd name="connsiteX5" fmla="*/ 6265 w 3940941"/>
              <a:gd name="connsiteY5" fmla="*/ 1562611 h 3070474"/>
              <a:gd name="connsiteX6" fmla="*/ 682668 w 3940941"/>
              <a:gd name="connsiteY6" fmla="*/ 2174864 h 3070474"/>
              <a:gd name="connsiteX0" fmla="*/ 682668 w 3940941"/>
              <a:gd name="connsiteY0" fmla="*/ 2174892 h 3070502"/>
              <a:gd name="connsiteX1" fmla="*/ 2304789 w 3940941"/>
              <a:gd name="connsiteY1" fmla="*/ 1626 h 3070502"/>
              <a:gd name="connsiteX2" fmla="*/ 3939438 w 3940941"/>
              <a:gd name="connsiteY2" fmla="*/ 1838213 h 3070502"/>
              <a:gd name="connsiteX3" fmla="*/ 3939435 w 3940941"/>
              <a:gd name="connsiteY3" fmla="*/ 3064239 h 3070502"/>
              <a:gd name="connsiteX4" fmla="*/ 0 w 3940941"/>
              <a:gd name="connsiteY4" fmla="*/ 3070502 h 3070502"/>
              <a:gd name="connsiteX5" fmla="*/ 6265 w 3940941"/>
              <a:gd name="connsiteY5" fmla="*/ 1562639 h 3070502"/>
              <a:gd name="connsiteX6" fmla="*/ 682668 w 3940941"/>
              <a:gd name="connsiteY6" fmla="*/ 2174892 h 3070502"/>
              <a:gd name="connsiteX0" fmla="*/ 682668 w 3965014"/>
              <a:gd name="connsiteY0" fmla="*/ 2174892 h 3070502"/>
              <a:gd name="connsiteX1" fmla="*/ 2304789 w 3965014"/>
              <a:gd name="connsiteY1" fmla="*/ 1626 h 3070502"/>
              <a:gd name="connsiteX2" fmla="*/ 3939438 w 3965014"/>
              <a:gd name="connsiteY2" fmla="*/ 1838213 h 3070502"/>
              <a:gd name="connsiteX3" fmla="*/ 3964489 w 3965014"/>
              <a:gd name="connsiteY3" fmla="*/ 3064239 h 3070502"/>
              <a:gd name="connsiteX4" fmla="*/ 0 w 3965014"/>
              <a:gd name="connsiteY4" fmla="*/ 3070502 h 3070502"/>
              <a:gd name="connsiteX5" fmla="*/ 6265 w 3965014"/>
              <a:gd name="connsiteY5" fmla="*/ 1562639 h 3070502"/>
              <a:gd name="connsiteX6" fmla="*/ 682668 w 3965014"/>
              <a:gd name="connsiteY6" fmla="*/ 2174892 h 3070502"/>
              <a:gd name="connsiteX0" fmla="*/ 682668 w 3965266"/>
              <a:gd name="connsiteY0" fmla="*/ 2174527 h 3070137"/>
              <a:gd name="connsiteX1" fmla="*/ 2304789 w 3965266"/>
              <a:gd name="connsiteY1" fmla="*/ 1261 h 3070137"/>
              <a:gd name="connsiteX2" fmla="*/ 3951964 w 3965266"/>
              <a:gd name="connsiteY2" fmla="*/ 1875426 h 3070137"/>
              <a:gd name="connsiteX3" fmla="*/ 3964489 w 3965266"/>
              <a:gd name="connsiteY3" fmla="*/ 3063874 h 3070137"/>
              <a:gd name="connsiteX4" fmla="*/ 0 w 3965266"/>
              <a:gd name="connsiteY4" fmla="*/ 3070137 h 3070137"/>
              <a:gd name="connsiteX5" fmla="*/ 6265 w 3965266"/>
              <a:gd name="connsiteY5" fmla="*/ 1562274 h 3070137"/>
              <a:gd name="connsiteX6" fmla="*/ 682668 w 3965266"/>
              <a:gd name="connsiteY6" fmla="*/ 2174527 h 3070137"/>
              <a:gd name="connsiteX0" fmla="*/ 682668 w 3965266"/>
              <a:gd name="connsiteY0" fmla="*/ 2174417 h 3070027"/>
              <a:gd name="connsiteX1" fmla="*/ 2304789 w 3965266"/>
              <a:gd name="connsiteY1" fmla="*/ 1151 h 3070027"/>
              <a:gd name="connsiteX2" fmla="*/ 3951966 w 3965266"/>
              <a:gd name="connsiteY2" fmla="*/ 1887842 h 3070027"/>
              <a:gd name="connsiteX3" fmla="*/ 3964489 w 3965266"/>
              <a:gd name="connsiteY3" fmla="*/ 3063764 h 3070027"/>
              <a:gd name="connsiteX4" fmla="*/ 0 w 3965266"/>
              <a:gd name="connsiteY4" fmla="*/ 3070027 h 3070027"/>
              <a:gd name="connsiteX5" fmla="*/ 6265 w 3965266"/>
              <a:gd name="connsiteY5" fmla="*/ 1562164 h 3070027"/>
              <a:gd name="connsiteX6" fmla="*/ 682668 w 3965266"/>
              <a:gd name="connsiteY6" fmla="*/ 2174417 h 3070027"/>
              <a:gd name="connsiteX0" fmla="*/ 682668 w 3977020"/>
              <a:gd name="connsiteY0" fmla="*/ 2174416 h 3070026"/>
              <a:gd name="connsiteX1" fmla="*/ 2304789 w 3977020"/>
              <a:gd name="connsiteY1" fmla="*/ 1150 h 3070026"/>
              <a:gd name="connsiteX2" fmla="*/ 3977020 w 3977020"/>
              <a:gd name="connsiteY2" fmla="*/ 1887841 h 3070026"/>
              <a:gd name="connsiteX3" fmla="*/ 3964489 w 3977020"/>
              <a:gd name="connsiteY3" fmla="*/ 3063763 h 3070026"/>
              <a:gd name="connsiteX4" fmla="*/ 0 w 3977020"/>
              <a:gd name="connsiteY4" fmla="*/ 3070026 h 3070026"/>
              <a:gd name="connsiteX5" fmla="*/ 6265 w 3977020"/>
              <a:gd name="connsiteY5" fmla="*/ 1562163 h 3070026"/>
              <a:gd name="connsiteX6" fmla="*/ 682668 w 3977020"/>
              <a:gd name="connsiteY6" fmla="*/ 2174416 h 3070026"/>
              <a:gd name="connsiteX0" fmla="*/ 682668 w 3965996"/>
              <a:gd name="connsiteY0" fmla="*/ 2174416 h 3070026"/>
              <a:gd name="connsiteX1" fmla="*/ 2304789 w 3965996"/>
              <a:gd name="connsiteY1" fmla="*/ 1150 h 3070026"/>
              <a:gd name="connsiteX2" fmla="*/ 3964494 w 3965996"/>
              <a:gd name="connsiteY2" fmla="*/ 1887841 h 3070026"/>
              <a:gd name="connsiteX3" fmla="*/ 3964489 w 3965996"/>
              <a:gd name="connsiteY3" fmla="*/ 3063763 h 3070026"/>
              <a:gd name="connsiteX4" fmla="*/ 0 w 3965996"/>
              <a:gd name="connsiteY4" fmla="*/ 3070026 h 3070026"/>
              <a:gd name="connsiteX5" fmla="*/ 6265 w 3965996"/>
              <a:gd name="connsiteY5" fmla="*/ 1562163 h 3070026"/>
              <a:gd name="connsiteX6" fmla="*/ 682668 w 3965996"/>
              <a:gd name="connsiteY6" fmla="*/ 2174416 h 3070026"/>
              <a:gd name="connsiteX0" fmla="*/ 682668 w 3965996"/>
              <a:gd name="connsiteY0" fmla="*/ 2174425 h 3070035"/>
              <a:gd name="connsiteX1" fmla="*/ 2304789 w 3965996"/>
              <a:gd name="connsiteY1" fmla="*/ 1159 h 3070035"/>
              <a:gd name="connsiteX2" fmla="*/ 3964494 w 3965996"/>
              <a:gd name="connsiteY2" fmla="*/ 1887850 h 3070035"/>
              <a:gd name="connsiteX3" fmla="*/ 3964489 w 3965996"/>
              <a:gd name="connsiteY3" fmla="*/ 3063772 h 3070035"/>
              <a:gd name="connsiteX4" fmla="*/ 0 w 3965996"/>
              <a:gd name="connsiteY4" fmla="*/ 3070035 h 3070035"/>
              <a:gd name="connsiteX5" fmla="*/ 6265 w 3965996"/>
              <a:gd name="connsiteY5" fmla="*/ 1562172 h 3070035"/>
              <a:gd name="connsiteX6" fmla="*/ 682668 w 3965996"/>
              <a:gd name="connsiteY6" fmla="*/ 2174425 h 3070035"/>
              <a:gd name="connsiteX0" fmla="*/ 682668 w 3965996"/>
              <a:gd name="connsiteY0" fmla="*/ 2174777 h 3070387"/>
              <a:gd name="connsiteX1" fmla="*/ 2304789 w 3965996"/>
              <a:gd name="connsiteY1" fmla="*/ 1511 h 3070387"/>
              <a:gd name="connsiteX2" fmla="*/ 3964496 w 3965996"/>
              <a:gd name="connsiteY2" fmla="*/ 1850624 h 3070387"/>
              <a:gd name="connsiteX3" fmla="*/ 3964489 w 3965996"/>
              <a:gd name="connsiteY3" fmla="*/ 3064124 h 3070387"/>
              <a:gd name="connsiteX4" fmla="*/ 0 w 3965996"/>
              <a:gd name="connsiteY4" fmla="*/ 3070387 h 3070387"/>
              <a:gd name="connsiteX5" fmla="*/ 6265 w 3965996"/>
              <a:gd name="connsiteY5" fmla="*/ 1562524 h 3070387"/>
              <a:gd name="connsiteX6" fmla="*/ 682668 w 3965996"/>
              <a:gd name="connsiteY6" fmla="*/ 2174777 h 3070387"/>
              <a:gd name="connsiteX0" fmla="*/ 682668 w 3965996"/>
              <a:gd name="connsiteY0" fmla="*/ 2174740 h 3070350"/>
              <a:gd name="connsiteX1" fmla="*/ 2304789 w 3965996"/>
              <a:gd name="connsiteY1" fmla="*/ 1474 h 3070350"/>
              <a:gd name="connsiteX2" fmla="*/ 3964496 w 3965996"/>
              <a:gd name="connsiteY2" fmla="*/ 1850587 h 3070350"/>
              <a:gd name="connsiteX3" fmla="*/ 3964489 w 3965996"/>
              <a:gd name="connsiteY3" fmla="*/ 3064087 h 3070350"/>
              <a:gd name="connsiteX4" fmla="*/ 0 w 3965996"/>
              <a:gd name="connsiteY4" fmla="*/ 3070350 h 3070350"/>
              <a:gd name="connsiteX5" fmla="*/ 6265 w 3965996"/>
              <a:gd name="connsiteY5" fmla="*/ 1562487 h 3070350"/>
              <a:gd name="connsiteX6" fmla="*/ 682668 w 3965996"/>
              <a:gd name="connsiteY6" fmla="*/ 2174740 h 3070350"/>
              <a:gd name="connsiteX0" fmla="*/ 682668 w 3965996"/>
              <a:gd name="connsiteY0" fmla="*/ 2174149 h 3069759"/>
              <a:gd name="connsiteX1" fmla="*/ 2304789 w 3965996"/>
              <a:gd name="connsiteY1" fmla="*/ 883 h 3069759"/>
              <a:gd name="connsiteX2" fmla="*/ 3964496 w 3965996"/>
              <a:gd name="connsiteY2" fmla="*/ 1849996 h 3069759"/>
              <a:gd name="connsiteX3" fmla="*/ 3964489 w 3965996"/>
              <a:gd name="connsiteY3" fmla="*/ 3063496 h 3069759"/>
              <a:gd name="connsiteX4" fmla="*/ 0 w 3965996"/>
              <a:gd name="connsiteY4" fmla="*/ 3069759 h 3069759"/>
              <a:gd name="connsiteX5" fmla="*/ 6265 w 3965996"/>
              <a:gd name="connsiteY5" fmla="*/ 1561896 h 3069759"/>
              <a:gd name="connsiteX6" fmla="*/ 682668 w 3965996"/>
              <a:gd name="connsiteY6" fmla="*/ 2174149 h 3069759"/>
              <a:gd name="connsiteX0" fmla="*/ 682668 w 3965996"/>
              <a:gd name="connsiteY0" fmla="*/ 2174149 h 3069759"/>
              <a:gd name="connsiteX1" fmla="*/ 2304789 w 3965996"/>
              <a:gd name="connsiteY1" fmla="*/ 883 h 3069759"/>
              <a:gd name="connsiteX2" fmla="*/ 3964496 w 3965996"/>
              <a:gd name="connsiteY2" fmla="*/ 1849996 h 3069759"/>
              <a:gd name="connsiteX3" fmla="*/ 3964489 w 3965996"/>
              <a:gd name="connsiteY3" fmla="*/ 3063496 h 3069759"/>
              <a:gd name="connsiteX4" fmla="*/ 0 w 3965996"/>
              <a:gd name="connsiteY4" fmla="*/ 3069759 h 3069759"/>
              <a:gd name="connsiteX5" fmla="*/ 6265 w 3965996"/>
              <a:gd name="connsiteY5" fmla="*/ 1561896 h 3069759"/>
              <a:gd name="connsiteX6" fmla="*/ 682668 w 3965996"/>
              <a:gd name="connsiteY6" fmla="*/ 2174149 h 3069759"/>
              <a:gd name="connsiteX0" fmla="*/ 682668 w 3965996"/>
              <a:gd name="connsiteY0" fmla="*/ 2174149 h 3069759"/>
              <a:gd name="connsiteX1" fmla="*/ 2304789 w 3965996"/>
              <a:gd name="connsiteY1" fmla="*/ 883 h 3069759"/>
              <a:gd name="connsiteX2" fmla="*/ 3964496 w 3965996"/>
              <a:gd name="connsiteY2" fmla="*/ 1849996 h 3069759"/>
              <a:gd name="connsiteX3" fmla="*/ 3964489 w 3965996"/>
              <a:gd name="connsiteY3" fmla="*/ 3063496 h 3069759"/>
              <a:gd name="connsiteX4" fmla="*/ 0 w 3965996"/>
              <a:gd name="connsiteY4" fmla="*/ 3069759 h 3069759"/>
              <a:gd name="connsiteX5" fmla="*/ 6265 w 3965996"/>
              <a:gd name="connsiteY5" fmla="*/ 1561896 h 3069759"/>
              <a:gd name="connsiteX6" fmla="*/ 682668 w 3965996"/>
              <a:gd name="connsiteY6" fmla="*/ 2174149 h 3069759"/>
              <a:gd name="connsiteX0" fmla="*/ 682668 w 3965996"/>
              <a:gd name="connsiteY0" fmla="*/ 2174739 h 3070349"/>
              <a:gd name="connsiteX1" fmla="*/ 2304789 w 3965996"/>
              <a:gd name="connsiteY1" fmla="*/ 1473 h 3070349"/>
              <a:gd name="connsiteX2" fmla="*/ 3964496 w 3965996"/>
              <a:gd name="connsiteY2" fmla="*/ 1850586 h 3070349"/>
              <a:gd name="connsiteX3" fmla="*/ 3964489 w 3965996"/>
              <a:gd name="connsiteY3" fmla="*/ 3064086 h 3070349"/>
              <a:gd name="connsiteX4" fmla="*/ 0 w 3965996"/>
              <a:gd name="connsiteY4" fmla="*/ 3070349 h 3070349"/>
              <a:gd name="connsiteX5" fmla="*/ 6265 w 3965996"/>
              <a:gd name="connsiteY5" fmla="*/ 1562486 h 3070349"/>
              <a:gd name="connsiteX6" fmla="*/ 682668 w 3965996"/>
              <a:gd name="connsiteY6" fmla="*/ 2174739 h 3070349"/>
              <a:gd name="connsiteX0" fmla="*/ 682668 w 3965996"/>
              <a:gd name="connsiteY0" fmla="*/ 2187254 h 3082864"/>
              <a:gd name="connsiteX1" fmla="*/ 2317317 w 3965996"/>
              <a:gd name="connsiteY1" fmla="*/ 1461 h 3082864"/>
              <a:gd name="connsiteX2" fmla="*/ 3964496 w 3965996"/>
              <a:gd name="connsiteY2" fmla="*/ 1863101 h 3082864"/>
              <a:gd name="connsiteX3" fmla="*/ 3964489 w 3965996"/>
              <a:gd name="connsiteY3" fmla="*/ 3076601 h 3082864"/>
              <a:gd name="connsiteX4" fmla="*/ 0 w 3965996"/>
              <a:gd name="connsiteY4" fmla="*/ 3082864 h 3082864"/>
              <a:gd name="connsiteX5" fmla="*/ 6265 w 3965996"/>
              <a:gd name="connsiteY5" fmla="*/ 1575001 h 3082864"/>
              <a:gd name="connsiteX6" fmla="*/ 682668 w 3965996"/>
              <a:gd name="connsiteY6" fmla="*/ 2187254 h 3082864"/>
              <a:gd name="connsiteX0" fmla="*/ 682668 w 3965996"/>
              <a:gd name="connsiteY0" fmla="*/ 2185793 h 3081403"/>
              <a:gd name="connsiteX1" fmla="*/ 2317317 w 3965996"/>
              <a:gd name="connsiteY1" fmla="*/ 0 h 3081403"/>
              <a:gd name="connsiteX2" fmla="*/ 3964496 w 3965996"/>
              <a:gd name="connsiteY2" fmla="*/ 1861640 h 3081403"/>
              <a:gd name="connsiteX3" fmla="*/ 3964489 w 3965996"/>
              <a:gd name="connsiteY3" fmla="*/ 3075140 h 3081403"/>
              <a:gd name="connsiteX4" fmla="*/ 0 w 3965996"/>
              <a:gd name="connsiteY4" fmla="*/ 3081403 h 3081403"/>
              <a:gd name="connsiteX5" fmla="*/ 6265 w 3965996"/>
              <a:gd name="connsiteY5" fmla="*/ 1573540 h 3081403"/>
              <a:gd name="connsiteX6" fmla="*/ 682668 w 3965996"/>
              <a:gd name="connsiteY6" fmla="*/ 2185793 h 3081403"/>
              <a:gd name="connsiteX0" fmla="*/ 682668 w 3965996"/>
              <a:gd name="connsiteY0" fmla="*/ 2185799 h 3081409"/>
              <a:gd name="connsiteX1" fmla="*/ 2317317 w 3965996"/>
              <a:gd name="connsiteY1" fmla="*/ 6 h 3081409"/>
              <a:gd name="connsiteX2" fmla="*/ 3964496 w 3965996"/>
              <a:gd name="connsiteY2" fmla="*/ 1861646 h 3081409"/>
              <a:gd name="connsiteX3" fmla="*/ 3964489 w 3965996"/>
              <a:gd name="connsiteY3" fmla="*/ 3075146 h 3081409"/>
              <a:gd name="connsiteX4" fmla="*/ 0 w 3965996"/>
              <a:gd name="connsiteY4" fmla="*/ 3081409 h 3081409"/>
              <a:gd name="connsiteX5" fmla="*/ 6265 w 3965996"/>
              <a:gd name="connsiteY5" fmla="*/ 1573546 h 3081409"/>
              <a:gd name="connsiteX6" fmla="*/ 682668 w 3965996"/>
              <a:gd name="connsiteY6" fmla="*/ 2185799 h 3081409"/>
              <a:gd name="connsiteX0" fmla="*/ 682668 w 3965996"/>
              <a:gd name="connsiteY0" fmla="*/ 2185793 h 3081403"/>
              <a:gd name="connsiteX1" fmla="*/ 2317317 w 3965996"/>
              <a:gd name="connsiteY1" fmla="*/ 0 h 3081403"/>
              <a:gd name="connsiteX2" fmla="*/ 3964496 w 3965996"/>
              <a:gd name="connsiteY2" fmla="*/ 1861640 h 3081403"/>
              <a:gd name="connsiteX3" fmla="*/ 3964489 w 3965996"/>
              <a:gd name="connsiteY3" fmla="*/ 3075140 h 3081403"/>
              <a:gd name="connsiteX4" fmla="*/ 0 w 3965996"/>
              <a:gd name="connsiteY4" fmla="*/ 3081403 h 3081403"/>
              <a:gd name="connsiteX5" fmla="*/ 6265 w 3965996"/>
              <a:gd name="connsiteY5" fmla="*/ 1573540 h 3081403"/>
              <a:gd name="connsiteX6" fmla="*/ 682668 w 3965996"/>
              <a:gd name="connsiteY6" fmla="*/ 2185793 h 3081403"/>
              <a:gd name="connsiteX0" fmla="*/ 688927 w 3972255"/>
              <a:gd name="connsiteY0" fmla="*/ 2185793 h 3081403"/>
              <a:gd name="connsiteX1" fmla="*/ 2323576 w 3972255"/>
              <a:gd name="connsiteY1" fmla="*/ 0 h 3081403"/>
              <a:gd name="connsiteX2" fmla="*/ 3970755 w 3972255"/>
              <a:gd name="connsiteY2" fmla="*/ 1861640 h 3081403"/>
              <a:gd name="connsiteX3" fmla="*/ 3970748 w 3972255"/>
              <a:gd name="connsiteY3" fmla="*/ 3075140 h 3081403"/>
              <a:gd name="connsiteX4" fmla="*/ 6259 w 3972255"/>
              <a:gd name="connsiteY4" fmla="*/ 3081403 h 3081403"/>
              <a:gd name="connsiteX5" fmla="*/ 0 w 3972255"/>
              <a:gd name="connsiteY5" fmla="*/ 1535962 h 3081403"/>
              <a:gd name="connsiteX6" fmla="*/ 688927 w 3972255"/>
              <a:gd name="connsiteY6" fmla="*/ 2185793 h 3081403"/>
              <a:gd name="connsiteX0" fmla="*/ 688927 w 3972255"/>
              <a:gd name="connsiteY0" fmla="*/ 2185793 h 3081403"/>
              <a:gd name="connsiteX1" fmla="*/ 2323576 w 3972255"/>
              <a:gd name="connsiteY1" fmla="*/ 0 h 3081403"/>
              <a:gd name="connsiteX2" fmla="*/ 3970755 w 3972255"/>
              <a:gd name="connsiteY2" fmla="*/ 1861640 h 3081403"/>
              <a:gd name="connsiteX3" fmla="*/ 3970748 w 3972255"/>
              <a:gd name="connsiteY3" fmla="*/ 3075140 h 3081403"/>
              <a:gd name="connsiteX4" fmla="*/ 6259 w 3972255"/>
              <a:gd name="connsiteY4" fmla="*/ 3081403 h 3081403"/>
              <a:gd name="connsiteX5" fmla="*/ 0 w 3972255"/>
              <a:gd name="connsiteY5" fmla="*/ 1535962 h 3081403"/>
              <a:gd name="connsiteX6" fmla="*/ 688927 w 3972255"/>
              <a:gd name="connsiteY6" fmla="*/ 2185793 h 3081403"/>
              <a:gd name="connsiteX0" fmla="*/ 682668 w 3965996"/>
              <a:gd name="connsiteY0" fmla="*/ 2185793 h 3081403"/>
              <a:gd name="connsiteX1" fmla="*/ 2317317 w 3965996"/>
              <a:gd name="connsiteY1" fmla="*/ 0 h 3081403"/>
              <a:gd name="connsiteX2" fmla="*/ 3964496 w 3965996"/>
              <a:gd name="connsiteY2" fmla="*/ 1861640 h 3081403"/>
              <a:gd name="connsiteX3" fmla="*/ 3964489 w 3965996"/>
              <a:gd name="connsiteY3" fmla="*/ 3075140 h 3081403"/>
              <a:gd name="connsiteX4" fmla="*/ 0 w 3965996"/>
              <a:gd name="connsiteY4" fmla="*/ 3081403 h 3081403"/>
              <a:gd name="connsiteX5" fmla="*/ 6267 w 3965996"/>
              <a:gd name="connsiteY5" fmla="*/ 1573540 h 3081403"/>
              <a:gd name="connsiteX6" fmla="*/ 682668 w 3965996"/>
              <a:gd name="connsiteY6" fmla="*/ 2185793 h 3081403"/>
              <a:gd name="connsiteX0" fmla="*/ 676401 w 3959729"/>
              <a:gd name="connsiteY0" fmla="*/ 2185793 h 3075140"/>
              <a:gd name="connsiteX1" fmla="*/ 2311050 w 3959729"/>
              <a:gd name="connsiteY1" fmla="*/ 0 h 3075140"/>
              <a:gd name="connsiteX2" fmla="*/ 3958229 w 3959729"/>
              <a:gd name="connsiteY2" fmla="*/ 1861640 h 3075140"/>
              <a:gd name="connsiteX3" fmla="*/ 3958222 w 3959729"/>
              <a:gd name="connsiteY3" fmla="*/ 3075140 h 3075140"/>
              <a:gd name="connsiteX4" fmla="*/ 6261 w 3959729"/>
              <a:gd name="connsiteY4" fmla="*/ 3068877 h 3075140"/>
              <a:gd name="connsiteX5" fmla="*/ 0 w 3959729"/>
              <a:gd name="connsiteY5" fmla="*/ 1573540 h 3075140"/>
              <a:gd name="connsiteX6" fmla="*/ 676401 w 3959729"/>
              <a:gd name="connsiteY6" fmla="*/ 2185793 h 3075140"/>
              <a:gd name="connsiteX0" fmla="*/ 676401 w 3959729"/>
              <a:gd name="connsiteY0" fmla="*/ 2185793 h 3075140"/>
              <a:gd name="connsiteX1" fmla="*/ 2311050 w 3959729"/>
              <a:gd name="connsiteY1" fmla="*/ 0 h 3075140"/>
              <a:gd name="connsiteX2" fmla="*/ 3958229 w 3959729"/>
              <a:gd name="connsiteY2" fmla="*/ 1861640 h 3075140"/>
              <a:gd name="connsiteX3" fmla="*/ 3958222 w 3959729"/>
              <a:gd name="connsiteY3" fmla="*/ 3075140 h 3075140"/>
              <a:gd name="connsiteX4" fmla="*/ 6261 w 3959729"/>
              <a:gd name="connsiteY4" fmla="*/ 3068877 h 3075140"/>
              <a:gd name="connsiteX5" fmla="*/ 0 w 3959729"/>
              <a:gd name="connsiteY5" fmla="*/ 1573540 h 3075140"/>
              <a:gd name="connsiteX6" fmla="*/ 676401 w 3959729"/>
              <a:gd name="connsiteY6" fmla="*/ 2185793 h 3075140"/>
              <a:gd name="connsiteX0" fmla="*/ 676401 w 3958229"/>
              <a:gd name="connsiteY0" fmla="*/ 2185793 h 3075140"/>
              <a:gd name="connsiteX1" fmla="*/ 2311050 w 3958229"/>
              <a:gd name="connsiteY1" fmla="*/ 0 h 3075140"/>
              <a:gd name="connsiteX2" fmla="*/ 3958229 w 3958229"/>
              <a:gd name="connsiteY2" fmla="*/ 1861640 h 3075140"/>
              <a:gd name="connsiteX3" fmla="*/ 3945698 w 3958229"/>
              <a:gd name="connsiteY3" fmla="*/ 3075140 h 3075140"/>
              <a:gd name="connsiteX4" fmla="*/ 6261 w 3958229"/>
              <a:gd name="connsiteY4" fmla="*/ 3068877 h 3075140"/>
              <a:gd name="connsiteX5" fmla="*/ 0 w 3958229"/>
              <a:gd name="connsiteY5" fmla="*/ 1573540 h 3075140"/>
              <a:gd name="connsiteX6" fmla="*/ 676401 w 3958229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  <a:gd name="connsiteX0" fmla="*/ 676401 w 3947205"/>
              <a:gd name="connsiteY0" fmla="*/ 2185793 h 3075140"/>
              <a:gd name="connsiteX1" fmla="*/ 2311050 w 3947205"/>
              <a:gd name="connsiteY1" fmla="*/ 0 h 3075140"/>
              <a:gd name="connsiteX2" fmla="*/ 3945705 w 3947205"/>
              <a:gd name="connsiteY2" fmla="*/ 1849114 h 3075140"/>
              <a:gd name="connsiteX3" fmla="*/ 3945698 w 3947205"/>
              <a:gd name="connsiteY3" fmla="*/ 3075140 h 3075140"/>
              <a:gd name="connsiteX4" fmla="*/ 6261 w 3947205"/>
              <a:gd name="connsiteY4" fmla="*/ 3068877 h 3075140"/>
              <a:gd name="connsiteX5" fmla="*/ 0 w 3947205"/>
              <a:gd name="connsiteY5" fmla="*/ 1573540 h 3075140"/>
              <a:gd name="connsiteX6" fmla="*/ 676401 w 3947205"/>
              <a:gd name="connsiteY6" fmla="*/ 2185793 h 30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7205" h="3075140">
                <a:moveTo>
                  <a:pt x="676401" y="2185793"/>
                </a:moveTo>
                <a:cubicBezTo>
                  <a:pt x="1218687" y="2236842"/>
                  <a:pt x="1700703" y="45748"/>
                  <a:pt x="2311050" y="0"/>
                </a:cubicBezTo>
                <a:cubicBezTo>
                  <a:pt x="2858024" y="21128"/>
                  <a:pt x="3587673" y="1392958"/>
                  <a:pt x="3945705" y="1849114"/>
                </a:cubicBezTo>
                <a:cubicBezTo>
                  <a:pt x="3940485" y="2743681"/>
                  <a:pt x="3950917" y="2078531"/>
                  <a:pt x="3945698" y="3075140"/>
                </a:cubicBezTo>
                <a:lnTo>
                  <a:pt x="6261" y="3068877"/>
                </a:lnTo>
                <a:cubicBezTo>
                  <a:pt x="2088" y="2192310"/>
                  <a:pt x="3132" y="2430529"/>
                  <a:pt x="0" y="1573540"/>
                </a:cubicBezTo>
                <a:cubicBezTo>
                  <a:pt x="422753" y="2157043"/>
                  <a:pt x="530797" y="2192120"/>
                  <a:pt x="676401" y="2185793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047" y="987552"/>
            <a:ext cx="773696" cy="160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3940-BC04-4FD8-9E85-82220863BD4F}" type="slidenum">
              <a:rPr lang="en-US"/>
              <a:pPr/>
              <a:t>14</a:t>
            </a:fld>
            <a:endParaRPr lang="en-US"/>
          </a:p>
        </p:txBody>
      </p:sp>
      <p:sp>
        <p:nvSpPr>
          <p:cNvPr id="1850402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0444" name="Picture 7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927100"/>
            <a:ext cx="47037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0463" name="Line 95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67" name="Line 99"/>
          <p:cNvSpPr>
            <a:spLocks noChangeShapeType="1"/>
          </p:cNvSpPr>
          <p:nvPr/>
        </p:nvSpPr>
        <p:spPr bwMode="auto">
          <a:xfrm>
            <a:off x="1471613" y="1260475"/>
            <a:ext cx="1219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72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45" y="393192"/>
            <a:ext cx="4103999" cy="262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2435" y="384048"/>
            <a:ext cx="3971878" cy="27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7585" y="52910"/>
            <a:ext cx="6119139" cy="277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Line 77"/>
          <p:cNvSpPr>
            <a:spLocks noChangeShapeType="1"/>
          </p:cNvSpPr>
          <p:nvPr/>
        </p:nvSpPr>
        <p:spPr bwMode="auto">
          <a:xfrm>
            <a:off x="2743200" y="4892675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" name="Picture 8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2157" y="4821238"/>
            <a:ext cx="162687" cy="2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050620" y="4911726"/>
            <a:ext cx="2759380" cy="1094504"/>
            <a:chOff x="978074" y="4911726"/>
            <a:chExt cx="2759380" cy="1094504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8074" y="5768502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Line 121" descr="25%"/>
            <p:cNvSpPr>
              <a:spLocks noChangeShapeType="1"/>
            </p:cNvSpPr>
            <p:nvPr/>
          </p:nvSpPr>
          <p:spPr bwMode="auto">
            <a:xfrm flipV="1">
              <a:off x="3615888" y="4911726"/>
              <a:ext cx="121566" cy="5497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1" descr="25%"/>
            <p:cNvSpPr>
              <a:spLocks noChangeShapeType="1"/>
            </p:cNvSpPr>
            <p:nvPr/>
          </p:nvSpPr>
          <p:spPr bwMode="auto">
            <a:xfrm flipV="1">
              <a:off x="1656240" y="5449342"/>
              <a:ext cx="1960658" cy="4498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471" name="Group 103"/>
          <p:cNvGrpSpPr>
            <a:grpSpLocks/>
          </p:cNvGrpSpPr>
          <p:nvPr/>
        </p:nvGrpSpPr>
        <p:grpSpPr bwMode="auto">
          <a:xfrm>
            <a:off x="2438400" y="1511300"/>
            <a:ext cx="4978400" cy="5133975"/>
            <a:chOff x="1536" y="952"/>
            <a:chExt cx="3136" cy="3234"/>
          </a:xfrm>
        </p:grpSpPr>
        <p:sp>
          <p:nvSpPr>
            <p:cNvPr id="1850400" name="Line 32"/>
            <p:cNvSpPr>
              <a:spLocks noChangeShapeType="1"/>
            </p:cNvSpPr>
            <p:nvPr/>
          </p:nvSpPr>
          <p:spPr bwMode="auto">
            <a:xfrm rot="5400000">
              <a:off x="2122" y="3376"/>
              <a:ext cx="0" cy="78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01" name="Line 33"/>
            <p:cNvSpPr>
              <a:spLocks noChangeShapeType="1"/>
            </p:cNvSpPr>
            <p:nvPr/>
          </p:nvSpPr>
          <p:spPr bwMode="auto">
            <a:xfrm rot="5400000">
              <a:off x="2195" y="824"/>
              <a:ext cx="0" cy="93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8" name="Line 70"/>
            <p:cNvSpPr>
              <a:spLocks noChangeShapeType="1"/>
            </p:cNvSpPr>
            <p:nvPr/>
          </p:nvSpPr>
          <p:spPr bwMode="auto">
            <a:xfrm>
              <a:off x="1536" y="3994"/>
              <a:ext cx="30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442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" y="3716"/>
              <a:ext cx="93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43" name="Picture 7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" y="1214"/>
              <a:ext cx="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432" name="Freeform 64"/>
            <p:cNvSpPr>
              <a:spLocks/>
            </p:cNvSpPr>
            <p:nvPr/>
          </p:nvSpPr>
          <p:spPr bwMode="auto">
            <a:xfrm rot="5400000">
              <a:off x="1685" y="1759"/>
              <a:ext cx="2488" cy="1539"/>
            </a:xfrm>
            <a:custGeom>
              <a:avLst/>
              <a:gdLst>
                <a:gd name="T0" fmla="*/ 0 w 2488"/>
                <a:gd name="T1" fmla="*/ 1024 h 1539"/>
                <a:gd name="T2" fmla="*/ 535 w 2488"/>
                <a:gd name="T3" fmla="*/ 1373 h 1539"/>
                <a:gd name="T4" fmla="*/ 1454 w 2488"/>
                <a:gd name="T5" fmla="*/ 29 h 1539"/>
                <a:gd name="T6" fmla="*/ 2488 w 2488"/>
                <a:gd name="T7" fmla="*/ 1199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8" h="1539">
                  <a:moveTo>
                    <a:pt x="0" y="1024"/>
                  </a:moveTo>
                  <a:cubicBezTo>
                    <a:pt x="89" y="1082"/>
                    <a:pt x="293" y="1539"/>
                    <a:pt x="535" y="1373"/>
                  </a:cubicBezTo>
                  <a:cubicBezTo>
                    <a:pt x="777" y="1207"/>
                    <a:pt x="1129" y="58"/>
                    <a:pt x="1454" y="29"/>
                  </a:cubicBezTo>
                  <a:cubicBezTo>
                    <a:pt x="1779" y="0"/>
                    <a:pt x="2316" y="1004"/>
                    <a:pt x="2488" y="119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37" name="Line 69"/>
            <p:cNvSpPr>
              <a:spLocks noChangeShapeType="1"/>
            </p:cNvSpPr>
            <p:nvPr/>
          </p:nvSpPr>
          <p:spPr bwMode="auto">
            <a:xfrm flipV="1">
              <a:off x="1728" y="1018"/>
              <a:ext cx="0" cy="3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0459" name="Picture 9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4045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62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6" y="952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0446" name="Arc 78"/>
          <p:cNvSpPr>
            <a:spLocks/>
          </p:cNvSpPr>
          <p:nvPr/>
        </p:nvSpPr>
        <p:spPr bwMode="auto">
          <a:xfrm rot="5400000" flipH="1">
            <a:off x="6660356" y="623808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228600" y="3597275"/>
            <a:ext cx="2514600" cy="1295400"/>
            <a:chOff x="228600" y="3597275"/>
            <a:chExt cx="2514600" cy="1295400"/>
          </a:xfrm>
        </p:grpSpPr>
        <p:pic>
          <p:nvPicPr>
            <p:cNvPr id="1850448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97275"/>
              <a:ext cx="20304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4406" y="4096098"/>
              <a:ext cx="510284" cy="2774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50450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3841750"/>
              <a:ext cx="101600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0455" name="Line 87"/>
            <p:cNvSpPr>
              <a:spLocks noChangeShapeType="1"/>
            </p:cNvSpPr>
            <p:nvPr/>
          </p:nvSpPr>
          <p:spPr bwMode="auto">
            <a:xfrm>
              <a:off x="2209800" y="3825875"/>
              <a:ext cx="533400" cy="1066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3737454" y="4911725"/>
            <a:ext cx="1881817" cy="1878006"/>
            <a:chOff x="3733800" y="4911725"/>
            <a:chExt cx="1881817" cy="1878006"/>
          </a:xfrm>
        </p:grpSpPr>
        <p:pic>
          <p:nvPicPr>
            <p:cNvPr id="1850453" name="Picture 8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6511925"/>
              <a:ext cx="801688" cy="2190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0746" y="6497638"/>
              <a:ext cx="964871" cy="29209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50454" name="Line 86"/>
            <p:cNvSpPr>
              <a:spLocks noChangeShapeType="1"/>
            </p:cNvSpPr>
            <p:nvPr/>
          </p:nvSpPr>
          <p:spPr bwMode="auto">
            <a:xfrm flipV="1">
              <a:off x="4114800" y="4911725"/>
              <a:ext cx="0" cy="1581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4485639" y="2084387"/>
            <a:ext cx="3781111" cy="2794064"/>
            <a:chOff x="4478338" y="1616075"/>
            <a:chExt cx="3781111" cy="2794064"/>
          </a:xfrm>
        </p:grpSpPr>
        <p:pic>
          <p:nvPicPr>
            <p:cNvPr id="1850456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630363"/>
              <a:ext cx="175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75714" y="1616075"/>
              <a:ext cx="1883735" cy="2917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50458" name="Line 90"/>
            <p:cNvSpPr>
              <a:spLocks noChangeShapeType="1"/>
            </p:cNvSpPr>
            <p:nvPr/>
          </p:nvSpPr>
          <p:spPr bwMode="auto">
            <a:xfrm flipH="1">
              <a:off x="4478338" y="1858963"/>
              <a:ext cx="304800" cy="25511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0496" name="Group 128"/>
          <p:cNvGrpSpPr>
            <a:grpSpLocks/>
          </p:cNvGrpSpPr>
          <p:nvPr/>
        </p:nvGrpSpPr>
        <p:grpSpPr bwMode="auto">
          <a:xfrm>
            <a:off x="5548313" y="2770632"/>
            <a:ext cx="3200400" cy="812800"/>
            <a:chOff x="3495" y="1296"/>
            <a:chExt cx="2016" cy="512"/>
          </a:xfrm>
        </p:grpSpPr>
        <p:pic>
          <p:nvPicPr>
            <p:cNvPr id="1850495" name="Picture 1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296"/>
              <a:ext cx="175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87" name="Picture 1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1680"/>
              <a:ext cx="149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0491" name="Picture 1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43" y="1532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649" y="700088"/>
            <a:ext cx="2410139" cy="672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5257800" y="672230"/>
            <a:ext cx="1948437" cy="479914"/>
            <a:chOff x="5229603" y="649224"/>
            <a:chExt cx="1948437" cy="479914"/>
          </a:xfrm>
        </p:grpSpPr>
        <p:sp>
          <p:nvSpPr>
            <p:cNvPr id="54" name="Rectangle 53"/>
            <p:cNvSpPr/>
            <p:nvPr/>
          </p:nvSpPr>
          <p:spPr bwMode="auto">
            <a:xfrm>
              <a:off x="6803136" y="873106"/>
              <a:ext cx="374904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>
              <a:off x="6306964" y="65122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50494" name="Line 126"/>
          <p:cNvSpPr>
            <a:spLocks noChangeShapeType="1"/>
          </p:cNvSpPr>
          <p:nvPr/>
        </p:nvSpPr>
        <p:spPr bwMode="auto">
          <a:xfrm flipV="1">
            <a:off x="5257800" y="2359152"/>
            <a:ext cx="2441448" cy="411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93" name="Line 125"/>
          <p:cNvSpPr>
            <a:spLocks noChangeShapeType="1"/>
          </p:cNvSpPr>
          <p:nvPr/>
        </p:nvSpPr>
        <p:spPr bwMode="auto">
          <a:xfrm flipV="1">
            <a:off x="1481328" y="2359152"/>
            <a:ext cx="5285232" cy="181965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98064" y="603504"/>
            <a:ext cx="4023360" cy="55321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2" y="63674"/>
            <a:ext cx="2717289" cy="291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Group 112"/>
          <p:cNvGrpSpPr>
            <a:grpSpLocks/>
          </p:cNvGrpSpPr>
          <p:nvPr/>
        </p:nvGrpSpPr>
        <p:grpSpPr bwMode="auto">
          <a:xfrm>
            <a:off x="7835900" y="3903663"/>
            <a:ext cx="1271588" cy="1049337"/>
            <a:chOff x="4936" y="2219"/>
            <a:chExt cx="801" cy="661"/>
          </a:xfrm>
        </p:grpSpPr>
        <p:pic>
          <p:nvPicPr>
            <p:cNvPr id="68" name="Picture 1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2219"/>
              <a:ext cx="460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1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705"/>
              <a:ext cx="60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1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412"/>
              <a:ext cx="55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1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545"/>
              <a:ext cx="74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5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5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85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85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467" grpId="0" animBg="1"/>
      <p:bldP spid="1850467" grpId="1" animBg="1"/>
      <p:bldP spid="86" grpId="0" animBg="1"/>
      <p:bldP spid="1850446" grpId="0" animBg="1"/>
      <p:bldP spid="1850494" grpId="0" animBg="1"/>
      <p:bldP spid="1850494" grpId="1" animBg="1"/>
      <p:bldP spid="1850493" grpId="0" animBg="1"/>
      <p:bldP spid="185049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378" y="444674"/>
            <a:ext cx="3403010" cy="262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8150"/>
            <a:ext cx="4673015" cy="219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4778" y="1368599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1" name="Rectangle 2" descr="25%"/>
          <p:cNvSpPr>
            <a:spLocks noChangeArrowheads="1"/>
          </p:cNvSpPr>
          <p:nvPr/>
        </p:nvSpPr>
        <p:spPr bwMode="auto">
          <a:xfrm rot="5400000">
            <a:off x="2628014" y="2957420"/>
            <a:ext cx="3622521" cy="2727469"/>
          </a:xfrm>
          <a:custGeom>
            <a:avLst/>
            <a:gdLst>
              <a:gd name="connsiteX0" fmla="*/ 0 w 3940175"/>
              <a:gd name="connsiteY0" fmla="*/ 0 h 3124200"/>
              <a:gd name="connsiteX1" fmla="*/ 3940175 w 3940175"/>
              <a:gd name="connsiteY1" fmla="*/ 0 h 3124200"/>
              <a:gd name="connsiteX2" fmla="*/ 3940175 w 3940175"/>
              <a:gd name="connsiteY2" fmla="*/ 3124200 h 3124200"/>
              <a:gd name="connsiteX3" fmla="*/ 0 w 3940175"/>
              <a:gd name="connsiteY3" fmla="*/ 3124200 h 3124200"/>
              <a:gd name="connsiteX4" fmla="*/ 0 w 3940175"/>
              <a:gd name="connsiteY4" fmla="*/ 0 h 3124200"/>
              <a:gd name="connsiteX0" fmla="*/ 0 w 3940175"/>
              <a:gd name="connsiteY0" fmla="*/ 10417 h 3134617"/>
              <a:gd name="connsiteX1" fmla="*/ 635348 w 3940175"/>
              <a:gd name="connsiteY1" fmla="*/ 0 h 3134617"/>
              <a:gd name="connsiteX2" fmla="*/ 3940175 w 3940175"/>
              <a:gd name="connsiteY2" fmla="*/ 10417 h 3134617"/>
              <a:gd name="connsiteX3" fmla="*/ 3940175 w 3940175"/>
              <a:gd name="connsiteY3" fmla="*/ 3134617 h 3134617"/>
              <a:gd name="connsiteX4" fmla="*/ 0 w 3940175"/>
              <a:gd name="connsiteY4" fmla="*/ 3134617 h 3134617"/>
              <a:gd name="connsiteX5" fmla="*/ 0 w 3940175"/>
              <a:gd name="connsiteY5" fmla="*/ 10417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726913 h 3172625"/>
              <a:gd name="connsiteX1" fmla="*/ 735556 w 3952701"/>
              <a:gd name="connsiteY1" fmla="*/ 2292693 h 3172625"/>
              <a:gd name="connsiteX2" fmla="*/ 2388992 w 3952701"/>
              <a:gd name="connsiteY2" fmla="*/ 1340715 h 3172625"/>
              <a:gd name="connsiteX3" fmla="*/ 3952701 w 3952701"/>
              <a:gd name="connsiteY3" fmla="*/ 48425 h 3172625"/>
              <a:gd name="connsiteX4" fmla="*/ 3952701 w 3952701"/>
              <a:gd name="connsiteY4" fmla="*/ 3172625 h 3172625"/>
              <a:gd name="connsiteX5" fmla="*/ 12526 w 3952701"/>
              <a:gd name="connsiteY5" fmla="*/ 3172625 h 3172625"/>
              <a:gd name="connsiteX6" fmla="*/ 0 w 3952701"/>
              <a:gd name="connsiteY6" fmla="*/ 1726913 h 3172625"/>
              <a:gd name="connsiteX0" fmla="*/ 0 w 3952701"/>
              <a:gd name="connsiteY0" fmla="*/ 1919697 h 3365409"/>
              <a:gd name="connsiteX1" fmla="*/ 735556 w 3952701"/>
              <a:gd name="connsiteY1" fmla="*/ 2485477 h 3365409"/>
              <a:gd name="connsiteX2" fmla="*/ 2288784 w 3952701"/>
              <a:gd name="connsiteY2" fmla="*/ 268370 h 3365409"/>
              <a:gd name="connsiteX3" fmla="*/ 3952701 w 3952701"/>
              <a:gd name="connsiteY3" fmla="*/ 241209 h 3365409"/>
              <a:gd name="connsiteX4" fmla="*/ 3952701 w 3952701"/>
              <a:gd name="connsiteY4" fmla="*/ 3365409 h 3365409"/>
              <a:gd name="connsiteX5" fmla="*/ 12526 w 3952701"/>
              <a:gd name="connsiteY5" fmla="*/ 3365409 h 3365409"/>
              <a:gd name="connsiteX6" fmla="*/ 0 w 3952701"/>
              <a:gd name="connsiteY6" fmla="*/ 1919697 h 3365409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651585 h 3097297"/>
              <a:gd name="connsiteX1" fmla="*/ 735556 w 3952701"/>
              <a:gd name="connsiteY1" fmla="*/ 2217365 h 3097297"/>
              <a:gd name="connsiteX2" fmla="*/ 2288784 w 3952701"/>
              <a:gd name="connsiteY2" fmla="*/ 258 h 3097297"/>
              <a:gd name="connsiteX3" fmla="*/ 3940175 w 3952701"/>
              <a:gd name="connsiteY3" fmla="*/ 1852001 h 3097297"/>
              <a:gd name="connsiteX4" fmla="*/ 3952701 w 3952701"/>
              <a:gd name="connsiteY4" fmla="*/ 3097297 h 3097297"/>
              <a:gd name="connsiteX5" fmla="*/ 12526 w 3952701"/>
              <a:gd name="connsiteY5" fmla="*/ 3097297 h 3097297"/>
              <a:gd name="connsiteX6" fmla="*/ 0 w 3952701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12526 w 3965227"/>
              <a:gd name="connsiteY5" fmla="*/ 3097297 h 3097297"/>
              <a:gd name="connsiteX6" fmla="*/ 0 w 3965227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388992 w 3965227"/>
              <a:gd name="connsiteY5" fmla="*/ 2530517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086285 w 3965227"/>
              <a:gd name="connsiteY6" fmla="*/ 2881245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324279 w 3965227"/>
              <a:gd name="connsiteY6" fmla="*/ 2442834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313836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170 h 2671154"/>
              <a:gd name="connsiteX1" fmla="*/ 723030 w 3952701"/>
              <a:gd name="connsiteY1" fmla="*/ 2217107 h 2671154"/>
              <a:gd name="connsiteX2" fmla="*/ 2313836 w 3952701"/>
              <a:gd name="connsiteY2" fmla="*/ 0 h 2671154"/>
              <a:gd name="connsiteX3" fmla="*/ 3927649 w 3952701"/>
              <a:gd name="connsiteY3" fmla="*/ 1851743 h 2671154"/>
              <a:gd name="connsiteX4" fmla="*/ 3952701 w 3952701"/>
              <a:gd name="connsiteY4" fmla="*/ 2170113 h 2671154"/>
              <a:gd name="connsiteX5" fmla="*/ 2727194 w 3952701"/>
              <a:gd name="connsiteY5" fmla="*/ 2580363 h 2671154"/>
              <a:gd name="connsiteX6" fmla="*/ 1311753 w 3952701"/>
              <a:gd name="connsiteY6" fmla="*/ 2442576 h 2671154"/>
              <a:gd name="connsiteX7" fmla="*/ 12526 w 3952701"/>
              <a:gd name="connsiteY7" fmla="*/ 2671154 h 2671154"/>
              <a:gd name="connsiteX8" fmla="*/ 0 w 3952701"/>
              <a:gd name="connsiteY8" fmla="*/ 1576170 h 2671154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40175"/>
              <a:gd name="connsiteY0" fmla="*/ 1576170 h 2720126"/>
              <a:gd name="connsiteX1" fmla="*/ 723030 w 3940175"/>
              <a:gd name="connsiteY1" fmla="*/ 2217107 h 2720126"/>
              <a:gd name="connsiteX2" fmla="*/ 2313836 w 3940175"/>
              <a:gd name="connsiteY2" fmla="*/ 0 h 2720126"/>
              <a:gd name="connsiteX3" fmla="*/ 3927649 w 3940175"/>
              <a:gd name="connsiteY3" fmla="*/ 1851743 h 2720126"/>
              <a:gd name="connsiteX4" fmla="*/ 3940175 w 3940175"/>
              <a:gd name="connsiteY4" fmla="*/ 2132535 h 2720126"/>
              <a:gd name="connsiteX5" fmla="*/ 2727194 w 3940175"/>
              <a:gd name="connsiteY5" fmla="*/ 2580363 h 2720126"/>
              <a:gd name="connsiteX6" fmla="*/ 1311753 w 3940175"/>
              <a:gd name="connsiteY6" fmla="*/ 2442576 h 2720126"/>
              <a:gd name="connsiteX7" fmla="*/ 12526 w 3940175"/>
              <a:gd name="connsiteY7" fmla="*/ 2671154 h 2720126"/>
              <a:gd name="connsiteX8" fmla="*/ 0 w 3940175"/>
              <a:gd name="connsiteY8" fmla="*/ 1576170 h 272012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1205 w 3941380"/>
              <a:gd name="connsiteY0" fmla="*/ 1576170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576170 h 2719278"/>
              <a:gd name="connsiteX0" fmla="*/ 1205 w 3941380"/>
              <a:gd name="connsiteY0" fmla="*/ 1613749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613749 h 2719278"/>
              <a:gd name="connsiteX0" fmla="*/ 1205 w 3941380"/>
              <a:gd name="connsiteY0" fmla="*/ 1613749 h 2703196"/>
              <a:gd name="connsiteX1" fmla="*/ 724235 w 3941380"/>
              <a:gd name="connsiteY1" fmla="*/ 2217107 h 2703196"/>
              <a:gd name="connsiteX2" fmla="*/ 2315041 w 3941380"/>
              <a:gd name="connsiteY2" fmla="*/ 0 h 2703196"/>
              <a:gd name="connsiteX3" fmla="*/ 3928854 w 3941380"/>
              <a:gd name="connsiteY3" fmla="*/ 1851743 h 2703196"/>
              <a:gd name="connsiteX4" fmla="*/ 3941380 w 3941380"/>
              <a:gd name="connsiteY4" fmla="*/ 2132535 h 2703196"/>
              <a:gd name="connsiteX5" fmla="*/ 2728399 w 3941380"/>
              <a:gd name="connsiteY5" fmla="*/ 2580363 h 2703196"/>
              <a:gd name="connsiteX6" fmla="*/ 1325484 w 3941380"/>
              <a:gd name="connsiteY6" fmla="*/ 2430050 h 2703196"/>
              <a:gd name="connsiteX7" fmla="*/ 1205 w 3941380"/>
              <a:gd name="connsiteY7" fmla="*/ 2671154 h 2703196"/>
              <a:gd name="connsiteX8" fmla="*/ 1205 w 3941380"/>
              <a:gd name="connsiteY8" fmla="*/ 1613749 h 2703196"/>
              <a:gd name="connsiteX0" fmla="*/ 1205 w 3941380"/>
              <a:gd name="connsiteY0" fmla="*/ 1613749 h 2695803"/>
              <a:gd name="connsiteX1" fmla="*/ 724235 w 3941380"/>
              <a:gd name="connsiteY1" fmla="*/ 2217107 h 2695803"/>
              <a:gd name="connsiteX2" fmla="*/ 2315041 w 3941380"/>
              <a:gd name="connsiteY2" fmla="*/ 0 h 2695803"/>
              <a:gd name="connsiteX3" fmla="*/ 3928854 w 3941380"/>
              <a:gd name="connsiteY3" fmla="*/ 1851743 h 2695803"/>
              <a:gd name="connsiteX4" fmla="*/ 3941380 w 3941380"/>
              <a:gd name="connsiteY4" fmla="*/ 2132535 h 2695803"/>
              <a:gd name="connsiteX5" fmla="*/ 2728399 w 3941380"/>
              <a:gd name="connsiteY5" fmla="*/ 2580363 h 2695803"/>
              <a:gd name="connsiteX6" fmla="*/ 1325484 w 3941380"/>
              <a:gd name="connsiteY6" fmla="*/ 2430050 h 2695803"/>
              <a:gd name="connsiteX7" fmla="*/ 1205 w 3941380"/>
              <a:gd name="connsiteY7" fmla="*/ 2671154 h 2695803"/>
              <a:gd name="connsiteX8" fmla="*/ 1205 w 3941380"/>
              <a:gd name="connsiteY8" fmla="*/ 1613749 h 2695803"/>
              <a:gd name="connsiteX0" fmla="*/ 1205 w 3941380"/>
              <a:gd name="connsiteY0" fmla="*/ 1613749 h 2723228"/>
              <a:gd name="connsiteX1" fmla="*/ 724235 w 3941380"/>
              <a:gd name="connsiteY1" fmla="*/ 2217107 h 2723228"/>
              <a:gd name="connsiteX2" fmla="*/ 2315041 w 3941380"/>
              <a:gd name="connsiteY2" fmla="*/ 0 h 2723228"/>
              <a:gd name="connsiteX3" fmla="*/ 3928854 w 3941380"/>
              <a:gd name="connsiteY3" fmla="*/ 1851743 h 2723228"/>
              <a:gd name="connsiteX4" fmla="*/ 3941380 w 3941380"/>
              <a:gd name="connsiteY4" fmla="*/ 2132535 h 2723228"/>
              <a:gd name="connsiteX5" fmla="*/ 2728399 w 3941380"/>
              <a:gd name="connsiteY5" fmla="*/ 2580363 h 2723228"/>
              <a:gd name="connsiteX6" fmla="*/ 1325484 w 3941380"/>
              <a:gd name="connsiteY6" fmla="*/ 2430050 h 2723228"/>
              <a:gd name="connsiteX7" fmla="*/ 1205 w 3941380"/>
              <a:gd name="connsiteY7" fmla="*/ 2671154 h 2723228"/>
              <a:gd name="connsiteX8" fmla="*/ 1205 w 3941380"/>
              <a:gd name="connsiteY8" fmla="*/ 1613749 h 2723228"/>
              <a:gd name="connsiteX0" fmla="*/ 1205 w 3941380"/>
              <a:gd name="connsiteY0" fmla="*/ 1613749 h 2713092"/>
              <a:gd name="connsiteX1" fmla="*/ 724235 w 3941380"/>
              <a:gd name="connsiteY1" fmla="*/ 2217107 h 2713092"/>
              <a:gd name="connsiteX2" fmla="*/ 2315041 w 3941380"/>
              <a:gd name="connsiteY2" fmla="*/ 0 h 2713092"/>
              <a:gd name="connsiteX3" fmla="*/ 3928854 w 3941380"/>
              <a:gd name="connsiteY3" fmla="*/ 1851743 h 2713092"/>
              <a:gd name="connsiteX4" fmla="*/ 3941380 w 3941380"/>
              <a:gd name="connsiteY4" fmla="*/ 2132535 h 2713092"/>
              <a:gd name="connsiteX5" fmla="*/ 2728399 w 3941380"/>
              <a:gd name="connsiteY5" fmla="*/ 2580363 h 2713092"/>
              <a:gd name="connsiteX6" fmla="*/ 1325484 w 3941380"/>
              <a:gd name="connsiteY6" fmla="*/ 2430050 h 2713092"/>
              <a:gd name="connsiteX7" fmla="*/ 1205 w 3941380"/>
              <a:gd name="connsiteY7" fmla="*/ 2671154 h 2713092"/>
              <a:gd name="connsiteX8" fmla="*/ 1205 w 3941380"/>
              <a:gd name="connsiteY8" fmla="*/ 1613749 h 2713092"/>
              <a:gd name="connsiteX0" fmla="*/ 1205 w 3941380"/>
              <a:gd name="connsiteY0" fmla="*/ 1613749 h 2730851"/>
              <a:gd name="connsiteX1" fmla="*/ 724235 w 3941380"/>
              <a:gd name="connsiteY1" fmla="*/ 2217107 h 2730851"/>
              <a:gd name="connsiteX2" fmla="*/ 2315041 w 3941380"/>
              <a:gd name="connsiteY2" fmla="*/ 0 h 2730851"/>
              <a:gd name="connsiteX3" fmla="*/ 3928854 w 3941380"/>
              <a:gd name="connsiteY3" fmla="*/ 1851743 h 2730851"/>
              <a:gd name="connsiteX4" fmla="*/ 3941380 w 3941380"/>
              <a:gd name="connsiteY4" fmla="*/ 2132535 h 2730851"/>
              <a:gd name="connsiteX5" fmla="*/ 2728399 w 3941380"/>
              <a:gd name="connsiteY5" fmla="*/ 2580363 h 2730851"/>
              <a:gd name="connsiteX6" fmla="*/ 1325484 w 3941380"/>
              <a:gd name="connsiteY6" fmla="*/ 2430050 h 2730851"/>
              <a:gd name="connsiteX7" fmla="*/ 1205 w 3941380"/>
              <a:gd name="connsiteY7" fmla="*/ 2671154 h 2730851"/>
              <a:gd name="connsiteX8" fmla="*/ 1205 w 3941380"/>
              <a:gd name="connsiteY8" fmla="*/ 1613749 h 2730851"/>
              <a:gd name="connsiteX0" fmla="*/ 1205 w 3941380"/>
              <a:gd name="connsiteY0" fmla="*/ 1613749 h 2717434"/>
              <a:gd name="connsiteX1" fmla="*/ 724235 w 3941380"/>
              <a:gd name="connsiteY1" fmla="*/ 2217107 h 2717434"/>
              <a:gd name="connsiteX2" fmla="*/ 2315041 w 3941380"/>
              <a:gd name="connsiteY2" fmla="*/ 0 h 2717434"/>
              <a:gd name="connsiteX3" fmla="*/ 3928854 w 3941380"/>
              <a:gd name="connsiteY3" fmla="*/ 1851743 h 2717434"/>
              <a:gd name="connsiteX4" fmla="*/ 3941380 w 3941380"/>
              <a:gd name="connsiteY4" fmla="*/ 2132535 h 2717434"/>
              <a:gd name="connsiteX5" fmla="*/ 2728399 w 3941380"/>
              <a:gd name="connsiteY5" fmla="*/ 2580363 h 2717434"/>
              <a:gd name="connsiteX6" fmla="*/ 1325484 w 3941380"/>
              <a:gd name="connsiteY6" fmla="*/ 2430050 h 2717434"/>
              <a:gd name="connsiteX7" fmla="*/ 1205 w 3941380"/>
              <a:gd name="connsiteY7" fmla="*/ 2671154 h 2717434"/>
              <a:gd name="connsiteX8" fmla="*/ 1205 w 3941380"/>
              <a:gd name="connsiteY8" fmla="*/ 1613749 h 2717434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4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11952"/>
              <a:gd name="connsiteX1" fmla="*/ 724235 w 3941380"/>
              <a:gd name="connsiteY1" fmla="*/ 2217107 h 2711952"/>
              <a:gd name="connsiteX2" fmla="*/ 2315041 w 3941380"/>
              <a:gd name="connsiteY2" fmla="*/ 0 h 2711952"/>
              <a:gd name="connsiteX3" fmla="*/ 3928854 w 3941380"/>
              <a:gd name="connsiteY3" fmla="*/ 1851743 h 2711952"/>
              <a:gd name="connsiteX4" fmla="*/ 3941380 w 3941380"/>
              <a:gd name="connsiteY4" fmla="*/ 2132535 h 2711952"/>
              <a:gd name="connsiteX5" fmla="*/ 2728399 w 3941380"/>
              <a:gd name="connsiteY5" fmla="*/ 2580363 h 2711952"/>
              <a:gd name="connsiteX6" fmla="*/ 1311856 w 3941380"/>
              <a:gd name="connsiteY6" fmla="*/ 2392472 h 2711952"/>
              <a:gd name="connsiteX7" fmla="*/ 1205 w 3941380"/>
              <a:gd name="connsiteY7" fmla="*/ 2671154 h 2711952"/>
              <a:gd name="connsiteX8" fmla="*/ 1205 w 3941380"/>
              <a:gd name="connsiteY8" fmla="*/ 1613749 h 2711952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66371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80" h="2727469">
                <a:moveTo>
                  <a:pt x="1205" y="1613749"/>
                </a:moveTo>
                <a:cubicBezTo>
                  <a:pt x="254741" y="1927603"/>
                  <a:pt x="408068" y="2203878"/>
                  <a:pt x="724235" y="2217107"/>
                </a:cubicBezTo>
                <a:cubicBezTo>
                  <a:pt x="1172504" y="2115164"/>
                  <a:pt x="1703694" y="173628"/>
                  <a:pt x="2315041" y="0"/>
                </a:cubicBezTo>
                <a:cubicBezTo>
                  <a:pt x="2851232" y="39314"/>
                  <a:pt x="3668236" y="1546425"/>
                  <a:pt x="3928854" y="1851743"/>
                </a:cubicBezTo>
                <a:lnTo>
                  <a:pt x="3941380" y="2132535"/>
                </a:lnTo>
                <a:lnTo>
                  <a:pt x="2728399" y="2580363"/>
                </a:lnTo>
                <a:cubicBezTo>
                  <a:pt x="2049562" y="2772429"/>
                  <a:pt x="1928785" y="2826710"/>
                  <a:pt x="1366371" y="2430050"/>
                </a:cubicBezTo>
                <a:cubicBezTo>
                  <a:pt x="1061865" y="2080359"/>
                  <a:pt x="434281" y="2432122"/>
                  <a:pt x="1205" y="2671154"/>
                </a:cubicBezTo>
                <a:cubicBezTo>
                  <a:pt x="-2970" y="2306159"/>
                  <a:pt x="5380" y="1978744"/>
                  <a:pt x="1205" y="1613749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55670" name="Line 182"/>
          <p:cNvSpPr>
            <a:spLocks noChangeShapeType="1"/>
          </p:cNvSpPr>
          <p:nvPr/>
        </p:nvSpPr>
        <p:spPr bwMode="auto">
          <a:xfrm>
            <a:off x="3124200" y="4684698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689" name="Picture 2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16" y="3961356"/>
            <a:ext cx="1212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691" name="Picture 2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18" y="5336262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99615" y="1888777"/>
            <a:ext cx="5078985" cy="4896071"/>
            <a:chOff x="1499615" y="1888777"/>
            <a:chExt cx="5078985" cy="4896071"/>
          </a:xfrm>
        </p:grpSpPr>
        <p:sp>
          <p:nvSpPr>
            <p:cNvPr id="1855664" name="Line 176"/>
            <p:cNvSpPr>
              <a:spLocks noChangeShapeType="1"/>
            </p:cNvSpPr>
            <p:nvPr/>
          </p:nvSpPr>
          <p:spPr bwMode="auto">
            <a:xfrm rot="5400000">
              <a:off x="3006217" y="1309511"/>
              <a:ext cx="0" cy="241401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662" name="Picture 17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986" y="1888777"/>
              <a:ext cx="163513" cy="207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656" name="Line 168"/>
            <p:cNvSpPr>
              <a:spLocks noChangeShapeType="1"/>
            </p:cNvSpPr>
            <p:nvPr/>
          </p:nvSpPr>
          <p:spPr bwMode="auto">
            <a:xfrm>
              <a:off x="1499615" y="6629400"/>
              <a:ext cx="48828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55661" name="Picture 1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552156"/>
              <a:ext cx="177800" cy="14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657" name="Picture 1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76" y="6044852"/>
              <a:ext cx="147638" cy="147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658" name="Picture 1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064" y="2368550"/>
              <a:ext cx="133350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" name="Freeform 89"/>
            <p:cNvSpPr>
              <a:spLocks/>
            </p:cNvSpPr>
            <p:nvPr/>
          </p:nvSpPr>
          <p:spPr bwMode="auto">
            <a:xfrm rot="5400000">
              <a:off x="2879015" y="3221451"/>
              <a:ext cx="3630168" cy="2191762"/>
            </a:xfrm>
            <a:custGeom>
              <a:avLst/>
              <a:gdLst>
                <a:gd name="T0" fmla="*/ 0 w 2488"/>
                <a:gd name="T1" fmla="*/ 1024 h 1539"/>
                <a:gd name="T2" fmla="*/ 535 w 2488"/>
                <a:gd name="T3" fmla="*/ 1373 h 1539"/>
                <a:gd name="T4" fmla="*/ 1454 w 2488"/>
                <a:gd name="T5" fmla="*/ 29 h 1539"/>
                <a:gd name="T6" fmla="*/ 2488 w 2488"/>
                <a:gd name="T7" fmla="*/ 1199 h 1539"/>
                <a:gd name="connsiteX0" fmla="*/ 0 w 10000"/>
                <a:gd name="connsiteY0" fmla="*/ 6470 h 8971"/>
                <a:gd name="connsiteX1" fmla="*/ 2150 w 10000"/>
                <a:gd name="connsiteY1" fmla="*/ 8737 h 8971"/>
                <a:gd name="connsiteX2" fmla="*/ 5844 w 10000"/>
                <a:gd name="connsiteY2" fmla="*/ 4 h 8971"/>
                <a:gd name="connsiteX3" fmla="*/ 10000 w 10000"/>
                <a:gd name="connsiteY3" fmla="*/ 7607 h 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8971">
                  <a:moveTo>
                    <a:pt x="0" y="6470"/>
                  </a:moveTo>
                  <a:cubicBezTo>
                    <a:pt x="358" y="6847"/>
                    <a:pt x="1178" y="9816"/>
                    <a:pt x="2150" y="8737"/>
                  </a:cubicBezTo>
                  <a:cubicBezTo>
                    <a:pt x="3123" y="7659"/>
                    <a:pt x="4538" y="142"/>
                    <a:pt x="5844" y="4"/>
                  </a:cubicBezTo>
                  <a:cubicBezTo>
                    <a:pt x="7150" y="-184"/>
                    <a:pt x="9309" y="6340"/>
                    <a:pt x="10000" y="760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63" name="Line 175"/>
            <p:cNvSpPr>
              <a:spLocks noChangeShapeType="1"/>
            </p:cNvSpPr>
            <p:nvPr/>
          </p:nvSpPr>
          <p:spPr bwMode="auto">
            <a:xfrm rot="5400000">
              <a:off x="2868359" y="5068474"/>
              <a:ext cx="0" cy="21214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67"/>
            <p:cNvSpPr>
              <a:spLocks/>
            </p:cNvSpPr>
            <p:nvPr/>
          </p:nvSpPr>
          <p:spPr bwMode="auto">
            <a:xfrm rot="5400000">
              <a:off x="1549453" y="4032144"/>
              <a:ext cx="3608282" cy="585788"/>
            </a:xfrm>
            <a:custGeom>
              <a:avLst/>
              <a:gdLst>
                <a:gd name="T0" fmla="*/ 0 w 2473"/>
                <a:gd name="T1" fmla="*/ 322 h 369"/>
                <a:gd name="T2" fmla="*/ 627 w 2473"/>
                <a:gd name="T3" fmla="*/ 76 h 369"/>
                <a:gd name="T4" fmla="*/ 1271 w 2473"/>
                <a:gd name="T5" fmla="*/ 356 h 369"/>
                <a:gd name="T6" fmla="*/ 2473 w 2473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369">
                  <a:moveTo>
                    <a:pt x="0" y="322"/>
                  </a:moveTo>
                  <a:cubicBezTo>
                    <a:pt x="105" y="281"/>
                    <a:pt x="415" y="70"/>
                    <a:pt x="627" y="76"/>
                  </a:cubicBezTo>
                  <a:cubicBezTo>
                    <a:pt x="839" y="82"/>
                    <a:pt x="963" y="369"/>
                    <a:pt x="1271" y="356"/>
                  </a:cubicBezTo>
                  <a:cubicBezTo>
                    <a:pt x="1579" y="343"/>
                    <a:pt x="2223" y="74"/>
                    <a:pt x="2473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59" name="Line 171"/>
            <p:cNvSpPr>
              <a:spLocks noChangeShapeType="1"/>
            </p:cNvSpPr>
            <p:nvPr/>
          </p:nvSpPr>
          <p:spPr bwMode="auto">
            <a:xfrm flipV="1">
              <a:off x="1828800" y="2121408"/>
              <a:ext cx="0" cy="4663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ECD4CDA-7425-4A67-A932-03D1274173EE}" type="slidenum">
              <a:rPr lang="en-US"/>
              <a:pPr/>
              <a:t>15</a:t>
            </a:fld>
            <a:endParaRPr lang="en-US"/>
          </a:p>
        </p:txBody>
      </p:sp>
      <p:sp>
        <p:nvSpPr>
          <p:cNvPr id="1855549" name="Rectangle 6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561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6" y="803275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665" name="Picture 17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85725"/>
            <a:ext cx="5083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666" name="Picture 1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3275"/>
            <a:ext cx="919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5667" name="Picture 1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4" y="774700"/>
            <a:ext cx="322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577" name="Line 89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55705" name="Picture 2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330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5693" name="Rectangle 20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5695" name="Picture 20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85725"/>
            <a:ext cx="19145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55701" name="Group 213"/>
          <p:cNvGrpSpPr>
            <a:grpSpLocks/>
          </p:cNvGrpSpPr>
          <p:nvPr/>
        </p:nvGrpSpPr>
        <p:grpSpPr bwMode="auto">
          <a:xfrm>
            <a:off x="5548313" y="2768600"/>
            <a:ext cx="3200400" cy="812800"/>
            <a:chOff x="3495" y="1296"/>
            <a:chExt cx="2016" cy="512"/>
          </a:xfrm>
        </p:grpSpPr>
        <p:pic>
          <p:nvPicPr>
            <p:cNvPr id="1855702" name="Picture 2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296"/>
              <a:ext cx="175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703" name="Picture 2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1680"/>
              <a:ext cx="149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5704" name="Picture 2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43" y="1532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55678" name="Line 190"/>
          <p:cNvSpPr>
            <a:spLocks noChangeShapeType="1"/>
          </p:cNvSpPr>
          <p:nvPr/>
        </p:nvSpPr>
        <p:spPr bwMode="auto">
          <a:xfrm>
            <a:off x="2702774" y="1114425"/>
            <a:ext cx="45164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283" y="4597052"/>
            <a:ext cx="162687" cy="2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Line 78"/>
          <p:cNvSpPr>
            <a:spLocks noChangeShapeType="1"/>
          </p:cNvSpPr>
          <p:nvPr/>
        </p:nvSpPr>
        <p:spPr bwMode="auto">
          <a:xfrm rot="5400000">
            <a:off x="2474976" y="4034514"/>
            <a:ext cx="0" cy="129844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60" name="Arc 172"/>
          <p:cNvSpPr>
            <a:spLocks/>
          </p:cNvSpPr>
          <p:nvPr/>
        </p:nvSpPr>
        <p:spPr bwMode="auto">
          <a:xfrm rot="5400000" flipH="1">
            <a:off x="5776119" y="6527006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87392" y="4699348"/>
            <a:ext cx="3226018" cy="986943"/>
            <a:chOff x="4387392" y="4699348"/>
            <a:chExt cx="3226018" cy="986943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7770" y="5448563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Line 121" descr="25%"/>
            <p:cNvSpPr>
              <a:spLocks noChangeShapeType="1"/>
            </p:cNvSpPr>
            <p:nvPr/>
          </p:nvSpPr>
          <p:spPr bwMode="auto">
            <a:xfrm flipH="1" flipV="1">
              <a:off x="4387392" y="4699348"/>
              <a:ext cx="121566" cy="5497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1" descr="25%"/>
            <p:cNvSpPr>
              <a:spLocks noChangeShapeType="1"/>
            </p:cNvSpPr>
            <p:nvPr/>
          </p:nvSpPr>
          <p:spPr bwMode="auto">
            <a:xfrm flipH="1" flipV="1">
              <a:off x="4488609" y="5249490"/>
              <a:ext cx="2433065" cy="319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75" y="1917700"/>
            <a:ext cx="3431533" cy="291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5706" name="Line 218"/>
          <p:cNvSpPr>
            <a:spLocks noChangeShapeType="1"/>
          </p:cNvSpPr>
          <p:nvPr/>
        </p:nvSpPr>
        <p:spPr bwMode="auto">
          <a:xfrm flipH="1" flipV="1">
            <a:off x="5136356" y="2209800"/>
            <a:ext cx="578644" cy="558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07" name="Line 219"/>
          <p:cNvSpPr>
            <a:spLocks noChangeShapeType="1"/>
          </p:cNvSpPr>
          <p:nvPr/>
        </p:nvSpPr>
        <p:spPr bwMode="auto">
          <a:xfrm flipH="1" flipV="1">
            <a:off x="6746080" y="2209800"/>
            <a:ext cx="1020927" cy="533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5680" name="Group 192"/>
          <p:cNvGrpSpPr>
            <a:grpSpLocks/>
          </p:cNvGrpSpPr>
          <p:nvPr/>
        </p:nvGrpSpPr>
        <p:grpSpPr bwMode="auto">
          <a:xfrm>
            <a:off x="2448410" y="1946275"/>
            <a:ext cx="1752600" cy="2714625"/>
            <a:chOff x="2038" y="1226"/>
            <a:chExt cx="1104" cy="1710"/>
          </a:xfrm>
        </p:grpSpPr>
        <p:pic>
          <p:nvPicPr>
            <p:cNvPr id="1855674" name="Picture 18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1226"/>
              <a:ext cx="11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55676" name="Line 188"/>
            <p:cNvSpPr>
              <a:spLocks noChangeShapeType="1"/>
            </p:cNvSpPr>
            <p:nvPr/>
          </p:nvSpPr>
          <p:spPr bwMode="auto">
            <a:xfrm>
              <a:off x="2256" y="1381"/>
              <a:ext cx="565" cy="15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1345" y="1143000"/>
            <a:ext cx="3958255" cy="672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3195585" y="1115568"/>
            <a:ext cx="1948437" cy="484632"/>
            <a:chOff x="5229603" y="649224"/>
            <a:chExt cx="1948437" cy="484632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803136" y="877824"/>
              <a:ext cx="374904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6306964" y="65122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8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5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5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5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5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855670" grpId="0" animBg="1"/>
      <p:bldP spid="1855678" grpId="0" animBg="1"/>
      <p:bldP spid="1855678" grpId="1" animBg="1"/>
      <p:bldP spid="115" grpId="0" animBg="1"/>
      <p:bldP spid="1855660" grpId="0" animBg="1"/>
      <p:bldP spid="1855706" grpId="0" animBg="1"/>
      <p:bldP spid="1855706" grpId="1" animBg="1"/>
      <p:bldP spid="1855707" grpId="0" animBg="1"/>
      <p:bldP spid="185570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378" y="444674"/>
            <a:ext cx="3403010" cy="262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38150"/>
            <a:ext cx="4673015" cy="219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6824" y="1371600"/>
            <a:ext cx="49686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2" descr="25%"/>
          <p:cNvSpPr>
            <a:spLocks noChangeArrowheads="1"/>
          </p:cNvSpPr>
          <p:nvPr/>
        </p:nvSpPr>
        <p:spPr bwMode="auto">
          <a:xfrm rot="5400000">
            <a:off x="2628014" y="2957420"/>
            <a:ext cx="3622521" cy="2727469"/>
          </a:xfrm>
          <a:custGeom>
            <a:avLst/>
            <a:gdLst>
              <a:gd name="connsiteX0" fmla="*/ 0 w 3940175"/>
              <a:gd name="connsiteY0" fmla="*/ 0 h 3124200"/>
              <a:gd name="connsiteX1" fmla="*/ 3940175 w 3940175"/>
              <a:gd name="connsiteY1" fmla="*/ 0 h 3124200"/>
              <a:gd name="connsiteX2" fmla="*/ 3940175 w 3940175"/>
              <a:gd name="connsiteY2" fmla="*/ 3124200 h 3124200"/>
              <a:gd name="connsiteX3" fmla="*/ 0 w 3940175"/>
              <a:gd name="connsiteY3" fmla="*/ 3124200 h 3124200"/>
              <a:gd name="connsiteX4" fmla="*/ 0 w 3940175"/>
              <a:gd name="connsiteY4" fmla="*/ 0 h 3124200"/>
              <a:gd name="connsiteX0" fmla="*/ 0 w 3940175"/>
              <a:gd name="connsiteY0" fmla="*/ 10417 h 3134617"/>
              <a:gd name="connsiteX1" fmla="*/ 635348 w 3940175"/>
              <a:gd name="connsiteY1" fmla="*/ 0 h 3134617"/>
              <a:gd name="connsiteX2" fmla="*/ 3940175 w 3940175"/>
              <a:gd name="connsiteY2" fmla="*/ 10417 h 3134617"/>
              <a:gd name="connsiteX3" fmla="*/ 3940175 w 3940175"/>
              <a:gd name="connsiteY3" fmla="*/ 3134617 h 3134617"/>
              <a:gd name="connsiteX4" fmla="*/ 0 w 3940175"/>
              <a:gd name="connsiteY4" fmla="*/ 3134617 h 3134617"/>
              <a:gd name="connsiteX5" fmla="*/ 0 w 3940175"/>
              <a:gd name="connsiteY5" fmla="*/ 10417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88905 h 3134617"/>
              <a:gd name="connsiteX1" fmla="*/ 647874 w 3952701"/>
              <a:gd name="connsiteY1" fmla="*/ 0 h 3134617"/>
              <a:gd name="connsiteX2" fmla="*/ 3952701 w 3952701"/>
              <a:gd name="connsiteY2" fmla="*/ 10417 h 3134617"/>
              <a:gd name="connsiteX3" fmla="*/ 3952701 w 3952701"/>
              <a:gd name="connsiteY3" fmla="*/ 3134617 h 3134617"/>
              <a:gd name="connsiteX4" fmla="*/ 12526 w 3952701"/>
              <a:gd name="connsiteY4" fmla="*/ 3134617 h 3134617"/>
              <a:gd name="connsiteX5" fmla="*/ 0 w 3952701"/>
              <a:gd name="connsiteY5" fmla="*/ 1688905 h 3134617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60608 w 3952701"/>
              <a:gd name="connsiteY1" fmla="*/ 2206690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678488 h 3124200"/>
              <a:gd name="connsiteX1" fmla="*/ 735556 w 3952701"/>
              <a:gd name="connsiteY1" fmla="*/ 2244268 h 3124200"/>
              <a:gd name="connsiteX2" fmla="*/ 3952701 w 3952701"/>
              <a:gd name="connsiteY2" fmla="*/ 0 h 3124200"/>
              <a:gd name="connsiteX3" fmla="*/ 3952701 w 3952701"/>
              <a:gd name="connsiteY3" fmla="*/ 3124200 h 3124200"/>
              <a:gd name="connsiteX4" fmla="*/ 12526 w 3952701"/>
              <a:gd name="connsiteY4" fmla="*/ 3124200 h 3124200"/>
              <a:gd name="connsiteX5" fmla="*/ 0 w 3952701"/>
              <a:gd name="connsiteY5" fmla="*/ 1678488 h 3124200"/>
              <a:gd name="connsiteX0" fmla="*/ 0 w 3952701"/>
              <a:gd name="connsiteY0" fmla="*/ 1726913 h 3172625"/>
              <a:gd name="connsiteX1" fmla="*/ 735556 w 3952701"/>
              <a:gd name="connsiteY1" fmla="*/ 2292693 h 3172625"/>
              <a:gd name="connsiteX2" fmla="*/ 2388992 w 3952701"/>
              <a:gd name="connsiteY2" fmla="*/ 1340715 h 3172625"/>
              <a:gd name="connsiteX3" fmla="*/ 3952701 w 3952701"/>
              <a:gd name="connsiteY3" fmla="*/ 48425 h 3172625"/>
              <a:gd name="connsiteX4" fmla="*/ 3952701 w 3952701"/>
              <a:gd name="connsiteY4" fmla="*/ 3172625 h 3172625"/>
              <a:gd name="connsiteX5" fmla="*/ 12526 w 3952701"/>
              <a:gd name="connsiteY5" fmla="*/ 3172625 h 3172625"/>
              <a:gd name="connsiteX6" fmla="*/ 0 w 3952701"/>
              <a:gd name="connsiteY6" fmla="*/ 1726913 h 3172625"/>
              <a:gd name="connsiteX0" fmla="*/ 0 w 3952701"/>
              <a:gd name="connsiteY0" fmla="*/ 1919697 h 3365409"/>
              <a:gd name="connsiteX1" fmla="*/ 735556 w 3952701"/>
              <a:gd name="connsiteY1" fmla="*/ 2485477 h 3365409"/>
              <a:gd name="connsiteX2" fmla="*/ 2288784 w 3952701"/>
              <a:gd name="connsiteY2" fmla="*/ 268370 h 3365409"/>
              <a:gd name="connsiteX3" fmla="*/ 3952701 w 3952701"/>
              <a:gd name="connsiteY3" fmla="*/ 241209 h 3365409"/>
              <a:gd name="connsiteX4" fmla="*/ 3952701 w 3952701"/>
              <a:gd name="connsiteY4" fmla="*/ 3365409 h 3365409"/>
              <a:gd name="connsiteX5" fmla="*/ 12526 w 3952701"/>
              <a:gd name="connsiteY5" fmla="*/ 3365409 h 3365409"/>
              <a:gd name="connsiteX6" fmla="*/ 0 w 3952701"/>
              <a:gd name="connsiteY6" fmla="*/ 1919697 h 3365409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812369 h 3258081"/>
              <a:gd name="connsiteX1" fmla="*/ 735556 w 3952701"/>
              <a:gd name="connsiteY1" fmla="*/ 2378149 h 3258081"/>
              <a:gd name="connsiteX2" fmla="*/ 2288784 w 3952701"/>
              <a:gd name="connsiteY2" fmla="*/ 161042 h 3258081"/>
              <a:gd name="connsiteX3" fmla="*/ 3952701 w 3952701"/>
              <a:gd name="connsiteY3" fmla="*/ 133881 h 3258081"/>
              <a:gd name="connsiteX4" fmla="*/ 3952701 w 3952701"/>
              <a:gd name="connsiteY4" fmla="*/ 3258081 h 3258081"/>
              <a:gd name="connsiteX5" fmla="*/ 12526 w 3952701"/>
              <a:gd name="connsiteY5" fmla="*/ 3258081 h 3258081"/>
              <a:gd name="connsiteX6" fmla="*/ 0 w 3952701"/>
              <a:gd name="connsiteY6" fmla="*/ 1812369 h 3258081"/>
              <a:gd name="connsiteX0" fmla="*/ 0 w 3952701"/>
              <a:gd name="connsiteY0" fmla="*/ 1651585 h 3097297"/>
              <a:gd name="connsiteX1" fmla="*/ 735556 w 3952701"/>
              <a:gd name="connsiteY1" fmla="*/ 2217365 h 3097297"/>
              <a:gd name="connsiteX2" fmla="*/ 2288784 w 3952701"/>
              <a:gd name="connsiteY2" fmla="*/ 258 h 3097297"/>
              <a:gd name="connsiteX3" fmla="*/ 3940175 w 3952701"/>
              <a:gd name="connsiteY3" fmla="*/ 1852001 h 3097297"/>
              <a:gd name="connsiteX4" fmla="*/ 3952701 w 3952701"/>
              <a:gd name="connsiteY4" fmla="*/ 3097297 h 3097297"/>
              <a:gd name="connsiteX5" fmla="*/ 12526 w 3952701"/>
              <a:gd name="connsiteY5" fmla="*/ 3097297 h 3097297"/>
              <a:gd name="connsiteX6" fmla="*/ 0 w 3952701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12526 w 3965227"/>
              <a:gd name="connsiteY5" fmla="*/ 3097297 h 3097297"/>
              <a:gd name="connsiteX6" fmla="*/ 0 w 3965227"/>
              <a:gd name="connsiteY6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388992 w 3965227"/>
              <a:gd name="connsiteY5" fmla="*/ 2530517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2526 w 3965227"/>
              <a:gd name="connsiteY6" fmla="*/ 3097297 h 3097297"/>
              <a:gd name="connsiteX7" fmla="*/ 0 w 3965227"/>
              <a:gd name="connsiteY7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086285 w 3965227"/>
              <a:gd name="connsiteY6" fmla="*/ 2881245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3097297"/>
              <a:gd name="connsiteX1" fmla="*/ 735556 w 3965227"/>
              <a:gd name="connsiteY1" fmla="*/ 2217365 h 3097297"/>
              <a:gd name="connsiteX2" fmla="*/ 2288784 w 3965227"/>
              <a:gd name="connsiteY2" fmla="*/ 258 h 3097297"/>
              <a:gd name="connsiteX3" fmla="*/ 3940175 w 3965227"/>
              <a:gd name="connsiteY3" fmla="*/ 1852001 h 3097297"/>
              <a:gd name="connsiteX4" fmla="*/ 3965227 w 3965227"/>
              <a:gd name="connsiteY4" fmla="*/ 2170371 h 3097297"/>
              <a:gd name="connsiteX5" fmla="*/ 2739720 w 3965227"/>
              <a:gd name="connsiteY5" fmla="*/ 2580621 h 3097297"/>
              <a:gd name="connsiteX6" fmla="*/ 1324279 w 3965227"/>
              <a:gd name="connsiteY6" fmla="*/ 2442834 h 3097297"/>
              <a:gd name="connsiteX7" fmla="*/ 12526 w 3965227"/>
              <a:gd name="connsiteY7" fmla="*/ 3097297 h 3097297"/>
              <a:gd name="connsiteX8" fmla="*/ 0 w 3965227"/>
              <a:gd name="connsiteY8" fmla="*/ 1651585 h 3097297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65227"/>
              <a:gd name="connsiteY0" fmla="*/ 1651585 h 2671412"/>
              <a:gd name="connsiteX1" fmla="*/ 735556 w 3965227"/>
              <a:gd name="connsiteY1" fmla="*/ 2217365 h 2671412"/>
              <a:gd name="connsiteX2" fmla="*/ 2288784 w 3965227"/>
              <a:gd name="connsiteY2" fmla="*/ 258 h 2671412"/>
              <a:gd name="connsiteX3" fmla="*/ 3940175 w 3965227"/>
              <a:gd name="connsiteY3" fmla="*/ 1852001 h 2671412"/>
              <a:gd name="connsiteX4" fmla="*/ 3965227 w 3965227"/>
              <a:gd name="connsiteY4" fmla="*/ 2170371 h 2671412"/>
              <a:gd name="connsiteX5" fmla="*/ 2739720 w 3965227"/>
              <a:gd name="connsiteY5" fmla="*/ 2580621 h 2671412"/>
              <a:gd name="connsiteX6" fmla="*/ 1324279 w 3965227"/>
              <a:gd name="connsiteY6" fmla="*/ 2442834 h 2671412"/>
              <a:gd name="connsiteX7" fmla="*/ 25052 w 3965227"/>
              <a:gd name="connsiteY7" fmla="*/ 2671412 h 2671412"/>
              <a:gd name="connsiteX8" fmla="*/ 0 w 3965227"/>
              <a:gd name="connsiteY8" fmla="*/ 1651585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276258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428 h 2671412"/>
              <a:gd name="connsiteX1" fmla="*/ 723030 w 3952701"/>
              <a:gd name="connsiteY1" fmla="*/ 2217365 h 2671412"/>
              <a:gd name="connsiteX2" fmla="*/ 2313836 w 3952701"/>
              <a:gd name="connsiteY2" fmla="*/ 258 h 2671412"/>
              <a:gd name="connsiteX3" fmla="*/ 3927649 w 3952701"/>
              <a:gd name="connsiteY3" fmla="*/ 1852001 h 2671412"/>
              <a:gd name="connsiteX4" fmla="*/ 3952701 w 3952701"/>
              <a:gd name="connsiteY4" fmla="*/ 2170371 h 2671412"/>
              <a:gd name="connsiteX5" fmla="*/ 2727194 w 3952701"/>
              <a:gd name="connsiteY5" fmla="*/ 2580621 h 2671412"/>
              <a:gd name="connsiteX6" fmla="*/ 1311753 w 3952701"/>
              <a:gd name="connsiteY6" fmla="*/ 2442834 h 2671412"/>
              <a:gd name="connsiteX7" fmla="*/ 12526 w 3952701"/>
              <a:gd name="connsiteY7" fmla="*/ 2671412 h 2671412"/>
              <a:gd name="connsiteX8" fmla="*/ 0 w 3952701"/>
              <a:gd name="connsiteY8" fmla="*/ 1576428 h 2671412"/>
              <a:gd name="connsiteX0" fmla="*/ 0 w 3952701"/>
              <a:gd name="connsiteY0" fmla="*/ 1576170 h 2671154"/>
              <a:gd name="connsiteX1" fmla="*/ 723030 w 3952701"/>
              <a:gd name="connsiteY1" fmla="*/ 2217107 h 2671154"/>
              <a:gd name="connsiteX2" fmla="*/ 2313836 w 3952701"/>
              <a:gd name="connsiteY2" fmla="*/ 0 h 2671154"/>
              <a:gd name="connsiteX3" fmla="*/ 3927649 w 3952701"/>
              <a:gd name="connsiteY3" fmla="*/ 1851743 h 2671154"/>
              <a:gd name="connsiteX4" fmla="*/ 3952701 w 3952701"/>
              <a:gd name="connsiteY4" fmla="*/ 2170113 h 2671154"/>
              <a:gd name="connsiteX5" fmla="*/ 2727194 w 3952701"/>
              <a:gd name="connsiteY5" fmla="*/ 2580363 h 2671154"/>
              <a:gd name="connsiteX6" fmla="*/ 1311753 w 3952701"/>
              <a:gd name="connsiteY6" fmla="*/ 2442576 h 2671154"/>
              <a:gd name="connsiteX7" fmla="*/ 12526 w 3952701"/>
              <a:gd name="connsiteY7" fmla="*/ 2671154 h 2671154"/>
              <a:gd name="connsiteX8" fmla="*/ 0 w 3952701"/>
              <a:gd name="connsiteY8" fmla="*/ 1576170 h 2671154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05957"/>
              <a:gd name="connsiteX1" fmla="*/ 723030 w 3952701"/>
              <a:gd name="connsiteY1" fmla="*/ 2217107 h 2705957"/>
              <a:gd name="connsiteX2" fmla="*/ 2313836 w 3952701"/>
              <a:gd name="connsiteY2" fmla="*/ 0 h 2705957"/>
              <a:gd name="connsiteX3" fmla="*/ 3927649 w 3952701"/>
              <a:gd name="connsiteY3" fmla="*/ 1851743 h 2705957"/>
              <a:gd name="connsiteX4" fmla="*/ 3952701 w 3952701"/>
              <a:gd name="connsiteY4" fmla="*/ 2170113 h 2705957"/>
              <a:gd name="connsiteX5" fmla="*/ 2727194 w 3952701"/>
              <a:gd name="connsiteY5" fmla="*/ 2580363 h 2705957"/>
              <a:gd name="connsiteX6" fmla="*/ 1311753 w 3952701"/>
              <a:gd name="connsiteY6" fmla="*/ 2442576 h 2705957"/>
              <a:gd name="connsiteX7" fmla="*/ 12526 w 3952701"/>
              <a:gd name="connsiteY7" fmla="*/ 2671154 h 2705957"/>
              <a:gd name="connsiteX8" fmla="*/ 0 w 3952701"/>
              <a:gd name="connsiteY8" fmla="*/ 1576170 h 2705957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52701"/>
              <a:gd name="connsiteY0" fmla="*/ 1576170 h 2720126"/>
              <a:gd name="connsiteX1" fmla="*/ 723030 w 3952701"/>
              <a:gd name="connsiteY1" fmla="*/ 2217107 h 2720126"/>
              <a:gd name="connsiteX2" fmla="*/ 2313836 w 3952701"/>
              <a:gd name="connsiteY2" fmla="*/ 0 h 2720126"/>
              <a:gd name="connsiteX3" fmla="*/ 3927649 w 3952701"/>
              <a:gd name="connsiteY3" fmla="*/ 1851743 h 2720126"/>
              <a:gd name="connsiteX4" fmla="*/ 3952701 w 3952701"/>
              <a:gd name="connsiteY4" fmla="*/ 2170113 h 2720126"/>
              <a:gd name="connsiteX5" fmla="*/ 2727194 w 3952701"/>
              <a:gd name="connsiteY5" fmla="*/ 2580363 h 2720126"/>
              <a:gd name="connsiteX6" fmla="*/ 1311753 w 3952701"/>
              <a:gd name="connsiteY6" fmla="*/ 2442576 h 2720126"/>
              <a:gd name="connsiteX7" fmla="*/ 12526 w 3952701"/>
              <a:gd name="connsiteY7" fmla="*/ 2671154 h 2720126"/>
              <a:gd name="connsiteX8" fmla="*/ 0 w 3952701"/>
              <a:gd name="connsiteY8" fmla="*/ 1576170 h 2720126"/>
              <a:gd name="connsiteX0" fmla="*/ 0 w 3940175"/>
              <a:gd name="connsiteY0" fmla="*/ 1576170 h 2720126"/>
              <a:gd name="connsiteX1" fmla="*/ 723030 w 3940175"/>
              <a:gd name="connsiteY1" fmla="*/ 2217107 h 2720126"/>
              <a:gd name="connsiteX2" fmla="*/ 2313836 w 3940175"/>
              <a:gd name="connsiteY2" fmla="*/ 0 h 2720126"/>
              <a:gd name="connsiteX3" fmla="*/ 3927649 w 3940175"/>
              <a:gd name="connsiteY3" fmla="*/ 1851743 h 2720126"/>
              <a:gd name="connsiteX4" fmla="*/ 3940175 w 3940175"/>
              <a:gd name="connsiteY4" fmla="*/ 2132535 h 2720126"/>
              <a:gd name="connsiteX5" fmla="*/ 2727194 w 3940175"/>
              <a:gd name="connsiteY5" fmla="*/ 2580363 h 2720126"/>
              <a:gd name="connsiteX6" fmla="*/ 1311753 w 3940175"/>
              <a:gd name="connsiteY6" fmla="*/ 2442576 h 2720126"/>
              <a:gd name="connsiteX7" fmla="*/ 12526 w 3940175"/>
              <a:gd name="connsiteY7" fmla="*/ 2671154 h 2720126"/>
              <a:gd name="connsiteX8" fmla="*/ 0 w 3940175"/>
              <a:gd name="connsiteY8" fmla="*/ 1576170 h 272012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5646"/>
              <a:gd name="connsiteX1" fmla="*/ 723030 w 3940175"/>
              <a:gd name="connsiteY1" fmla="*/ 2217107 h 2715646"/>
              <a:gd name="connsiteX2" fmla="*/ 2313836 w 3940175"/>
              <a:gd name="connsiteY2" fmla="*/ 0 h 2715646"/>
              <a:gd name="connsiteX3" fmla="*/ 3927649 w 3940175"/>
              <a:gd name="connsiteY3" fmla="*/ 1851743 h 2715646"/>
              <a:gd name="connsiteX4" fmla="*/ 3940175 w 3940175"/>
              <a:gd name="connsiteY4" fmla="*/ 2132535 h 2715646"/>
              <a:gd name="connsiteX5" fmla="*/ 2727194 w 3940175"/>
              <a:gd name="connsiteY5" fmla="*/ 2580363 h 2715646"/>
              <a:gd name="connsiteX6" fmla="*/ 1324279 w 3940175"/>
              <a:gd name="connsiteY6" fmla="*/ 2430050 h 2715646"/>
              <a:gd name="connsiteX7" fmla="*/ 12526 w 3940175"/>
              <a:gd name="connsiteY7" fmla="*/ 2671154 h 2715646"/>
              <a:gd name="connsiteX8" fmla="*/ 0 w 3940175"/>
              <a:gd name="connsiteY8" fmla="*/ 1576170 h 2715646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0 w 3940175"/>
              <a:gd name="connsiteY0" fmla="*/ 1576170 h 2719278"/>
              <a:gd name="connsiteX1" fmla="*/ 723030 w 3940175"/>
              <a:gd name="connsiteY1" fmla="*/ 2217107 h 2719278"/>
              <a:gd name="connsiteX2" fmla="*/ 2313836 w 3940175"/>
              <a:gd name="connsiteY2" fmla="*/ 0 h 2719278"/>
              <a:gd name="connsiteX3" fmla="*/ 3927649 w 3940175"/>
              <a:gd name="connsiteY3" fmla="*/ 1851743 h 2719278"/>
              <a:gd name="connsiteX4" fmla="*/ 3940175 w 3940175"/>
              <a:gd name="connsiteY4" fmla="*/ 2132535 h 2719278"/>
              <a:gd name="connsiteX5" fmla="*/ 2727194 w 3940175"/>
              <a:gd name="connsiteY5" fmla="*/ 2580363 h 2719278"/>
              <a:gd name="connsiteX6" fmla="*/ 1324279 w 3940175"/>
              <a:gd name="connsiteY6" fmla="*/ 2430050 h 2719278"/>
              <a:gd name="connsiteX7" fmla="*/ 12526 w 3940175"/>
              <a:gd name="connsiteY7" fmla="*/ 2671154 h 2719278"/>
              <a:gd name="connsiteX8" fmla="*/ 0 w 3940175"/>
              <a:gd name="connsiteY8" fmla="*/ 1576170 h 2719278"/>
              <a:gd name="connsiteX0" fmla="*/ 1205 w 3941380"/>
              <a:gd name="connsiteY0" fmla="*/ 1576170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576170 h 2719278"/>
              <a:gd name="connsiteX0" fmla="*/ 1205 w 3941380"/>
              <a:gd name="connsiteY0" fmla="*/ 1613749 h 2719278"/>
              <a:gd name="connsiteX1" fmla="*/ 724235 w 3941380"/>
              <a:gd name="connsiteY1" fmla="*/ 2217107 h 2719278"/>
              <a:gd name="connsiteX2" fmla="*/ 2315041 w 3941380"/>
              <a:gd name="connsiteY2" fmla="*/ 0 h 2719278"/>
              <a:gd name="connsiteX3" fmla="*/ 3928854 w 3941380"/>
              <a:gd name="connsiteY3" fmla="*/ 1851743 h 2719278"/>
              <a:gd name="connsiteX4" fmla="*/ 3941380 w 3941380"/>
              <a:gd name="connsiteY4" fmla="*/ 2132535 h 2719278"/>
              <a:gd name="connsiteX5" fmla="*/ 2728399 w 3941380"/>
              <a:gd name="connsiteY5" fmla="*/ 2580363 h 2719278"/>
              <a:gd name="connsiteX6" fmla="*/ 1325484 w 3941380"/>
              <a:gd name="connsiteY6" fmla="*/ 2430050 h 2719278"/>
              <a:gd name="connsiteX7" fmla="*/ 1205 w 3941380"/>
              <a:gd name="connsiteY7" fmla="*/ 2671154 h 2719278"/>
              <a:gd name="connsiteX8" fmla="*/ 1205 w 3941380"/>
              <a:gd name="connsiteY8" fmla="*/ 1613749 h 2719278"/>
              <a:gd name="connsiteX0" fmla="*/ 1205 w 3941380"/>
              <a:gd name="connsiteY0" fmla="*/ 1613749 h 2703196"/>
              <a:gd name="connsiteX1" fmla="*/ 724235 w 3941380"/>
              <a:gd name="connsiteY1" fmla="*/ 2217107 h 2703196"/>
              <a:gd name="connsiteX2" fmla="*/ 2315041 w 3941380"/>
              <a:gd name="connsiteY2" fmla="*/ 0 h 2703196"/>
              <a:gd name="connsiteX3" fmla="*/ 3928854 w 3941380"/>
              <a:gd name="connsiteY3" fmla="*/ 1851743 h 2703196"/>
              <a:gd name="connsiteX4" fmla="*/ 3941380 w 3941380"/>
              <a:gd name="connsiteY4" fmla="*/ 2132535 h 2703196"/>
              <a:gd name="connsiteX5" fmla="*/ 2728399 w 3941380"/>
              <a:gd name="connsiteY5" fmla="*/ 2580363 h 2703196"/>
              <a:gd name="connsiteX6" fmla="*/ 1325484 w 3941380"/>
              <a:gd name="connsiteY6" fmla="*/ 2430050 h 2703196"/>
              <a:gd name="connsiteX7" fmla="*/ 1205 w 3941380"/>
              <a:gd name="connsiteY7" fmla="*/ 2671154 h 2703196"/>
              <a:gd name="connsiteX8" fmla="*/ 1205 w 3941380"/>
              <a:gd name="connsiteY8" fmla="*/ 1613749 h 2703196"/>
              <a:gd name="connsiteX0" fmla="*/ 1205 w 3941380"/>
              <a:gd name="connsiteY0" fmla="*/ 1613749 h 2695803"/>
              <a:gd name="connsiteX1" fmla="*/ 724235 w 3941380"/>
              <a:gd name="connsiteY1" fmla="*/ 2217107 h 2695803"/>
              <a:gd name="connsiteX2" fmla="*/ 2315041 w 3941380"/>
              <a:gd name="connsiteY2" fmla="*/ 0 h 2695803"/>
              <a:gd name="connsiteX3" fmla="*/ 3928854 w 3941380"/>
              <a:gd name="connsiteY3" fmla="*/ 1851743 h 2695803"/>
              <a:gd name="connsiteX4" fmla="*/ 3941380 w 3941380"/>
              <a:gd name="connsiteY4" fmla="*/ 2132535 h 2695803"/>
              <a:gd name="connsiteX5" fmla="*/ 2728399 w 3941380"/>
              <a:gd name="connsiteY5" fmla="*/ 2580363 h 2695803"/>
              <a:gd name="connsiteX6" fmla="*/ 1325484 w 3941380"/>
              <a:gd name="connsiteY6" fmla="*/ 2430050 h 2695803"/>
              <a:gd name="connsiteX7" fmla="*/ 1205 w 3941380"/>
              <a:gd name="connsiteY7" fmla="*/ 2671154 h 2695803"/>
              <a:gd name="connsiteX8" fmla="*/ 1205 w 3941380"/>
              <a:gd name="connsiteY8" fmla="*/ 1613749 h 2695803"/>
              <a:gd name="connsiteX0" fmla="*/ 1205 w 3941380"/>
              <a:gd name="connsiteY0" fmla="*/ 1613749 h 2723228"/>
              <a:gd name="connsiteX1" fmla="*/ 724235 w 3941380"/>
              <a:gd name="connsiteY1" fmla="*/ 2217107 h 2723228"/>
              <a:gd name="connsiteX2" fmla="*/ 2315041 w 3941380"/>
              <a:gd name="connsiteY2" fmla="*/ 0 h 2723228"/>
              <a:gd name="connsiteX3" fmla="*/ 3928854 w 3941380"/>
              <a:gd name="connsiteY3" fmla="*/ 1851743 h 2723228"/>
              <a:gd name="connsiteX4" fmla="*/ 3941380 w 3941380"/>
              <a:gd name="connsiteY4" fmla="*/ 2132535 h 2723228"/>
              <a:gd name="connsiteX5" fmla="*/ 2728399 w 3941380"/>
              <a:gd name="connsiteY5" fmla="*/ 2580363 h 2723228"/>
              <a:gd name="connsiteX6" fmla="*/ 1325484 w 3941380"/>
              <a:gd name="connsiteY6" fmla="*/ 2430050 h 2723228"/>
              <a:gd name="connsiteX7" fmla="*/ 1205 w 3941380"/>
              <a:gd name="connsiteY7" fmla="*/ 2671154 h 2723228"/>
              <a:gd name="connsiteX8" fmla="*/ 1205 w 3941380"/>
              <a:gd name="connsiteY8" fmla="*/ 1613749 h 2723228"/>
              <a:gd name="connsiteX0" fmla="*/ 1205 w 3941380"/>
              <a:gd name="connsiteY0" fmla="*/ 1613749 h 2713092"/>
              <a:gd name="connsiteX1" fmla="*/ 724235 w 3941380"/>
              <a:gd name="connsiteY1" fmla="*/ 2217107 h 2713092"/>
              <a:gd name="connsiteX2" fmla="*/ 2315041 w 3941380"/>
              <a:gd name="connsiteY2" fmla="*/ 0 h 2713092"/>
              <a:gd name="connsiteX3" fmla="*/ 3928854 w 3941380"/>
              <a:gd name="connsiteY3" fmla="*/ 1851743 h 2713092"/>
              <a:gd name="connsiteX4" fmla="*/ 3941380 w 3941380"/>
              <a:gd name="connsiteY4" fmla="*/ 2132535 h 2713092"/>
              <a:gd name="connsiteX5" fmla="*/ 2728399 w 3941380"/>
              <a:gd name="connsiteY5" fmla="*/ 2580363 h 2713092"/>
              <a:gd name="connsiteX6" fmla="*/ 1325484 w 3941380"/>
              <a:gd name="connsiteY6" fmla="*/ 2430050 h 2713092"/>
              <a:gd name="connsiteX7" fmla="*/ 1205 w 3941380"/>
              <a:gd name="connsiteY7" fmla="*/ 2671154 h 2713092"/>
              <a:gd name="connsiteX8" fmla="*/ 1205 w 3941380"/>
              <a:gd name="connsiteY8" fmla="*/ 1613749 h 2713092"/>
              <a:gd name="connsiteX0" fmla="*/ 1205 w 3941380"/>
              <a:gd name="connsiteY0" fmla="*/ 1613749 h 2730851"/>
              <a:gd name="connsiteX1" fmla="*/ 724235 w 3941380"/>
              <a:gd name="connsiteY1" fmla="*/ 2217107 h 2730851"/>
              <a:gd name="connsiteX2" fmla="*/ 2315041 w 3941380"/>
              <a:gd name="connsiteY2" fmla="*/ 0 h 2730851"/>
              <a:gd name="connsiteX3" fmla="*/ 3928854 w 3941380"/>
              <a:gd name="connsiteY3" fmla="*/ 1851743 h 2730851"/>
              <a:gd name="connsiteX4" fmla="*/ 3941380 w 3941380"/>
              <a:gd name="connsiteY4" fmla="*/ 2132535 h 2730851"/>
              <a:gd name="connsiteX5" fmla="*/ 2728399 w 3941380"/>
              <a:gd name="connsiteY5" fmla="*/ 2580363 h 2730851"/>
              <a:gd name="connsiteX6" fmla="*/ 1325484 w 3941380"/>
              <a:gd name="connsiteY6" fmla="*/ 2430050 h 2730851"/>
              <a:gd name="connsiteX7" fmla="*/ 1205 w 3941380"/>
              <a:gd name="connsiteY7" fmla="*/ 2671154 h 2730851"/>
              <a:gd name="connsiteX8" fmla="*/ 1205 w 3941380"/>
              <a:gd name="connsiteY8" fmla="*/ 1613749 h 2730851"/>
              <a:gd name="connsiteX0" fmla="*/ 1205 w 3941380"/>
              <a:gd name="connsiteY0" fmla="*/ 1613749 h 2717434"/>
              <a:gd name="connsiteX1" fmla="*/ 724235 w 3941380"/>
              <a:gd name="connsiteY1" fmla="*/ 2217107 h 2717434"/>
              <a:gd name="connsiteX2" fmla="*/ 2315041 w 3941380"/>
              <a:gd name="connsiteY2" fmla="*/ 0 h 2717434"/>
              <a:gd name="connsiteX3" fmla="*/ 3928854 w 3941380"/>
              <a:gd name="connsiteY3" fmla="*/ 1851743 h 2717434"/>
              <a:gd name="connsiteX4" fmla="*/ 3941380 w 3941380"/>
              <a:gd name="connsiteY4" fmla="*/ 2132535 h 2717434"/>
              <a:gd name="connsiteX5" fmla="*/ 2728399 w 3941380"/>
              <a:gd name="connsiteY5" fmla="*/ 2580363 h 2717434"/>
              <a:gd name="connsiteX6" fmla="*/ 1325484 w 3941380"/>
              <a:gd name="connsiteY6" fmla="*/ 2430050 h 2717434"/>
              <a:gd name="connsiteX7" fmla="*/ 1205 w 3941380"/>
              <a:gd name="connsiteY7" fmla="*/ 2671154 h 2717434"/>
              <a:gd name="connsiteX8" fmla="*/ 1205 w 3941380"/>
              <a:gd name="connsiteY8" fmla="*/ 1613749 h 2717434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4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11952"/>
              <a:gd name="connsiteX1" fmla="*/ 724235 w 3941380"/>
              <a:gd name="connsiteY1" fmla="*/ 2217107 h 2711952"/>
              <a:gd name="connsiteX2" fmla="*/ 2315041 w 3941380"/>
              <a:gd name="connsiteY2" fmla="*/ 0 h 2711952"/>
              <a:gd name="connsiteX3" fmla="*/ 3928854 w 3941380"/>
              <a:gd name="connsiteY3" fmla="*/ 1851743 h 2711952"/>
              <a:gd name="connsiteX4" fmla="*/ 3941380 w 3941380"/>
              <a:gd name="connsiteY4" fmla="*/ 2132535 h 2711952"/>
              <a:gd name="connsiteX5" fmla="*/ 2728399 w 3941380"/>
              <a:gd name="connsiteY5" fmla="*/ 2580363 h 2711952"/>
              <a:gd name="connsiteX6" fmla="*/ 1311856 w 3941380"/>
              <a:gd name="connsiteY6" fmla="*/ 2392472 h 2711952"/>
              <a:gd name="connsiteX7" fmla="*/ 1205 w 3941380"/>
              <a:gd name="connsiteY7" fmla="*/ 2671154 h 2711952"/>
              <a:gd name="connsiteX8" fmla="*/ 1205 w 3941380"/>
              <a:gd name="connsiteY8" fmla="*/ 1613749 h 2711952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25485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  <a:gd name="connsiteX0" fmla="*/ 1205 w 3941380"/>
              <a:gd name="connsiteY0" fmla="*/ 1613749 h 2727469"/>
              <a:gd name="connsiteX1" fmla="*/ 724235 w 3941380"/>
              <a:gd name="connsiteY1" fmla="*/ 2217107 h 2727469"/>
              <a:gd name="connsiteX2" fmla="*/ 2315041 w 3941380"/>
              <a:gd name="connsiteY2" fmla="*/ 0 h 2727469"/>
              <a:gd name="connsiteX3" fmla="*/ 3928854 w 3941380"/>
              <a:gd name="connsiteY3" fmla="*/ 1851743 h 2727469"/>
              <a:gd name="connsiteX4" fmla="*/ 3941380 w 3941380"/>
              <a:gd name="connsiteY4" fmla="*/ 2132535 h 2727469"/>
              <a:gd name="connsiteX5" fmla="*/ 2728399 w 3941380"/>
              <a:gd name="connsiteY5" fmla="*/ 2580363 h 2727469"/>
              <a:gd name="connsiteX6" fmla="*/ 1366371 w 3941380"/>
              <a:gd name="connsiteY6" fmla="*/ 2430050 h 2727469"/>
              <a:gd name="connsiteX7" fmla="*/ 1205 w 3941380"/>
              <a:gd name="connsiteY7" fmla="*/ 2671154 h 2727469"/>
              <a:gd name="connsiteX8" fmla="*/ 1205 w 3941380"/>
              <a:gd name="connsiteY8" fmla="*/ 1613749 h 272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380" h="2727469">
                <a:moveTo>
                  <a:pt x="1205" y="1613749"/>
                </a:moveTo>
                <a:cubicBezTo>
                  <a:pt x="254741" y="1927603"/>
                  <a:pt x="408068" y="2203878"/>
                  <a:pt x="724235" y="2217107"/>
                </a:cubicBezTo>
                <a:cubicBezTo>
                  <a:pt x="1172504" y="2115164"/>
                  <a:pt x="1703694" y="173628"/>
                  <a:pt x="2315041" y="0"/>
                </a:cubicBezTo>
                <a:cubicBezTo>
                  <a:pt x="2851232" y="39314"/>
                  <a:pt x="3668236" y="1546425"/>
                  <a:pt x="3928854" y="1851743"/>
                </a:cubicBezTo>
                <a:lnTo>
                  <a:pt x="3941380" y="2132535"/>
                </a:lnTo>
                <a:lnTo>
                  <a:pt x="2728399" y="2580363"/>
                </a:lnTo>
                <a:cubicBezTo>
                  <a:pt x="2049562" y="2772429"/>
                  <a:pt x="1928785" y="2826710"/>
                  <a:pt x="1366371" y="2430050"/>
                </a:cubicBezTo>
                <a:cubicBezTo>
                  <a:pt x="1061865" y="2080359"/>
                  <a:pt x="434281" y="2432122"/>
                  <a:pt x="1205" y="2671154"/>
                </a:cubicBezTo>
                <a:cubicBezTo>
                  <a:pt x="-2970" y="2306159"/>
                  <a:pt x="5380" y="1978744"/>
                  <a:pt x="1205" y="1613749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176"/>
          <p:cNvSpPr>
            <a:spLocks noChangeShapeType="1"/>
          </p:cNvSpPr>
          <p:nvPr/>
        </p:nvSpPr>
        <p:spPr bwMode="auto">
          <a:xfrm rot="5400000">
            <a:off x="3006217" y="1309511"/>
            <a:ext cx="0" cy="2414016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" name="Picture 2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16" y="3961356"/>
            <a:ext cx="1212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" name="Picture 2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18" y="5336262"/>
            <a:ext cx="12271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17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6" y="1888777"/>
            <a:ext cx="1635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Line 168"/>
          <p:cNvSpPr>
            <a:spLocks noChangeShapeType="1"/>
          </p:cNvSpPr>
          <p:nvPr/>
        </p:nvSpPr>
        <p:spPr bwMode="auto">
          <a:xfrm>
            <a:off x="1499615" y="6629400"/>
            <a:ext cx="48828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8" name="Picture 1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552156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283" y="4597052"/>
            <a:ext cx="162687" cy="2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Line 78"/>
          <p:cNvSpPr>
            <a:spLocks noChangeShapeType="1"/>
          </p:cNvSpPr>
          <p:nvPr/>
        </p:nvSpPr>
        <p:spPr bwMode="auto">
          <a:xfrm rot="5400000">
            <a:off x="2474976" y="4034514"/>
            <a:ext cx="0" cy="129844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" name="Picture 1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76" y="6044852"/>
            <a:ext cx="1476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17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64" y="2368550"/>
            <a:ext cx="133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" name="Line 175"/>
          <p:cNvSpPr>
            <a:spLocks noChangeShapeType="1"/>
          </p:cNvSpPr>
          <p:nvPr/>
        </p:nvSpPr>
        <p:spPr bwMode="auto">
          <a:xfrm rot="5400000">
            <a:off x="2868359" y="5068474"/>
            <a:ext cx="0" cy="212140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1"/>
          <p:cNvSpPr>
            <a:spLocks noChangeShapeType="1"/>
          </p:cNvSpPr>
          <p:nvPr/>
        </p:nvSpPr>
        <p:spPr bwMode="auto">
          <a:xfrm flipV="1">
            <a:off x="1828800" y="2121408"/>
            <a:ext cx="0" cy="46634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182"/>
          <p:cNvSpPr>
            <a:spLocks noChangeShapeType="1"/>
          </p:cNvSpPr>
          <p:nvPr/>
        </p:nvSpPr>
        <p:spPr bwMode="auto">
          <a:xfrm>
            <a:off x="3124200" y="4684698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89"/>
          <p:cNvSpPr>
            <a:spLocks/>
          </p:cNvSpPr>
          <p:nvPr/>
        </p:nvSpPr>
        <p:spPr bwMode="auto">
          <a:xfrm rot="5400000">
            <a:off x="2798268" y="3095750"/>
            <a:ext cx="3630168" cy="2443163"/>
          </a:xfrm>
          <a:custGeom>
            <a:avLst/>
            <a:gdLst>
              <a:gd name="T0" fmla="*/ 0 w 2488"/>
              <a:gd name="T1" fmla="*/ 1024 h 1539"/>
              <a:gd name="T2" fmla="*/ 535 w 2488"/>
              <a:gd name="T3" fmla="*/ 1373 h 1539"/>
              <a:gd name="T4" fmla="*/ 1454 w 2488"/>
              <a:gd name="T5" fmla="*/ 29 h 1539"/>
              <a:gd name="T6" fmla="*/ 2488 w 2488"/>
              <a:gd name="T7" fmla="*/ 1199 h 1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8" h="1539">
                <a:moveTo>
                  <a:pt x="0" y="1024"/>
                </a:moveTo>
                <a:cubicBezTo>
                  <a:pt x="89" y="1082"/>
                  <a:pt x="293" y="1539"/>
                  <a:pt x="535" y="1373"/>
                </a:cubicBezTo>
                <a:cubicBezTo>
                  <a:pt x="777" y="1207"/>
                  <a:pt x="1129" y="58"/>
                  <a:pt x="1454" y="29"/>
                </a:cubicBezTo>
                <a:cubicBezTo>
                  <a:pt x="1779" y="0"/>
                  <a:pt x="2316" y="1004"/>
                  <a:pt x="2488" y="119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167"/>
          <p:cNvSpPr>
            <a:spLocks/>
          </p:cNvSpPr>
          <p:nvPr/>
        </p:nvSpPr>
        <p:spPr bwMode="auto">
          <a:xfrm rot="5400000">
            <a:off x="1549453" y="4032144"/>
            <a:ext cx="3608282" cy="585788"/>
          </a:xfrm>
          <a:custGeom>
            <a:avLst/>
            <a:gdLst>
              <a:gd name="T0" fmla="*/ 0 w 2473"/>
              <a:gd name="T1" fmla="*/ 322 h 369"/>
              <a:gd name="T2" fmla="*/ 627 w 2473"/>
              <a:gd name="T3" fmla="*/ 76 h 369"/>
              <a:gd name="T4" fmla="*/ 1271 w 2473"/>
              <a:gd name="T5" fmla="*/ 356 h 369"/>
              <a:gd name="T6" fmla="*/ 2473 w 2473"/>
              <a:gd name="T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73" h="369">
                <a:moveTo>
                  <a:pt x="0" y="322"/>
                </a:moveTo>
                <a:cubicBezTo>
                  <a:pt x="105" y="281"/>
                  <a:pt x="415" y="70"/>
                  <a:pt x="627" y="76"/>
                </a:cubicBezTo>
                <a:cubicBezTo>
                  <a:pt x="839" y="82"/>
                  <a:pt x="963" y="369"/>
                  <a:pt x="1271" y="356"/>
                </a:cubicBezTo>
                <a:cubicBezTo>
                  <a:pt x="1579" y="343"/>
                  <a:pt x="2223" y="74"/>
                  <a:pt x="2473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4569"/>
          </a:xfrm>
        </p:spPr>
        <p:txBody>
          <a:bodyPr/>
          <a:lstStyle/>
          <a:p>
            <a:fld id="{2E77BD7F-BA7E-44E6-876E-6B2A7EB7A4E4}" type="slidenum">
              <a:rPr lang="en-US"/>
              <a:pPr/>
              <a:t>16</a:t>
            </a:fld>
            <a:endParaRPr lang="en-US"/>
          </a:p>
        </p:txBody>
      </p:sp>
      <p:sp>
        <p:nvSpPr>
          <p:cNvPr id="19056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5670" name="Picture 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36" y="803275"/>
            <a:ext cx="280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730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85725"/>
            <a:ext cx="5083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05732" name="Picture 6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49" y="774700"/>
            <a:ext cx="32273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5737" name="Line 73"/>
          <p:cNvSpPr>
            <a:spLocks noChangeShapeType="1"/>
          </p:cNvSpPr>
          <p:nvPr/>
        </p:nvSpPr>
        <p:spPr bwMode="auto">
          <a:xfrm>
            <a:off x="0" y="182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05781" name="Picture 1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876300"/>
            <a:ext cx="831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5763" name="Rectangle 9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05765" name="Picture 10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85725"/>
            <a:ext cx="19145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905766" name="Group 102"/>
          <p:cNvGrpSpPr>
            <a:grpSpLocks/>
          </p:cNvGrpSpPr>
          <p:nvPr/>
        </p:nvGrpSpPr>
        <p:grpSpPr bwMode="auto">
          <a:xfrm>
            <a:off x="5548313" y="2768600"/>
            <a:ext cx="3200400" cy="812800"/>
            <a:chOff x="3495" y="1296"/>
            <a:chExt cx="2016" cy="512"/>
          </a:xfrm>
        </p:grpSpPr>
        <p:pic>
          <p:nvPicPr>
            <p:cNvPr id="1905767" name="Picture 10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" y="1296"/>
              <a:ext cx="175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05768" name="Picture 10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1680"/>
              <a:ext cx="1493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05769" name="Picture 10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643" y="1532"/>
              <a:ext cx="144" cy="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05738" name="Picture 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3305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" name="Group 192"/>
          <p:cNvGrpSpPr>
            <a:grpSpLocks/>
          </p:cNvGrpSpPr>
          <p:nvPr/>
        </p:nvGrpSpPr>
        <p:grpSpPr bwMode="auto">
          <a:xfrm>
            <a:off x="2448410" y="1946275"/>
            <a:ext cx="1752600" cy="2714625"/>
            <a:chOff x="2038" y="1226"/>
            <a:chExt cx="1104" cy="1710"/>
          </a:xfrm>
        </p:grpSpPr>
        <p:pic>
          <p:nvPicPr>
            <p:cNvPr id="78" name="Picture 18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8" y="1226"/>
              <a:ext cx="11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9" name="Line 188"/>
            <p:cNvSpPr>
              <a:spLocks noChangeShapeType="1"/>
            </p:cNvSpPr>
            <p:nvPr/>
          </p:nvSpPr>
          <p:spPr bwMode="auto">
            <a:xfrm>
              <a:off x="2256" y="1381"/>
              <a:ext cx="565" cy="15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99616" y="6148389"/>
            <a:ext cx="4882896" cy="360361"/>
            <a:chOff x="1499616" y="6148389"/>
            <a:chExt cx="4882896" cy="360361"/>
          </a:xfrm>
        </p:grpSpPr>
        <p:sp>
          <p:nvSpPr>
            <p:cNvPr id="1905749" name="Line 85"/>
            <p:cNvSpPr>
              <a:spLocks noChangeShapeType="1"/>
            </p:cNvSpPr>
            <p:nvPr/>
          </p:nvSpPr>
          <p:spPr bwMode="auto">
            <a:xfrm>
              <a:off x="1499616" y="6323013"/>
              <a:ext cx="48828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05774" name="Picture 11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776" y="6361113"/>
              <a:ext cx="133350" cy="14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05775" name="Line 111"/>
            <p:cNvSpPr>
              <a:spLocks noChangeShapeType="1"/>
            </p:cNvSpPr>
            <p:nvPr/>
          </p:nvSpPr>
          <p:spPr bwMode="auto">
            <a:xfrm rot="16200000">
              <a:off x="1810512" y="6269038"/>
              <a:ext cx="0" cy="1095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759" name="Arc 95"/>
            <p:cNvSpPr>
              <a:spLocks/>
            </p:cNvSpPr>
            <p:nvPr/>
          </p:nvSpPr>
          <p:spPr bwMode="auto">
            <a:xfrm rot="5400000" flipH="1">
              <a:off x="5794376" y="6221413"/>
              <a:ext cx="328612" cy="182563"/>
            </a:xfrm>
            <a:custGeom>
              <a:avLst/>
              <a:gdLst>
                <a:gd name="G0" fmla="+- 21600 0 0"/>
                <a:gd name="G1" fmla="+- 20994 0 0"/>
                <a:gd name="G2" fmla="+- 21600 0 0"/>
                <a:gd name="T0" fmla="*/ 26682 w 43200"/>
                <a:gd name="T1" fmla="*/ 0 h 42594"/>
                <a:gd name="T2" fmla="*/ 15407 w 43200"/>
                <a:gd name="T3" fmla="*/ 301 h 42594"/>
                <a:gd name="T4" fmla="*/ 21600 w 43200"/>
                <a:gd name="T5" fmla="*/ 20994 h 4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594" fill="none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</a:path>
                <a:path w="43200" h="42594" stroke="0" extrusionOk="0">
                  <a:moveTo>
                    <a:pt x="26681" y="0"/>
                  </a:moveTo>
                  <a:cubicBezTo>
                    <a:pt x="36373" y="2346"/>
                    <a:pt x="43200" y="11022"/>
                    <a:pt x="43200" y="20994"/>
                  </a:cubicBezTo>
                  <a:cubicBezTo>
                    <a:pt x="43200" y="32923"/>
                    <a:pt x="33529" y="42594"/>
                    <a:pt x="21600" y="42594"/>
                  </a:cubicBezTo>
                  <a:cubicBezTo>
                    <a:pt x="9670" y="42594"/>
                    <a:pt x="0" y="32923"/>
                    <a:pt x="0" y="20994"/>
                  </a:cubicBezTo>
                  <a:cubicBezTo>
                    <a:pt x="-1" y="11449"/>
                    <a:pt x="6263" y="3037"/>
                    <a:pt x="15406" y="300"/>
                  </a:cubicBezTo>
                  <a:lnTo>
                    <a:pt x="21600" y="20994"/>
                  </a:lnTo>
                  <a:close/>
                </a:path>
              </a:pathLst>
            </a:cu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387392" y="4699348"/>
            <a:ext cx="3226018" cy="986943"/>
            <a:chOff x="4387392" y="4699348"/>
            <a:chExt cx="3226018" cy="986943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7770" y="5448563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0" name="Line 121" descr="25%"/>
            <p:cNvSpPr>
              <a:spLocks noChangeShapeType="1"/>
            </p:cNvSpPr>
            <p:nvPr/>
          </p:nvSpPr>
          <p:spPr bwMode="auto">
            <a:xfrm flipH="1" flipV="1">
              <a:off x="4387392" y="4699348"/>
              <a:ext cx="121566" cy="5497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21" descr="25%"/>
            <p:cNvSpPr>
              <a:spLocks noChangeShapeType="1"/>
            </p:cNvSpPr>
            <p:nvPr/>
          </p:nvSpPr>
          <p:spPr bwMode="auto">
            <a:xfrm flipH="1" flipV="1">
              <a:off x="4488609" y="5249490"/>
              <a:ext cx="2433065" cy="3191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992" y="1932140"/>
            <a:ext cx="4220516" cy="291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9274" y="1143000"/>
            <a:ext cx="4747240" cy="672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195585" y="1115568"/>
            <a:ext cx="1957581" cy="475488"/>
            <a:chOff x="5229603" y="649224"/>
            <a:chExt cx="1957581" cy="475488"/>
          </a:xfrm>
        </p:grpSpPr>
        <p:sp>
          <p:nvSpPr>
            <p:cNvPr id="53" name="Rectangle 52"/>
            <p:cNvSpPr/>
            <p:nvPr/>
          </p:nvSpPr>
          <p:spPr bwMode="auto">
            <a:xfrm>
              <a:off x="6803136" y="868680"/>
              <a:ext cx="384048" cy="25603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6990588" y="64922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6306964" y="65122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6409943" y="65836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29603" y="674318"/>
              <a:ext cx="1082471" cy="184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2" name="Line 99"/>
          <p:cNvSpPr>
            <a:spLocks noChangeShapeType="1"/>
          </p:cNvSpPr>
          <p:nvPr/>
        </p:nvSpPr>
        <p:spPr bwMode="auto">
          <a:xfrm>
            <a:off x="82296" y="1115568"/>
            <a:ext cx="75895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" name="Picture 8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77" y="63500"/>
            <a:ext cx="1416345" cy="26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509655" y="3790167"/>
            <a:ext cx="1558145" cy="477033"/>
            <a:chOff x="7509655" y="2493093"/>
            <a:chExt cx="1558145" cy="477033"/>
          </a:xfrm>
        </p:grpSpPr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09655" y="2493093"/>
              <a:ext cx="1255740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5677" y="2736154"/>
              <a:ext cx="672123" cy="2339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9" name="Group 8"/>
          <p:cNvGrpSpPr>
            <a:grpSpLocks/>
          </p:cNvGrpSpPr>
          <p:nvPr/>
        </p:nvGrpSpPr>
        <p:grpSpPr bwMode="auto">
          <a:xfrm>
            <a:off x="7772400" y="4584526"/>
            <a:ext cx="914400" cy="914400"/>
            <a:chOff x="4853" y="1680"/>
            <a:chExt cx="576" cy="576"/>
          </a:xfrm>
        </p:grpSpPr>
        <p:sp>
          <p:nvSpPr>
            <p:cNvPr id="50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 dirty="0"/>
                <a:t>STOP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89948" y="2221992"/>
            <a:ext cx="2172222" cy="576072"/>
            <a:chOff x="5689948" y="2221992"/>
            <a:chExt cx="2172222" cy="576072"/>
          </a:xfrm>
        </p:grpSpPr>
        <p:sp>
          <p:nvSpPr>
            <p:cNvPr id="1905783" name="Line 119"/>
            <p:cNvSpPr>
              <a:spLocks noChangeShapeType="1"/>
            </p:cNvSpPr>
            <p:nvPr/>
          </p:nvSpPr>
          <p:spPr bwMode="auto">
            <a:xfrm flipH="1" flipV="1">
              <a:off x="7404970" y="2221992"/>
              <a:ext cx="457200" cy="5760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23"/>
            <p:cNvSpPr>
              <a:spLocks noChangeShapeType="1"/>
            </p:cNvSpPr>
            <p:nvPr/>
          </p:nvSpPr>
          <p:spPr bwMode="auto">
            <a:xfrm flipH="1" flipV="1">
              <a:off x="5689948" y="2221992"/>
              <a:ext cx="777240" cy="57607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905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913" name="Line 169"/>
          <p:cNvSpPr>
            <a:spLocks noChangeShapeType="1"/>
          </p:cNvSpPr>
          <p:nvPr/>
        </p:nvSpPr>
        <p:spPr bwMode="auto">
          <a:xfrm flipH="1">
            <a:off x="5478463" y="4038600"/>
            <a:ext cx="7937" cy="1219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C391-873E-43F8-9CA8-AB7963D9F6B1}" type="slidenum">
              <a:rPr lang="en-US"/>
              <a:pPr/>
              <a:t>2</a:t>
            </a:fld>
            <a:endParaRPr lang="en-US"/>
          </a:p>
        </p:txBody>
      </p:sp>
      <p:pic>
        <p:nvPicPr>
          <p:cNvPr id="1823919" name="Picture 1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951" name="Line 207"/>
          <p:cNvSpPr>
            <a:spLocks noChangeShapeType="1"/>
          </p:cNvSpPr>
          <p:nvPr/>
        </p:nvSpPr>
        <p:spPr bwMode="auto">
          <a:xfrm flipH="1">
            <a:off x="4572000" y="40386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952" name="Line 208"/>
          <p:cNvSpPr>
            <a:spLocks noChangeShapeType="1"/>
          </p:cNvSpPr>
          <p:nvPr/>
        </p:nvSpPr>
        <p:spPr bwMode="auto">
          <a:xfrm flipH="1">
            <a:off x="4572000" y="2209800"/>
            <a:ext cx="9144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23972" name="Picture 2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21125"/>
            <a:ext cx="1778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3974" name="Picture 2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101850"/>
            <a:ext cx="3254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23766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3787" name="Line 43"/>
          <p:cNvSpPr>
            <a:spLocks noChangeShapeType="1"/>
          </p:cNvSpPr>
          <p:nvPr/>
        </p:nvSpPr>
        <p:spPr bwMode="auto">
          <a:xfrm>
            <a:off x="914400" y="5257800"/>
            <a:ext cx="7315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786" name="Line 42"/>
          <p:cNvSpPr>
            <a:spLocks noChangeShapeType="1"/>
          </p:cNvSpPr>
          <p:nvPr/>
        </p:nvSpPr>
        <p:spPr bwMode="auto">
          <a:xfrm flipV="1">
            <a:off x="4572000" y="228600"/>
            <a:ext cx="0" cy="5486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3907" name="Rectangle 1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3908" name="Picture 1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23977" name="Group 233"/>
          <p:cNvGrpSpPr>
            <a:grpSpLocks/>
          </p:cNvGrpSpPr>
          <p:nvPr/>
        </p:nvGrpSpPr>
        <p:grpSpPr bwMode="auto">
          <a:xfrm>
            <a:off x="5551488" y="2209800"/>
            <a:ext cx="163512" cy="1828800"/>
            <a:chOff x="3497" y="1392"/>
            <a:chExt cx="103" cy="1152"/>
          </a:xfrm>
        </p:grpSpPr>
        <p:pic>
          <p:nvPicPr>
            <p:cNvPr id="1823948" name="Picture 20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189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23949" name="Line 205"/>
            <p:cNvSpPr>
              <a:spLocks noChangeShapeType="1"/>
            </p:cNvSpPr>
            <p:nvPr/>
          </p:nvSpPr>
          <p:spPr bwMode="auto">
            <a:xfrm flipV="1">
              <a:off x="3552" y="139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3950" name="Line 206"/>
            <p:cNvSpPr>
              <a:spLocks noChangeShapeType="1"/>
            </p:cNvSpPr>
            <p:nvPr/>
          </p:nvSpPr>
          <p:spPr bwMode="auto">
            <a:xfrm>
              <a:off x="3552" y="2064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23986" name="Group 242"/>
          <p:cNvGrpSpPr>
            <a:grpSpLocks/>
          </p:cNvGrpSpPr>
          <p:nvPr/>
        </p:nvGrpSpPr>
        <p:grpSpPr bwMode="auto">
          <a:xfrm>
            <a:off x="36513" y="36513"/>
            <a:ext cx="3733800" cy="420687"/>
            <a:chOff x="23" y="23"/>
            <a:chExt cx="2352" cy="265"/>
          </a:xfrm>
        </p:grpSpPr>
        <p:pic>
          <p:nvPicPr>
            <p:cNvPr id="1823981" name="Picture 23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223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3984" name="Picture 24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60"/>
              <a:ext cx="23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3947" name="Line 203"/>
          <p:cNvSpPr>
            <a:spLocks noChangeShapeType="1"/>
          </p:cNvSpPr>
          <p:nvPr/>
        </p:nvSpPr>
        <p:spPr bwMode="auto">
          <a:xfrm>
            <a:off x="54864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13" y="684213"/>
            <a:ext cx="3697287" cy="414337"/>
            <a:chOff x="36513" y="684213"/>
            <a:chExt cx="3697287" cy="414337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684213"/>
              <a:ext cx="3288214" cy="204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3969" name="Picture 2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895350"/>
              <a:ext cx="2332037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23839" name="Arc 95"/>
          <p:cNvSpPr>
            <a:spLocks/>
          </p:cNvSpPr>
          <p:nvPr/>
        </p:nvSpPr>
        <p:spPr bwMode="auto">
          <a:xfrm>
            <a:off x="4397375" y="4572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2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913" grpId="0" animBg="1"/>
      <p:bldP spid="1823951" grpId="0" animBg="1"/>
      <p:bldP spid="1823952" grpId="0" animBg="1"/>
      <p:bldP spid="1823947" grpId="0" animBg="1"/>
      <p:bldP spid="18238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9" name="Group 242"/>
          <p:cNvGrpSpPr>
            <a:grpSpLocks/>
          </p:cNvGrpSpPr>
          <p:nvPr/>
        </p:nvGrpSpPr>
        <p:grpSpPr bwMode="auto">
          <a:xfrm>
            <a:off x="36513" y="36513"/>
            <a:ext cx="3733800" cy="420687"/>
            <a:chOff x="23" y="23"/>
            <a:chExt cx="2352" cy="265"/>
          </a:xfrm>
        </p:grpSpPr>
        <p:pic>
          <p:nvPicPr>
            <p:cNvPr id="52" name="Picture 23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223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24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60"/>
              <a:ext cx="23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36513" y="684213"/>
            <a:ext cx="3697287" cy="414337"/>
            <a:chOff x="36513" y="684213"/>
            <a:chExt cx="3697287" cy="414337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684213"/>
              <a:ext cx="3288214" cy="204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22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895350"/>
              <a:ext cx="2332037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3383" name="Line 7"/>
          <p:cNvSpPr>
            <a:spLocks noChangeShapeType="1"/>
          </p:cNvSpPr>
          <p:nvPr/>
        </p:nvSpPr>
        <p:spPr bwMode="auto">
          <a:xfrm flipH="1">
            <a:off x="5478463" y="4038600"/>
            <a:ext cx="7937" cy="1219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4A53B-BAB1-467E-A747-B8B310C7D15C}" type="slidenum">
              <a:rPr lang="en-US"/>
              <a:pPr/>
              <a:t>3</a:t>
            </a:fld>
            <a:endParaRPr lang="en-US"/>
          </a:p>
        </p:txBody>
      </p:sp>
      <p:sp>
        <p:nvSpPr>
          <p:cNvPr id="1893420" name="Line 44"/>
          <p:cNvSpPr>
            <a:spLocks noChangeShapeType="1"/>
          </p:cNvSpPr>
          <p:nvPr/>
        </p:nvSpPr>
        <p:spPr bwMode="auto">
          <a:xfrm>
            <a:off x="4953000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21" name="Line 45"/>
          <p:cNvSpPr>
            <a:spLocks noChangeShapeType="1"/>
          </p:cNvSpPr>
          <p:nvPr/>
        </p:nvSpPr>
        <p:spPr bwMode="auto">
          <a:xfrm>
            <a:off x="5200650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22" name="Line 46"/>
          <p:cNvSpPr>
            <a:spLocks noChangeShapeType="1"/>
          </p:cNvSpPr>
          <p:nvPr/>
        </p:nvSpPr>
        <p:spPr bwMode="auto">
          <a:xfrm>
            <a:off x="5410200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8" name="Line 42"/>
          <p:cNvSpPr>
            <a:spLocks noChangeShapeType="1"/>
          </p:cNvSpPr>
          <p:nvPr/>
        </p:nvSpPr>
        <p:spPr bwMode="auto">
          <a:xfrm>
            <a:off x="4432300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5" name="Arc 39"/>
          <p:cNvSpPr>
            <a:spLocks/>
          </p:cNvSpPr>
          <p:nvPr/>
        </p:nvSpPr>
        <p:spPr bwMode="auto">
          <a:xfrm rot="16200000" flipV="1">
            <a:off x="4343400" y="1084263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17" name="Line 41"/>
          <p:cNvSpPr>
            <a:spLocks noChangeShapeType="1"/>
          </p:cNvSpPr>
          <p:nvPr/>
        </p:nvSpPr>
        <p:spPr bwMode="auto">
          <a:xfrm>
            <a:off x="4176713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6" name="Line 40"/>
          <p:cNvSpPr>
            <a:spLocks noChangeShapeType="1"/>
          </p:cNvSpPr>
          <p:nvPr/>
        </p:nvSpPr>
        <p:spPr bwMode="auto">
          <a:xfrm>
            <a:off x="3938588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3" name="Line 37"/>
          <p:cNvSpPr>
            <a:spLocks noChangeShapeType="1"/>
          </p:cNvSpPr>
          <p:nvPr/>
        </p:nvSpPr>
        <p:spPr bwMode="auto">
          <a:xfrm>
            <a:off x="3738563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79" name="Arc 3"/>
          <p:cNvSpPr>
            <a:spLocks/>
          </p:cNvSpPr>
          <p:nvPr/>
        </p:nvSpPr>
        <p:spPr bwMode="auto">
          <a:xfrm rot="16200000" flipV="1">
            <a:off x="4342606" y="1369219"/>
            <a:ext cx="452438" cy="1758950"/>
          </a:xfrm>
          <a:custGeom>
            <a:avLst/>
            <a:gdLst>
              <a:gd name="G0" fmla="+- 0 0 0"/>
              <a:gd name="G1" fmla="+- 20916 0 0"/>
              <a:gd name="G2" fmla="+- 21600 0 0"/>
              <a:gd name="T0" fmla="*/ 5394 w 21600"/>
              <a:gd name="T1" fmla="*/ 0 h 41504"/>
              <a:gd name="T2" fmla="*/ 6534 w 21600"/>
              <a:gd name="T3" fmla="*/ 41504 h 41504"/>
              <a:gd name="T4" fmla="*/ 0 w 21600"/>
              <a:gd name="T5" fmla="*/ 20916 h 4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504" fill="none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</a:path>
              <a:path w="21600" h="41504" stroke="0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  <a:lnTo>
                  <a:pt x="0" y="2091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80" name="Arc 4"/>
          <p:cNvSpPr>
            <a:spLocks/>
          </p:cNvSpPr>
          <p:nvPr/>
        </p:nvSpPr>
        <p:spPr bwMode="auto">
          <a:xfrm rot="16200000" flipV="1">
            <a:off x="4368800" y="1760538"/>
            <a:ext cx="452438" cy="1503362"/>
          </a:xfrm>
          <a:custGeom>
            <a:avLst/>
            <a:gdLst>
              <a:gd name="G0" fmla="+- 0 0 0"/>
              <a:gd name="G1" fmla="+- 17326 0 0"/>
              <a:gd name="G2" fmla="+- 21600 0 0"/>
              <a:gd name="T0" fmla="*/ 12899 w 21600"/>
              <a:gd name="T1" fmla="*/ 0 h 35440"/>
              <a:gd name="T2" fmla="*/ 11766 w 21600"/>
              <a:gd name="T3" fmla="*/ 35440 h 35440"/>
              <a:gd name="T4" fmla="*/ 0 w 21600"/>
              <a:gd name="T5" fmla="*/ 17326 h 3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440" fill="none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</a:path>
              <a:path w="21600" h="35440" stroke="0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  <a:lnTo>
                  <a:pt x="0" y="1732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12" name="Arc 36"/>
          <p:cNvSpPr>
            <a:spLocks/>
          </p:cNvSpPr>
          <p:nvPr/>
        </p:nvSpPr>
        <p:spPr bwMode="auto">
          <a:xfrm rot="16200000" flipV="1">
            <a:off x="4355306" y="2305844"/>
            <a:ext cx="452438" cy="933450"/>
          </a:xfrm>
          <a:custGeom>
            <a:avLst/>
            <a:gdLst>
              <a:gd name="G0" fmla="+- 0 0 0"/>
              <a:gd name="G1" fmla="+- 11067 0 0"/>
              <a:gd name="G2" fmla="+- 21600 0 0"/>
              <a:gd name="T0" fmla="*/ 18549 w 21600"/>
              <a:gd name="T1" fmla="*/ 0 h 22032"/>
              <a:gd name="T2" fmla="*/ 18610 w 21600"/>
              <a:gd name="T3" fmla="*/ 22032 h 22032"/>
              <a:gd name="T4" fmla="*/ 0 w 21600"/>
              <a:gd name="T5" fmla="*/ 11067 h 2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32" fill="none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</a:path>
              <a:path w="21600" h="22032" stroke="0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  <a:lnTo>
                  <a:pt x="0" y="11067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84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85" name="Line 9"/>
          <p:cNvSpPr>
            <a:spLocks noChangeShapeType="1"/>
          </p:cNvSpPr>
          <p:nvPr/>
        </p:nvSpPr>
        <p:spPr bwMode="auto">
          <a:xfrm>
            <a:off x="914400" y="5257800"/>
            <a:ext cx="7315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86" name="Line 10"/>
          <p:cNvSpPr>
            <a:spLocks noChangeShapeType="1"/>
          </p:cNvSpPr>
          <p:nvPr/>
        </p:nvSpPr>
        <p:spPr bwMode="auto">
          <a:xfrm flipV="1">
            <a:off x="4572000" y="228600"/>
            <a:ext cx="0" cy="5486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87" name="Arc 11"/>
          <p:cNvSpPr>
            <a:spLocks/>
          </p:cNvSpPr>
          <p:nvPr/>
        </p:nvSpPr>
        <p:spPr bwMode="auto">
          <a:xfrm>
            <a:off x="4397375" y="4572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90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92" name="Line 16"/>
          <p:cNvSpPr>
            <a:spLocks noChangeShapeType="1"/>
          </p:cNvSpPr>
          <p:nvPr/>
        </p:nvSpPr>
        <p:spPr bwMode="auto">
          <a:xfrm>
            <a:off x="54864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339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3394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13075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3395" name="Line 19"/>
          <p:cNvSpPr>
            <a:spLocks noChangeShapeType="1"/>
          </p:cNvSpPr>
          <p:nvPr/>
        </p:nvSpPr>
        <p:spPr bwMode="auto">
          <a:xfrm flipV="1">
            <a:off x="5638800" y="2209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96" name="Line 20"/>
          <p:cNvSpPr>
            <a:spLocks noChangeShapeType="1"/>
          </p:cNvSpPr>
          <p:nvPr/>
        </p:nvSpPr>
        <p:spPr bwMode="auto">
          <a:xfrm>
            <a:off x="5638800" y="3276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97" name="Line 21"/>
          <p:cNvSpPr>
            <a:spLocks noChangeShapeType="1"/>
          </p:cNvSpPr>
          <p:nvPr/>
        </p:nvSpPr>
        <p:spPr bwMode="auto">
          <a:xfrm>
            <a:off x="36576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98" name="Arc 22"/>
          <p:cNvSpPr>
            <a:spLocks/>
          </p:cNvSpPr>
          <p:nvPr/>
        </p:nvSpPr>
        <p:spPr bwMode="auto">
          <a:xfrm rot="5400000">
            <a:off x="4343400" y="3352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399" name="Arc 23"/>
          <p:cNvSpPr>
            <a:spLocks/>
          </p:cNvSpPr>
          <p:nvPr/>
        </p:nvSpPr>
        <p:spPr bwMode="auto">
          <a:xfrm rot="5400000">
            <a:off x="4343400" y="3048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00" name="Arc 24"/>
          <p:cNvSpPr>
            <a:spLocks/>
          </p:cNvSpPr>
          <p:nvPr/>
        </p:nvSpPr>
        <p:spPr bwMode="auto">
          <a:xfrm rot="5400000">
            <a:off x="4343400" y="27432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01" name="Arc 25"/>
          <p:cNvSpPr>
            <a:spLocks/>
          </p:cNvSpPr>
          <p:nvPr/>
        </p:nvSpPr>
        <p:spPr bwMode="auto">
          <a:xfrm rot="5400000">
            <a:off x="4343400" y="24384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02" name="Arc 26"/>
          <p:cNvSpPr>
            <a:spLocks/>
          </p:cNvSpPr>
          <p:nvPr/>
        </p:nvSpPr>
        <p:spPr bwMode="auto">
          <a:xfrm rot="5400000">
            <a:off x="4343400" y="21336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03" name="Arc 27"/>
          <p:cNvSpPr>
            <a:spLocks/>
          </p:cNvSpPr>
          <p:nvPr/>
        </p:nvSpPr>
        <p:spPr bwMode="auto">
          <a:xfrm rot="5400000">
            <a:off x="4343400" y="1828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04" name="Line 28"/>
          <p:cNvSpPr>
            <a:spLocks noChangeShapeType="1"/>
          </p:cNvSpPr>
          <p:nvPr/>
        </p:nvSpPr>
        <p:spPr bwMode="auto">
          <a:xfrm>
            <a:off x="3848100" y="24765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05" name="Line 29"/>
          <p:cNvSpPr>
            <a:spLocks noChangeShapeType="1"/>
          </p:cNvSpPr>
          <p:nvPr/>
        </p:nvSpPr>
        <p:spPr bwMode="auto">
          <a:xfrm>
            <a:off x="4084638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06" name="Line 30"/>
          <p:cNvSpPr>
            <a:spLocks noChangeShapeType="1"/>
          </p:cNvSpPr>
          <p:nvPr/>
        </p:nvSpPr>
        <p:spPr bwMode="auto">
          <a:xfrm>
            <a:off x="43434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07" name="Line 31"/>
          <p:cNvSpPr>
            <a:spLocks noChangeShapeType="1"/>
          </p:cNvSpPr>
          <p:nvPr/>
        </p:nvSpPr>
        <p:spPr bwMode="auto">
          <a:xfrm>
            <a:off x="45720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08" name="Line 32"/>
          <p:cNvSpPr>
            <a:spLocks noChangeShapeType="1"/>
          </p:cNvSpPr>
          <p:nvPr/>
        </p:nvSpPr>
        <p:spPr bwMode="auto">
          <a:xfrm>
            <a:off x="48006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09" name="Line 33"/>
          <p:cNvSpPr>
            <a:spLocks noChangeShapeType="1"/>
          </p:cNvSpPr>
          <p:nvPr/>
        </p:nvSpPr>
        <p:spPr bwMode="auto">
          <a:xfrm>
            <a:off x="5029200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0" name="Line 34"/>
          <p:cNvSpPr>
            <a:spLocks noChangeShapeType="1"/>
          </p:cNvSpPr>
          <p:nvPr/>
        </p:nvSpPr>
        <p:spPr bwMode="auto">
          <a:xfrm>
            <a:off x="5257800" y="25146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14" name="Arc 38"/>
          <p:cNvSpPr>
            <a:spLocks/>
          </p:cNvSpPr>
          <p:nvPr/>
        </p:nvSpPr>
        <p:spPr bwMode="auto">
          <a:xfrm rot="5400000">
            <a:off x="4343400" y="1524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3419" name="Line 43"/>
          <p:cNvSpPr>
            <a:spLocks noChangeShapeType="1"/>
          </p:cNvSpPr>
          <p:nvPr/>
        </p:nvSpPr>
        <p:spPr bwMode="auto">
          <a:xfrm>
            <a:off x="4706938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3438" name="Group 62"/>
          <p:cNvGrpSpPr>
            <a:grpSpLocks/>
          </p:cNvGrpSpPr>
          <p:nvPr/>
        </p:nvGrpSpPr>
        <p:grpSpPr bwMode="auto">
          <a:xfrm>
            <a:off x="5029200" y="36513"/>
            <a:ext cx="4075113" cy="420687"/>
            <a:chOff x="3168" y="23"/>
            <a:chExt cx="2567" cy="265"/>
          </a:xfrm>
        </p:grpSpPr>
        <p:pic>
          <p:nvPicPr>
            <p:cNvPr id="1893429" name="Picture 5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"/>
              <a:ext cx="240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3431" name="Picture 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160"/>
              <a:ext cx="83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3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3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" name="Group 62"/>
          <p:cNvGrpSpPr>
            <a:grpSpLocks/>
          </p:cNvGrpSpPr>
          <p:nvPr/>
        </p:nvGrpSpPr>
        <p:grpSpPr bwMode="auto">
          <a:xfrm>
            <a:off x="5029200" y="36513"/>
            <a:ext cx="4075113" cy="420687"/>
            <a:chOff x="3168" y="23"/>
            <a:chExt cx="2567" cy="265"/>
          </a:xfrm>
        </p:grpSpPr>
        <p:pic>
          <p:nvPicPr>
            <p:cNvPr id="78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"/>
              <a:ext cx="240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160"/>
              <a:ext cx="83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242"/>
          <p:cNvGrpSpPr>
            <a:grpSpLocks/>
          </p:cNvGrpSpPr>
          <p:nvPr/>
        </p:nvGrpSpPr>
        <p:grpSpPr bwMode="auto">
          <a:xfrm>
            <a:off x="36513" y="36513"/>
            <a:ext cx="3733800" cy="420687"/>
            <a:chOff x="23" y="23"/>
            <a:chExt cx="2352" cy="265"/>
          </a:xfrm>
        </p:grpSpPr>
        <p:pic>
          <p:nvPicPr>
            <p:cNvPr id="72" name="Picture 2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223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2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60"/>
              <a:ext cx="23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36513" y="684213"/>
            <a:ext cx="3697287" cy="414337"/>
            <a:chOff x="36513" y="684213"/>
            <a:chExt cx="3697287" cy="414337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684213"/>
              <a:ext cx="3288214" cy="204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2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895350"/>
              <a:ext cx="2332037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5440" name="Line 16"/>
          <p:cNvSpPr>
            <a:spLocks noChangeShapeType="1"/>
          </p:cNvSpPr>
          <p:nvPr/>
        </p:nvSpPr>
        <p:spPr bwMode="auto">
          <a:xfrm flipH="1">
            <a:off x="5478463" y="4038600"/>
            <a:ext cx="7937" cy="1219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2FF-4A22-45D9-A86E-93D12C982F02}" type="slidenum">
              <a:rPr lang="en-US"/>
              <a:pPr/>
              <a:t>4</a:t>
            </a:fld>
            <a:endParaRPr lang="en-US"/>
          </a:p>
        </p:txBody>
      </p:sp>
      <p:sp>
        <p:nvSpPr>
          <p:cNvPr id="1895476" name="Arc 52"/>
          <p:cNvSpPr>
            <a:spLocks/>
          </p:cNvSpPr>
          <p:nvPr/>
        </p:nvSpPr>
        <p:spPr bwMode="auto">
          <a:xfrm rot="16200000" flipV="1">
            <a:off x="4343400" y="1084263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29" name="Line 5"/>
          <p:cNvSpPr>
            <a:spLocks noChangeShapeType="1"/>
          </p:cNvSpPr>
          <p:nvPr/>
        </p:nvSpPr>
        <p:spPr bwMode="auto">
          <a:xfrm>
            <a:off x="4953000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0" name="Line 6"/>
          <p:cNvSpPr>
            <a:spLocks noChangeShapeType="1"/>
          </p:cNvSpPr>
          <p:nvPr/>
        </p:nvSpPr>
        <p:spPr bwMode="auto">
          <a:xfrm>
            <a:off x="5200650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1" name="Line 7"/>
          <p:cNvSpPr>
            <a:spLocks noChangeShapeType="1"/>
          </p:cNvSpPr>
          <p:nvPr/>
        </p:nvSpPr>
        <p:spPr bwMode="auto">
          <a:xfrm>
            <a:off x="5410200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2" name="Line 8"/>
          <p:cNvSpPr>
            <a:spLocks noChangeShapeType="1"/>
          </p:cNvSpPr>
          <p:nvPr/>
        </p:nvSpPr>
        <p:spPr bwMode="auto">
          <a:xfrm>
            <a:off x="4432300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4" name="Line 10"/>
          <p:cNvSpPr>
            <a:spLocks noChangeShapeType="1"/>
          </p:cNvSpPr>
          <p:nvPr/>
        </p:nvSpPr>
        <p:spPr bwMode="auto">
          <a:xfrm>
            <a:off x="4176713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5" name="Line 11"/>
          <p:cNvSpPr>
            <a:spLocks noChangeShapeType="1"/>
          </p:cNvSpPr>
          <p:nvPr/>
        </p:nvSpPr>
        <p:spPr bwMode="auto">
          <a:xfrm>
            <a:off x="3938588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6" name="Line 12"/>
          <p:cNvSpPr>
            <a:spLocks noChangeShapeType="1"/>
          </p:cNvSpPr>
          <p:nvPr/>
        </p:nvSpPr>
        <p:spPr bwMode="auto">
          <a:xfrm>
            <a:off x="3738563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7" name="Arc 13"/>
          <p:cNvSpPr>
            <a:spLocks/>
          </p:cNvSpPr>
          <p:nvPr/>
        </p:nvSpPr>
        <p:spPr bwMode="auto">
          <a:xfrm rot="16200000" flipV="1">
            <a:off x="4342606" y="1369219"/>
            <a:ext cx="452438" cy="1758950"/>
          </a:xfrm>
          <a:custGeom>
            <a:avLst/>
            <a:gdLst>
              <a:gd name="G0" fmla="+- 0 0 0"/>
              <a:gd name="G1" fmla="+- 20916 0 0"/>
              <a:gd name="G2" fmla="+- 21600 0 0"/>
              <a:gd name="T0" fmla="*/ 5394 w 21600"/>
              <a:gd name="T1" fmla="*/ 0 h 41504"/>
              <a:gd name="T2" fmla="*/ 6534 w 21600"/>
              <a:gd name="T3" fmla="*/ 41504 h 41504"/>
              <a:gd name="T4" fmla="*/ 0 w 21600"/>
              <a:gd name="T5" fmla="*/ 20916 h 4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504" fill="none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</a:path>
              <a:path w="21600" h="41504" stroke="0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  <a:lnTo>
                  <a:pt x="0" y="2091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38" name="Arc 14"/>
          <p:cNvSpPr>
            <a:spLocks/>
          </p:cNvSpPr>
          <p:nvPr/>
        </p:nvSpPr>
        <p:spPr bwMode="auto">
          <a:xfrm rot="16200000" flipV="1">
            <a:off x="4368800" y="1760538"/>
            <a:ext cx="452438" cy="1503362"/>
          </a:xfrm>
          <a:custGeom>
            <a:avLst/>
            <a:gdLst>
              <a:gd name="G0" fmla="+- 0 0 0"/>
              <a:gd name="G1" fmla="+- 17326 0 0"/>
              <a:gd name="G2" fmla="+- 21600 0 0"/>
              <a:gd name="T0" fmla="*/ 12899 w 21600"/>
              <a:gd name="T1" fmla="*/ 0 h 35440"/>
              <a:gd name="T2" fmla="*/ 11766 w 21600"/>
              <a:gd name="T3" fmla="*/ 35440 h 35440"/>
              <a:gd name="T4" fmla="*/ 0 w 21600"/>
              <a:gd name="T5" fmla="*/ 17326 h 3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440" fill="none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</a:path>
              <a:path w="21600" h="35440" stroke="0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  <a:lnTo>
                  <a:pt x="0" y="1732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39" name="Arc 15"/>
          <p:cNvSpPr>
            <a:spLocks/>
          </p:cNvSpPr>
          <p:nvPr/>
        </p:nvSpPr>
        <p:spPr bwMode="auto">
          <a:xfrm rot="16200000" flipV="1">
            <a:off x="4355306" y="2305844"/>
            <a:ext cx="452438" cy="933450"/>
          </a:xfrm>
          <a:custGeom>
            <a:avLst/>
            <a:gdLst>
              <a:gd name="G0" fmla="+- 0 0 0"/>
              <a:gd name="G1" fmla="+- 11067 0 0"/>
              <a:gd name="G2" fmla="+- 21600 0 0"/>
              <a:gd name="T0" fmla="*/ 18549 w 21600"/>
              <a:gd name="T1" fmla="*/ 0 h 22032"/>
              <a:gd name="T2" fmla="*/ 18610 w 21600"/>
              <a:gd name="T3" fmla="*/ 22032 h 22032"/>
              <a:gd name="T4" fmla="*/ 0 w 21600"/>
              <a:gd name="T5" fmla="*/ 11067 h 2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32" fill="none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</a:path>
              <a:path w="21600" h="22032" stroke="0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  <a:lnTo>
                  <a:pt x="0" y="11067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2" name="Line 18"/>
          <p:cNvSpPr>
            <a:spLocks noChangeShapeType="1"/>
          </p:cNvSpPr>
          <p:nvPr/>
        </p:nvSpPr>
        <p:spPr bwMode="auto">
          <a:xfrm>
            <a:off x="914400" y="5257800"/>
            <a:ext cx="7315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43" name="Line 19"/>
          <p:cNvSpPr>
            <a:spLocks noChangeShapeType="1"/>
          </p:cNvSpPr>
          <p:nvPr/>
        </p:nvSpPr>
        <p:spPr bwMode="auto">
          <a:xfrm flipV="1">
            <a:off x="4572000" y="228600"/>
            <a:ext cx="0" cy="5486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44" name="Arc 20"/>
          <p:cNvSpPr>
            <a:spLocks/>
          </p:cNvSpPr>
          <p:nvPr/>
        </p:nvSpPr>
        <p:spPr bwMode="auto">
          <a:xfrm>
            <a:off x="4397375" y="4572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9" name="Line 25"/>
          <p:cNvSpPr>
            <a:spLocks noChangeShapeType="1"/>
          </p:cNvSpPr>
          <p:nvPr/>
        </p:nvSpPr>
        <p:spPr bwMode="auto">
          <a:xfrm>
            <a:off x="54864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545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545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13075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5452" name="Line 28"/>
          <p:cNvSpPr>
            <a:spLocks noChangeShapeType="1"/>
          </p:cNvSpPr>
          <p:nvPr/>
        </p:nvSpPr>
        <p:spPr bwMode="auto">
          <a:xfrm flipV="1">
            <a:off x="5638800" y="2209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3" name="Line 29"/>
          <p:cNvSpPr>
            <a:spLocks noChangeShapeType="1"/>
          </p:cNvSpPr>
          <p:nvPr/>
        </p:nvSpPr>
        <p:spPr bwMode="auto">
          <a:xfrm>
            <a:off x="5638800" y="3276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4" name="Line 30"/>
          <p:cNvSpPr>
            <a:spLocks noChangeShapeType="1"/>
          </p:cNvSpPr>
          <p:nvPr/>
        </p:nvSpPr>
        <p:spPr bwMode="auto">
          <a:xfrm>
            <a:off x="36576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5" name="Arc 31"/>
          <p:cNvSpPr>
            <a:spLocks/>
          </p:cNvSpPr>
          <p:nvPr/>
        </p:nvSpPr>
        <p:spPr bwMode="auto">
          <a:xfrm rot="5400000">
            <a:off x="4343400" y="3352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6" name="Arc 32"/>
          <p:cNvSpPr>
            <a:spLocks/>
          </p:cNvSpPr>
          <p:nvPr/>
        </p:nvSpPr>
        <p:spPr bwMode="auto">
          <a:xfrm rot="5400000">
            <a:off x="4343400" y="3048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7" name="Arc 33"/>
          <p:cNvSpPr>
            <a:spLocks/>
          </p:cNvSpPr>
          <p:nvPr/>
        </p:nvSpPr>
        <p:spPr bwMode="auto">
          <a:xfrm rot="5400000">
            <a:off x="4343400" y="27432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8" name="Arc 34"/>
          <p:cNvSpPr>
            <a:spLocks/>
          </p:cNvSpPr>
          <p:nvPr/>
        </p:nvSpPr>
        <p:spPr bwMode="auto">
          <a:xfrm rot="5400000">
            <a:off x="4343400" y="24384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9" name="Arc 35"/>
          <p:cNvSpPr>
            <a:spLocks/>
          </p:cNvSpPr>
          <p:nvPr/>
        </p:nvSpPr>
        <p:spPr bwMode="auto">
          <a:xfrm rot="5400000">
            <a:off x="4343400" y="21336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60" name="Arc 36"/>
          <p:cNvSpPr>
            <a:spLocks/>
          </p:cNvSpPr>
          <p:nvPr/>
        </p:nvSpPr>
        <p:spPr bwMode="auto">
          <a:xfrm rot="5400000">
            <a:off x="4343400" y="1828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61" name="Line 37"/>
          <p:cNvSpPr>
            <a:spLocks noChangeShapeType="1"/>
          </p:cNvSpPr>
          <p:nvPr/>
        </p:nvSpPr>
        <p:spPr bwMode="auto">
          <a:xfrm>
            <a:off x="3848100" y="24765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2" name="Line 38"/>
          <p:cNvSpPr>
            <a:spLocks noChangeShapeType="1"/>
          </p:cNvSpPr>
          <p:nvPr/>
        </p:nvSpPr>
        <p:spPr bwMode="auto">
          <a:xfrm>
            <a:off x="4084638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3" name="Line 39"/>
          <p:cNvSpPr>
            <a:spLocks noChangeShapeType="1"/>
          </p:cNvSpPr>
          <p:nvPr/>
        </p:nvSpPr>
        <p:spPr bwMode="auto">
          <a:xfrm>
            <a:off x="43434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4" name="Line 40"/>
          <p:cNvSpPr>
            <a:spLocks noChangeShapeType="1"/>
          </p:cNvSpPr>
          <p:nvPr/>
        </p:nvSpPr>
        <p:spPr bwMode="auto">
          <a:xfrm>
            <a:off x="45720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5" name="Line 41"/>
          <p:cNvSpPr>
            <a:spLocks noChangeShapeType="1"/>
          </p:cNvSpPr>
          <p:nvPr/>
        </p:nvSpPr>
        <p:spPr bwMode="auto">
          <a:xfrm>
            <a:off x="48006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6" name="Line 42"/>
          <p:cNvSpPr>
            <a:spLocks noChangeShapeType="1"/>
          </p:cNvSpPr>
          <p:nvPr/>
        </p:nvSpPr>
        <p:spPr bwMode="auto">
          <a:xfrm>
            <a:off x="5029200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7" name="Line 43"/>
          <p:cNvSpPr>
            <a:spLocks noChangeShapeType="1"/>
          </p:cNvSpPr>
          <p:nvPr/>
        </p:nvSpPr>
        <p:spPr bwMode="auto">
          <a:xfrm>
            <a:off x="5257800" y="25146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9" name="Line 45"/>
          <p:cNvSpPr>
            <a:spLocks noChangeShapeType="1"/>
          </p:cNvSpPr>
          <p:nvPr/>
        </p:nvSpPr>
        <p:spPr bwMode="auto">
          <a:xfrm>
            <a:off x="4706938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77" name="Arc 53"/>
          <p:cNvSpPr>
            <a:spLocks/>
          </p:cNvSpPr>
          <p:nvPr/>
        </p:nvSpPr>
        <p:spPr bwMode="auto">
          <a:xfrm rot="5400000">
            <a:off x="4343400" y="1524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93" name="Line 69"/>
          <p:cNvSpPr>
            <a:spLocks noChangeShapeType="1"/>
          </p:cNvSpPr>
          <p:nvPr/>
        </p:nvSpPr>
        <p:spPr bwMode="auto">
          <a:xfrm>
            <a:off x="4572000" y="152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581144" y="2209800"/>
            <a:ext cx="91440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5241892" y="1295400"/>
            <a:ext cx="3139064" cy="875590"/>
            <a:chOff x="5241892" y="1295400"/>
            <a:chExt cx="3139064" cy="87559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26216" y="1295400"/>
              <a:ext cx="1263510" cy="2229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H="1">
              <a:off x="5241892" y="1421182"/>
              <a:ext cx="365125" cy="74980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7741" y="1320452"/>
              <a:ext cx="163215" cy="2229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 flipV="1">
              <a:off x="5602224" y="1431704"/>
              <a:ext cx="1207008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95475" name="Group 51"/>
          <p:cNvGrpSpPr>
            <a:grpSpLocks/>
          </p:cNvGrpSpPr>
          <p:nvPr/>
        </p:nvGrpSpPr>
        <p:grpSpPr bwMode="auto">
          <a:xfrm>
            <a:off x="3657600" y="1770063"/>
            <a:ext cx="1828800" cy="896937"/>
            <a:chOff x="2304" y="1115"/>
            <a:chExt cx="1152" cy="565"/>
          </a:xfrm>
        </p:grpSpPr>
        <p:sp>
          <p:nvSpPr>
            <p:cNvPr id="1895433" name="Arc 9"/>
            <p:cNvSpPr>
              <a:spLocks/>
            </p:cNvSpPr>
            <p:nvPr/>
          </p:nvSpPr>
          <p:spPr bwMode="auto">
            <a:xfrm rot="16200000" flipV="1">
              <a:off x="2736" y="683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68" name="Arc 44"/>
            <p:cNvSpPr>
              <a:spLocks/>
            </p:cNvSpPr>
            <p:nvPr/>
          </p:nvSpPr>
          <p:spPr bwMode="auto">
            <a:xfrm rot="5400000">
              <a:off x="2736" y="960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74503" y="914400"/>
            <a:ext cx="3736977" cy="815023"/>
            <a:chOff x="4774503" y="914400"/>
            <a:chExt cx="3736977" cy="815023"/>
          </a:xfrm>
        </p:grpSpPr>
        <p:sp>
          <p:nvSpPr>
            <p:cNvPr id="1895482" name="Line 58"/>
            <p:cNvSpPr>
              <a:spLocks noChangeShapeType="1"/>
            </p:cNvSpPr>
            <p:nvPr/>
          </p:nvSpPr>
          <p:spPr bwMode="auto">
            <a:xfrm flipH="1">
              <a:off x="4774503" y="1135063"/>
              <a:ext cx="365760" cy="59436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95502" name="Picture 7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167" y="914400"/>
              <a:ext cx="24669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15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917" y="914400"/>
              <a:ext cx="817563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Straight Connector 5"/>
          <p:cNvCxnSpPr/>
          <p:nvPr/>
        </p:nvCxnSpPr>
        <p:spPr bwMode="auto">
          <a:xfrm>
            <a:off x="4572000" y="1447800"/>
            <a:ext cx="1" cy="4572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" name="Group 62"/>
          <p:cNvGrpSpPr>
            <a:grpSpLocks/>
          </p:cNvGrpSpPr>
          <p:nvPr/>
        </p:nvGrpSpPr>
        <p:grpSpPr bwMode="auto">
          <a:xfrm>
            <a:off x="5029200" y="36513"/>
            <a:ext cx="4075113" cy="420687"/>
            <a:chOff x="3168" y="23"/>
            <a:chExt cx="2567" cy="265"/>
          </a:xfrm>
        </p:grpSpPr>
        <p:pic>
          <p:nvPicPr>
            <p:cNvPr id="78" name="Picture 5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"/>
              <a:ext cx="240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9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160"/>
              <a:ext cx="83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1" name="Group 242"/>
          <p:cNvGrpSpPr>
            <a:grpSpLocks/>
          </p:cNvGrpSpPr>
          <p:nvPr/>
        </p:nvGrpSpPr>
        <p:grpSpPr bwMode="auto">
          <a:xfrm>
            <a:off x="36513" y="36513"/>
            <a:ext cx="3733800" cy="420687"/>
            <a:chOff x="23" y="23"/>
            <a:chExt cx="2352" cy="265"/>
          </a:xfrm>
        </p:grpSpPr>
        <p:pic>
          <p:nvPicPr>
            <p:cNvPr id="72" name="Picture 2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223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" name="Picture 2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60"/>
              <a:ext cx="23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36513" y="684213"/>
            <a:ext cx="3697287" cy="414337"/>
            <a:chOff x="36513" y="684213"/>
            <a:chExt cx="3697287" cy="414337"/>
          </a:xfrm>
        </p:grpSpPr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684213"/>
              <a:ext cx="3288214" cy="204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2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895350"/>
              <a:ext cx="2332037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5440" name="Line 16"/>
          <p:cNvSpPr>
            <a:spLocks noChangeShapeType="1"/>
          </p:cNvSpPr>
          <p:nvPr/>
        </p:nvSpPr>
        <p:spPr bwMode="auto">
          <a:xfrm flipH="1">
            <a:off x="5478463" y="4038600"/>
            <a:ext cx="7937" cy="1219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D2FF-4A22-45D9-A86E-93D12C982F02}" type="slidenum">
              <a:rPr lang="en-US"/>
              <a:pPr/>
              <a:t>5</a:t>
            </a:fld>
            <a:endParaRPr lang="en-US"/>
          </a:p>
        </p:txBody>
      </p:sp>
      <p:sp>
        <p:nvSpPr>
          <p:cNvPr id="1895476" name="Arc 52"/>
          <p:cNvSpPr>
            <a:spLocks/>
          </p:cNvSpPr>
          <p:nvPr/>
        </p:nvSpPr>
        <p:spPr bwMode="auto">
          <a:xfrm rot="16200000" flipV="1">
            <a:off x="4343400" y="1084263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29" name="Line 5"/>
          <p:cNvSpPr>
            <a:spLocks noChangeShapeType="1"/>
          </p:cNvSpPr>
          <p:nvPr/>
        </p:nvSpPr>
        <p:spPr bwMode="auto">
          <a:xfrm>
            <a:off x="4953000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0" name="Line 6"/>
          <p:cNvSpPr>
            <a:spLocks noChangeShapeType="1"/>
          </p:cNvSpPr>
          <p:nvPr/>
        </p:nvSpPr>
        <p:spPr bwMode="auto">
          <a:xfrm>
            <a:off x="5200650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1" name="Line 7"/>
          <p:cNvSpPr>
            <a:spLocks noChangeShapeType="1"/>
          </p:cNvSpPr>
          <p:nvPr/>
        </p:nvSpPr>
        <p:spPr bwMode="auto">
          <a:xfrm>
            <a:off x="5410200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2" name="Line 8"/>
          <p:cNvSpPr>
            <a:spLocks noChangeShapeType="1"/>
          </p:cNvSpPr>
          <p:nvPr/>
        </p:nvSpPr>
        <p:spPr bwMode="auto">
          <a:xfrm>
            <a:off x="4432300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4" name="Line 10"/>
          <p:cNvSpPr>
            <a:spLocks noChangeShapeType="1"/>
          </p:cNvSpPr>
          <p:nvPr/>
        </p:nvSpPr>
        <p:spPr bwMode="auto">
          <a:xfrm>
            <a:off x="4176713" y="1809750"/>
            <a:ext cx="0" cy="822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5" name="Line 11"/>
          <p:cNvSpPr>
            <a:spLocks noChangeShapeType="1"/>
          </p:cNvSpPr>
          <p:nvPr/>
        </p:nvSpPr>
        <p:spPr bwMode="auto">
          <a:xfrm>
            <a:off x="3938588" y="1909763"/>
            <a:ext cx="0" cy="622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6" name="Line 12"/>
          <p:cNvSpPr>
            <a:spLocks noChangeShapeType="1"/>
          </p:cNvSpPr>
          <p:nvPr/>
        </p:nvSpPr>
        <p:spPr bwMode="auto">
          <a:xfrm>
            <a:off x="3738563" y="2046288"/>
            <a:ext cx="0" cy="3571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37" name="Arc 13"/>
          <p:cNvSpPr>
            <a:spLocks/>
          </p:cNvSpPr>
          <p:nvPr/>
        </p:nvSpPr>
        <p:spPr bwMode="auto">
          <a:xfrm rot="16200000" flipV="1">
            <a:off x="4342606" y="1369219"/>
            <a:ext cx="452438" cy="1758950"/>
          </a:xfrm>
          <a:custGeom>
            <a:avLst/>
            <a:gdLst>
              <a:gd name="G0" fmla="+- 0 0 0"/>
              <a:gd name="G1" fmla="+- 20916 0 0"/>
              <a:gd name="G2" fmla="+- 21600 0 0"/>
              <a:gd name="T0" fmla="*/ 5394 w 21600"/>
              <a:gd name="T1" fmla="*/ 0 h 41504"/>
              <a:gd name="T2" fmla="*/ 6534 w 21600"/>
              <a:gd name="T3" fmla="*/ 41504 h 41504"/>
              <a:gd name="T4" fmla="*/ 0 w 21600"/>
              <a:gd name="T5" fmla="*/ 20916 h 4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504" fill="none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</a:path>
              <a:path w="21600" h="41504" stroke="0" extrusionOk="0">
                <a:moveTo>
                  <a:pt x="5393" y="0"/>
                </a:moveTo>
                <a:cubicBezTo>
                  <a:pt x="14933" y="2460"/>
                  <a:pt x="21600" y="11064"/>
                  <a:pt x="21600" y="20916"/>
                </a:cubicBezTo>
                <a:cubicBezTo>
                  <a:pt x="21600" y="30328"/>
                  <a:pt x="15505" y="38656"/>
                  <a:pt x="6534" y="41504"/>
                </a:cubicBezTo>
                <a:lnTo>
                  <a:pt x="0" y="2091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38" name="Arc 14"/>
          <p:cNvSpPr>
            <a:spLocks/>
          </p:cNvSpPr>
          <p:nvPr/>
        </p:nvSpPr>
        <p:spPr bwMode="auto">
          <a:xfrm rot="16200000" flipV="1">
            <a:off x="4368800" y="1760538"/>
            <a:ext cx="452438" cy="1503362"/>
          </a:xfrm>
          <a:custGeom>
            <a:avLst/>
            <a:gdLst>
              <a:gd name="G0" fmla="+- 0 0 0"/>
              <a:gd name="G1" fmla="+- 17326 0 0"/>
              <a:gd name="G2" fmla="+- 21600 0 0"/>
              <a:gd name="T0" fmla="*/ 12899 w 21600"/>
              <a:gd name="T1" fmla="*/ 0 h 35440"/>
              <a:gd name="T2" fmla="*/ 11766 w 21600"/>
              <a:gd name="T3" fmla="*/ 35440 h 35440"/>
              <a:gd name="T4" fmla="*/ 0 w 21600"/>
              <a:gd name="T5" fmla="*/ 17326 h 3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5440" fill="none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</a:path>
              <a:path w="21600" h="35440" stroke="0" extrusionOk="0">
                <a:moveTo>
                  <a:pt x="12898" y="0"/>
                </a:moveTo>
                <a:cubicBezTo>
                  <a:pt x="18373" y="4076"/>
                  <a:pt x="21600" y="10500"/>
                  <a:pt x="21600" y="17326"/>
                </a:cubicBezTo>
                <a:cubicBezTo>
                  <a:pt x="21600" y="24639"/>
                  <a:pt x="17899" y="31456"/>
                  <a:pt x="11766" y="35440"/>
                </a:cubicBezTo>
                <a:lnTo>
                  <a:pt x="0" y="17326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39" name="Arc 15"/>
          <p:cNvSpPr>
            <a:spLocks/>
          </p:cNvSpPr>
          <p:nvPr/>
        </p:nvSpPr>
        <p:spPr bwMode="auto">
          <a:xfrm rot="16200000" flipV="1">
            <a:off x="4355306" y="2305844"/>
            <a:ext cx="452438" cy="933450"/>
          </a:xfrm>
          <a:custGeom>
            <a:avLst/>
            <a:gdLst>
              <a:gd name="G0" fmla="+- 0 0 0"/>
              <a:gd name="G1" fmla="+- 11067 0 0"/>
              <a:gd name="G2" fmla="+- 21600 0 0"/>
              <a:gd name="T0" fmla="*/ 18549 w 21600"/>
              <a:gd name="T1" fmla="*/ 0 h 22032"/>
              <a:gd name="T2" fmla="*/ 18610 w 21600"/>
              <a:gd name="T3" fmla="*/ 22032 h 22032"/>
              <a:gd name="T4" fmla="*/ 0 w 21600"/>
              <a:gd name="T5" fmla="*/ 11067 h 2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032" fill="none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</a:path>
              <a:path w="21600" h="22032" stroke="0" extrusionOk="0">
                <a:moveTo>
                  <a:pt x="18549" y="-1"/>
                </a:moveTo>
                <a:cubicBezTo>
                  <a:pt x="20545" y="3346"/>
                  <a:pt x="21600" y="7170"/>
                  <a:pt x="21600" y="11067"/>
                </a:cubicBezTo>
                <a:cubicBezTo>
                  <a:pt x="21600" y="14923"/>
                  <a:pt x="20567" y="18709"/>
                  <a:pt x="18609" y="22031"/>
                </a:cubicBezTo>
                <a:lnTo>
                  <a:pt x="0" y="11067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2" name="Line 18"/>
          <p:cNvSpPr>
            <a:spLocks noChangeShapeType="1"/>
          </p:cNvSpPr>
          <p:nvPr/>
        </p:nvSpPr>
        <p:spPr bwMode="auto">
          <a:xfrm>
            <a:off x="914400" y="5257800"/>
            <a:ext cx="7315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43" name="Line 19"/>
          <p:cNvSpPr>
            <a:spLocks noChangeShapeType="1"/>
          </p:cNvSpPr>
          <p:nvPr/>
        </p:nvSpPr>
        <p:spPr bwMode="auto">
          <a:xfrm flipV="1">
            <a:off x="4572000" y="228600"/>
            <a:ext cx="0" cy="5486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44" name="Arc 20"/>
          <p:cNvSpPr>
            <a:spLocks/>
          </p:cNvSpPr>
          <p:nvPr/>
        </p:nvSpPr>
        <p:spPr bwMode="auto">
          <a:xfrm>
            <a:off x="4397375" y="4572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7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49" name="Line 25"/>
          <p:cNvSpPr>
            <a:spLocks noChangeShapeType="1"/>
          </p:cNvSpPr>
          <p:nvPr/>
        </p:nvSpPr>
        <p:spPr bwMode="auto">
          <a:xfrm>
            <a:off x="54864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545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63513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545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13075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5452" name="Line 28"/>
          <p:cNvSpPr>
            <a:spLocks noChangeShapeType="1"/>
          </p:cNvSpPr>
          <p:nvPr/>
        </p:nvSpPr>
        <p:spPr bwMode="auto">
          <a:xfrm flipV="1">
            <a:off x="5638800" y="2209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3" name="Line 29"/>
          <p:cNvSpPr>
            <a:spLocks noChangeShapeType="1"/>
          </p:cNvSpPr>
          <p:nvPr/>
        </p:nvSpPr>
        <p:spPr bwMode="auto">
          <a:xfrm>
            <a:off x="5638800" y="3276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4" name="Line 30"/>
          <p:cNvSpPr>
            <a:spLocks noChangeShapeType="1"/>
          </p:cNvSpPr>
          <p:nvPr/>
        </p:nvSpPr>
        <p:spPr bwMode="auto">
          <a:xfrm>
            <a:off x="3657600" y="2209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55" name="Arc 31"/>
          <p:cNvSpPr>
            <a:spLocks/>
          </p:cNvSpPr>
          <p:nvPr/>
        </p:nvSpPr>
        <p:spPr bwMode="auto">
          <a:xfrm rot="5400000">
            <a:off x="4343400" y="3352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6" name="Arc 32"/>
          <p:cNvSpPr>
            <a:spLocks/>
          </p:cNvSpPr>
          <p:nvPr/>
        </p:nvSpPr>
        <p:spPr bwMode="auto">
          <a:xfrm rot="5400000">
            <a:off x="4343400" y="3048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7" name="Arc 33"/>
          <p:cNvSpPr>
            <a:spLocks/>
          </p:cNvSpPr>
          <p:nvPr/>
        </p:nvSpPr>
        <p:spPr bwMode="auto">
          <a:xfrm rot="5400000">
            <a:off x="4343400" y="27432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8" name="Arc 34"/>
          <p:cNvSpPr>
            <a:spLocks/>
          </p:cNvSpPr>
          <p:nvPr/>
        </p:nvSpPr>
        <p:spPr bwMode="auto">
          <a:xfrm rot="5400000">
            <a:off x="4343400" y="24384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59" name="Arc 35"/>
          <p:cNvSpPr>
            <a:spLocks/>
          </p:cNvSpPr>
          <p:nvPr/>
        </p:nvSpPr>
        <p:spPr bwMode="auto">
          <a:xfrm rot="5400000">
            <a:off x="4343400" y="21336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60" name="Arc 36"/>
          <p:cNvSpPr>
            <a:spLocks/>
          </p:cNvSpPr>
          <p:nvPr/>
        </p:nvSpPr>
        <p:spPr bwMode="auto">
          <a:xfrm rot="5400000">
            <a:off x="4343400" y="18288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61" name="Line 37"/>
          <p:cNvSpPr>
            <a:spLocks noChangeShapeType="1"/>
          </p:cNvSpPr>
          <p:nvPr/>
        </p:nvSpPr>
        <p:spPr bwMode="auto">
          <a:xfrm>
            <a:off x="3848100" y="24765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2" name="Line 38"/>
          <p:cNvSpPr>
            <a:spLocks noChangeShapeType="1"/>
          </p:cNvSpPr>
          <p:nvPr/>
        </p:nvSpPr>
        <p:spPr bwMode="auto">
          <a:xfrm>
            <a:off x="4084638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3" name="Line 39"/>
          <p:cNvSpPr>
            <a:spLocks noChangeShapeType="1"/>
          </p:cNvSpPr>
          <p:nvPr/>
        </p:nvSpPr>
        <p:spPr bwMode="auto">
          <a:xfrm>
            <a:off x="43434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4" name="Line 40"/>
          <p:cNvSpPr>
            <a:spLocks noChangeShapeType="1"/>
          </p:cNvSpPr>
          <p:nvPr/>
        </p:nvSpPr>
        <p:spPr bwMode="auto">
          <a:xfrm>
            <a:off x="45720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5" name="Line 41"/>
          <p:cNvSpPr>
            <a:spLocks noChangeShapeType="1"/>
          </p:cNvSpPr>
          <p:nvPr/>
        </p:nvSpPr>
        <p:spPr bwMode="auto">
          <a:xfrm>
            <a:off x="4800600" y="26670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6" name="Line 42"/>
          <p:cNvSpPr>
            <a:spLocks noChangeShapeType="1"/>
          </p:cNvSpPr>
          <p:nvPr/>
        </p:nvSpPr>
        <p:spPr bwMode="auto">
          <a:xfrm>
            <a:off x="5029200" y="25908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7" name="Line 43"/>
          <p:cNvSpPr>
            <a:spLocks noChangeShapeType="1"/>
          </p:cNvSpPr>
          <p:nvPr/>
        </p:nvSpPr>
        <p:spPr bwMode="auto">
          <a:xfrm>
            <a:off x="5257800" y="2514600"/>
            <a:ext cx="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69" name="Line 45"/>
          <p:cNvSpPr>
            <a:spLocks noChangeShapeType="1"/>
          </p:cNvSpPr>
          <p:nvPr/>
        </p:nvSpPr>
        <p:spPr bwMode="auto">
          <a:xfrm>
            <a:off x="4706938" y="1773238"/>
            <a:ext cx="0" cy="8778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77" name="Arc 53"/>
          <p:cNvSpPr>
            <a:spLocks/>
          </p:cNvSpPr>
          <p:nvPr/>
        </p:nvSpPr>
        <p:spPr bwMode="auto">
          <a:xfrm rot="5400000">
            <a:off x="4343400" y="1524000"/>
            <a:ext cx="457200" cy="1828800"/>
          </a:xfrm>
          <a:custGeom>
            <a:avLst/>
            <a:gdLst>
              <a:gd name="G0" fmla="+- 220 0 0"/>
              <a:gd name="G1" fmla="+- 21600 0 0"/>
              <a:gd name="G2" fmla="+- 21600 0 0"/>
              <a:gd name="T0" fmla="*/ 220 w 21820"/>
              <a:gd name="T1" fmla="*/ 0 h 43200"/>
              <a:gd name="T2" fmla="*/ 0 w 21820"/>
              <a:gd name="T3" fmla="*/ 43199 h 43200"/>
              <a:gd name="T4" fmla="*/ 220 w 2182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0" h="43200" fill="none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</a:path>
              <a:path w="21820" h="43200" stroke="0" extrusionOk="0">
                <a:moveTo>
                  <a:pt x="219" y="0"/>
                </a:moveTo>
                <a:cubicBezTo>
                  <a:pt x="12149" y="0"/>
                  <a:pt x="21820" y="9670"/>
                  <a:pt x="21820" y="21600"/>
                </a:cubicBezTo>
                <a:cubicBezTo>
                  <a:pt x="21820" y="33529"/>
                  <a:pt x="12149" y="43200"/>
                  <a:pt x="220" y="43200"/>
                </a:cubicBezTo>
                <a:cubicBezTo>
                  <a:pt x="146" y="43200"/>
                  <a:pt x="73" y="43199"/>
                  <a:pt x="0" y="43198"/>
                </a:cubicBezTo>
                <a:lnTo>
                  <a:pt x="22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5493" name="Line 69"/>
          <p:cNvSpPr>
            <a:spLocks noChangeShapeType="1"/>
          </p:cNvSpPr>
          <p:nvPr/>
        </p:nvSpPr>
        <p:spPr bwMode="auto">
          <a:xfrm>
            <a:off x="4572000" y="1524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5475" name="Group 51"/>
          <p:cNvGrpSpPr>
            <a:grpSpLocks/>
          </p:cNvGrpSpPr>
          <p:nvPr/>
        </p:nvGrpSpPr>
        <p:grpSpPr bwMode="auto">
          <a:xfrm>
            <a:off x="3657600" y="1770063"/>
            <a:ext cx="1828800" cy="896937"/>
            <a:chOff x="2304" y="1115"/>
            <a:chExt cx="1152" cy="565"/>
          </a:xfrm>
        </p:grpSpPr>
        <p:sp>
          <p:nvSpPr>
            <p:cNvPr id="1895433" name="Arc 9"/>
            <p:cNvSpPr>
              <a:spLocks/>
            </p:cNvSpPr>
            <p:nvPr/>
          </p:nvSpPr>
          <p:spPr bwMode="auto">
            <a:xfrm rot="16200000" flipV="1">
              <a:off x="2736" y="683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468" name="Arc 44"/>
            <p:cNvSpPr>
              <a:spLocks/>
            </p:cNvSpPr>
            <p:nvPr/>
          </p:nvSpPr>
          <p:spPr bwMode="auto">
            <a:xfrm rot="5400000">
              <a:off x="2736" y="960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76200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5478" name="Line 54"/>
          <p:cNvSpPr>
            <a:spLocks noChangeShapeType="1"/>
          </p:cNvSpPr>
          <p:nvPr/>
        </p:nvSpPr>
        <p:spPr bwMode="auto">
          <a:xfrm>
            <a:off x="4572000" y="2632075"/>
            <a:ext cx="0" cy="187325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5513" name="Group 89"/>
          <p:cNvGrpSpPr>
            <a:grpSpLocks/>
          </p:cNvGrpSpPr>
          <p:nvPr/>
        </p:nvGrpSpPr>
        <p:grpSpPr bwMode="auto">
          <a:xfrm>
            <a:off x="152400" y="4343400"/>
            <a:ext cx="4379913" cy="771525"/>
            <a:chOff x="96" y="2736"/>
            <a:chExt cx="2759" cy="486"/>
          </a:xfrm>
        </p:grpSpPr>
        <p:pic>
          <p:nvPicPr>
            <p:cNvPr id="1895495" name="Picture 7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72"/>
              <a:ext cx="240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5496" name="Line 72"/>
            <p:cNvSpPr>
              <a:spLocks noChangeShapeType="1"/>
            </p:cNvSpPr>
            <p:nvPr/>
          </p:nvSpPr>
          <p:spPr bwMode="auto">
            <a:xfrm flipV="1">
              <a:off x="1220" y="2736"/>
              <a:ext cx="1635" cy="34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74503" y="914400"/>
            <a:ext cx="3736977" cy="815023"/>
            <a:chOff x="4774503" y="914400"/>
            <a:chExt cx="3736977" cy="815023"/>
          </a:xfrm>
        </p:grpSpPr>
        <p:pic>
          <p:nvPicPr>
            <p:cNvPr id="1895502" name="Picture 7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167" y="914400"/>
              <a:ext cx="2466975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15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917" y="914400"/>
              <a:ext cx="817563" cy="296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5482" name="Line 58"/>
            <p:cNvSpPr>
              <a:spLocks noChangeShapeType="1"/>
            </p:cNvSpPr>
            <p:nvPr/>
          </p:nvSpPr>
          <p:spPr bwMode="auto">
            <a:xfrm flipH="1">
              <a:off x="4774503" y="1135063"/>
              <a:ext cx="365760" cy="59436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14863" y="1289224"/>
            <a:ext cx="4298079" cy="2152302"/>
            <a:chOff x="4614863" y="1289224"/>
            <a:chExt cx="4298079" cy="2152302"/>
          </a:xfrm>
        </p:grpSpPr>
        <p:sp>
          <p:nvSpPr>
            <p:cNvPr id="1895483" name="Line 59"/>
            <p:cNvSpPr>
              <a:spLocks noChangeShapeType="1"/>
            </p:cNvSpPr>
            <p:nvPr/>
          </p:nvSpPr>
          <p:spPr bwMode="auto">
            <a:xfrm flipH="1" flipV="1">
              <a:off x="4614863" y="3441526"/>
              <a:ext cx="18288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292105" y="1289224"/>
              <a:ext cx="1620837" cy="268288"/>
              <a:chOff x="7295607" y="1600200"/>
              <a:chExt cx="1620837" cy="268288"/>
            </a:xfrm>
          </p:grpSpPr>
          <p:pic>
            <p:nvPicPr>
              <p:cNvPr id="1895499" name="Picture 75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607" y="1600200"/>
                <a:ext cx="1308100" cy="268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95500" name="Picture 76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2932" y="1600200"/>
                <a:ext cx="163512" cy="222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8" name="Straight Connector 7"/>
            <p:cNvCxnSpPr/>
            <p:nvPr/>
          </p:nvCxnSpPr>
          <p:spPr bwMode="auto">
            <a:xfrm flipH="1">
              <a:off x="6437376" y="1508760"/>
              <a:ext cx="850392" cy="1929384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Straight Connector 69"/>
          <p:cNvCxnSpPr/>
          <p:nvPr/>
        </p:nvCxnSpPr>
        <p:spPr bwMode="auto">
          <a:xfrm>
            <a:off x="4572000" y="1447800"/>
            <a:ext cx="1" cy="4572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70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9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4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" name="Group 62"/>
          <p:cNvGrpSpPr>
            <a:grpSpLocks/>
          </p:cNvGrpSpPr>
          <p:nvPr/>
        </p:nvGrpSpPr>
        <p:grpSpPr bwMode="auto">
          <a:xfrm>
            <a:off x="5029200" y="36513"/>
            <a:ext cx="4075113" cy="420687"/>
            <a:chOff x="3168" y="23"/>
            <a:chExt cx="2567" cy="265"/>
          </a:xfrm>
        </p:grpSpPr>
        <p:pic>
          <p:nvPicPr>
            <p:cNvPr id="93" name="Picture 5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"/>
              <a:ext cx="240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5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" y="160"/>
              <a:ext cx="835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" name="Group 242"/>
          <p:cNvGrpSpPr>
            <a:grpSpLocks/>
          </p:cNvGrpSpPr>
          <p:nvPr/>
        </p:nvGrpSpPr>
        <p:grpSpPr bwMode="auto">
          <a:xfrm>
            <a:off x="36513" y="36513"/>
            <a:ext cx="3733800" cy="420687"/>
            <a:chOff x="23" y="23"/>
            <a:chExt cx="2352" cy="265"/>
          </a:xfrm>
        </p:grpSpPr>
        <p:pic>
          <p:nvPicPr>
            <p:cNvPr id="87" name="Picture 23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3"/>
              <a:ext cx="223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24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60"/>
              <a:ext cx="235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36513" y="684213"/>
            <a:ext cx="3697287" cy="414337"/>
            <a:chOff x="36513" y="684213"/>
            <a:chExt cx="3697287" cy="414337"/>
          </a:xfrm>
        </p:grpSpPr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684213"/>
              <a:ext cx="3288214" cy="2041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2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895350"/>
              <a:ext cx="2332037" cy="20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311D-E4DD-40FA-988D-344F3C5B649E}" type="slidenum">
              <a:rPr lang="en-US"/>
              <a:pPr/>
              <a:t>6</a:t>
            </a:fld>
            <a:endParaRPr lang="en-US"/>
          </a:p>
        </p:txBody>
      </p:sp>
      <p:sp>
        <p:nvSpPr>
          <p:cNvPr id="1897591" name="Line 119"/>
          <p:cNvSpPr>
            <a:spLocks noChangeShapeType="1"/>
          </p:cNvSpPr>
          <p:nvPr/>
        </p:nvSpPr>
        <p:spPr bwMode="auto">
          <a:xfrm>
            <a:off x="5486400" y="35814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20" name="Line 148"/>
          <p:cNvSpPr>
            <a:spLocks noChangeShapeType="1"/>
          </p:cNvSpPr>
          <p:nvPr/>
        </p:nvSpPr>
        <p:spPr bwMode="auto">
          <a:xfrm>
            <a:off x="5237163" y="1752600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3" name="Line 141"/>
          <p:cNvSpPr>
            <a:spLocks noChangeShapeType="1"/>
          </p:cNvSpPr>
          <p:nvPr/>
        </p:nvSpPr>
        <p:spPr bwMode="auto">
          <a:xfrm flipH="1">
            <a:off x="6827838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4" name="Line 142"/>
          <p:cNvSpPr>
            <a:spLocks noChangeShapeType="1"/>
          </p:cNvSpPr>
          <p:nvPr/>
        </p:nvSpPr>
        <p:spPr bwMode="auto">
          <a:xfrm flipH="1">
            <a:off x="7140575" y="1752600"/>
            <a:ext cx="4763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5" name="Line 143"/>
          <p:cNvSpPr>
            <a:spLocks noChangeShapeType="1"/>
          </p:cNvSpPr>
          <p:nvPr/>
        </p:nvSpPr>
        <p:spPr bwMode="auto">
          <a:xfrm flipH="1">
            <a:off x="6515100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6" name="Line 144"/>
          <p:cNvSpPr>
            <a:spLocks noChangeShapeType="1"/>
          </p:cNvSpPr>
          <p:nvPr/>
        </p:nvSpPr>
        <p:spPr bwMode="auto">
          <a:xfrm flipH="1">
            <a:off x="6197600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7" name="Line 145"/>
          <p:cNvSpPr>
            <a:spLocks noChangeShapeType="1"/>
          </p:cNvSpPr>
          <p:nvPr/>
        </p:nvSpPr>
        <p:spPr bwMode="auto">
          <a:xfrm flipH="1">
            <a:off x="5867400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8" name="Line 146"/>
          <p:cNvSpPr>
            <a:spLocks noChangeShapeType="1"/>
          </p:cNvSpPr>
          <p:nvPr/>
        </p:nvSpPr>
        <p:spPr bwMode="auto">
          <a:xfrm flipH="1">
            <a:off x="5556250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7" name="Line 135"/>
          <p:cNvSpPr>
            <a:spLocks noChangeShapeType="1"/>
          </p:cNvSpPr>
          <p:nvPr/>
        </p:nvSpPr>
        <p:spPr bwMode="auto">
          <a:xfrm>
            <a:off x="5486400" y="32766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8" name="Line 136"/>
          <p:cNvSpPr>
            <a:spLocks noChangeShapeType="1"/>
          </p:cNvSpPr>
          <p:nvPr/>
        </p:nvSpPr>
        <p:spPr bwMode="auto">
          <a:xfrm>
            <a:off x="5486400" y="29718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9" name="Line 137"/>
          <p:cNvSpPr>
            <a:spLocks noChangeShapeType="1"/>
          </p:cNvSpPr>
          <p:nvPr/>
        </p:nvSpPr>
        <p:spPr bwMode="auto">
          <a:xfrm>
            <a:off x="5486400" y="26670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0" name="Line 138"/>
          <p:cNvSpPr>
            <a:spLocks noChangeShapeType="1"/>
          </p:cNvSpPr>
          <p:nvPr/>
        </p:nvSpPr>
        <p:spPr bwMode="auto">
          <a:xfrm>
            <a:off x="5486400" y="23622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11" name="Line 139"/>
          <p:cNvSpPr>
            <a:spLocks noChangeShapeType="1"/>
          </p:cNvSpPr>
          <p:nvPr/>
        </p:nvSpPr>
        <p:spPr bwMode="auto">
          <a:xfrm>
            <a:off x="5446713" y="2057400"/>
            <a:ext cx="19923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2" name="Line 130"/>
          <p:cNvSpPr>
            <a:spLocks noChangeShapeType="1"/>
          </p:cNvSpPr>
          <p:nvPr/>
        </p:nvSpPr>
        <p:spPr bwMode="auto">
          <a:xfrm>
            <a:off x="1701800" y="32766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3" name="Line 131"/>
          <p:cNvSpPr>
            <a:spLocks noChangeShapeType="1"/>
          </p:cNvSpPr>
          <p:nvPr/>
        </p:nvSpPr>
        <p:spPr bwMode="auto">
          <a:xfrm>
            <a:off x="1701800" y="29718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4" name="Line 132"/>
          <p:cNvSpPr>
            <a:spLocks noChangeShapeType="1"/>
          </p:cNvSpPr>
          <p:nvPr/>
        </p:nvSpPr>
        <p:spPr bwMode="auto">
          <a:xfrm>
            <a:off x="1701800" y="26670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5" name="Line 133"/>
          <p:cNvSpPr>
            <a:spLocks noChangeShapeType="1"/>
          </p:cNvSpPr>
          <p:nvPr/>
        </p:nvSpPr>
        <p:spPr bwMode="auto">
          <a:xfrm>
            <a:off x="1701800" y="23622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06" name="Line 134"/>
          <p:cNvSpPr>
            <a:spLocks noChangeShapeType="1"/>
          </p:cNvSpPr>
          <p:nvPr/>
        </p:nvSpPr>
        <p:spPr bwMode="auto">
          <a:xfrm>
            <a:off x="1701800" y="2057400"/>
            <a:ext cx="19923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2" name="Line 120"/>
          <p:cNvSpPr>
            <a:spLocks noChangeShapeType="1"/>
          </p:cNvSpPr>
          <p:nvPr/>
        </p:nvSpPr>
        <p:spPr bwMode="auto">
          <a:xfrm>
            <a:off x="3884613" y="1752600"/>
            <a:ext cx="0" cy="165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48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49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7531" name="Line 59"/>
          <p:cNvSpPr>
            <a:spLocks noChangeShapeType="1"/>
          </p:cNvSpPr>
          <p:nvPr/>
        </p:nvSpPr>
        <p:spPr bwMode="auto">
          <a:xfrm>
            <a:off x="1701800" y="3581400"/>
            <a:ext cx="1955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97644" name="Group 172"/>
          <p:cNvGrpSpPr>
            <a:grpSpLocks/>
          </p:cNvGrpSpPr>
          <p:nvPr/>
        </p:nvGrpSpPr>
        <p:grpSpPr bwMode="auto">
          <a:xfrm>
            <a:off x="3657600" y="1770063"/>
            <a:ext cx="1828800" cy="2735262"/>
            <a:chOff x="2304" y="1115"/>
            <a:chExt cx="1152" cy="1723"/>
          </a:xfrm>
        </p:grpSpPr>
        <p:sp>
          <p:nvSpPr>
            <p:cNvPr id="1897553" name="Arc 81"/>
            <p:cNvSpPr>
              <a:spLocks/>
            </p:cNvSpPr>
            <p:nvPr/>
          </p:nvSpPr>
          <p:spPr bwMode="auto">
            <a:xfrm rot="16200000" flipV="1">
              <a:off x="2736" y="683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54" name="Line 82"/>
            <p:cNvSpPr>
              <a:spLocks noChangeShapeType="1"/>
            </p:cNvSpPr>
            <p:nvPr/>
          </p:nvSpPr>
          <p:spPr bwMode="auto">
            <a:xfrm>
              <a:off x="3120" y="1140"/>
              <a:ext cx="0" cy="5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55" name="Line 83"/>
            <p:cNvSpPr>
              <a:spLocks noChangeShapeType="1"/>
            </p:cNvSpPr>
            <p:nvPr/>
          </p:nvSpPr>
          <p:spPr bwMode="auto">
            <a:xfrm>
              <a:off x="3276" y="1203"/>
              <a:ext cx="0" cy="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56" name="Line 84"/>
            <p:cNvSpPr>
              <a:spLocks noChangeShapeType="1"/>
            </p:cNvSpPr>
            <p:nvPr/>
          </p:nvSpPr>
          <p:spPr bwMode="auto">
            <a:xfrm>
              <a:off x="3408" y="1289"/>
              <a:ext cx="0" cy="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57" name="Line 85"/>
            <p:cNvSpPr>
              <a:spLocks noChangeShapeType="1"/>
            </p:cNvSpPr>
            <p:nvPr/>
          </p:nvSpPr>
          <p:spPr bwMode="auto">
            <a:xfrm>
              <a:off x="2792" y="1117"/>
              <a:ext cx="0" cy="5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58" name="Line 86"/>
            <p:cNvSpPr>
              <a:spLocks noChangeShapeType="1"/>
            </p:cNvSpPr>
            <p:nvPr/>
          </p:nvSpPr>
          <p:spPr bwMode="auto">
            <a:xfrm>
              <a:off x="2631" y="1140"/>
              <a:ext cx="0" cy="5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59" name="Line 87"/>
            <p:cNvSpPr>
              <a:spLocks noChangeShapeType="1"/>
            </p:cNvSpPr>
            <p:nvPr/>
          </p:nvSpPr>
          <p:spPr bwMode="auto">
            <a:xfrm>
              <a:off x="2481" y="1203"/>
              <a:ext cx="0" cy="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60" name="Line 88"/>
            <p:cNvSpPr>
              <a:spLocks noChangeShapeType="1"/>
            </p:cNvSpPr>
            <p:nvPr/>
          </p:nvSpPr>
          <p:spPr bwMode="auto">
            <a:xfrm>
              <a:off x="2355" y="1289"/>
              <a:ext cx="0" cy="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61" name="Arc 89"/>
            <p:cNvSpPr>
              <a:spLocks/>
            </p:cNvSpPr>
            <p:nvPr/>
          </p:nvSpPr>
          <p:spPr bwMode="auto">
            <a:xfrm rot="16200000" flipV="1">
              <a:off x="2735" y="863"/>
              <a:ext cx="285" cy="1108"/>
            </a:xfrm>
            <a:custGeom>
              <a:avLst/>
              <a:gdLst>
                <a:gd name="G0" fmla="+- 0 0 0"/>
                <a:gd name="G1" fmla="+- 20916 0 0"/>
                <a:gd name="G2" fmla="+- 21600 0 0"/>
                <a:gd name="T0" fmla="*/ 5394 w 21600"/>
                <a:gd name="T1" fmla="*/ 0 h 41504"/>
                <a:gd name="T2" fmla="*/ 6534 w 21600"/>
                <a:gd name="T3" fmla="*/ 41504 h 41504"/>
                <a:gd name="T4" fmla="*/ 0 w 21600"/>
                <a:gd name="T5" fmla="*/ 20916 h 4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504" fill="none" extrusionOk="0">
                  <a:moveTo>
                    <a:pt x="5393" y="0"/>
                  </a:moveTo>
                  <a:cubicBezTo>
                    <a:pt x="14933" y="2460"/>
                    <a:pt x="21600" y="11064"/>
                    <a:pt x="21600" y="20916"/>
                  </a:cubicBezTo>
                  <a:cubicBezTo>
                    <a:pt x="21600" y="30328"/>
                    <a:pt x="15505" y="38656"/>
                    <a:pt x="6534" y="41504"/>
                  </a:cubicBezTo>
                </a:path>
                <a:path w="21600" h="41504" stroke="0" extrusionOk="0">
                  <a:moveTo>
                    <a:pt x="5393" y="0"/>
                  </a:moveTo>
                  <a:cubicBezTo>
                    <a:pt x="14933" y="2460"/>
                    <a:pt x="21600" y="11064"/>
                    <a:pt x="21600" y="20916"/>
                  </a:cubicBezTo>
                  <a:cubicBezTo>
                    <a:pt x="21600" y="30328"/>
                    <a:pt x="15505" y="38656"/>
                    <a:pt x="6534" y="41504"/>
                  </a:cubicBezTo>
                  <a:lnTo>
                    <a:pt x="0" y="20916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62" name="Arc 90"/>
            <p:cNvSpPr>
              <a:spLocks/>
            </p:cNvSpPr>
            <p:nvPr/>
          </p:nvSpPr>
          <p:spPr bwMode="auto">
            <a:xfrm rot="16200000" flipV="1">
              <a:off x="2752" y="1109"/>
              <a:ext cx="285" cy="947"/>
            </a:xfrm>
            <a:custGeom>
              <a:avLst/>
              <a:gdLst>
                <a:gd name="G0" fmla="+- 0 0 0"/>
                <a:gd name="G1" fmla="+- 17326 0 0"/>
                <a:gd name="G2" fmla="+- 21600 0 0"/>
                <a:gd name="T0" fmla="*/ 12899 w 21600"/>
                <a:gd name="T1" fmla="*/ 0 h 35440"/>
                <a:gd name="T2" fmla="*/ 11766 w 21600"/>
                <a:gd name="T3" fmla="*/ 35440 h 35440"/>
                <a:gd name="T4" fmla="*/ 0 w 21600"/>
                <a:gd name="T5" fmla="*/ 17326 h 35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5440" fill="none" extrusionOk="0">
                  <a:moveTo>
                    <a:pt x="12898" y="0"/>
                  </a:moveTo>
                  <a:cubicBezTo>
                    <a:pt x="18373" y="4076"/>
                    <a:pt x="21600" y="10500"/>
                    <a:pt x="21600" y="17326"/>
                  </a:cubicBezTo>
                  <a:cubicBezTo>
                    <a:pt x="21600" y="24639"/>
                    <a:pt x="17899" y="31456"/>
                    <a:pt x="11766" y="35440"/>
                  </a:cubicBezTo>
                </a:path>
                <a:path w="21600" h="35440" stroke="0" extrusionOk="0">
                  <a:moveTo>
                    <a:pt x="12898" y="0"/>
                  </a:moveTo>
                  <a:cubicBezTo>
                    <a:pt x="18373" y="4076"/>
                    <a:pt x="21600" y="10500"/>
                    <a:pt x="21600" y="17326"/>
                  </a:cubicBezTo>
                  <a:cubicBezTo>
                    <a:pt x="21600" y="24639"/>
                    <a:pt x="17899" y="31456"/>
                    <a:pt x="11766" y="35440"/>
                  </a:cubicBezTo>
                  <a:lnTo>
                    <a:pt x="0" y="17326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63" name="Arc 91"/>
            <p:cNvSpPr>
              <a:spLocks/>
            </p:cNvSpPr>
            <p:nvPr/>
          </p:nvSpPr>
          <p:spPr bwMode="auto">
            <a:xfrm rot="16200000" flipV="1">
              <a:off x="2743" y="1453"/>
              <a:ext cx="285" cy="588"/>
            </a:xfrm>
            <a:custGeom>
              <a:avLst/>
              <a:gdLst>
                <a:gd name="G0" fmla="+- 0 0 0"/>
                <a:gd name="G1" fmla="+- 11067 0 0"/>
                <a:gd name="G2" fmla="+- 21600 0 0"/>
                <a:gd name="T0" fmla="*/ 18549 w 21600"/>
                <a:gd name="T1" fmla="*/ 0 h 22032"/>
                <a:gd name="T2" fmla="*/ 18610 w 21600"/>
                <a:gd name="T3" fmla="*/ 22032 h 22032"/>
                <a:gd name="T4" fmla="*/ 0 w 21600"/>
                <a:gd name="T5" fmla="*/ 11067 h 2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032" fill="none" extrusionOk="0">
                  <a:moveTo>
                    <a:pt x="18549" y="-1"/>
                  </a:moveTo>
                  <a:cubicBezTo>
                    <a:pt x="20545" y="3346"/>
                    <a:pt x="21600" y="7170"/>
                    <a:pt x="21600" y="11067"/>
                  </a:cubicBezTo>
                  <a:cubicBezTo>
                    <a:pt x="21600" y="14923"/>
                    <a:pt x="20567" y="18709"/>
                    <a:pt x="18609" y="22031"/>
                  </a:cubicBezTo>
                </a:path>
                <a:path w="21600" h="22032" stroke="0" extrusionOk="0">
                  <a:moveTo>
                    <a:pt x="18549" y="-1"/>
                  </a:moveTo>
                  <a:cubicBezTo>
                    <a:pt x="20545" y="3346"/>
                    <a:pt x="21600" y="7170"/>
                    <a:pt x="21600" y="11067"/>
                  </a:cubicBezTo>
                  <a:cubicBezTo>
                    <a:pt x="21600" y="14923"/>
                    <a:pt x="20567" y="18709"/>
                    <a:pt x="18609" y="22031"/>
                  </a:cubicBezTo>
                  <a:lnTo>
                    <a:pt x="0" y="1106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64" name="Line 92"/>
            <p:cNvSpPr>
              <a:spLocks noChangeShapeType="1"/>
            </p:cNvSpPr>
            <p:nvPr/>
          </p:nvSpPr>
          <p:spPr bwMode="auto">
            <a:xfrm>
              <a:off x="3456" y="1392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68" name="Line 96"/>
            <p:cNvSpPr>
              <a:spLocks noChangeShapeType="1"/>
            </p:cNvSpPr>
            <p:nvPr/>
          </p:nvSpPr>
          <p:spPr bwMode="auto">
            <a:xfrm>
              <a:off x="2304" y="1392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69" name="Arc 97"/>
            <p:cNvSpPr>
              <a:spLocks/>
            </p:cNvSpPr>
            <p:nvPr/>
          </p:nvSpPr>
          <p:spPr bwMode="auto">
            <a:xfrm rot="5400000">
              <a:off x="2736" y="2112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0" name="Arc 98"/>
            <p:cNvSpPr>
              <a:spLocks/>
            </p:cNvSpPr>
            <p:nvPr/>
          </p:nvSpPr>
          <p:spPr bwMode="auto">
            <a:xfrm rot="5400000">
              <a:off x="2736" y="1920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1" name="Arc 99"/>
            <p:cNvSpPr>
              <a:spLocks/>
            </p:cNvSpPr>
            <p:nvPr/>
          </p:nvSpPr>
          <p:spPr bwMode="auto">
            <a:xfrm rot="5400000">
              <a:off x="2736" y="1728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2" name="Arc 100"/>
            <p:cNvSpPr>
              <a:spLocks/>
            </p:cNvSpPr>
            <p:nvPr/>
          </p:nvSpPr>
          <p:spPr bwMode="auto">
            <a:xfrm rot="5400000">
              <a:off x="2736" y="1536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3" name="Arc 101"/>
            <p:cNvSpPr>
              <a:spLocks/>
            </p:cNvSpPr>
            <p:nvPr/>
          </p:nvSpPr>
          <p:spPr bwMode="auto">
            <a:xfrm rot="5400000">
              <a:off x="2736" y="1344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4" name="Arc 102"/>
            <p:cNvSpPr>
              <a:spLocks/>
            </p:cNvSpPr>
            <p:nvPr/>
          </p:nvSpPr>
          <p:spPr bwMode="auto">
            <a:xfrm rot="5400000">
              <a:off x="2736" y="1152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7575" name="Line 103"/>
            <p:cNvSpPr>
              <a:spLocks noChangeShapeType="1"/>
            </p:cNvSpPr>
            <p:nvPr/>
          </p:nvSpPr>
          <p:spPr bwMode="auto">
            <a:xfrm>
              <a:off x="2424" y="1560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76" name="Line 104"/>
            <p:cNvSpPr>
              <a:spLocks noChangeShapeType="1"/>
            </p:cNvSpPr>
            <p:nvPr/>
          </p:nvSpPr>
          <p:spPr bwMode="auto">
            <a:xfrm>
              <a:off x="2573" y="1632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77" name="Line 105"/>
            <p:cNvSpPr>
              <a:spLocks noChangeShapeType="1"/>
            </p:cNvSpPr>
            <p:nvPr/>
          </p:nvSpPr>
          <p:spPr bwMode="auto">
            <a:xfrm>
              <a:off x="2736" y="1680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78" name="Line 106"/>
            <p:cNvSpPr>
              <a:spLocks noChangeShapeType="1"/>
            </p:cNvSpPr>
            <p:nvPr/>
          </p:nvSpPr>
          <p:spPr bwMode="auto">
            <a:xfrm>
              <a:off x="2880" y="1680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79" name="Line 107"/>
            <p:cNvSpPr>
              <a:spLocks noChangeShapeType="1"/>
            </p:cNvSpPr>
            <p:nvPr/>
          </p:nvSpPr>
          <p:spPr bwMode="auto">
            <a:xfrm>
              <a:off x="3024" y="1680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80" name="Line 108"/>
            <p:cNvSpPr>
              <a:spLocks noChangeShapeType="1"/>
            </p:cNvSpPr>
            <p:nvPr/>
          </p:nvSpPr>
          <p:spPr bwMode="auto">
            <a:xfrm>
              <a:off x="3168" y="1632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81" name="Line 109"/>
            <p:cNvSpPr>
              <a:spLocks noChangeShapeType="1"/>
            </p:cNvSpPr>
            <p:nvPr/>
          </p:nvSpPr>
          <p:spPr bwMode="auto">
            <a:xfrm>
              <a:off x="3312" y="1584"/>
              <a:ext cx="0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82" name="Line 110"/>
            <p:cNvSpPr>
              <a:spLocks noChangeShapeType="1"/>
            </p:cNvSpPr>
            <p:nvPr/>
          </p:nvSpPr>
          <p:spPr bwMode="auto">
            <a:xfrm>
              <a:off x="2965" y="1117"/>
              <a:ext cx="0" cy="55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7583" name="Arc 111"/>
            <p:cNvSpPr>
              <a:spLocks/>
            </p:cNvSpPr>
            <p:nvPr/>
          </p:nvSpPr>
          <p:spPr bwMode="auto">
            <a:xfrm rot="5400000">
              <a:off x="2736" y="960"/>
              <a:ext cx="288" cy="1152"/>
            </a:xfrm>
            <a:custGeom>
              <a:avLst/>
              <a:gdLst>
                <a:gd name="G0" fmla="+- 220 0 0"/>
                <a:gd name="G1" fmla="+- 21600 0 0"/>
                <a:gd name="G2" fmla="+- 21600 0 0"/>
                <a:gd name="T0" fmla="*/ 220 w 21820"/>
                <a:gd name="T1" fmla="*/ 0 h 43200"/>
                <a:gd name="T2" fmla="*/ 0 w 21820"/>
                <a:gd name="T3" fmla="*/ 43199 h 43200"/>
                <a:gd name="T4" fmla="*/ 220 w 2182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0" h="43200" fill="none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</a:path>
                <a:path w="21820" h="43200" stroke="0" extrusionOk="0">
                  <a:moveTo>
                    <a:pt x="219" y="0"/>
                  </a:moveTo>
                  <a:cubicBezTo>
                    <a:pt x="12149" y="0"/>
                    <a:pt x="21820" y="9670"/>
                    <a:pt x="21820" y="21600"/>
                  </a:cubicBezTo>
                  <a:cubicBezTo>
                    <a:pt x="21820" y="33529"/>
                    <a:pt x="12149" y="43200"/>
                    <a:pt x="220" y="43200"/>
                  </a:cubicBezTo>
                  <a:cubicBezTo>
                    <a:pt x="146" y="43200"/>
                    <a:pt x="73" y="43199"/>
                    <a:pt x="0" y="43198"/>
                  </a:cubicBezTo>
                  <a:lnTo>
                    <a:pt x="220" y="2160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7584" name="Group 112"/>
            <p:cNvGrpSpPr>
              <a:grpSpLocks/>
            </p:cNvGrpSpPr>
            <p:nvPr/>
          </p:nvGrpSpPr>
          <p:grpSpPr bwMode="auto">
            <a:xfrm>
              <a:off x="2304" y="1115"/>
              <a:ext cx="1152" cy="565"/>
              <a:chOff x="2304" y="1115"/>
              <a:chExt cx="1152" cy="565"/>
            </a:xfrm>
          </p:grpSpPr>
          <p:sp>
            <p:nvSpPr>
              <p:cNvPr id="1897585" name="Arc 113"/>
              <p:cNvSpPr>
                <a:spLocks/>
              </p:cNvSpPr>
              <p:nvPr/>
            </p:nvSpPr>
            <p:spPr bwMode="auto">
              <a:xfrm rot="16200000" flipV="1">
                <a:off x="2736" y="683"/>
                <a:ext cx="288" cy="1152"/>
              </a:xfrm>
              <a:custGeom>
                <a:avLst/>
                <a:gdLst>
                  <a:gd name="G0" fmla="+- 220 0 0"/>
                  <a:gd name="G1" fmla="+- 21600 0 0"/>
                  <a:gd name="G2" fmla="+- 21600 0 0"/>
                  <a:gd name="T0" fmla="*/ 220 w 21820"/>
                  <a:gd name="T1" fmla="*/ 0 h 43200"/>
                  <a:gd name="T2" fmla="*/ 0 w 21820"/>
                  <a:gd name="T3" fmla="*/ 43199 h 43200"/>
                  <a:gd name="T4" fmla="*/ 220 w 2182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20" h="43200" fill="none" extrusionOk="0">
                    <a:moveTo>
                      <a:pt x="219" y="0"/>
                    </a:moveTo>
                    <a:cubicBezTo>
                      <a:pt x="12149" y="0"/>
                      <a:pt x="21820" y="9670"/>
                      <a:pt x="21820" y="21600"/>
                    </a:cubicBezTo>
                    <a:cubicBezTo>
                      <a:pt x="21820" y="33529"/>
                      <a:pt x="12149" y="43200"/>
                      <a:pt x="220" y="43200"/>
                    </a:cubicBezTo>
                    <a:cubicBezTo>
                      <a:pt x="146" y="43200"/>
                      <a:pt x="73" y="43199"/>
                      <a:pt x="0" y="43198"/>
                    </a:cubicBezTo>
                  </a:path>
                  <a:path w="21820" h="43200" stroke="0" extrusionOk="0">
                    <a:moveTo>
                      <a:pt x="219" y="0"/>
                    </a:moveTo>
                    <a:cubicBezTo>
                      <a:pt x="12149" y="0"/>
                      <a:pt x="21820" y="9670"/>
                      <a:pt x="21820" y="21600"/>
                    </a:cubicBezTo>
                    <a:cubicBezTo>
                      <a:pt x="21820" y="33529"/>
                      <a:pt x="12149" y="43200"/>
                      <a:pt x="220" y="43200"/>
                    </a:cubicBezTo>
                    <a:cubicBezTo>
                      <a:pt x="146" y="43200"/>
                      <a:pt x="73" y="43199"/>
                      <a:pt x="0" y="43198"/>
                    </a:cubicBezTo>
                    <a:lnTo>
                      <a:pt x="22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7586" name="Arc 114"/>
              <p:cNvSpPr>
                <a:spLocks/>
              </p:cNvSpPr>
              <p:nvPr/>
            </p:nvSpPr>
            <p:spPr bwMode="auto">
              <a:xfrm rot="5400000">
                <a:off x="2736" y="960"/>
                <a:ext cx="288" cy="1152"/>
              </a:xfrm>
              <a:custGeom>
                <a:avLst/>
                <a:gdLst>
                  <a:gd name="G0" fmla="+- 220 0 0"/>
                  <a:gd name="G1" fmla="+- 21600 0 0"/>
                  <a:gd name="G2" fmla="+- 21600 0 0"/>
                  <a:gd name="T0" fmla="*/ 220 w 21820"/>
                  <a:gd name="T1" fmla="*/ 0 h 43200"/>
                  <a:gd name="T2" fmla="*/ 0 w 21820"/>
                  <a:gd name="T3" fmla="*/ 43199 h 43200"/>
                  <a:gd name="T4" fmla="*/ 220 w 2182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20" h="43200" fill="none" extrusionOk="0">
                    <a:moveTo>
                      <a:pt x="219" y="0"/>
                    </a:moveTo>
                    <a:cubicBezTo>
                      <a:pt x="12149" y="0"/>
                      <a:pt x="21820" y="9670"/>
                      <a:pt x="21820" y="21600"/>
                    </a:cubicBezTo>
                    <a:cubicBezTo>
                      <a:pt x="21820" y="33529"/>
                      <a:pt x="12149" y="43200"/>
                      <a:pt x="220" y="43200"/>
                    </a:cubicBezTo>
                    <a:cubicBezTo>
                      <a:pt x="146" y="43200"/>
                      <a:pt x="73" y="43199"/>
                      <a:pt x="0" y="43198"/>
                    </a:cubicBezTo>
                  </a:path>
                  <a:path w="21820" h="43200" stroke="0" extrusionOk="0">
                    <a:moveTo>
                      <a:pt x="219" y="0"/>
                    </a:moveTo>
                    <a:cubicBezTo>
                      <a:pt x="12149" y="0"/>
                      <a:pt x="21820" y="9670"/>
                      <a:pt x="21820" y="21600"/>
                    </a:cubicBezTo>
                    <a:cubicBezTo>
                      <a:pt x="21820" y="33529"/>
                      <a:pt x="12149" y="43200"/>
                      <a:pt x="220" y="43200"/>
                    </a:cubicBezTo>
                    <a:cubicBezTo>
                      <a:pt x="146" y="43200"/>
                      <a:pt x="73" y="43199"/>
                      <a:pt x="0" y="43198"/>
                    </a:cubicBezTo>
                    <a:lnTo>
                      <a:pt x="220" y="21600"/>
                    </a:lnTo>
                    <a:close/>
                  </a:path>
                </a:pathLst>
              </a:custGeom>
              <a:noFill/>
              <a:ln w="76200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97587" name="Line 115"/>
            <p:cNvSpPr>
              <a:spLocks noChangeShapeType="1"/>
            </p:cNvSpPr>
            <p:nvPr/>
          </p:nvSpPr>
          <p:spPr bwMode="auto">
            <a:xfrm>
              <a:off x="2880" y="1658"/>
              <a:ext cx="0" cy="118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7593" name="Line 121"/>
          <p:cNvSpPr>
            <a:spLocks noChangeShapeType="1"/>
          </p:cNvSpPr>
          <p:nvPr/>
        </p:nvSpPr>
        <p:spPr bwMode="auto">
          <a:xfrm flipH="1">
            <a:off x="3582988" y="1752600"/>
            <a:ext cx="4762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4" name="Line 122"/>
          <p:cNvSpPr>
            <a:spLocks noChangeShapeType="1"/>
          </p:cNvSpPr>
          <p:nvPr/>
        </p:nvSpPr>
        <p:spPr bwMode="auto">
          <a:xfrm flipH="1">
            <a:off x="3281363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5" name="Line 123"/>
          <p:cNvSpPr>
            <a:spLocks noChangeShapeType="1"/>
          </p:cNvSpPr>
          <p:nvPr/>
        </p:nvSpPr>
        <p:spPr bwMode="auto">
          <a:xfrm flipH="1">
            <a:off x="2971800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7" name="Line 125"/>
          <p:cNvSpPr>
            <a:spLocks noChangeShapeType="1"/>
          </p:cNvSpPr>
          <p:nvPr/>
        </p:nvSpPr>
        <p:spPr bwMode="auto">
          <a:xfrm flipH="1">
            <a:off x="2651125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8" name="Line 126"/>
          <p:cNvSpPr>
            <a:spLocks noChangeShapeType="1"/>
          </p:cNvSpPr>
          <p:nvPr/>
        </p:nvSpPr>
        <p:spPr bwMode="auto">
          <a:xfrm flipH="1">
            <a:off x="2320925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99" name="Line 127"/>
          <p:cNvSpPr>
            <a:spLocks noChangeShapeType="1"/>
          </p:cNvSpPr>
          <p:nvPr/>
        </p:nvSpPr>
        <p:spPr bwMode="auto">
          <a:xfrm flipH="1">
            <a:off x="2001838" y="1752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30" name="Line 58"/>
          <p:cNvSpPr>
            <a:spLocks noChangeShapeType="1"/>
          </p:cNvSpPr>
          <p:nvPr/>
        </p:nvSpPr>
        <p:spPr bwMode="auto">
          <a:xfrm>
            <a:off x="1690688" y="1752600"/>
            <a:ext cx="5767387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7623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30" y="1289224"/>
            <a:ext cx="163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7625" name="Line 153"/>
          <p:cNvSpPr>
            <a:spLocks noChangeShapeType="1"/>
          </p:cNvSpPr>
          <p:nvPr/>
        </p:nvSpPr>
        <p:spPr bwMode="auto">
          <a:xfrm flipH="1">
            <a:off x="5748338" y="1052513"/>
            <a:ext cx="192024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26" name="Line 154"/>
          <p:cNvSpPr>
            <a:spLocks noChangeShapeType="1"/>
          </p:cNvSpPr>
          <p:nvPr/>
        </p:nvSpPr>
        <p:spPr bwMode="auto">
          <a:xfrm flipH="1">
            <a:off x="5392738" y="1052513"/>
            <a:ext cx="365125" cy="649224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27" name="Line 155"/>
          <p:cNvSpPr>
            <a:spLocks noChangeShapeType="1"/>
          </p:cNvSpPr>
          <p:nvPr/>
        </p:nvSpPr>
        <p:spPr bwMode="auto">
          <a:xfrm flipH="1">
            <a:off x="7443216" y="1461662"/>
            <a:ext cx="1316736" cy="83210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897636" name="Group 164"/>
          <p:cNvGrpSpPr>
            <a:grpSpLocks/>
          </p:cNvGrpSpPr>
          <p:nvPr/>
        </p:nvGrpSpPr>
        <p:grpSpPr bwMode="auto">
          <a:xfrm>
            <a:off x="152400" y="4343400"/>
            <a:ext cx="4379913" cy="771525"/>
            <a:chOff x="96" y="2736"/>
            <a:chExt cx="2759" cy="486"/>
          </a:xfrm>
        </p:grpSpPr>
        <p:pic>
          <p:nvPicPr>
            <p:cNvPr id="1897637" name="Picture 16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072"/>
              <a:ext cx="2408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7638" name="Line 166"/>
            <p:cNvSpPr>
              <a:spLocks noChangeShapeType="1"/>
            </p:cNvSpPr>
            <p:nvPr/>
          </p:nvSpPr>
          <p:spPr bwMode="auto">
            <a:xfrm flipV="1">
              <a:off x="1220" y="2736"/>
              <a:ext cx="1635" cy="34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7538" name="Line 66"/>
          <p:cNvSpPr>
            <a:spLocks noChangeShapeType="1"/>
          </p:cNvSpPr>
          <p:nvPr/>
        </p:nvSpPr>
        <p:spPr bwMode="auto">
          <a:xfrm>
            <a:off x="7442200" y="1717675"/>
            <a:ext cx="0" cy="1873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537" name="Line 65"/>
          <p:cNvSpPr>
            <a:spLocks noChangeShapeType="1"/>
          </p:cNvSpPr>
          <p:nvPr/>
        </p:nvSpPr>
        <p:spPr bwMode="auto">
          <a:xfrm>
            <a:off x="1708150" y="1717675"/>
            <a:ext cx="0" cy="18732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" name="Picture 1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17" y="914400"/>
            <a:ext cx="817563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7630" name="Picture 1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541338"/>
            <a:ext cx="312261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7642" name="Picture 1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5791200"/>
            <a:ext cx="5748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4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6200"/>
            <a:ext cx="416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50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401638"/>
            <a:ext cx="28622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400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685800"/>
            <a:ext cx="391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402" name="Line 7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1414" name="Picture 8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731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330" name="Rectangle 2" descr="25%"/>
          <p:cNvSpPr>
            <a:spLocks noChangeArrowheads="1"/>
          </p:cNvSpPr>
          <p:nvPr/>
        </p:nvSpPr>
        <p:spPr bwMode="auto">
          <a:xfrm>
            <a:off x="1828800" y="2183243"/>
            <a:ext cx="5677422" cy="3087083"/>
          </a:xfrm>
          <a:custGeom>
            <a:avLst/>
            <a:gdLst>
              <a:gd name="connsiteX0" fmla="*/ 0 w 5715000"/>
              <a:gd name="connsiteY0" fmla="*/ 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0 w 5715000"/>
              <a:gd name="connsiteY4" fmla="*/ 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929008 w 5715000"/>
              <a:gd name="connsiteY4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776614 w 5715000"/>
              <a:gd name="connsiteY4" fmla="*/ 2375770 h 3124200"/>
              <a:gd name="connsiteX5" fmla="*/ 1929008 w 5715000"/>
              <a:gd name="connsiteY5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002082 w 5715000"/>
              <a:gd name="connsiteY4" fmla="*/ 2626290 h 3124200"/>
              <a:gd name="connsiteX5" fmla="*/ 1929008 w 5715000"/>
              <a:gd name="connsiteY5" fmla="*/ 1290180 h 3124200"/>
              <a:gd name="connsiteX0" fmla="*/ 2157487 w 5943479"/>
              <a:gd name="connsiteY0" fmla="*/ 1290180 h 3124200"/>
              <a:gd name="connsiteX1" fmla="*/ 5943479 w 5943479"/>
              <a:gd name="connsiteY1" fmla="*/ 0 h 3124200"/>
              <a:gd name="connsiteX2" fmla="*/ 5943479 w 5943479"/>
              <a:gd name="connsiteY2" fmla="*/ 3124200 h 3124200"/>
              <a:gd name="connsiteX3" fmla="*/ 228479 w 5943479"/>
              <a:gd name="connsiteY3" fmla="*/ 3124200 h 3124200"/>
              <a:gd name="connsiteX4" fmla="*/ 1230561 w 5943479"/>
              <a:gd name="connsiteY4" fmla="*/ 2626290 h 3124200"/>
              <a:gd name="connsiteX5" fmla="*/ 2157487 w 5943479"/>
              <a:gd name="connsiteY5" fmla="*/ 1290180 h 3124200"/>
              <a:gd name="connsiteX0" fmla="*/ 2153014 w 5939006"/>
              <a:gd name="connsiteY0" fmla="*/ 1290180 h 3124200"/>
              <a:gd name="connsiteX1" fmla="*/ 5939006 w 5939006"/>
              <a:gd name="connsiteY1" fmla="*/ 0 h 3124200"/>
              <a:gd name="connsiteX2" fmla="*/ 5939006 w 5939006"/>
              <a:gd name="connsiteY2" fmla="*/ 3124200 h 3124200"/>
              <a:gd name="connsiteX3" fmla="*/ 224006 w 5939006"/>
              <a:gd name="connsiteY3" fmla="*/ 3124200 h 3124200"/>
              <a:gd name="connsiteX4" fmla="*/ 1226088 w 5939006"/>
              <a:gd name="connsiteY4" fmla="*/ 2626290 h 3124200"/>
              <a:gd name="connsiteX5" fmla="*/ 2153014 w 5939006"/>
              <a:gd name="connsiteY5" fmla="*/ 1290180 h 3124200"/>
              <a:gd name="connsiteX0" fmla="*/ 2120920 w 5906912"/>
              <a:gd name="connsiteY0" fmla="*/ 1290180 h 3124200"/>
              <a:gd name="connsiteX1" fmla="*/ 5906912 w 5906912"/>
              <a:gd name="connsiteY1" fmla="*/ 0 h 3124200"/>
              <a:gd name="connsiteX2" fmla="*/ 5906912 w 5906912"/>
              <a:gd name="connsiteY2" fmla="*/ 3124200 h 3124200"/>
              <a:gd name="connsiteX3" fmla="*/ 191912 w 5906912"/>
              <a:gd name="connsiteY3" fmla="*/ 3124200 h 3124200"/>
              <a:gd name="connsiteX4" fmla="*/ 1544723 w 5906912"/>
              <a:gd name="connsiteY4" fmla="*/ 2325666 h 3124200"/>
              <a:gd name="connsiteX5" fmla="*/ 2120920 w 5906912"/>
              <a:gd name="connsiteY5" fmla="*/ 1290180 h 3124200"/>
              <a:gd name="connsiteX0" fmla="*/ 1929008 w 5715000"/>
              <a:gd name="connsiteY0" fmla="*/ 1290180 h 3124235"/>
              <a:gd name="connsiteX1" fmla="*/ 5715000 w 5715000"/>
              <a:gd name="connsiteY1" fmla="*/ 0 h 3124235"/>
              <a:gd name="connsiteX2" fmla="*/ 5715000 w 5715000"/>
              <a:gd name="connsiteY2" fmla="*/ 3124200 h 3124235"/>
              <a:gd name="connsiteX3" fmla="*/ 0 w 5715000"/>
              <a:gd name="connsiteY3" fmla="*/ 3124200 h 3124235"/>
              <a:gd name="connsiteX4" fmla="*/ 1352811 w 5715000"/>
              <a:gd name="connsiteY4" fmla="*/ 2325666 h 3124235"/>
              <a:gd name="connsiteX5" fmla="*/ 1929008 w 5715000"/>
              <a:gd name="connsiteY5" fmla="*/ 1290180 h 3124235"/>
              <a:gd name="connsiteX0" fmla="*/ 1929008 w 5715000"/>
              <a:gd name="connsiteY0" fmla="*/ 1290180 h 3124228"/>
              <a:gd name="connsiteX1" fmla="*/ 5715000 w 5715000"/>
              <a:gd name="connsiteY1" fmla="*/ 0 h 3124228"/>
              <a:gd name="connsiteX2" fmla="*/ 5715000 w 5715000"/>
              <a:gd name="connsiteY2" fmla="*/ 3124200 h 3124228"/>
              <a:gd name="connsiteX3" fmla="*/ 0 w 5715000"/>
              <a:gd name="connsiteY3" fmla="*/ 3124200 h 3124228"/>
              <a:gd name="connsiteX4" fmla="*/ 1265129 w 5715000"/>
              <a:gd name="connsiteY4" fmla="*/ 2200406 h 3124228"/>
              <a:gd name="connsiteX5" fmla="*/ 1929008 w 5715000"/>
              <a:gd name="connsiteY5" fmla="*/ 1290180 h 3124228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97201 h 3155673"/>
              <a:gd name="connsiteX1" fmla="*/ 5715000 w 5715000"/>
              <a:gd name="connsiteY1" fmla="*/ 31449 h 3155673"/>
              <a:gd name="connsiteX2" fmla="*/ 5715000 w 5715000"/>
              <a:gd name="connsiteY2" fmla="*/ 3155649 h 3155673"/>
              <a:gd name="connsiteX3" fmla="*/ 0 w 5715000"/>
              <a:gd name="connsiteY3" fmla="*/ 3155649 h 3155673"/>
              <a:gd name="connsiteX4" fmla="*/ 1265129 w 5715000"/>
              <a:gd name="connsiteY4" fmla="*/ 2231855 h 3155673"/>
              <a:gd name="connsiteX5" fmla="*/ 1853852 w 5715000"/>
              <a:gd name="connsiteY5" fmla="*/ 1597201 h 3155673"/>
              <a:gd name="connsiteX0" fmla="*/ 1853852 w 5715000"/>
              <a:gd name="connsiteY0" fmla="*/ 1606179 h 3164651"/>
              <a:gd name="connsiteX1" fmla="*/ 5715000 w 5715000"/>
              <a:gd name="connsiteY1" fmla="*/ 40427 h 3164651"/>
              <a:gd name="connsiteX2" fmla="*/ 5715000 w 5715000"/>
              <a:gd name="connsiteY2" fmla="*/ 3164627 h 3164651"/>
              <a:gd name="connsiteX3" fmla="*/ 0 w 5715000"/>
              <a:gd name="connsiteY3" fmla="*/ 3164627 h 3164651"/>
              <a:gd name="connsiteX4" fmla="*/ 1265129 w 5715000"/>
              <a:gd name="connsiteY4" fmla="*/ 2240833 h 3164651"/>
              <a:gd name="connsiteX5" fmla="*/ 1853852 w 5715000"/>
              <a:gd name="connsiteY5" fmla="*/ 1606179 h 3164651"/>
              <a:gd name="connsiteX0" fmla="*/ 1816274 w 5715000"/>
              <a:gd name="connsiteY0" fmla="*/ 1509377 h 3168058"/>
              <a:gd name="connsiteX1" fmla="*/ 5715000 w 5715000"/>
              <a:gd name="connsiteY1" fmla="*/ 43833 h 3168058"/>
              <a:gd name="connsiteX2" fmla="*/ 5715000 w 5715000"/>
              <a:gd name="connsiteY2" fmla="*/ 3168033 h 3168058"/>
              <a:gd name="connsiteX3" fmla="*/ 0 w 5715000"/>
              <a:gd name="connsiteY3" fmla="*/ 3168033 h 3168058"/>
              <a:gd name="connsiteX4" fmla="*/ 1265129 w 5715000"/>
              <a:gd name="connsiteY4" fmla="*/ 2244239 h 3168058"/>
              <a:gd name="connsiteX5" fmla="*/ 1816274 w 5715000"/>
              <a:gd name="connsiteY5" fmla="*/ 1509377 h 3168058"/>
              <a:gd name="connsiteX0" fmla="*/ 1816274 w 5715000"/>
              <a:gd name="connsiteY0" fmla="*/ 1449115 h 3107796"/>
              <a:gd name="connsiteX1" fmla="*/ 3635679 w 5715000"/>
              <a:gd name="connsiteY1" fmla="*/ 33675 h 3107796"/>
              <a:gd name="connsiteX2" fmla="*/ 5715000 w 5715000"/>
              <a:gd name="connsiteY2" fmla="*/ 3107771 h 3107796"/>
              <a:gd name="connsiteX3" fmla="*/ 0 w 5715000"/>
              <a:gd name="connsiteY3" fmla="*/ 3107771 h 3107796"/>
              <a:gd name="connsiteX4" fmla="*/ 1265129 w 5715000"/>
              <a:gd name="connsiteY4" fmla="*/ 2183977 h 3107796"/>
              <a:gd name="connsiteX5" fmla="*/ 1816274 w 5715000"/>
              <a:gd name="connsiteY5" fmla="*/ 1449115 h 3107796"/>
              <a:gd name="connsiteX0" fmla="*/ 1816274 w 5715000"/>
              <a:gd name="connsiteY0" fmla="*/ 1536937 h 3195618"/>
              <a:gd name="connsiteX1" fmla="*/ 3635679 w 5715000"/>
              <a:gd name="connsiteY1" fmla="*/ 121497 h 3195618"/>
              <a:gd name="connsiteX2" fmla="*/ 5715000 w 5715000"/>
              <a:gd name="connsiteY2" fmla="*/ 3195593 h 3195618"/>
              <a:gd name="connsiteX3" fmla="*/ 0 w 5715000"/>
              <a:gd name="connsiteY3" fmla="*/ 3195593 h 3195618"/>
              <a:gd name="connsiteX4" fmla="*/ 1265129 w 5715000"/>
              <a:gd name="connsiteY4" fmla="*/ 2271799 h 3195618"/>
              <a:gd name="connsiteX5" fmla="*/ 1816274 w 5715000"/>
              <a:gd name="connsiteY5" fmla="*/ 1536937 h 3195618"/>
              <a:gd name="connsiteX0" fmla="*/ 1816274 w 5715000"/>
              <a:gd name="connsiteY0" fmla="*/ 1415711 h 3074392"/>
              <a:gd name="connsiteX1" fmla="*/ 3635679 w 5715000"/>
              <a:gd name="connsiteY1" fmla="*/ 271 h 3074392"/>
              <a:gd name="connsiteX2" fmla="*/ 5715000 w 5715000"/>
              <a:gd name="connsiteY2" fmla="*/ 3074367 h 3074392"/>
              <a:gd name="connsiteX3" fmla="*/ 0 w 5715000"/>
              <a:gd name="connsiteY3" fmla="*/ 3074367 h 3074392"/>
              <a:gd name="connsiteX4" fmla="*/ 1265129 w 5715000"/>
              <a:gd name="connsiteY4" fmla="*/ 2150573 h 3074392"/>
              <a:gd name="connsiteX5" fmla="*/ 1816274 w 5715000"/>
              <a:gd name="connsiteY5" fmla="*/ 1415711 h 3074392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915469"/>
              <a:gd name="connsiteY0" fmla="*/ 1452396 h 3111077"/>
              <a:gd name="connsiteX1" fmla="*/ 3635679 w 5915469"/>
              <a:gd name="connsiteY1" fmla="*/ 36956 h 3111077"/>
              <a:gd name="connsiteX2" fmla="*/ 4897677 w 5915469"/>
              <a:gd name="connsiteY2" fmla="*/ 1398119 h 3111077"/>
              <a:gd name="connsiteX3" fmla="*/ 5639844 w 5915469"/>
              <a:gd name="connsiteY3" fmla="*/ 3098526 h 3111077"/>
              <a:gd name="connsiteX4" fmla="*/ 0 w 5915469"/>
              <a:gd name="connsiteY4" fmla="*/ 3111052 h 3111077"/>
              <a:gd name="connsiteX5" fmla="*/ 1265129 w 5915469"/>
              <a:gd name="connsiteY5" fmla="*/ 2187258 h 3111077"/>
              <a:gd name="connsiteX6" fmla="*/ 1816274 w 5915469"/>
              <a:gd name="connsiteY6" fmla="*/ 1452396 h 3111077"/>
              <a:gd name="connsiteX0" fmla="*/ 1816274 w 5931045"/>
              <a:gd name="connsiteY0" fmla="*/ 1425029 h 3083710"/>
              <a:gd name="connsiteX1" fmla="*/ 3635679 w 5931045"/>
              <a:gd name="connsiteY1" fmla="*/ 9589 h 3083710"/>
              <a:gd name="connsiteX2" fmla="*/ 4997885 w 5931045"/>
              <a:gd name="connsiteY2" fmla="*/ 919815 h 3083710"/>
              <a:gd name="connsiteX3" fmla="*/ 5639844 w 5931045"/>
              <a:gd name="connsiteY3" fmla="*/ 3071159 h 3083710"/>
              <a:gd name="connsiteX4" fmla="*/ 0 w 5931045"/>
              <a:gd name="connsiteY4" fmla="*/ 3083685 h 3083710"/>
              <a:gd name="connsiteX5" fmla="*/ 1265129 w 5931045"/>
              <a:gd name="connsiteY5" fmla="*/ 2159891 h 3083710"/>
              <a:gd name="connsiteX6" fmla="*/ 1816274 w 5931045"/>
              <a:gd name="connsiteY6" fmla="*/ 1425029 h 3083710"/>
              <a:gd name="connsiteX0" fmla="*/ 1816274 w 5639844"/>
              <a:gd name="connsiteY0" fmla="*/ 1425029 h 3083710"/>
              <a:gd name="connsiteX1" fmla="*/ 3635679 w 5639844"/>
              <a:gd name="connsiteY1" fmla="*/ 9589 h 3083710"/>
              <a:gd name="connsiteX2" fmla="*/ 4997885 w 5639844"/>
              <a:gd name="connsiteY2" fmla="*/ 919815 h 3083710"/>
              <a:gd name="connsiteX3" fmla="*/ 5639844 w 5639844"/>
              <a:gd name="connsiteY3" fmla="*/ 3071159 h 3083710"/>
              <a:gd name="connsiteX4" fmla="*/ 0 w 5639844"/>
              <a:gd name="connsiteY4" fmla="*/ 3083685 h 3083710"/>
              <a:gd name="connsiteX5" fmla="*/ 1265129 w 5639844"/>
              <a:gd name="connsiteY5" fmla="*/ 2159891 h 3083710"/>
              <a:gd name="connsiteX6" fmla="*/ 1816274 w 5639844"/>
              <a:gd name="connsiteY6" fmla="*/ 1425029 h 3083710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2941 h 3081622"/>
              <a:gd name="connsiteX1" fmla="*/ 3635679 w 5639844"/>
              <a:gd name="connsiteY1" fmla="*/ 7501 h 3081622"/>
              <a:gd name="connsiteX2" fmla="*/ 4960307 w 5639844"/>
              <a:gd name="connsiteY2" fmla="*/ 955305 h 3081622"/>
              <a:gd name="connsiteX3" fmla="*/ 5639844 w 5639844"/>
              <a:gd name="connsiteY3" fmla="*/ 3069071 h 3081622"/>
              <a:gd name="connsiteX4" fmla="*/ 0 w 5639844"/>
              <a:gd name="connsiteY4" fmla="*/ 3081597 h 3081622"/>
              <a:gd name="connsiteX5" fmla="*/ 1265129 w 5639844"/>
              <a:gd name="connsiteY5" fmla="*/ 2157803 h 3081622"/>
              <a:gd name="connsiteX6" fmla="*/ 1816274 w 5639844"/>
              <a:gd name="connsiteY6" fmla="*/ 1422941 h 308162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62"/>
              <a:gd name="connsiteX1" fmla="*/ 3635679 w 5639844"/>
              <a:gd name="connsiteY1" fmla="*/ 9138 h 3083262"/>
              <a:gd name="connsiteX2" fmla="*/ 4960307 w 5639844"/>
              <a:gd name="connsiteY2" fmla="*/ 919364 h 3083262"/>
              <a:gd name="connsiteX3" fmla="*/ 5639844 w 5639844"/>
              <a:gd name="connsiteY3" fmla="*/ 3070708 h 3083262"/>
              <a:gd name="connsiteX4" fmla="*/ 0 w 5639844"/>
              <a:gd name="connsiteY4" fmla="*/ 3083234 h 3083262"/>
              <a:gd name="connsiteX5" fmla="*/ 1265129 w 5639844"/>
              <a:gd name="connsiteY5" fmla="*/ 2159440 h 3083262"/>
              <a:gd name="connsiteX6" fmla="*/ 1816274 w 5639844"/>
              <a:gd name="connsiteY6" fmla="*/ 1424578 h 308326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3"/>
              <a:gd name="connsiteX1" fmla="*/ 3635679 w 5639844"/>
              <a:gd name="connsiteY1" fmla="*/ 9138 h 3083253"/>
              <a:gd name="connsiteX2" fmla="*/ 4960307 w 5639844"/>
              <a:gd name="connsiteY2" fmla="*/ 919364 h 3083253"/>
              <a:gd name="connsiteX3" fmla="*/ 5639844 w 5639844"/>
              <a:gd name="connsiteY3" fmla="*/ 3070708 h 3083253"/>
              <a:gd name="connsiteX4" fmla="*/ 0 w 5639844"/>
              <a:gd name="connsiteY4" fmla="*/ 3083234 h 3083253"/>
              <a:gd name="connsiteX5" fmla="*/ 1415441 w 5639844"/>
              <a:gd name="connsiteY5" fmla="*/ 1971550 h 3083253"/>
              <a:gd name="connsiteX6" fmla="*/ 1816274 w 5639844"/>
              <a:gd name="connsiteY6" fmla="*/ 1424578 h 3083253"/>
              <a:gd name="connsiteX0" fmla="*/ 2342367 w 5639844"/>
              <a:gd name="connsiteY0" fmla="*/ 814563 h 3074491"/>
              <a:gd name="connsiteX1" fmla="*/ 3635679 w 5639844"/>
              <a:gd name="connsiteY1" fmla="*/ 373 h 3074491"/>
              <a:gd name="connsiteX2" fmla="*/ 4960307 w 5639844"/>
              <a:gd name="connsiteY2" fmla="*/ 910599 h 3074491"/>
              <a:gd name="connsiteX3" fmla="*/ 5639844 w 5639844"/>
              <a:gd name="connsiteY3" fmla="*/ 3061943 h 3074491"/>
              <a:gd name="connsiteX4" fmla="*/ 0 w 5639844"/>
              <a:gd name="connsiteY4" fmla="*/ 3074469 h 3074491"/>
              <a:gd name="connsiteX5" fmla="*/ 1415441 w 5639844"/>
              <a:gd name="connsiteY5" fmla="*/ 1962785 h 3074491"/>
              <a:gd name="connsiteX6" fmla="*/ 2342367 w 5639844"/>
              <a:gd name="connsiteY6" fmla="*/ 814563 h 3074491"/>
              <a:gd name="connsiteX0" fmla="*/ 2342367 w 5639844"/>
              <a:gd name="connsiteY0" fmla="*/ 814563 h 3074493"/>
              <a:gd name="connsiteX1" fmla="*/ 3635679 w 5639844"/>
              <a:gd name="connsiteY1" fmla="*/ 373 h 3074493"/>
              <a:gd name="connsiteX2" fmla="*/ 4960307 w 5639844"/>
              <a:gd name="connsiteY2" fmla="*/ 910599 h 3074493"/>
              <a:gd name="connsiteX3" fmla="*/ 5639844 w 5639844"/>
              <a:gd name="connsiteY3" fmla="*/ 3061943 h 3074493"/>
              <a:gd name="connsiteX4" fmla="*/ 0 w 5639844"/>
              <a:gd name="connsiteY4" fmla="*/ 3074469 h 3074493"/>
              <a:gd name="connsiteX5" fmla="*/ 1415441 w 5639844"/>
              <a:gd name="connsiteY5" fmla="*/ 1962785 h 3074493"/>
              <a:gd name="connsiteX6" fmla="*/ 2342367 w 5639844"/>
              <a:gd name="connsiteY6" fmla="*/ 814563 h 3074493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87326"/>
              <a:gd name="connsiteX1" fmla="*/ 3635679 w 5639844"/>
              <a:gd name="connsiteY1" fmla="*/ 373 h 3087326"/>
              <a:gd name="connsiteX2" fmla="*/ 4960307 w 5639844"/>
              <a:gd name="connsiteY2" fmla="*/ 910599 h 3087326"/>
              <a:gd name="connsiteX3" fmla="*/ 5639844 w 5639844"/>
              <a:gd name="connsiteY3" fmla="*/ 3061943 h 3087326"/>
              <a:gd name="connsiteX4" fmla="*/ 0 w 5639844"/>
              <a:gd name="connsiteY4" fmla="*/ 3074469 h 3087326"/>
              <a:gd name="connsiteX5" fmla="*/ 1415441 w 5639844"/>
              <a:gd name="connsiteY5" fmla="*/ 1962785 h 3087326"/>
              <a:gd name="connsiteX6" fmla="*/ 2342367 w 5639844"/>
              <a:gd name="connsiteY6" fmla="*/ 814563 h 3087326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39600 h 3099506"/>
              <a:gd name="connsiteX1" fmla="*/ 3710835 w 5639844"/>
              <a:gd name="connsiteY1" fmla="*/ 358 h 3099506"/>
              <a:gd name="connsiteX2" fmla="*/ 4960307 w 5639844"/>
              <a:gd name="connsiteY2" fmla="*/ 935636 h 3099506"/>
              <a:gd name="connsiteX3" fmla="*/ 5639844 w 5639844"/>
              <a:gd name="connsiteY3" fmla="*/ 3086980 h 3099506"/>
              <a:gd name="connsiteX4" fmla="*/ 0 w 5639844"/>
              <a:gd name="connsiteY4" fmla="*/ 3099506 h 3099506"/>
              <a:gd name="connsiteX5" fmla="*/ 1415441 w 5639844"/>
              <a:gd name="connsiteY5" fmla="*/ 1987822 h 3099506"/>
              <a:gd name="connsiteX6" fmla="*/ 2342367 w 5639844"/>
              <a:gd name="connsiteY6" fmla="*/ 839600 h 3099506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48"/>
              <a:gd name="connsiteX1" fmla="*/ 3710835 w 5614792"/>
              <a:gd name="connsiteY1" fmla="*/ 379 h 3099548"/>
              <a:gd name="connsiteX2" fmla="*/ 4960307 w 5614792"/>
              <a:gd name="connsiteY2" fmla="*/ 935657 h 3099548"/>
              <a:gd name="connsiteX3" fmla="*/ 5614792 w 5614792"/>
              <a:gd name="connsiteY3" fmla="*/ 3074475 h 3099548"/>
              <a:gd name="connsiteX4" fmla="*/ 0 w 5614792"/>
              <a:gd name="connsiteY4" fmla="*/ 3099527 h 3099548"/>
              <a:gd name="connsiteX5" fmla="*/ 1415441 w 5614792"/>
              <a:gd name="connsiteY5" fmla="*/ 1987843 h 3099548"/>
              <a:gd name="connsiteX6" fmla="*/ 2342367 w 5614792"/>
              <a:gd name="connsiteY6" fmla="*/ 839621 h 3099548"/>
              <a:gd name="connsiteX0" fmla="*/ 2342367 w 5614792"/>
              <a:gd name="connsiteY0" fmla="*/ 839621 h 3099810"/>
              <a:gd name="connsiteX1" fmla="*/ 3710835 w 5614792"/>
              <a:gd name="connsiteY1" fmla="*/ 379 h 3099810"/>
              <a:gd name="connsiteX2" fmla="*/ 4960307 w 5614792"/>
              <a:gd name="connsiteY2" fmla="*/ 935657 h 3099810"/>
              <a:gd name="connsiteX3" fmla="*/ 5614792 w 5614792"/>
              <a:gd name="connsiteY3" fmla="*/ 3074475 h 3099810"/>
              <a:gd name="connsiteX4" fmla="*/ 0 w 5614792"/>
              <a:gd name="connsiteY4" fmla="*/ 3099527 h 3099810"/>
              <a:gd name="connsiteX5" fmla="*/ 1415441 w 5614792"/>
              <a:gd name="connsiteY5" fmla="*/ 1987843 h 3099810"/>
              <a:gd name="connsiteX6" fmla="*/ 2342367 w 5614792"/>
              <a:gd name="connsiteY6" fmla="*/ 839621 h 3099810"/>
              <a:gd name="connsiteX0" fmla="*/ 2342367 w 5614792"/>
              <a:gd name="connsiteY0" fmla="*/ 839569 h 3099758"/>
              <a:gd name="connsiteX1" fmla="*/ 3710835 w 5614792"/>
              <a:gd name="connsiteY1" fmla="*/ 327 h 3099758"/>
              <a:gd name="connsiteX2" fmla="*/ 4960307 w 5614792"/>
              <a:gd name="connsiteY2" fmla="*/ 935605 h 3099758"/>
              <a:gd name="connsiteX3" fmla="*/ 5614792 w 5614792"/>
              <a:gd name="connsiteY3" fmla="*/ 3074423 h 3099758"/>
              <a:gd name="connsiteX4" fmla="*/ 0 w 5614792"/>
              <a:gd name="connsiteY4" fmla="*/ 3099475 h 3099758"/>
              <a:gd name="connsiteX5" fmla="*/ 1415441 w 5614792"/>
              <a:gd name="connsiteY5" fmla="*/ 1987791 h 3099758"/>
              <a:gd name="connsiteX6" fmla="*/ 2342367 w 5614792"/>
              <a:gd name="connsiteY6" fmla="*/ 839569 h 3099758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700"/>
              <a:gd name="connsiteX1" fmla="*/ 3710835 w 5614792"/>
              <a:gd name="connsiteY1" fmla="*/ 230 h 3099700"/>
              <a:gd name="connsiteX2" fmla="*/ 4960307 w 5614792"/>
              <a:gd name="connsiteY2" fmla="*/ 935508 h 3099700"/>
              <a:gd name="connsiteX3" fmla="*/ 5614792 w 5614792"/>
              <a:gd name="connsiteY3" fmla="*/ 3074326 h 3099700"/>
              <a:gd name="connsiteX4" fmla="*/ 0 w 5614792"/>
              <a:gd name="connsiteY4" fmla="*/ 3099378 h 3099700"/>
              <a:gd name="connsiteX5" fmla="*/ 1415441 w 5614792"/>
              <a:gd name="connsiteY5" fmla="*/ 1987694 h 3099700"/>
              <a:gd name="connsiteX6" fmla="*/ 2354893 w 5614792"/>
              <a:gd name="connsiteY6" fmla="*/ 851998 h 3099700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54893 w 5614792"/>
              <a:gd name="connsiteY0" fmla="*/ 851998 h 3099395"/>
              <a:gd name="connsiteX1" fmla="*/ 3710835 w 5614792"/>
              <a:gd name="connsiteY1" fmla="*/ 230 h 3099395"/>
              <a:gd name="connsiteX2" fmla="*/ 4960307 w 5614792"/>
              <a:gd name="connsiteY2" fmla="*/ 935508 h 3099395"/>
              <a:gd name="connsiteX3" fmla="*/ 5614792 w 5614792"/>
              <a:gd name="connsiteY3" fmla="*/ 3074326 h 3099395"/>
              <a:gd name="connsiteX4" fmla="*/ 0 w 5614792"/>
              <a:gd name="connsiteY4" fmla="*/ 3099378 h 3099395"/>
              <a:gd name="connsiteX5" fmla="*/ 1415441 w 5614792"/>
              <a:gd name="connsiteY5" fmla="*/ 1987694 h 3099395"/>
              <a:gd name="connsiteX6" fmla="*/ 2354893 w 5614792"/>
              <a:gd name="connsiteY6" fmla="*/ 851998 h 3099395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17315 w 5577214"/>
              <a:gd name="connsiteY0" fmla="*/ 851998 h 3112191"/>
              <a:gd name="connsiteX1" fmla="*/ 3673257 w 5577214"/>
              <a:gd name="connsiteY1" fmla="*/ 230 h 3112191"/>
              <a:gd name="connsiteX2" fmla="*/ 4922729 w 5577214"/>
              <a:gd name="connsiteY2" fmla="*/ 935508 h 3112191"/>
              <a:gd name="connsiteX3" fmla="*/ 5577214 w 5577214"/>
              <a:gd name="connsiteY3" fmla="*/ 3074326 h 3112191"/>
              <a:gd name="connsiteX4" fmla="*/ 0 w 5577214"/>
              <a:gd name="connsiteY4" fmla="*/ 3111905 h 3112191"/>
              <a:gd name="connsiteX5" fmla="*/ 1377863 w 5577214"/>
              <a:gd name="connsiteY5" fmla="*/ 1987694 h 3112191"/>
              <a:gd name="connsiteX6" fmla="*/ 2317315 w 5577214"/>
              <a:gd name="connsiteY6" fmla="*/ 851998 h 3112191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685"/>
              <a:gd name="connsiteX1" fmla="*/ 3710835 w 5614792"/>
              <a:gd name="connsiteY1" fmla="*/ 230 h 3099685"/>
              <a:gd name="connsiteX2" fmla="*/ 4960307 w 5614792"/>
              <a:gd name="connsiteY2" fmla="*/ 935508 h 3099685"/>
              <a:gd name="connsiteX3" fmla="*/ 5614792 w 5614792"/>
              <a:gd name="connsiteY3" fmla="*/ 3074326 h 3099685"/>
              <a:gd name="connsiteX4" fmla="*/ 0 w 5614792"/>
              <a:gd name="connsiteY4" fmla="*/ 3099378 h 3099685"/>
              <a:gd name="connsiteX5" fmla="*/ 1415441 w 5614792"/>
              <a:gd name="connsiteY5" fmla="*/ 1987694 h 3099685"/>
              <a:gd name="connsiteX6" fmla="*/ 2354893 w 5614792"/>
              <a:gd name="connsiteY6" fmla="*/ 851998 h 3099685"/>
              <a:gd name="connsiteX0" fmla="*/ 2354893 w 5614792"/>
              <a:gd name="connsiteY0" fmla="*/ 851998 h 3099756"/>
              <a:gd name="connsiteX1" fmla="*/ 3710835 w 5614792"/>
              <a:gd name="connsiteY1" fmla="*/ 230 h 3099756"/>
              <a:gd name="connsiteX2" fmla="*/ 4960307 w 5614792"/>
              <a:gd name="connsiteY2" fmla="*/ 935508 h 3099756"/>
              <a:gd name="connsiteX3" fmla="*/ 5614792 w 5614792"/>
              <a:gd name="connsiteY3" fmla="*/ 3074326 h 3099756"/>
              <a:gd name="connsiteX4" fmla="*/ 0 w 5614792"/>
              <a:gd name="connsiteY4" fmla="*/ 3099378 h 3099756"/>
              <a:gd name="connsiteX5" fmla="*/ 1415441 w 5614792"/>
              <a:gd name="connsiteY5" fmla="*/ 1987694 h 3099756"/>
              <a:gd name="connsiteX6" fmla="*/ 2354893 w 5614792"/>
              <a:gd name="connsiteY6" fmla="*/ 851998 h 3099756"/>
              <a:gd name="connsiteX0" fmla="*/ 2354893 w 5614792"/>
              <a:gd name="connsiteY0" fmla="*/ 851998 h 3099674"/>
              <a:gd name="connsiteX1" fmla="*/ 3710835 w 5614792"/>
              <a:gd name="connsiteY1" fmla="*/ 230 h 3099674"/>
              <a:gd name="connsiteX2" fmla="*/ 4960307 w 5614792"/>
              <a:gd name="connsiteY2" fmla="*/ 935508 h 3099674"/>
              <a:gd name="connsiteX3" fmla="*/ 5614792 w 5614792"/>
              <a:gd name="connsiteY3" fmla="*/ 3074326 h 3099674"/>
              <a:gd name="connsiteX4" fmla="*/ 0 w 5614792"/>
              <a:gd name="connsiteY4" fmla="*/ 3099378 h 3099674"/>
              <a:gd name="connsiteX5" fmla="*/ 1415441 w 5614792"/>
              <a:gd name="connsiteY5" fmla="*/ 1987694 h 3099674"/>
              <a:gd name="connsiteX6" fmla="*/ 2354893 w 5614792"/>
              <a:gd name="connsiteY6" fmla="*/ 851998 h 3099674"/>
              <a:gd name="connsiteX0" fmla="*/ 2354893 w 5614792"/>
              <a:gd name="connsiteY0" fmla="*/ 852667 h 3100343"/>
              <a:gd name="connsiteX1" fmla="*/ 3710835 w 5614792"/>
              <a:gd name="connsiteY1" fmla="*/ 899 h 3100343"/>
              <a:gd name="connsiteX2" fmla="*/ 4960307 w 5614792"/>
              <a:gd name="connsiteY2" fmla="*/ 936177 h 3100343"/>
              <a:gd name="connsiteX3" fmla="*/ 5614792 w 5614792"/>
              <a:gd name="connsiteY3" fmla="*/ 3074995 h 3100343"/>
              <a:gd name="connsiteX4" fmla="*/ 0 w 5614792"/>
              <a:gd name="connsiteY4" fmla="*/ 3100047 h 3100343"/>
              <a:gd name="connsiteX5" fmla="*/ 1415441 w 5614792"/>
              <a:gd name="connsiteY5" fmla="*/ 1988363 h 3100343"/>
              <a:gd name="connsiteX6" fmla="*/ 2354893 w 5614792"/>
              <a:gd name="connsiteY6" fmla="*/ 852667 h 3100343"/>
              <a:gd name="connsiteX0" fmla="*/ 2354893 w 5614792"/>
              <a:gd name="connsiteY0" fmla="*/ 851775 h 3099451"/>
              <a:gd name="connsiteX1" fmla="*/ 3710835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51775 h 3099451"/>
              <a:gd name="connsiteX1" fmla="*/ 3723361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26724 h 3074400"/>
              <a:gd name="connsiteX1" fmla="*/ 3698309 w 5614792"/>
              <a:gd name="connsiteY1" fmla="*/ 8 h 3074400"/>
              <a:gd name="connsiteX2" fmla="*/ 4960307 w 5614792"/>
              <a:gd name="connsiteY2" fmla="*/ 910234 h 3074400"/>
              <a:gd name="connsiteX3" fmla="*/ 5614792 w 5614792"/>
              <a:gd name="connsiteY3" fmla="*/ 3049052 h 3074400"/>
              <a:gd name="connsiteX4" fmla="*/ 0 w 5614792"/>
              <a:gd name="connsiteY4" fmla="*/ 3074104 h 3074400"/>
              <a:gd name="connsiteX5" fmla="*/ 1415441 w 5614792"/>
              <a:gd name="connsiteY5" fmla="*/ 1962420 h 3074400"/>
              <a:gd name="connsiteX6" fmla="*/ 2354893 w 5614792"/>
              <a:gd name="connsiteY6" fmla="*/ 826724 h 3074400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422" h="3087083">
                <a:moveTo>
                  <a:pt x="2354893" y="827177"/>
                </a:moveTo>
                <a:cubicBezTo>
                  <a:pt x="2735371" y="500108"/>
                  <a:pt x="3261986" y="-17633"/>
                  <a:pt x="3698309" y="461"/>
                </a:cubicBezTo>
                <a:cubicBezTo>
                  <a:pt x="4197262" y="31081"/>
                  <a:pt x="4634630" y="408776"/>
                  <a:pt x="4972833" y="935739"/>
                </a:cubicBezTo>
                <a:cubicBezTo>
                  <a:pt x="5436296" y="1550384"/>
                  <a:pt x="5504145" y="2237923"/>
                  <a:pt x="5677422" y="3087083"/>
                </a:cubicBezTo>
                <a:lnTo>
                  <a:pt x="0" y="3074557"/>
                </a:lnTo>
                <a:cubicBezTo>
                  <a:pt x="830373" y="3091778"/>
                  <a:pt x="1058448" y="2355877"/>
                  <a:pt x="1415441" y="1962873"/>
                </a:cubicBezTo>
                <a:cubicBezTo>
                  <a:pt x="1745293" y="1563258"/>
                  <a:pt x="1974415" y="1154246"/>
                  <a:pt x="2354893" y="827177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891416" name="Picture 8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6" y="1392238"/>
            <a:ext cx="1635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DB3E-B12C-4D24-8916-185673EC4E02}" type="slidenum">
              <a:rPr lang="en-US"/>
              <a:pPr/>
              <a:t>7</a:t>
            </a:fld>
            <a:endParaRPr lang="en-US"/>
          </a:p>
        </p:txBody>
      </p:sp>
      <p:sp>
        <p:nvSpPr>
          <p:cNvPr id="189134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1369" name="Rectangle 41"/>
          <p:cNvSpPr>
            <a:spLocks noChangeArrowheads="1"/>
          </p:cNvSpPr>
          <p:nvPr/>
        </p:nvSpPr>
        <p:spPr bwMode="auto">
          <a:xfrm rot="4080000">
            <a:off x="4645819" y="1735932"/>
            <a:ext cx="820737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91380" name="Group 52"/>
          <p:cNvGrpSpPr>
            <a:grpSpLocks/>
          </p:cNvGrpSpPr>
          <p:nvPr/>
        </p:nvGrpSpPr>
        <p:grpSpPr bwMode="auto">
          <a:xfrm>
            <a:off x="7821613" y="5270500"/>
            <a:ext cx="788987" cy="784225"/>
            <a:chOff x="4927" y="3320"/>
            <a:chExt cx="497" cy="494"/>
          </a:xfrm>
        </p:grpSpPr>
        <p:pic>
          <p:nvPicPr>
            <p:cNvPr id="1891382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3639"/>
              <a:ext cx="49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1381" name="Line 53"/>
            <p:cNvSpPr>
              <a:spLocks noChangeShapeType="1"/>
            </p:cNvSpPr>
            <p:nvPr/>
          </p:nvSpPr>
          <p:spPr bwMode="auto">
            <a:xfrm flipH="1" flipV="1">
              <a:off x="4975" y="3320"/>
              <a:ext cx="192" cy="3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1383" name="Line 55"/>
          <p:cNvSpPr>
            <a:spLocks noChangeShapeType="1"/>
          </p:cNvSpPr>
          <p:nvPr/>
        </p:nvSpPr>
        <p:spPr bwMode="auto">
          <a:xfrm>
            <a:off x="1752600" y="273208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1384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4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85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1" y="5320235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392" name="Line 64"/>
          <p:cNvSpPr>
            <a:spLocks noChangeShapeType="1"/>
          </p:cNvSpPr>
          <p:nvPr/>
        </p:nvSpPr>
        <p:spPr bwMode="auto">
          <a:xfrm rot="-5400000">
            <a:off x="7418388" y="52546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393" name="Line 65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91397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53" y="1797050"/>
            <a:ext cx="230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398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28" y="1914525"/>
            <a:ext cx="5842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401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622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094" y="3124200"/>
            <a:ext cx="161235" cy="20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91403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1285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406" name="Line 78"/>
          <p:cNvSpPr>
            <a:spLocks noChangeShapeType="1"/>
          </p:cNvSpPr>
          <p:nvPr/>
        </p:nvSpPr>
        <p:spPr bwMode="auto">
          <a:xfrm flipH="1">
            <a:off x="1828800" y="2174875"/>
            <a:ext cx="3657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891408" name="Picture 8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54" y="2063750"/>
            <a:ext cx="50165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415" name="Picture 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22" y="5182992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91417" name="Picture 8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3950"/>
            <a:ext cx="2541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91418" name="Rectangle 9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00488" y="3200400"/>
            <a:ext cx="3122612" cy="2355850"/>
            <a:chOff x="3900488" y="3200400"/>
            <a:chExt cx="3122612" cy="2355850"/>
          </a:xfrm>
        </p:grpSpPr>
        <p:sp>
          <p:nvSpPr>
            <p:cNvPr id="1891389" name="Line 61"/>
            <p:cNvSpPr>
              <a:spLocks noChangeShapeType="1"/>
            </p:cNvSpPr>
            <p:nvPr/>
          </p:nvSpPr>
          <p:spPr bwMode="auto">
            <a:xfrm>
              <a:off x="3984625" y="3200400"/>
              <a:ext cx="0" cy="2057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1390" name="Line 62"/>
            <p:cNvSpPr>
              <a:spLocks noChangeShapeType="1"/>
            </p:cNvSpPr>
            <p:nvPr/>
          </p:nvSpPr>
          <p:spPr bwMode="auto">
            <a:xfrm>
              <a:off x="6858000" y="3200400"/>
              <a:ext cx="0" cy="2057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91395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488" y="5334000"/>
              <a:ext cx="147637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91396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7663" y="5334000"/>
              <a:ext cx="325437" cy="22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91386" name="Line 58"/>
          <p:cNvSpPr>
            <a:spLocks noChangeShapeType="1"/>
          </p:cNvSpPr>
          <p:nvPr/>
        </p:nvSpPr>
        <p:spPr bwMode="auto">
          <a:xfrm>
            <a:off x="3962400" y="3200400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10" y="401638"/>
            <a:ext cx="5593413" cy="2777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91387" name="Line 59"/>
          <p:cNvSpPr>
            <a:spLocks noChangeShapeType="1"/>
          </p:cNvSpPr>
          <p:nvPr/>
        </p:nvSpPr>
        <p:spPr bwMode="auto">
          <a:xfrm flipH="1">
            <a:off x="1828800" y="3200400"/>
            <a:ext cx="2133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04" name="Line 76"/>
          <p:cNvSpPr>
            <a:spLocks noChangeShapeType="1"/>
          </p:cNvSpPr>
          <p:nvPr/>
        </p:nvSpPr>
        <p:spPr bwMode="auto">
          <a:xfrm flipV="1">
            <a:off x="1828800" y="16002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05" name="Arc 77"/>
          <p:cNvSpPr>
            <a:spLocks/>
          </p:cNvSpPr>
          <p:nvPr/>
        </p:nvSpPr>
        <p:spPr bwMode="auto">
          <a:xfrm>
            <a:off x="1654175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28350" y="3218384"/>
            <a:ext cx="3484564" cy="1087042"/>
            <a:chOff x="1928350" y="3230910"/>
            <a:chExt cx="3484564" cy="108704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8350" y="4080223"/>
              <a:ext cx="1093554" cy="2377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Line 121" descr="25%"/>
            <p:cNvSpPr>
              <a:spLocks noChangeShapeType="1"/>
            </p:cNvSpPr>
            <p:nvPr/>
          </p:nvSpPr>
          <p:spPr bwMode="auto">
            <a:xfrm flipV="1">
              <a:off x="3035474" y="4229100"/>
              <a:ext cx="2377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/>
          </p:nvSpPr>
          <p:spPr bwMode="auto">
            <a:xfrm flipH="1" flipV="1">
              <a:off x="5410200" y="3230910"/>
              <a:ext cx="0" cy="9966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156" y="2273474"/>
            <a:ext cx="1273204" cy="673205"/>
            <a:chOff x="75156" y="2273474"/>
            <a:chExt cx="1273204" cy="673205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156" y="2742544"/>
              <a:ext cx="861224" cy="204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824485" y="2273474"/>
              <a:ext cx="523875" cy="4815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/>
          <p:nvPr/>
        </p:nvGrpSpPr>
        <p:grpSpPr>
          <a:xfrm>
            <a:off x="4028161" y="5322420"/>
            <a:ext cx="2704917" cy="277822"/>
            <a:chOff x="4028161" y="5322420"/>
            <a:chExt cx="2704917" cy="277822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6821" y="5322420"/>
              <a:ext cx="1402259" cy="2778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Arrow Connector 64"/>
            <p:cNvCxnSpPr/>
            <p:nvPr/>
          </p:nvCxnSpPr>
          <p:spPr bwMode="auto">
            <a:xfrm flipV="1">
              <a:off x="6092998" y="5448822"/>
              <a:ext cx="64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 flipV="1">
              <a:off x="4028161" y="5448822"/>
              <a:ext cx="64008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1420" name="Line 92"/>
          <p:cNvSpPr>
            <a:spLocks noChangeShapeType="1"/>
          </p:cNvSpPr>
          <p:nvPr/>
        </p:nvSpPr>
        <p:spPr bwMode="auto">
          <a:xfrm>
            <a:off x="4850704" y="2092325"/>
            <a:ext cx="274320" cy="10874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4627" y="1095375"/>
            <a:ext cx="4865375" cy="672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5894540" y="923544"/>
            <a:ext cx="978408" cy="15727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8238744" y="923544"/>
            <a:ext cx="256032" cy="49194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91409" name="Picture 8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6925"/>
            <a:ext cx="9207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91410" name="Group 82"/>
          <p:cNvGrpSpPr>
            <a:grpSpLocks/>
          </p:cNvGrpSpPr>
          <p:nvPr/>
        </p:nvGrpSpPr>
        <p:grpSpPr bwMode="auto">
          <a:xfrm>
            <a:off x="4003675" y="5548313"/>
            <a:ext cx="2733675" cy="666750"/>
            <a:chOff x="2522" y="3495"/>
            <a:chExt cx="1722" cy="420"/>
          </a:xfrm>
        </p:grpSpPr>
        <p:pic>
          <p:nvPicPr>
            <p:cNvPr id="1891411" name="Picture 8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1" y="3777"/>
              <a:ext cx="114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91412" name="Line 84"/>
            <p:cNvSpPr>
              <a:spLocks noChangeShapeType="1"/>
            </p:cNvSpPr>
            <p:nvPr/>
          </p:nvSpPr>
          <p:spPr bwMode="auto">
            <a:xfrm flipH="1" flipV="1">
              <a:off x="2522" y="3495"/>
              <a:ext cx="29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1413" name="Line 85"/>
            <p:cNvSpPr>
              <a:spLocks noChangeShapeType="1"/>
            </p:cNvSpPr>
            <p:nvPr/>
          </p:nvSpPr>
          <p:spPr bwMode="auto">
            <a:xfrm flipV="1">
              <a:off x="3950" y="3495"/>
              <a:ext cx="294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H="1">
            <a:off x="2019300" y="590006"/>
            <a:ext cx="3044952" cy="11978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91394" name="Line 66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25206" y="2172238"/>
            <a:ext cx="6179110" cy="3743581"/>
            <a:chOff x="1425206" y="2172238"/>
            <a:chExt cx="6179110" cy="3743581"/>
          </a:xfrm>
        </p:grpSpPr>
        <p:sp>
          <p:nvSpPr>
            <p:cNvPr id="1891407" name="Freeform 79"/>
            <p:cNvSpPr>
              <a:spLocks/>
            </p:cNvSpPr>
            <p:nvPr/>
          </p:nvSpPr>
          <p:spPr bwMode="auto">
            <a:xfrm>
              <a:off x="1828800" y="2172238"/>
              <a:ext cx="5665788" cy="3085670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43 h 9743"/>
                <a:gd name="connsiteX1" fmla="*/ 1370 w 10000"/>
                <a:gd name="connsiteY1" fmla="*/ 8760 h 9743"/>
                <a:gd name="connsiteX2" fmla="*/ 3911 w 10000"/>
                <a:gd name="connsiteY2" fmla="*/ 3026 h 9743"/>
                <a:gd name="connsiteX3" fmla="*/ 6677 w 10000"/>
                <a:gd name="connsiteY3" fmla="*/ 8 h 9743"/>
                <a:gd name="connsiteX4" fmla="*/ 9098 w 10000"/>
                <a:gd name="connsiteY4" fmla="*/ 3813 h 9743"/>
                <a:gd name="connsiteX5" fmla="*/ 10000 w 10000"/>
                <a:gd name="connsiteY5" fmla="*/ 9677 h 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743">
                  <a:moveTo>
                    <a:pt x="0" y="9743"/>
                  </a:moveTo>
                  <a:cubicBezTo>
                    <a:pt x="315" y="9696"/>
                    <a:pt x="717" y="9878"/>
                    <a:pt x="1370" y="8760"/>
                  </a:cubicBezTo>
                  <a:cubicBezTo>
                    <a:pt x="2023" y="7642"/>
                    <a:pt x="3026" y="4485"/>
                    <a:pt x="3911" y="3026"/>
                  </a:cubicBezTo>
                  <a:cubicBezTo>
                    <a:pt x="4797" y="1567"/>
                    <a:pt x="5814" y="-122"/>
                    <a:pt x="6677" y="8"/>
                  </a:cubicBezTo>
                  <a:cubicBezTo>
                    <a:pt x="7540" y="139"/>
                    <a:pt x="8543" y="2204"/>
                    <a:pt x="9098" y="3813"/>
                  </a:cubicBezTo>
                  <a:cubicBezTo>
                    <a:pt x="9653" y="5422"/>
                    <a:pt x="9812" y="8454"/>
                    <a:pt x="10000" y="967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7494588" y="5254625"/>
              <a:ext cx="109728" cy="6611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Freeform 79"/>
            <p:cNvSpPr>
              <a:spLocks/>
            </p:cNvSpPr>
            <p:nvPr/>
          </p:nvSpPr>
          <p:spPr bwMode="auto">
            <a:xfrm rot="5400000" flipH="1" flipV="1">
              <a:off x="1577150" y="4942142"/>
              <a:ext cx="162455" cy="466344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35 h 9791"/>
                <a:gd name="connsiteX1" fmla="*/ 1370 w 10000"/>
                <a:gd name="connsiteY1" fmla="*/ 8752 h 9791"/>
                <a:gd name="connsiteX2" fmla="*/ 6677 w 10000"/>
                <a:gd name="connsiteY2" fmla="*/ 0 h 9791"/>
                <a:gd name="connsiteX3" fmla="*/ 9098 w 10000"/>
                <a:gd name="connsiteY3" fmla="*/ 3805 h 9791"/>
                <a:gd name="connsiteX4" fmla="*/ 10000 w 10000"/>
                <a:gd name="connsiteY4" fmla="*/ 9669 h 9791"/>
                <a:gd name="connsiteX0" fmla="*/ 0 w 10000"/>
                <a:gd name="connsiteY0" fmla="*/ 6062 h 6062"/>
                <a:gd name="connsiteX1" fmla="*/ 1370 w 10000"/>
                <a:gd name="connsiteY1" fmla="*/ 5058 h 6062"/>
                <a:gd name="connsiteX2" fmla="*/ 9098 w 10000"/>
                <a:gd name="connsiteY2" fmla="*/ 5 h 6062"/>
                <a:gd name="connsiteX3" fmla="*/ 10000 w 10000"/>
                <a:gd name="connsiteY3" fmla="*/ 5994 h 6062"/>
                <a:gd name="connsiteX0" fmla="*/ 0 w 10000"/>
                <a:gd name="connsiteY0" fmla="*/ 1657 h 1657"/>
                <a:gd name="connsiteX1" fmla="*/ 1370 w 10000"/>
                <a:gd name="connsiteY1" fmla="*/ 1 h 1657"/>
                <a:gd name="connsiteX2" fmla="*/ 10000 w 10000"/>
                <a:gd name="connsiteY2" fmla="*/ 1545 h 1657"/>
                <a:gd name="connsiteX0" fmla="*/ 0 w 1370"/>
                <a:gd name="connsiteY0" fmla="*/ 9994 h 9994"/>
                <a:gd name="connsiteX1" fmla="*/ 1370 w 1370"/>
                <a:gd name="connsiteY1" fmla="*/ 0 h 9994"/>
                <a:gd name="connsiteX0" fmla="*/ 723 w 7173"/>
                <a:gd name="connsiteY0" fmla="*/ 16438 h 16438"/>
                <a:gd name="connsiteX1" fmla="*/ 7173 w 7173"/>
                <a:gd name="connsiteY1" fmla="*/ 0 h 16438"/>
                <a:gd name="connsiteX0" fmla="*/ 0 w 8992"/>
                <a:gd name="connsiteY0" fmla="*/ 10000 h 10000"/>
                <a:gd name="connsiteX1" fmla="*/ 8992 w 8992"/>
                <a:gd name="connsiteY1" fmla="*/ 0 h 10000"/>
                <a:gd name="connsiteX0" fmla="*/ 0 w 7748"/>
                <a:gd name="connsiteY0" fmla="*/ 10245 h 10245"/>
                <a:gd name="connsiteX1" fmla="*/ 7748 w 7748"/>
                <a:gd name="connsiteY1" fmla="*/ 0 h 10245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39 w 6810"/>
                <a:gd name="connsiteY0" fmla="*/ 10239 h 10239"/>
                <a:gd name="connsiteX1" fmla="*/ 6810 w 6810"/>
                <a:gd name="connsiteY1" fmla="*/ 0 h 10239"/>
                <a:gd name="connsiteX0" fmla="*/ 0 w 9943"/>
                <a:gd name="connsiteY0" fmla="*/ 10000 h 10000"/>
                <a:gd name="connsiteX1" fmla="*/ 9943 w 9943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6185"/>
                <a:gd name="connsiteY0" fmla="*/ 10000 h 10000"/>
                <a:gd name="connsiteX1" fmla="*/ 6185 w 6185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09" y="3066"/>
                    <a:pt x="1977" y="2832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9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9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9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9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9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9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9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9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9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9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9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9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9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9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89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9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9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9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89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1402" grpId="0" animBg="1"/>
      <p:bldP spid="1891330" grpId="0" animBg="1"/>
      <p:bldP spid="1891383" grpId="0" animBg="1"/>
      <p:bldP spid="1891392" grpId="0" animBg="1"/>
      <p:bldP spid="1891393" grpId="0" animBg="1"/>
      <p:bldP spid="1891406" grpId="0" animBg="1"/>
      <p:bldP spid="1891386" grpId="0" animBg="1"/>
      <p:bldP spid="1891387" grpId="0" animBg="1"/>
      <p:bldP spid="1891404" grpId="0" animBg="1"/>
      <p:bldP spid="1891405" grpId="0" animBg="1"/>
      <p:bldP spid="1891420" grpId="0" animBg="1"/>
      <p:bldP spid="18913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64910" y="401638"/>
            <a:ext cx="8550490" cy="277786"/>
            <a:chOff x="364910" y="401638"/>
            <a:chExt cx="8550490" cy="277786"/>
          </a:xfrm>
        </p:grpSpPr>
        <p:pic>
          <p:nvPicPr>
            <p:cNvPr id="44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37" y="401638"/>
              <a:ext cx="28622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910" y="401638"/>
              <a:ext cx="5593413" cy="277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9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1" y="5320235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" name="Rectangle 2" descr="25%"/>
          <p:cNvSpPr>
            <a:spLocks noChangeArrowheads="1"/>
          </p:cNvSpPr>
          <p:nvPr/>
        </p:nvSpPr>
        <p:spPr bwMode="auto">
          <a:xfrm>
            <a:off x="1828800" y="2183243"/>
            <a:ext cx="5677422" cy="3087083"/>
          </a:xfrm>
          <a:custGeom>
            <a:avLst/>
            <a:gdLst>
              <a:gd name="connsiteX0" fmla="*/ 0 w 5715000"/>
              <a:gd name="connsiteY0" fmla="*/ 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0 w 5715000"/>
              <a:gd name="connsiteY4" fmla="*/ 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929008 w 5715000"/>
              <a:gd name="connsiteY4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776614 w 5715000"/>
              <a:gd name="connsiteY4" fmla="*/ 2375770 h 3124200"/>
              <a:gd name="connsiteX5" fmla="*/ 1929008 w 5715000"/>
              <a:gd name="connsiteY5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002082 w 5715000"/>
              <a:gd name="connsiteY4" fmla="*/ 2626290 h 3124200"/>
              <a:gd name="connsiteX5" fmla="*/ 1929008 w 5715000"/>
              <a:gd name="connsiteY5" fmla="*/ 1290180 h 3124200"/>
              <a:gd name="connsiteX0" fmla="*/ 2157487 w 5943479"/>
              <a:gd name="connsiteY0" fmla="*/ 1290180 h 3124200"/>
              <a:gd name="connsiteX1" fmla="*/ 5943479 w 5943479"/>
              <a:gd name="connsiteY1" fmla="*/ 0 h 3124200"/>
              <a:gd name="connsiteX2" fmla="*/ 5943479 w 5943479"/>
              <a:gd name="connsiteY2" fmla="*/ 3124200 h 3124200"/>
              <a:gd name="connsiteX3" fmla="*/ 228479 w 5943479"/>
              <a:gd name="connsiteY3" fmla="*/ 3124200 h 3124200"/>
              <a:gd name="connsiteX4" fmla="*/ 1230561 w 5943479"/>
              <a:gd name="connsiteY4" fmla="*/ 2626290 h 3124200"/>
              <a:gd name="connsiteX5" fmla="*/ 2157487 w 5943479"/>
              <a:gd name="connsiteY5" fmla="*/ 1290180 h 3124200"/>
              <a:gd name="connsiteX0" fmla="*/ 2153014 w 5939006"/>
              <a:gd name="connsiteY0" fmla="*/ 1290180 h 3124200"/>
              <a:gd name="connsiteX1" fmla="*/ 5939006 w 5939006"/>
              <a:gd name="connsiteY1" fmla="*/ 0 h 3124200"/>
              <a:gd name="connsiteX2" fmla="*/ 5939006 w 5939006"/>
              <a:gd name="connsiteY2" fmla="*/ 3124200 h 3124200"/>
              <a:gd name="connsiteX3" fmla="*/ 224006 w 5939006"/>
              <a:gd name="connsiteY3" fmla="*/ 3124200 h 3124200"/>
              <a:gd name="connsiteX4" fmla="*/ 1226088 w 5939006"/>
              <a:gd name="connsiteY4" fmla="*/ 2626290 h 3124200"/>
              <a:gd name="connsiteX5" fmla="*/ 2153014 w 5939006"/>
              <a:gd name="connsiteY5" fmla="*/ 1290180 h 3124200"/>
              <a:gd name="connsiteX0" fmla="*/ 2120920 w 5906912"/>
              <a:gd name="connsiteY0" fmla="*/ 1290180 h 3124200"/>
              <a:gd name="connsiteX1" fmla="*/ 5906912 w 5906912"/>
              <a:gd name="connsiteY1" fmla="*/ 0 h 3124200"/>
              <a:gd name="connsiteX2" fmla="*/ 5906912 w 5906912"/>
              <a:gd name="connsiteY2" fmla="*/ 3124200 h 3124200"/>
              <a:gd name="connsiteX3" fmla="*/ 191912 w 5906912"/>
              <a:gd name="connsiteY3" fmla="*/ 3124200 h 3124200"/>
              <a:gd name="connsiteX4" fmla="*/ 1544723 w 5906912"/>
              <a:gd name="connsiteY4" fmla="*/ 2325666 h 3124200"/>
              <a:gd name="connsiteX5" fmla="*/ 2120920 w 5906912"/>
              <a:gd name="connsiteY5" fmla="*/ 1290180 h 3124200"/>
              <a:gd name="connsiteX0" fmla="*/ 1929008 w 5715000"/>
              <a:gd name="connsiteY0" fmla="*/ 1290180 h 3124235"/>
              <a:gd name="connsiteX1" fmla="*/ 5715000 w 5715000"/>
              <a:gd name="connsiteY1" fmla="*/ 0 h 3124235"/>
              <a:gd name="connsiteX2" fmla="*/ 5715000 w 5715000"/>
              <a:gd name="connsiteY2" fmla="*/ 3124200 h 3124235"/>
              <a:gd name="connsiteX3" fmla="*/ 0 w 5715000"/>
              <a:gd name="connsiteY3" fmla="*/ 3124200 h 3124235"/>
              <a:gd name="connsiteX4" fmla="*/ 1352811 w 5715000"/>
              <a:gd name="connsiteY4" fmla="*/ 2325666 h 3124235"/>
              <a:gd name="connsiteX5" fmla="*/ 1929008 w 5715000"/>
              <a:gd name="connsiteY5" fmla="*/ 1290180 h 3124235"/>
              <a:gd name="connsiteX0" fmla="*/ 1929008 w 5715000"/>
              <a:gd name="connsiteY0" fmla="*/ 1290180 h 3124228"/>
              <a:gd name="connsiteX1" fmla="*/ 5715000 w 5715000"/>
              <a:gd name="connsiteY1" fmla="*/ 0 h 3124228"/>
              <a:gd name="connsiteX2" fmla="*/ 5715000 w 5715000"/>
              <a:gd name="connsiteY2" fmla="*/ 3124200 h 3124228"/>
              <a:gd name="connsiteX3" fmla="*/ 0 w 5715000"/>
              <a:gd name="connsiteY3" fmla="*/ 3124200 h 3124228"/>
              <a:gd name="connsiteX4" fmla="*/ 1265129 w 5715000"/>
              <a:gd name="connsiteY4" fmla="*/ 2200406 h 3124228"/>
              <a:gd name="connsiteX5" fmla="*/ 1929008 w 5715000"/>
              <a:gd name="connsiteY5" fmla="*/ 1290180 h 3124228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97201 h 3155673"/>
              <a:gd name="connsiteX1" fmla="*/ 5715000 w 5715000"/>
              <a:gd name="connsiteY1" fmla="*/ 31449 h 3155673"/>
              <a:gd name="connsiteX2" fmla="*/ 5715000 w 5715000"/>
              <a:gd name="connsiteY2" fmla="*/ 3155649 h 3155673"/>
              <a:gd name="connsiteX3" fmla="*/ 0 w 5715000"/>
              <a:gd name="connsiteY3" fmla="*/ 3155649 h 3155673"/>
              <a:gd name="connsiteX4" fmla="*/ 1265129 w 5715000"/>
              <a:gd name="connsiteY4" fmla="*/ 2231855 h 3155673"/>
              <a:gd name="connsiteX5" fmla="*/ 1853852 w 5715000"/>
              <a:gd name="connsiteY5" fmla="*/ 1597201 h 3155673"/>
              <a:gd name="connsiteX0" fmla="*/ 1853852 w 5715000"/>
              <a:gd name="connsiteY0" fmla="*/ 1606179 h 3164651"/>
              <a:gd name="connsiteX1" fmla="*/ 5715000 w 5715000"/>
              <a:gd name="connsiteY1" fmla="*/ 40427 h 3164651"/>
              <a:gd name="connsiteX2" fmla="*/ 5715000 w 5715000"/>
              <a:gd name="connsiteY2" fmla="*/ 3164627 h 3164651"/>
              <a:gd name="connsiteX3" fmla="*/ 0 w 5715000"/>
              <a:gd name="connsiteY3" fmla="*/ 3164627 h 3164651"/>
              <a:gd name="connsiteX4" fmla="*/ 1265129 w 5715000"/>
              <a:gd name="connsiteY4" fmla="*/ 2240833 h 3164651"/>
              <a:gd name="connsiteX5" fmla="*/ 1853852 w 5715000"/>
              <a:gd name="connsiteY5" fmla="*/ 1606179 h 3164651"/>
              <a:gd name="connsiteX0" fmla="*/ 1816274 w 5715000"/>
              <a:gd name="connsiteY0" fmla="*/ 1509377 h 3168058"/>
              <a:gd name="connsiteX1" fmla="*/ 5715000 w 5715000"/>
              <a:gd name="connsiteY1" fmla="*/ 43833 h 3168058"/>
              <a:gd name="connsiteX2" fmla="*/ 5715000 w 5715000"/>
              <a:gd name="connsiteY2" fmla="*/ 3168033 h 3168058"/>
              <a:gd name="connsiteX3" fmla="*/ 0 w 5715000"/>
              <a:gd name="connsiteY3" fmla="*/ 3168033 h 3168058"/>
              <a:gd name="connsiteX4" fmla="*/ 1265129 w 5715000"/>
              <a:gd name="connsiteY4" fmla="*/ 2244239 h 3168058"/>
              <a:gd name="connsiteX5" fmla="*/ 1816274 w 5715000"/>
              <a:gd name="connsiteY5" fmla="*/ 1509377 h 3168058"/>
              <a:gd name="connsiteX0" fmla="*/ 1816274 w 5715000"/>
              <a:gd name="connsiteY0" fmla="*/ 1449115 h 3107796"/>
              <a:gd name="connsiteX1" fmla="*/ 3635679 w 5715000"/>
              <a:gd name="connsiteY1" fmla="*/ 33675 h 3107796"/>
              <a:gd name="connsiteX2" fmla="*/ 5715000 w 5715000"/>
              <a:gd name="connsiteY2" fmla="*/ 3107771 h 3107796"/>
              <a:gd name="connsiteX3" fmla="*/ 0 w 5715000"/>
              <a:gd name="connsiteY3" fmla="*/ 3107771 h 3107796"/>
              <a:gd name="connsiteX4" fmla="*/ 1265129 w 5715000"/>
              <a:gd name="connsiteY4" fmla="*/ 2183977 h 3107796"/>
              <a:gd name="connsiteX5" fmla="*/ 1816274 w 5715000"/>
              <a:gd name="connsiteY5" fmla="*/ 1449115 h 3107796"/>
              <a:gd name="connsiteX0" fmla="*/ 1816274 w 5715000"/>
              <a:gd name="connsiteY0" fmla="*/ 1536937 h 3195618"/>
              <a:gd name="connsiteX1" fmla="*/ 3635679 w 5715000"/>
              <a:gd name="connsiteY1" fmla="*/ 121497 h 3195618"/>
              <a:gd name="connsiteX2" fmla="*/ 5715000 w 5715000"/>
              <a:gd name="connsiteY2" fmla="*/ 3195593 h 3195618"/>
              <a:gd name="connsiteX3" fmla="*/ 0 w 5715000"/>
              <a:gd name="connsiteY3" fmla="*/ 3195593 h 3195618"/>
              <a:gd name="connsiteX4" fmla="*/ 1265129 w 5715000"/>
              <a:gd name="connsiteY4" fmla="*/ 2271799 h 3195618"/>
              <a:gd name="connsiteX5" fmla="*/ 1816274 w 5715000"/>
              <a:gd name="connsiteY5" fmla="*/ 1536937 h 3195618"/>
              <a:gd name="connsiteX0" fmla="*/ 1816274 w 5715000"/>
              <a:gd name="connsiteY0" fmla="*/ 1415711 h 3074392"/>
              <a:gd name="connsiteX1" fmla="*/ 3635679 w 5715000"/>
              <a:gd name="connsiteY1" fmla="*/ 271 h 3074392"/>
              <a:gd name="connsiteX2" fmla="*/ 5715000 w 5715000"/>
              <a:gd name="connsiteY2" fmla="*/ 3074367 h 3074392"/>
              <a:gd name="connsiteX3" fmla="*/ 0 w 5715000"/>
              <a:gd name="connsiteY3" fmla="*/ 3074367 h 3074392"/>
              <a:gd name="connsiteX4" fmla="*/ 1265129 w 5715000"/>
              <a:gd name="connsiteY4" fmla="*/ 2150573 h 3074392"/>
              <a:gd name="connsiteX5" fmla="*/ 1816274 w 5715000"/>
              <a:gd name="connsiteY5" fmla="*/ 1415711 h 3074392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915469"/>
              <a:gd name="connsiteY0" fmla="*/ 1452396 h 3111077"/>
              <a:gd name="connsiteX1" fmla="*/ 3635679 w 5915469"/>
              <a:gd name="connsiteY1" fmla="*/ 36956 h 3111077"/>
              <a:gd name="connsiteX2" fmla="*/ 4897677 w 5915469"/>
              <a:gd name="connsiteY2" fmla="*/ 1398119 h 3111077"/>
              <a:gd name="connsiteX3" fmla="*/ 5639844 w 5915469"/>
              <a:gd name="connsiteY3" fmla="*/ 3098526 h 3111077"/>
              <a:gd name="connsiteX4" fmla="*/ 0 w 5915469"/>
              <a:gd name="connsiteY4" fmla="*/ 3111052 h 3111077"/>
              <a:gd name="connsiteX5" fmla="*/ 1265129 w 5915469"/>
              <a:gd name="connsiteY5" fmla="*/ 2187258 h 3111077"/>
              <a:gd name="connsiteX6" fmla="*/ 1816274 w 5915469"/>
              <a:gd name="connsiteY6" fmla="*/ 1452396 h 3111077"/>
              <a:gd name="connsiteX0" fmla="*/ 1816274 w 5931045"/>
              <a:gd name="connsiteY0" fmla="*/ 1425029 h 3083710"/>
              <a:gd name="connsiteX1" fmla="*/ 3635679 w 5931045"/>
              <a:gd name="connsiteY1" fmla="*/ 9589 h 3083710"/>
              <a:gd name="connsiteX2" fmla="*/ 4997885 w 5931045"/>
              <a:gd name="connsiteY2" fmla="*/ 919815 h 3083710"/>
              <a:gd name="connsiteX3" fmla="*/ 5639844 w 5931045"/>
              <a:gd name="connsiteY3" fmla="*/ 3071159 h 3083710"/>
              <a:gd name="connsiteX4" fmla="*/ 0 w 5931045"/>
              <a:gd name="connsiteY4" fmla="*/ 3083685 h 3083710"/>
              <a:gd name="connsiteX5" fmla="*/ 1265129 w 5931045"/>
              <a:gd name="connsiteY5" fmla="*/ 2159891 h 3083710"/>
              <a:gd name="connsiteX6" fmla="*/ 1816274 w 5931045"/>
              <a:gd name="connsiteY6" fmla="*/ 1425029 h 3083710"/>
              <a:gd name="connsiteX0" fmla="*/ 1816274 w 5639844"/>
              <a:gd name="connsiteY0" fmla="*/ 1425029 h 3083710"/>
              <a:gd name="connsiteX1" fmla="*/ 3635679 w 5639844"/>
              <a:gd name="connsiteY1" fmla="*/ 9589 h 3083710"/>
              <a:gd name="connsiteX2" fmla="*/ 4997885 w 5639844"/>
              <a:gd name="connsiteY2" fmla="*/ 919815 h 3083710"/>
              <a:gd name="connsiteX3" fmla="*/ 5639844 w 5639844"/>
              <a:gd name="connsiteY3" fmla="*/ 3071159 h 3083710"/>
              <a:gd name="connsiteX4" fmla="*/ 0 w 5639844"/>
              <a:gd name="connsiteY4" fmla="*/ 3083685 h 3083710"/>
              <a:gd name="connsiteX5" fmla="*/ 1265129 w 5639844"/>
              <a:gd name="connsiteY5" fmla="*/ 2159891 h 3083710"/>
              <a:gd name="connsiteX6" fmla="*/ 1816274 w 5639844"/>
              <a:gd name="connsiteY6" fmla="*/ 1425029 h 3083710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2941 h 3081622"/>
              <a:gd name="connsiteX1" fmla="*/ 3635679 w 5639844"/>
              <a:gd name="connsiteY1" fmla="*/ 7501 h 3081622"/>
              <a:gd name="connsiteX2" fmla="*/ 4960307 w 5639844"/>
              <a:gd name="connsiteY2" fmla="*/ 955305 h 3081622"/>
              <a:gd name="connsiteX3" fmla="*/ 5639844 w 5639844"/>
              <a:gd name="connsiteY3" fmla="*/ 3069071 h 3081622"/>
              <a:gd name="connsiteX4" fmla="*/ 0 w 5639844"/>
              <a:gd name="connsiteY4" fmla="*/ 3081597 h 3081622"/>
              <a:gd name="connsiteX5" fmla="*/ 1265129 w 5639844"/>
              <a:gd name="connsiteY5" fmla="*/ 2157803 h 3081622"/>
              <a:gd name="connsiteX6" fmla="*/ 1816274 w 5639844"/>
              <a:gd name="connsiteY6" fmla="*/ 1422941 h 308162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62"/>
              <a:gd name="connsiteX1" fmla="*/ 3635679 w 5639844"/>
              <a:gd name="connsiteY1" fmla="*/ 9138 h 3083262"/>
              <a:gd name="connsiteX2" fmla="*/ 4960307 w 5639844"/>
              <a:gd name="connsiteY2" fmla="*/ 919364 h 3083262"/>
              <a:gd name="connsiteX3" fmla="*/ 5639844 w 5639844"/>
              <a:gd name="connsiteY3" fmla="*/ 3070708 h 3083262"/>
              <a:gd name="connsiteX4" fmla="*/ 0 w 5639844"/>
              <a:gd name="connsiteY4" fmla="*/ 3083234 h 3083262"/>
              <a:gd name="connsiteX5" fmla="*/ 1265129 w 5639844"/>
              <a:gd name="connsiteY5" fmla="*/ 2159440 h 3083262"/>
              <a:gd name="connsiteX6" fmla="*/ 1816274 w 5639844"/>
              <a:gd name="connsiteY6" fmla="*/ 1424578 h 308326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3"/>
              <a:gd name="connsiteX1" fmla="*/ 3635679 w 5639844"/>
              <a:gd name="connsiteY1" fmla="*/ 9138 h 3083253"/>
              <a:gd name="connsiteX2" fmla="*/ 4960307 w 5639844"/>
              <a:gd name="connsiteY2" fmla="*/ 919364 h 3083253"/>
              <a:gd name="connsiteX3" fmla="*/ 5639844 w 5639844"/>
              <a:gd name="connsiteY3" fmla="*/ 3070708 h 3083253"/>
              <a:gd name="connsiteX4" fmla="*/ 0 w 5639844"/>
              <a:gd name="connsiteY4" fmla="*/ 3083234 h 3083253"/>
              <a:gd name="connsiteX5" fmla="*/ 1415441 w 5639844"/>
              <a:gd name="connsiteY5" fmla="*/ 1971550 h 3083253"/>
              <a:gd name="connsiteX6" fmla="*/ 1816274 w 5639844"/>
              <a:gd name="connsiteY6" fmla="*/ 1424578 h 3083253"/>
              <a:gd name="connsiteX0" fmla="*/ 2342367 w 5639844"/>
              <a:gd name="connsiteY0" fmla="*/ 814563 h 3074491"/>
              <a:gd name="connsiteX1" fmla="*/ 3635679 w 5639844"/>
              <a:gd name="connsiteY1" fmla="*/ 373 h 3074491"/>
              <a:gd name="connsiteX2" fmla="*/ 4960307 w 5639844"/>
              <a:gd name="connsiteY2" fmla="*/ 910599 h 3074491"/>
              <a:gd name="connsiteX3" fmla="*/ 5639844 w 5639844"/>
              <a:gd name="connsiteY3" fmla="*/ 3061943 h 3074491"/>
              <a:gd name="connsiteX4" fmla="*/ 0 w 5639844"/>
              <a:gd name="connsiteY4" fmla="*/ 3074469 h 3074491"/>
              <a:gd name="connsiteX5" fmla="*/ 1415441 w 5639844"/>
              <a:gd name="connsiteY5" fmla="*/ 1962785 h 3074491"/>
              <a:gd name="connsiteX6" fmla="*/ 2342367 w 5639844"/>
              <a:gd name="connsiteY6" fmla="*/ 814563 h 3074491"/>
              <a:gd name="connsiteX0" fmla="*/ 2342367 w 5639844"/>
              <a:gd name="connsiteY0" fmla="*/ 814563 h 3074493"/>
              <a:gd name="connsiteX1" fmla="*/ 3635679 w 5639844"/>
              <a:gd name="connsiteY1" fmla="*/ 373 h 3074493"/>
              <a:gd name="connsiteX2" fmla="*/ 4960307 w 5639844"/>
              <a:gd name="connsiteY2" fmla="*/ 910599 h 3074493"/>
              <a:gd name="connsiteX3" fmla="*/ 5639844 w 5639844"/>
              <a:gd name="connsiteY3" fmla="*/ 3061943 h 3074493"/>
              <a:gd name="connsiteX4" fmla="*/ 0 w 5639844"/>
              <a:gd name="connsiteY4" fmla="*/ 3074469 h 3074493"/>
              <a:gd name="connsiteX5" fmla="*/ 1415441 w 5639844"/>
              <a:gd name="connsiteY5" fmla="*/ 1962785 h 3074493"/>
              <a:gd name="connsiteX6" fmla="*/ 2342367 w 5639844"/>
              <a:gd name="connsiteY6" fmla="*/ 814563 h 3074493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87326"/>
              <a:gd name="connsiteX1" fmla="*/ 3635679 w 5639844"/>
              <a:gd name="connsiteY1" fmla="*/ 373 h 3087326"/>
              <a:gd name="connsiteX2" fmla="*/ 4960307 w 5639844"/>
              <a:gd name="connsiteY2" fmla="*/ 910599 h 3087326"/>
              <a:gd name="connsiteX3" fmla="*/ 5639844 w 5639844"/>
              <a:gd name="connsiteY3" fmla="*/ 3061943 h 3087326"/>
              <a:gd name="connsiteX4" fmla="*/ 0 w 5639844"/>
              <a:gd name="connsiteY4" fmla="*/ 3074469 h 3087326"/>
              <a:gd name="connsiteX5" fmla="*/ 1415441 w 5639844"/>
              <a:gd name="connsiteY5" fmla="*/ 1962785 h 3087326"/>
              <a:gd name="connsiteX6" fmla="*/ 2342367 w 5639844"/>
              <a:gd name="connsiteY6" fmla="*/ 814563 h 3087326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39600 h 3099506"/>
              <a:gd name="connsiteX1" fmla="*/ 3710835 w 5639844"/>
              <a:gd name="connsiteY1" fmla="*/ 358 h 3099506"/>
              <a:gd name="connsiteX2" fmla="*/ 4960307 w 5639844"/>
              <a:gd name="connsiteY2" fmla="*/ 935636 h 3099506"/>
              <a:gd name="connsiteX3" fmla="*/ 5639844 w 5639844"/>
              <a:gd name="connsiteY3" fmla="*/ 3086980 h 3099506"/>
              <a:gd name="connsiteX4" fmla="*/ 0 w 5639844"/>
              <a:gd name="connsiteY4" fmla="*/ 3099506 h 3099506"/>
              <a:gd name="connsiteX5" fmla="*/ 1415441 w 5639844"/>
              <a:gd name="connsiteY5" fmla="*/ 1987822 h 3099506"/>
              <a:gd name="connsiteX6" fmla="*/ 2342367 w 5639844"/>
              <a:gd name="connsiteY6" fmla="*/ 839600 h 3099506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48"/>
              <a:gd name="connsiteX1" fmla="*/ 3710835 w 5614792"/>
              <a:gd name="connsiteY1" fmla="*/ 379 h 3099548"/>
              <a:gd name="connsiteX2" fmla="*/ 4960307 w 5614792"/>
              <a:gd name="connsiteY2" fmla="*/ 935657 h 3099548"/>
              <a:gd name="connsiteX3" fmla="*/ 5614792 w 5614792"/>
              <a:gd name="connsiteY3" fmla="*/ 3074475 h 3099548"/>
              <a:gd name="connsiteX4" fmla="*/ 0 w 5614792"/>
              <a:gd name="connsiteY4" fmla="*/ 3099527 h 3099548"/>
              <a:gd name="connsiteX5" fmla="*/ 1415441 w 5614792"/>
              <a:gd name="connsiteY5" fmla="*/ 1987843 h 3099548"/>
              <a:gd name="connsiteX6" fmla="*/ 2342367 w 5614792"/>
              <a:gd name="connsiteY6" fmla="*/ 839621 h 3099548"/>
              <a:gd name="connsiteX0" fmla="*/ 2342367 w 5614792"/>
              <a:gd name="connsiteY0" fmla="*/ 839621 h 3099810"/>
              <a:gd name="connsiteX1" fmla="*/ 3710835 w 5614792"/>
              <a:gd name="connsiteY1" fmla="*/ 379 h 3099810"/>
              <a:gd name="connsiteX2" fmla="*/ 4960307 w 5614792"/>
              <a:gd name="connsiteY2" fmla="*/ 935657 h 3099810"/>
              <a:gd name="connsiteX3" fmla="*/ 5614792 w 5614792"/>
              <a:gd name="connsiteY3" fmla="*/ 3074475 h 3099810"/>
              <a:gd name="connsiteX4" fmla="*/ 0 w 5614792"/>
              <a:gd name="connsiteY4" fmla="*/ 3099527 h 3099810"/>
              <a:gd name="connsiteX5" fmla="*/ 1415441 w 5614792"/>
              <a:gd name="connsiteY5" fmla="*/ 1987843 h 3099810"/>
              <a:gd name="connsiteX6" fmla="*/ 2342367 w 5614792"/>
              <a:gd name="connsiteY6" fmla="*/ 839621 h 3099810"/>
              <a:gd name="connsiteX0" fmla="*/ 2342367 w 5614792"/>
              <a:gd name="connsiteY0" fmla="*/ 839569 h 3099758"/>
              <a:gd name="connsiteX1" fmla="*/ 3710835 w 5614792"/>
              <a:gd name="connsiteY1" fmla="*/ 327 h 3099758"/>
              <a:gd name="connsiteX2" fmla="*/ 4960307 w 5614792"/>
              <a:gd name="connsiteY2" fmla="*/ 935605 h 3099758"/>
              <a:gd name="connsiteX3" fmla="*/ 5614792 w 5614792"/>
              <a:gd name="connsiteY3" fmla="*/ 3074423 h 3099758"/>
              <a:gd name="connsiteX4" fmla="*/ 0 w 5614792"/>
              <a:gd name="connsiteY4" fmla="*/ 3099475 h 3099758"/>
              <a:gd name="connsiteX5" fmla="*/ 1415441 w 5614792"/>
              <a:gd name="connsiteY5" fmla="*/ 1987791 h 3099758"/>
              <a:gd name="connsiteX6" fmla="*/ 2342367 w 5614792"/>
              <a:gd name="connsiteY6" fmla="*/ 839569 h 3099758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700"/>
              <a:gd name="connsiteX1" fmla="*/ 3710835 w 5614792"/>
              <a:gd name="connsiteY1" fmla="*/ 230 h 3099700"/>
              <a:gd name="connsiteX2" fmla="*/ 4960307 w 5614792"/>
              <a:gd name="connsiteY2" fmla="*/ 935508 h 3099700"/>
              <a:gd name="connsiteX3" fmla="*/ 5614792 w 5614792"/>
              <a:gd name="connsiteY3" fmla="*/ 3074326 h 3099700"/>
              <a:gd name="connsiteX4" fmla="*/ 0 w 5614792"/>
              <a:gd name="connsiteY4" fmla="*/ 3099378 h 3099700"/>
              <a:gd name="connsiteX5" fmla="*/ 1415441 w 5614792"/>
              <a:gd name="connsiteY5" fmla="*/ 1987694 h 3099700"/>
              <a:gd name="connsiteX6" fmla="*/ 2354893 w 5614792"/>
              <a:gd name="connsiteY6" fmla="*/ 851998 h 3099700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54893 w 5614792"/>
              <a:gd name="connsiteY0" fmla="*/ 851998 h 3099395"/>
              <a:gd name="connsiteX1" fmla="*/ 3710835 w 5614792"/>
              <a:gd name="connsiteY1" fmla="*/ 230 h 3099395"/>
              <a:gd name="connsiteX2" fmla="*/ 4960307 w 5614792"/>
              <a:gd name="connsiteY2" fmla="*/ 935508 h 3099395"/>
              <a:gd name="connsiteX3" fmla="*/ 5614792 w 5614792"/>
              <a:gd name="connsiteY3" fmla="*/ 3074326 h 3099395"/>
              <a:gd name="connsiteX4" fmla="*/ 0 w 5614792"/>
              <a:gd name="connsiteY4" fmla="*/ 3099378 h 3099395"/>
              <a:gd name="connsiteX5" fmla="*/ 1415441 w 5614792"/>
              <a:gd name="connsiteY5" fmla="*/ 1987694 h 3099395"/>
              <a:gd name="connsiteX6" fmla="*/ 2354893 w 5614792"/>
              <a:gd name="connsiteY6" fmla="*/ 851998 h 3099395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17315 w 5577214"/>
              <a:gd name="connsiteY0" fmla="*/ 851998 h 3112191"/>
              <a:gd name="connsiteX1" fmla="*/ 3673257 w 5577214"/>
              <a:gd name="connsiteY1" fmla="*/ 230 h 3112191"/>
              <a:gd name="connsiteX2" fmla="*/ 4922729 w 5577214"/>
              <a:gd name="connsiteY2" fmla="*/ 935508 h 3112191"/>
              <a:gd name="connsiteX3" fmla="*/ 5577214 w 5577214"/>
              <a:gd name="connsiteY3" fmla="*/ 3074326 h 3112191"/>
              <a:gd name="connsiteX4" fmla="*/ 0 w 5577214"/>
              <a:gd name="connsiteY4" fmla="*/ 3111905 h 3112191"/>
              <a:gd name="connsiteX5" fmla="*/ 1377863 w 5577214"/>
              <a:gd name="connsiteY5" fmla="*/ 1987694 h 3112191"/>
              <a:gd name="connsiteX6" fmla="*/ 2317315 w 5577214"/>
              <a:gd name="connsiteY6" fmla="*/ 851998 h 3112191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685"/>
              <a:gd name="connsiteX1" fmla="*/ 3710835 w 5614792"/>
              <a:gd name="connsiteY1" fmla="*/ 230 h 3099685"/>
              <a:gd name="connsiteX2" fmla="*/ 4960307 w 5614792"/>
              <a:gd name="connsiteY2" fmla="*/ 935508 h 3099685"/>
              <a:gd name="connsiteX3" fmla="*/ 5614792 w 5614792"/>
              <a:gd name="connsiteY3" fmla="*/ 3074326 h 3099685"/>
              <a:gd name="connsiteX4" fmla="*/ 0 w 5614792"/>
              <a:gd name="connsiteY4" fmla="*/ 3099378 h 3099685"/>
              <a:gd name="connsiteX5" fmla="*/ 1415441 w 5614792"/>
              <a:gd name="connsiteY5" fmla="*/ 1987694 h 3099685"/>
              <a:gd name="connsiteX6" fmla="*/ 2354893 w 5614792"/>
              <a:gd name="connsiteY6" fmla="*/ 851998 h 3099685"/>
              <a:gd name="connsiteX0" fmla="*/ 2354893 w 5614792"/>
              <a:gd name="connsiteY0" fmla="*/ 851998 h 3099756"/>
              <a:gd name="connsiteX1" fmla="*/ 3710835 w 5614792"/>
              <a:gd name="connsiteY1" fmla="*/ 230 h 3099756"/>
              <a:gd name="connsiteX2" fmla="*/ 4960307 w 5614792"/>
              <a:gd name="connsiteY2" fmla="*/ 935508 h 3099756"/>
              <a:gd name="connsiteX3" fmla="*/ 5614792 w 5614792"/>
              <a:gd name="connsiteY3" fmla="*/ 3074326 h 3099756"/>
              <a:gd name="connsiteX4" fmla="*/ 0 w 5614792"/>
              <a:gd name="connsiteY4" fmla="*/ 3099378 h 3099756"/>
              <a:gd name="connsiteX5" fmla="*/ 1415441 w 5614792"/>
              <a:gd name="connsiteY5" fmla="*/ 1987694 h 3099756"/>
              <a:gd name="connsiteX6" fmla="*/ 2354893 w 5614792"/>
              <a:gd name="connsiteY6" fmla="*/ 851998 h 3099756"/>
              <a:gd name="connsiteX0" fmla="*/ 2354893 w 5614792"/>
              <a:gd name="connsiteY0" fmla="*/ 851998 h 3099674"/>
              <a:gd name="connsiteX1" fmla="*/ 3710835 w 5614792"/>
              <a:gd name="connsiteY1" fmla="*/ 230 h 3099674"/>
              <a:gd name="connsiteX2" fmla="*/ 4960307 w 5614792"/>
              <a:gd name="connsiteY2" fmla="*/ 935508 h 3099674"/>
              <a:gd name="connsiteX3" fmla="*/ 5614792 w 5614792"/>
              <a:gd name="connsiteY3" fmla="*/ 3074326 h 3099674"/>
              <a:gd name="connsiteX4" fmla="*/ 0 w 5614792"/>
              <a:gd name="connsiteY4" fmla="*/ 3099378 h 3099674"/>
              <a:gd name="connsiteX5" fmla="*/ 1415441 w 5614792"/>
              <a:gd name="connsiteY5" fmla="*/ 1987694 h 3099674"/>
              <a:gd name="connsiteX6" fmla="*/ 2354893 w 5614792"/>
              <a:gd name="connsiteY6" fmla="*/ 851998 h 3099674"/>
              <a:gd name="connsiteX0" fmla="*/ 2354893 w 5614792"/>
              <a:gd name="connsiteY0" fmla="*/ 852667 h 3100343"/>
              <a:gd name="connsiteX1" fmla="*/ 3710835 w 5614792"/>
              <a:gd name="connsiteY1" fmla="*/ 899 h 3100343"/>
              <a:gd name="connsiteX2" fmla="*/ 4960307 w 5614792"/>
              <a:gd name="connsiteY2" fmla="*/ 936177 h 3100343"/>
              <a:gd name="connsiteX3" fmla="*/ 5614792 w 5614792"/>
              <a:gd name="connsiteY3" fmla="*/ 3074995 h 3100343"/>
              <a:gd name="connsiteX4" fmla="*/ 0 w 5614792"/>
              <a:gd name="connsiteY4" fmla="*/ 3100047 h 3100343"/>
              <a:gd name="connsiteX5" fmla="*/ 1415441 w 5614792"/>
              <a:gd name="connsiteY5" fmla="*/ 1988363 h 3100343"/>
              <a:gd name="connsiteX6" fmla="*/ 2354893 w 5614792"/>
              <a:gd name="connsiteY6" fmla="*/ 852667 h 3100343"/>
              <a:gd name="connsiteX0" fmla="*/ 2354893 w 5614792"/>
              <a:gd name="connsiteY0" fmla="*/ 851775 h 3099451"/>
              <a:gd name="connsiteX1" fmla="*/ 3710835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51775 h 3099451"/>
              <a:gd name="connsiteX1" fmla="*/ 3723361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26724 h 3074400"/>
              <a:gd name="connsiteX1" fmla="*/ 3698309 w 5614792"/>
              <a:gd name="connsiteY1" fmla="*/ 8 h 3074400"/>
              <a:gd name="connsiteX2" fmla="*/ 4960307 w 5614792"/>
              <a:gd name="connsiteY2" fmla="*/ 910234 h 3074400"/>
              <a:gd name="connsiteX3" fmla="*/ 5614792 w 5614792"/>
              <a:gd name="connsiteY3" fmla="*/ 3049052 h 3074400"/>
              <a:gd name="connsiteX4" fmla="*/ 0 w 5614792"/>
              <a:gd name="connsiteY4" fmla="*/ 3074104 h 3074400"/>
              <a:gd name="connsiteX5" fmla="*/ 1415441 w 5614792"/>
              <a:gd name="connsiteY5" fmla="*/ 1962420 h 3074400"/>
              <a:gd name="connsiteX6" fmla="*/ 2354893 w 5614792"/>
              <a:gd name="connsiteY6" fmla="*/ 826724 h 3074400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422" h="3087083">
                <a:moveTo>
                  <a:pt x="2354893" y="827177"/>
                </a:moveTo>
                <a:cubicBezTo>
                  <a:pt x="2735371" y="500108"/>
                  <a:pt x="3261986" y="-17633"/>
                  <a:pt x="3698309" y="461"/>
                </a:cubicBezTo>
                <a:cubicBezTo>
                  <a:pt x="4197262" y="31081"/>
                  <a:pt x="4634630" y="408776"/>
                  <a:pt x="4972833" y="935739"/>
                </a:cubicBezTo>
                <a:cubicBezTo>
                  <a:pt x="5436296" y="1550384"/>
                  <a:pt x="5504145" y="2237923"/>
                  <a:pt x="5677422" y="3087083"/>
                </a:cubicBezTo>
                <a:lnTo>
                  <a:pt x="0" y="3074557"/>
                </a:lnTo>
                <a:cubicBezTo>
                  <a:pt x="830373" y="3091778"/>
                  <a:pt x="1058448" y="2355877"/>
                  <a:pt x="1415441" y="1962873"/>
                </a:cubicBezTo>
                <a:cubicBezTo>
                  <a:pt x="1745293" y="1563258"/>
                  <a:pt x="1974415" y="1154246"/>
                  <a:pt x="2354893" y="827177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6149B-21CB-4B8B-A4B2-7DEAEDACC374}" type="slidenum">
              <a:rPr lang="en-US"/>
              <a:pPr/>
              <a:t>8</a:t>
            </a:fld>
            <a:endParaRPr lang="en-US"/>
          </a:p>
        </p:txBody>
      </p:sp>
      <p:pic>
        <p:nvPicPr>
          <p:cNvPr id="1849449" name="Picture 1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685800"/>
            <a:ext cx="391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50" name="Picture 10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731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46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3950"/>
            <a:ext cx="2541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363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936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6200"/>
            <a:ext cx="416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49399" name="Group 55"/>
          <p:cNvGrpSpPr>
            <a:grpSpLocks/>
          </p:cNvGrpSpPr>
          <p:nvPr/>
        </p:nvGrpSpPr>
        <p:grpSpPr bwMode="auto">
          <a:xfrm>
            <a:off x="7821613" y="5270500"/>
            <a:ext cx="788987" cy="784225"/>
            <a:chOff x="4927" y="3320"/>
            <a:chExt cx="497" cy="494"/>
          </a:xfrm>
        </p:grpSpPr>
        <p:pic>
          <p:nvPicPr>
            <p:cNvPr id="1849401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3639"/>
              <a:ext cx="49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9400" name="Line 56"/>
            <p:cNvSpPr>
              <a:spLocks noChangeShapeType="1"/>
            </p:cNvSpPr>
            <p:nvPr/>
          </p:nvSpPr>
          <p:spPr bwMode="auto">
            <a:xfrm flipH="1" flipV="1">
              <a:off x="4975" y="3320"/>
              <a:ext cx="192" cy="3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9402" name="Line 58"/>
          <p:cNvSpPr>
            <a:spLocks noChangeShapeType="1"/>
          </p:cNvSpPr>
          <p:nvPr/>
        </p:nvSpPr>
        <p:spPr bwMode="auto">
          <a:xfrm>
            <a:off x="1752600" y="273208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03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4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11" name="Line 67"/>
          <p:cNvSpPr>
            <a:spLocks noChangeShapeType="1"/>
          </p:cNvSpPr>
          <p:nvPr/>
        </p:nvSpPr>
        <p:spPr bwMode="auto">
          <a:xfrm rot="-5400000">
            <a:off x="7418388" y="52546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9451" name="Picture 10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622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21" name="Line 7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5283896"/>
            <a:ext cx="177800" cy="148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684" y="3124200"/>
            <a:ext cx="161235" cy="205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9437" name="Line 93"/>
          <p:cNvSpPr>
            <a:spLocks noChangeShapeType="1"/>
          </p:cNvSpPr>
          <p:nvPr/>
        </p:nvSpPr>
        <p:spPr bwMode="auto">
          <a:xfrm>
            <a:off x="3984625" y="3200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38" name="Line 94"/>
          <p:cNvSpPr>
            <a:spLocks noChangeShapeType="1"/>
          </p:cNvSpPr>
          <p:nvPr/>
        </p:nvSpPr>
        <p:spPr bwMode="auto">
          <a:xfrm flipH="1">
            <a:off x="1828800" y="3200400"/>
            <a:ext cx="2133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23" name="Line 79"/>
          <p:cNvSpPr>
            <a:spLocks noChangeShapeType="1"/>
          </p:cNvSpPr>
          <p:nvPr/>
        </p:nvSpPr>
        <p:spPr bwMode="auto">
          <a:xfrm flipV="1">
            <a:off x="1828800" y="16002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24" name="Arc 80"/>
          <p:cNvSpPr>
            <a:spLocks/>
          </p:cNvSpPr>
          <p:nvPr/>
        </p:nvSpPr>
        <p:spPr bwMode="auto">
          <a:xfrm>
            <a:off x="1654175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9443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22" y="5182992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444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6" y="1392238"/>
            <a:ext cx="1635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9412" name="Line 68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13" name="Line 69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47" name="Rectangle 10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" y="3016250"/>
            <a:ext cx="1215788" cy="296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925160" y="4105275"/>
            <a:ext cx="2043336" cy="237728"/>
            <a:chOff x="1925160" y="4105275"/>
            <a:chExt cx="2043336" cy="237728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5160" y="4105275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Line 121" descr="25%"/>
            <p:cNvSpPr>
              <a:spLocks noChangeShapeType="1"/>
            </p:cNvSpPr>
            <p:nvPr/>
          </p:nvSpPr>
          <p:spPr bwMode="auto">
            <a:xfrm flipV="1">
              <a:off x="2596896" y="42291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25206" y="2172238"/>
            <a:ext cx="6179110" cy="3743581"/>
            <a:chOff x="1425206" y="2172238"/>
            <a:chExt cx="6179110" cy="3743581"/>
          </a:xfrm>
        </p:grpSpPr>
        <p:sp>
          <p:nvSpPr>
            <p:cNvPr id="41" name="Freeform 79"/>
            <p:cNvSpPr>
              <a:spLocks/>
            </p:cNvSpPr>
            <p:nvPr/>
          </p:nvSpPr>
          <p:spPr bwMode="auto">
            <a:xfrm>
              <a:off x="1828800" y="2172238"/>
              <a:ext cx="5665788" cy="3085670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43 h 9743"/>
                <a:gd name="connsiteX1" fmla="*/ 1370 w 10000"/>
                <a:gd name="connsiteY1" fmla="*/ 8760 h 9743"/>
                <a:gd name="connsiteX2" fmla="*/ 3911 w 10000"/>
                <a:gd name="connsiteY2" fmla="*/ 3026 h 9743"/>
                <a:gd name="connsiteX3" fmla="*/ 6677 w 10000"/>
                <a:gd name="connsiteY3" fmla="*/ 8 h 9743"/>
                <a:gd name="connsiteX4" fmla="*/ 9098 w 10000"/>
                <a:gd name="connsiteY4" fmla="*/ 3813 h 9743"/>
                <a:gd name="connsiteX5" fmla="*/ 10000 w 10000"/>
                <a:gd name="connsiteY5" fmla="*/ 9677 h 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743">
                  <a:moveTo>
                    <a:pt x="0" y="9743"/>
                  </a:moveTo>
                  <a:cubicBezTo>
                    <a:pt x="315" y="9696"/>
                    <a:pt x="717" y="9878"/>
                    <a:pt x="1370" y="8760"/>
                  </a:cubicBezTo>
                  <a:cubicBezTo>
                    <a:pt x="2023" y="7642"/>
                    <a:pt x="3026" y="4485"/>
                    <a:pt x="3911" y="3026"/>
                  </a:cubicBezTo>
                  <a:cubicBezTo>
                    <a:pt x="4797" y="1567"/>
                    <a:pt x="5814" y="-122"/>
                    <a:pt x="6677" y="8"/>
                  </a:cubicBezTo>
                  <a:cubicBezTo>
                    <a:pt x="7540" y="139"/>
                    <a:pt x="8543" y="2204"/>
                    <a:pt x="9098" y="3813"/>
                  </a:cubicBezTo>
                  <a:cubicBezTo>
                    <a:pt x="9653" y="5422"/>
                    <a:pt x="9812" y="8454"/>
                    <a:pt x="10000" y="967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7494588" y="5254625"/>
              <a:ext cx="109728" cy="6611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Freeform 79"/>
            <p:cNvSpPr>
              <a:spLocks/>
            </p:cNvSpPr>
            <p:nvPr/>
          </p:nvSpPr>
          <p:spPr bwMode="auto">
            <a:xfrm rot="5400000" flipH="1" flipV="1">
              <a:off x="1577150" y="4942142"/>
              <a:ext cx="162455" cy="466344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35 h 9791"/>
                <a:gd name="connsiteX1" fmla="*/ 1370 w 10000"/>
                <a:gd name="connsiteY1" fmla="*/ 8752 h 9791"/>
                <a:gd name="connsiteX2" fmla="*/ 6677 w 10000"/>
                <a:gd name="connsiteY2" fmla="*/ 0 h 9791"/>
                <a:gd name="connsiteX3" fmla="*/ 9098 w 10000"/>
                <a:gd name="connsiteY3" fmla="*/ 3805 h 9791"/>
                <a:gd name="connsiteX4" fmla="*/ 10000 w 10000"/>
                <a:gd name="connsiteY4" fmla="*/ 9669 h 9791"/>
                <a:gd name="connsiteX0" fmla="*/ 0 w 10000"/>
                <a:gd name="connsiteY0" fmla="*/ 6062 h 6062"/>
                <a:gd name="connsiteX1" fmla="*/ 1370 w 10000"/>
                <a:gd name="connsiteY1" fmla="*/ 5058 h 6062"/>
                <a:gd name="connsiteX2" fmla="*/ 9098 w 10000"/>
                <a:gd name="connsiteY2" fmla="*/ 5 h 6062"/>
                <a:gd name="connsiteX3" fmla="*/ 10000 w 10000"/>
                <a:gd name="connsiteY3" fmla="*/ 5994 h 6062"/>
                <a:gd name="connsiteX0" fmla="*/ 0 w 10000"/>
                <a:gd name="connsiteY0" fmla="*/ 1657 h 1657"/>
                <a:gd name="connsiteX1" fmla="*/ 1370 w 10000"/>
                <a:gd name="connsiteY1" fmla="*/ 1 h 1657"/>
                <a:gd name="connsiteX2" fmla="*/ 10000 w 10000"/>
                <a:gd name="connsiteY2" fmla="*/ 1545 h 1657"/>
                <a:gd name="connsiteX0" fmla="*/ 0 w 1370"/>
                <a:gd name="connsiteY0" fmla="*/ 9994 h 9994"/>
                <a:gd name="connsiteX1" fmla="*/ 1370 w 1370"/>
                <a:gd name="connsiteY1" fmla="*/ 0 h 9994"/>
                <a:gd name="connsiteX0" fmla="*/ 723 w 7173"/>
                <a:gd name="connsiteY0" fmla="*/ 16438 h 16438"/>
                <a:gd name="connsiteX1" fmla="*/ 7173 w 7173"/>
                <a:gd name="connsiteY1" fmla="*/ 0 h 16438"/>
                <a:gd name="connsiteX0" fmla="*/ 0 w 8992"/>
                <a:gd name="connsiteY0" fmla="*/ 10000 h 10000"/>
                <a:gd name="connsiteX1" fmla="*/ 8992 w 8992"/>
                <a:gd name="connsiteY1" fmla="*/ 0 h 10000"/>
                <a:gd name="connsiteX0" fmla="*/ 0 w 7748"/>
                <a:gd name="connsiteY0" fmla="*/ 10245 h 10245"/>
                <a:gd name="connsiteX1" fmla="*/ 7748 w 7748"/>
                <a:gd name="connsiteY1" fmla="*/ 0 h 10245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39 w 6810"/>
                <a:gd name="connsiteY0" fmla="*/ 10239 h 10239"/>
                <a:gd name="connsiteX1" fmla="*/ 6810 w 6810"/>
                <a:gd name="connsiteY1" fmla="*/ 0 h 10239"/>
                <a:gd name="connsiteX0" fmla="*/ 0 w 9943"/>
                <a:gd name="connsiteY0" fmla="*/ 10000 h 10000"/>
                <a:gd name="connsiteX1" fmla="*/ 9943 w 9943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6185"/>
                <a:gd name="connsiteY0" fmla="*/ 10000 h 10000"/>
                <a:gd name="connsiteX1" fmla="*/ 6185 w 6185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09" y="3066"/>
                    <a:pt x="1977" y="2832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5486E-6 L 0.24652 0.307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15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84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437" grpId="0" animBg="1"/>
      <p:bldP spid="1849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6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364910" y="401638"/>
            <a:ext cx="8550490" cy="277786"/>
            <a:chOff x="364910" y="401638"/>
            <a:chExt cx="8550490" cy="277786"/>
          </a:xfrm>
        </p:grpSpPr>
        <p:pic>
          <p:nvPicPr>
            <p:cNvPr id="70" name="Picture 2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137" y="401638"/>
              <a:ext cx="286226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910" y="401638"/>
              <a:ext cx="5593413" cy="2777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8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1" y="5320235"/>
            <a:ext cx="1603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" name="Rectangle 2" descr="25%"/>
          <p:cNvSpPr>
            <a:spLocks noChangeArrowheads="1"/>
          </p:cNvSpPr>
          <p:nvPr/>
        </p:nvSpPr>
        <p:spPr bwMode="auto">
          <a:xfrm>
            <a:off x="1828800" y="2183243"/>
            <a:ext cx="5677422" cy="3087083"/>
          </a:xfrm>
          <a:custGeom>
            <a:avLst/>
            <a:gdLst>
              <a:gd name="connsiteX0" fmla="*/ 0 w 5715000"/>
              <a:gd name="connsiteY0" fmla="*/ 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0 w 5715000"/>
              <a:gd name="connsiteY4" fmla="*/ 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929008 w 5715000"/>
              <a:gd name="connsiteY4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776614 w 5715000"/>
              <a:gd name="connsiteY4" fmla="*/ 2375770 h 3124200"/>
              <a:gd name="connsiteX5" fmla="*/ 1929008 w 5715000"/>
              <a:gd name="connsiteY5" fmla="*/ 1290180 h 3124200"/>
              <a:gd name="connsiteX0" fmla="*/ 1929008 w 5715000"/>
              <a:gd name="connsiteY0" fmla="*/ 1290180 h 3124200"/>
              <a:gd name="connsiteX1" fmla="*/ 5715000 w 5715000"/>
              <a:gd name="connsiteY1" fmla="*/ 0 h 3124200"/>
              <a:gd name="connsiteX2" fmla="*/ 5715000 w 5715000"/>
              <a:gd name="connsiteY2" fmla="*/ 3124200 h 3124200"/>
              <a:gd name="connsiteX3" fmla="*/ 0 w 5715000"/>
              <a:gd name="connsiteY3" fmla="*/ 3124200 h 3124200"/>
              <a:gd name="connsiteX4" fmla="*/ 1002082 w 5715000"/>
              <a:gd name="connsiteY4" fmla="*/ 2626290 h 3124200"/>
              <a:gd name="connsiteX5" fmla="*/ 1929008 w 5715000"/>
              <a:gd name="connsiteY5" fmla="*/ 1290180 h 3124200"/>
              <a:gd name="connsiteX0" fmla="*/ 2157487 w 5943479"/>
              <a:gd name="connsiteY0" fmla="*/ 1290180 h 3124200"/>
              <a:gd name="connsiteX1" fmla="*/ 5943479 w 5943479"/>
              <a:gd name="connsiteY1" fmla="*/ 0 h 3124200"/>
              <a:gd name="connsiteX2" fmla="*/ 5943479 w 5943479"/>
              <a:gd name="connsiteY2" fmla="*/ 3124200 h 3124200"/>
              <a:gd name="connsiteX3" fmla="*/ 228479 w 5943479"/>
              <a:gd name="connsiteY3" fmla="*/ 3124200 h 3124200"/>
              <a:gd name="connsiteX4" fmla="*/ 1230561 w 5943479"/>
              <a:gd name="connsiteY4" fmla="*/ 2626290 h 3124200"/>
              <a:gd name="connsiteX5" fmla="*/ 2157487 w 5943479"/>
              <a:gd name="connsiteY5" fmla="*/ 1290180 h 3124200"/>
              <a:gd name="connsiteX0" fmla="*/ 2153014 w 5939006"/>
              <a:gd name="connsiteY0" fmla="*/ 1290180 h 3124200"/>
              <a:gd name="connsiteX1" fmla="*/ 5939006 w 5939006"/>
              <a:gd name="connsiteY1" fmla="*/ 0 h 3124200"/>
              <a:gd name="connsiteX2" fmla="*/ 5939006 w 5939006"/>
              <a:gd name="connsiteY2" fmla="*/ 3124200 h 3124200"/>
              <a:gd name="connsiteX3" fmla="*/ 224006 w 5939006"/>
              <a:gd name="connsiteY3" fmla="*/ 3124200 h 3124200"/>
              <a:gd name="connsiteX4" fmla="*/ 1226088 w 5939006"/>
              <a:gd name="connsiteY4" fmla="*/ 2626290 h 3124200"/>
              <a:gd name="connsiteX5" fmla="*/ 2153014 w 5939006"/>
              <a:gd name="connsiteY5" fmla="*/ 1290180 h 3124200"/>
              <a:gd name="connsiteX0" fmla="*/ 2120920 w 5906912"/>
              <a:gd name="connsiteY0" fmla="*/ 1290180 h 3124200"/>
              <a:gd name="connsiteX1" fmla="*/ 5906912 w 5906912"/>
              <a:gd name="connsiteY1" fmla="*/ 0 h 3124200"/>
              <a:gd name="connsiteX2" fmla="*/ 5906912 w 5906912"/>
              <a:gd name="connsiteY2" fmla="*/ 3124200 h 3124200"/>
              <a:gd name="connsiteX3" fmla="*/ 191912 w 5906912"/>
              <a:gd name="connsiteY3" fmla="*/ 3124200 h 3124200"/>
              <a:gd name="connsiteX4" fmla="*/ 1544723 w 5906912"/>
              <a:gd name="connsiteY4" fmla="*/ 2325666 h 3124200"/>
              <a:gd name="connsiteX5" fmla="*/ 2120920 w 5906912"/>
              <a:gd name="connsiteY5" fmla="*/ 1290180 h 3124200"/>
              <a:gd name="connsiteX0" fmla="*/ 1929008 w 5715000"/>
              <a:gd name="connsiteY0" fmla="*/ 1290180 h 3124235"/>
              <a:gd name="connsiteX1" fmla="*/ 5715000 w 5715000"/>
              <a:gd name="connsiteY1" fmla="*/ 0 h 3124235"/>
              <a:gd name="connsiteX2" fmla="*/ 5715000 w 5715000"/>
              <a:gd name="connsiteY2" fmla="*/ 3124200 h 3124235"/>
              <a:gd name="connsiteX3" fmla="*/ 0 w 5715000"/>
              <a:gd name="connsiteY3" fmla="*/ 3124200 h 3124235"/>
              <a:gd name="connsiteX4" fmla="*/ 1352811 w 5715000"/>
              <a:gd name="connsiteY4" fmla="*/ 2325666 h 3124235"/>
              <a:gd name="connsiteX5" fmla="*/ 1929008 w 5715000"/>
              <a:gd name="connsiteY5" fmla="*/ 1290180 h 3124235"/>
              <a:gd name="connsiteX0" fmla="*/ 1929008 w 5715000"/>
              <a:gd name="connsiteY0" fmla="*/ 1290180 h 3124228"/>
              <a:gd name="connsiteX1" fmla="*/ 5715000 w 5715000"/>
              <a:gd name="connsiteY1" fmla="*/ 0 h 3124228"/>
              <a:gd name="connsiteX2" fmla="*/ 5715000 w 5715000"/>
              <a:gd name="connsiteY2" fmla="*/ 3124200 h 3124228"/>
              <a:gd name="connsiteX3" fmla="*/ 0 w 5715000"/>
              <a:gd name="connsiteY3" fmla="*/ 3124200 h 3124228"/>
              <a:gd name="connsiteX4" fmla="*/ 1265129 w 5715000"/>
              <a:gd name="connsiteY4" fmla="*/ 2200406 h 3124228"/>
              <a:gd name="connsiteX5" fmla="*/ 1929008 w 5715000"/>
              <a:gd name="connsiteY5" fmla="*/ 1290180 h 3124228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65752 h 3124224"/>
              <a:gd name="connsiteX1" fmla="*/ 5715000 w 5715000"/>
              <a:gd name="connsiteY1" fmla="*/ 0 h 3124224"/>
              <a:gd name="connsiteX2" fmla="*/ 5715000 w 5715000"/>
              <a:gd name="connsiteY2" fmla="*/ 3124200 h 3124224"/>
              <a:gd name="connsiteX3" fmla="*/ 0 w 5715000"/>
              <a:gd name="connsiteY3" fmla="*/ 3124200 h 3124224"/>
              <a:gd name="connsiteX4" fmla="*/ 1265129 w 5715000"/>
              <a:gd name="connsiteY4" fmla="*/ 2200406 h 3124224"/>
              <a:gd name="connsiteX5" fmla="*/ 1853852 w 5715000"/>
              <a:gd name="connsiteY5" fmla="*/ 1565752 h 3124224"/>
              <a:gd name="connsiteX0" fmla="*/ 1853852 w 5715000"/>
              <a:gd name="connsiteY0" fmla="*/ 1597201 h 3155673"/>
              <a:gd name="connsiteX1" fmla="*/ 5715000 w 5715000"/>
              <a:gd name="connsiteY1" fmla="*/ 31449 h 3155673"/>
              <a:gd name="connsiteX2" fmla="*/ 5715000 w 5715000"/>
              <a:gd name="connsiteY2" fmla="*/ 3155649 h 3155673"/>
              <a:gd name="connsiteX3" fmla="*/ 0 w 5715000"/>
              <a:gd name="connsiteY3" fmla="*/ 3155649 h 3155673"/>
              <a:gd name="connsiteX4" fmla="*/ 1265129 w 5715000"/>
              <a:gd name="connsiteY4" fmla="*/ 2231855 h 3155673"/>
              <a:gd name="connsiteX5" fmla="*/ 1853852 w 5715000"/>
              <a:gd name="connsiteY5" fmla="*/ 1597201 h 3155673"/>
              <a:gd name="connsiteX0" fmla="*/ 1853852 w 5715000"/>
              <a:gd name="connsiteY0" fmla="*/ 1606179 h 3164651"/>
              <a:gd name="connsiteX1" fmla="*/ 5715000 w 5715000"/>
              <a:gd name="connsiteY1" fmla="*/ 40427 h 3164651"/>
              <a:gd name="connsiteX2" fmla="*/ 5715000 w 5715000"/>
              <a:gd name="connsiteY2" fmla="*/ 3164627 h 3164651"/>
              <a:gd name="connsiteX3" fmla="*/ 0 w 5715000"/>
              <a:gd name="connsiteY3" fmla="*/ 3164627 h 3164651"/>
              <a:gd name="connsiteX4" fmla="*/ 1265129 w 5715000"/>
              <a:gd name="connsiteY4" fmla="*/ 2240833 h 3164651"/>
              <a:gd name="connsiteX5" fmla="*/ 1853852 w 5715000"/>
              <a:gd name="connsiteY5" fmla="*/ 1606179 h 3164651"/>
              <a:gd name="connsiteX0" fmla="*/ 1816274 w 5715000"/>
              <a:gd name="connsiteY0" fmla="*/ 1509377 h 3168058"/>
              <a:gd name="connsiteX1" fmla="*/ 5715000 w 5715000"/>
              <a:gd name="connsiteY1" fmla="*/ 43833 h 3168058"/>
              <a:gd name="connsiteX2" fmla="*/ 5715000 w 5715000"/>
              <a:gd name="connsiteY2" fmla="*/ 3168033 h 3168058"/>
              <a:gd name="connsiteX3" fmla="*/ 0 w 5715000"/>
              <a:gd name="connsiteY3" fmla="*/ 3168033 h 3168058"/>
              <a:gd name="connsiteX4" fmla="*/ 1265129 w 5715000"/>
              <a:gd name="connsiteY4" fmla="*/ 2244239 h 3168058"/>
              <a:gd name="connsiteX5" fmla="*/ 1816274 w 5715000"/>
              <a:gd name="connsiteY5" fmla="*/ 1509377 h 3168058"/>
              <a:gd name="connsiteX0" fmla="*/ 1816274 w 5715000"/>
              <a:gd name="connsiteY0" fmla="*/ 1449115 h 3107796"/>
              <a:gd name="connsiteX1" fmla="*/ 3635679 w 5715000"/>
              <a:gd name="connsiteY1" fmla="*/ 33675 h 3107796"/>
              <a:gd name="connsiteX2" fmla="*/ 5715000 w 5715000"/>
              <a:gd name="connsiteY2" fmla="*/ 3107771 h 3107796"/>
              <a:gd name="connsiteX3" fmla="*/ 0 w 5715000"/>
              <a:gd name="connsiteY3" fmla="*/ 3107771 h 3107796"/>
              <a:gd name="connsiteX4" fmla="*/ 1265129 w 5715000"/>
              <a:gd name="connsiteY4" fmla="*/ 2183977 h 3107796"/>
              <a:gd name="connsiteX5" fmla="*/ 1816274 w 5715000"/>
              <a:gd name="connsiteY5" fmla="*/ 1449115 h 3107796"/>
              <a:gd name="connsiteX0" fmla="*/ 1816274 w 5715000"/>
              <a:gd name="connsiteY0" fmla="*/ 1536937 h 3195618"/>
              <a:gd name="connsiteX1" fmla="*/ 3635679 w 5715000"/>
              <a:gd name="connsiteY1" fmla="*/ 121497 h 3195618"/>
              <a:gd name="connsiteX2" fmla="*/ 5715000 w 5715000"/>
              <a:gd name="connsiteY2" fmla="*/ 3195593 h 3195618"/>
              <a:gd name="connsiteX3" fmla="*/ 0 w 5715000"/>
              <a:gd name="connsiteY3" fmla="*/ 3195593 h 3195618"/>
              <a:gd name="connsiteX4" fmla="*/ 1265129 w 5715000"/>
              <a:gd name="connsiteY4" fmla="*/ 2271799 h 3195618"/>
              <a:gd name="connsiteX5" fmla="*/ 1816274 w 5715000"/>
              <a:gd name="connsiteY5" fmla="*/ 1536937 h 3195618"/>
              <a:gd name="connsiteX0" fmla="*/ 1816274 w 5715000"/>
              <a:gd name="connsiteY0" fmla="*/ 1415711 h 3074392"/>
              <a:gd name="connsiteX1" fmla="*/ 3635679 w 5715000"/>
              <a:gd name="connsiteY1" fmla="*/ 271 h 3074392"/>
              <a:gd name="connsiteX2" fmla="*/ 5715000 w 5715000"/>
              <a:gd name="connsiteY2" fmla="*/ 3074367 h 3074392"/>
              <a:gd name="connsiteX3" fmla="*/ 0 w 5715000"/>
              <a:gd name="connsiteY3" fmla="*/ 3074367 h 3074392"/>
              <a:gd name="connsiteX4" fmla="*/ 1265129 w 5715000"/>
              <a:gd name="connsiteY4" fmla="*/ 2150573 h 3074392"/>
              <a:gd name="connsiteX5" fmla="*/ 1816274 w 5715000"/>
              <a:gd name="connsiteY5" fmla="*/ 1415711 h 3074392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639844"/>
              <a:gd name="connsiteY0" fmla="*/ 1452396 h 3111077"/>
              <a:gd name="connsiteX1" fmla="*/ 3635679 w 5639844"/>
              <a:gd name="connsiteY1" fmla="*/ 36956 h 3111077"/>
              <a:gd name="connsiteX2" fmla="*/ 5639844 w 5639844"/>
              <a:gd name="connsiteY2" fmla="*/ 3098526 h 3111077"/>
              <a:gd name="connsiteX3" fmla="*/ 0 w 5639844"/>
              <a:gd name="connsiteY3" fmla="*/ 3111052 h 3111077"/>
              <a:gd name="connsiteX4" fmla="*/ 1265129 w 5639844"/>
              <a:gd name="connsiteY4" fmla="*/ 2187258 h 3111077"/>
              <a:gd name="connsiteX5" fmla="*/ 1816274 w 5639844"/>
              <a:gd name="connsiteY5" fmla="*/ 1452396 h 3111077"/>
              <a:gd name="connsiteX0" fmla="*/ 1816274 w 5915469"/>
              <a:gd name="connsiteY0" fmla="*/ 1452396 h 3111077"/>
              <a:gd name="connsiteX1" fmla="*/ 3635679 w 5915469"/>
              <a:gd name="connsiteY1" fmla="*/ 36956 h 3111077"/>
              <a:gd name="connsiteX2" fmla="*/ 4897677 w 5915469"/>
              <a:gd name="connsiteY2" fmla="*/ 1398119 h 3111077"/>
              <a:gd name="connsiteX3" fmla="*/ 5639844 w 5915469"/>
              <a:gd name="connsiteY3" fmla="*/ 3098526 h 3111077"/>
              <a:gd name="connsiteX4" fmla="*/ 0 w 5915469"/>
              <a:gd name="connsiteY4" fmla="*/ 3111052 h 3111077"/>
              <a:gd name="connsiteX5" fmla="*/ 1265129 w 5915469"/>
              <a:gd name="connsiteY5" fmla="*/ 2187258 h 3111077"/>
              <a:gd name="connsiteX6" fmla="*/ 1816274 w 5915469"/>
              <a:gd name="connsiteY6" fmla="*/ 1452396 h 3111077"/>
              <a:gd name="connsiteX0" fmla="*/ 1816274 w 5931045"/>
              <a:gd name="connsiteY0" fmla="*/ 1425029 h 3083710"/>
              <a:gd name="connsiteX1" fmla="*/ 3635679 w 5931045"/>
              <a:gd name="connsiteY1" fmla="*/ 9589 h 3083710"/>
              <a:gd name="connsiteX2" fmla="*/ 4997885 w 5931045"/>
              <a:gd name="connsiteY2" fmla="*/ 919815 h 3083710"/>
              <a:gd name="connsiteX3" fmla="*/ 5639844 w 5931045"/>
              <a:gd name="connsiteY3" fmla="*/ 3071159 h 3083710"/>
              <a:gd name="connsiteX4" fmla="*/ 0 w 5931045"/>
              <a:gd name="connsiteY4" fmla="*/ 3083685 h 3083710"/>
              <a:gd name="connsiteX5" fmla="*/ 1265129 w 5931045"/>
              <a:gd name="connsiteY5" fmla="*/ 2159891 h 3083710"/>
              <a:gd name="connsiteX6" fmla="*/ 1816274 w 5931045"/>
              <a:gd name="connsiteY6" fmla="*/ 1425029 h 3083710"/>
              <a:gd name="connsiteX0" fmla="*/ 1816274 w 5639844"/>
              <a:gd name="connsiteY0" fmla="*/ 1425029 h 3083710"/>
              <a:gd name="connsiteX1" fmla="*/ 3635679 w 5639844"/>
              <a:gd name="connsiteY1" fmla="*/ 9589 h 3083710"/>
              <a:gd name="connsiteX2" fmla="*/ 4997885 w 5639844"/>
              <a:gd name="connsiteY2" fmla="*/ 919815 h 3083710"/>
              <a:gd name="connsiteX3" fmla="*/ 5639844 w 5639844"/>
              <a:gd name="connsiteY3" fmla="*/ 3071159 h 3083710"/>
              <a:gd name="connsiteX4" fmla="*/ 0 w 5639844"/>
              <a:gd name="connsiteY4" fmla="*/ 3083685 h 3083710"/>
              <a:gd name="connsiteX5" fmla="*/ 1265129 w 5639844"/>
              <a:gd name="connsiteY5" fmla="*/ 2159891 h 3083710"/>
              <a:gd name="connsiteX6" fmla="*/ 1816274 w 5639844"/>
              <a:gd name="connsiteY6" fmla="*/ 1425029 h 3083710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3296 h 3081977"/>
              <a:gd name="connsiteX1" fmla="*/ 3635679 w 5639844"/>
              <a:gd name="connsiteY1" fmla="*/ 7856 h 3081977"/>
              <a:gd name="connsiteX2" fmla="*/ 4960307 w 5639844"/>
              <a:gd name="connsiteY2" fmla="*/ 955660 h 3081977"/>
              <a:gd name="connsiteX3" fmla="*/ 5639844 w 5639844"/>
              <a:gd name="connsiteY3" fmla="*/ 3069426 h 3081977"/>
              <a:gd name="connsiteX4" fmla="*/ 0 w 5639844"/>
              <a:gd name="connsiteY4" fmla="*/ 3081952 h 3081977"/>
              <a:gd name="connsiteX5" fmla="*/ 1265129 w 5639844"/>
              <a:gd name="connsiteY5" fmla="*/ 2158158 h 3081977"/>
              <a:gd name="connsiteX6" fmla="*/ 1816274 w 5639844"/>
              <a:gd name="connsiteY6" fmla="*/ 1423296 h 3081977"/>
              <a:gd name="connsiteX0" fmla="*/ 1816274 w 5639844"/>
              <a:gd name="connsiteY0" fmla="*/ 1422941 h 3081622"/>
              <a:gd name="connsiteX1" fmla="*/ 3635679 w 5639844"/>
              <a:gd name="connsiteY1" fmla="*/ 7501 h 3081622"/>
              <a:gd name="connsiteX2" fmla="*/ 4960307 w 5639844"/>
              <a:gd name="connsiteY2" fmla="*/ 955305 h 3081622"/>
              <a:gd name="connsiteX3" fmla="*/ 5639844 w 5639844"/>
              <a:gd name="connsiteY3" fmla="*/ 3069071 h 3081622"/>
              <a:gd name="connsiteX4" fmla="*/ 0 w 5639844"/>
              <a:gd name="connsiteY4" fmla="*/ 3081597 h 3081622"/>
              <a:gd name="connsiteX5" fmla="*/ 1265129 w 5639844"/>
              <a:gd name="connsiteY5" fmla="*/ 2157803 h 3081622"/>
              <a:gd name="connsiteX6" fmla="*/ 1816274 w 5639844"/>
              <a:gd name="connsiteY6" fmla="*/ 1422941 h 308162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62"/>
              <a:gd name="connsiteX1" fmla="*/ 3635679 w 5639844"/>
              <a:gd name="connsiteY1" fmla="*/ 9138 h 3083262"/>
              <a:gd name="connsiteX2" fmla="*/ 4960307 w 5639844"/>
              <a:gd name="connsiteY2" fmla="*/ 919364 h 3083262"/>
              <a:gd name="connsiteX3" fmla="*/ 5639844 w 5639844"/>
              <a:gd name="connsiteY3" fmla="*/ 3070708 h 3083262"/>
              <a:gd name="connsiteX4" fmla="*/ 0 w 5639844"/>
              <a:gd name="connsiteY4" fmla="*/ 3083234 h 3083262"/>
              <a:gd name="connsiteX5" fmla="*/ 1265129 w 5639844"/>
              <a:gd name="connsiteY5" fmla="*/ 2159440 h 3083262"/>
              <a:gd name="connsiteX6" fmla="*/ 1816274 w 5639844"/>
              <a:gd name="connsiteY6" fmla="*/ 1424578 h 3083262"/>
              <a:gd name="connsiteX0" fmla="*/ 1816274 w 5639844"/>
              <a:gd name="connsiteY0" fmla="*/ 1424578 h 3083259"/>
              <a:gd name="connsiteX1" fmla="*/ 3635679 w 5639844"/>
              <a:gd name="connsiteY1" fmla="*/ 9138 h 3083259"/>
              <a:gd name="connsiteX2" fmla="*/ 4960307 w 5639844"/>
              <a:gd name="connsiteY2" fmla="*/ 919364 h 3083259"/>
              <a:gd name="connsiteX3" fmla="*/ 5639844 w 5639844"/>
              <a:gd name="connsiteY3" fmla="*/ 3070708 h 3083259"/>
              <a:gd name="connsiteX4" fmla="*/ 0 w 5639844"/>
              <a:gd name="connsiteY4" fmla="*/ 3083234 h 3083259"/>
              <a:gd name="connsiteX5" fmla="*/ 1265129 w 5639844"/>
              <a:gd name="connsiteY5" fmla="*/ 2159440 h 3083259"/>
              <a:gd name="connsiteX6" fmla="*/ 1816274 w 5639844"/>
              <a:gd name="connsiteY6" fmla="*/ 1424578 h 3083259"/>
              <a:gd name="connsiteX0" fmla="*/ 1816274 w 5639844"/>
              <a:gd name="connsiteY0" fmla="*/ 1424578 h 3083253"/>
              <a:gd name="connsiteX1" fmla="*/ 3635679 w 5639844"/>
              <a:gd name="connsiteY1" fmla="*/ 9138 h 3083253"/>
              <a:gd name="connsiteX2" fmla="*/ 4960307 w 5639844"/>
              <a:gd name="connsiteY2" fmla="*/ 919364 h 3083253"/>
              <a:gd name="connsiteX3" fmla="*/ 5639844 w 5639844"/>
              <a:gd name="connsiteY3" fmla="*/ 3070708 h 3083253"/>
              <a:gd name="connsiteX4" fmla="*/ 0 w 5639844"/>
              <a:gd name="connsiteY4" fmla="*/ 3083234 h 3083253"/>
              <a:gd name="connsiteX5" fmla="*/ 1415441 w 5639844"/>
              <a:gd name="connsiteY5" fmla="*/ 1971550 h 3083253"/>
              <a:gd name="connsiteX6" fmla="*/ 1816274 w 5639844"/>
              <a:gd name="connsiteY6" fmla="*/ 1424578 h 3083253"/>
              <a:gd name="connsiteX0" fmla="*/ 2342367 w 5639844"/>
              <a:gd name="connsiteY0" fmla="*/ 814563 h 3074491"/>
              <a:gd name="connsiteX1" fmla="*/ 3635679 w 5639844"/>
              <a:gd name="connsiteY1" fmla="*/ 373 h 3074491"/>
              <a:gd name="connsiteX2" fmla="*/ 4960307 w 5639844"/>
              <a:gd name="connsiteY2" fmla="*/ 910599 h 3074491"/>
              <a:gd name="connsiteX3" fmla="*/ 5639844 w 5639844"/>
              <a:gd name="connsiteY3" fmla="*/ 3061943 h 3074491"/>
              <a:gd name="connsiteX4" fmla="*/ 0 w 5639844"/>
              <a:gd name="connsiteY4" fmla="*/ 3074469 h 3074491"/>
              <a:gd name="connsiteX5" fmla="*/ 1415441 w 5639844"/>
              <a:gd name="connsiteY5" fmla="*/ 1962785 h 3074491"/>
              <a:gd name="connsiteX6" fmla="*/ 2342367 w 5639844"/>
              <a:gd name="connsiteY6" fmla="*/ 814563 h 3074491"/>
              <a:gd name="connsiteX0" fmla="*/ 2342367 w 5639844"/>
              <a:gd name="connsiteY0" fmla="*/ 814563 h 3074493"/>
              <a:gd name="connsiteX1" fmla="*/ 3635679 w 5639844"/>
              <a:gd name="connsiteY1" fmla="*/ 373 h 3074493"/>
              <a:gd name="connsiteX2" fmla="*/ 4960307 w 5639844"/>
              <a:gd name="connsiteY2" fmla="*/ 910599 h 3074493"/>
              <a:gd name="connsiteX3" fmla="*/ 5639844 w 5639844"/>
              <a:gd name="connsiteY3" fmla="*/ 3061943 h 3074493"/>
              <a:gd name="connsiteX4" fmla="*/ 0 w 5639844"/>
              <a:gd name="connsiteY4" fmla="*/ 3074469 h 3074493"/>
              <a:gd name="connsiteX5" fmla="*/ 1415441 w 5639844"/>
              <a:gd name="connsiteY5" fmla="*/ 1962785 h 3074493"/>
              <a:gd name="connsiteX6" fmla="*/ 2342367 w 5639844"/>
              <a:gd name="connsiteY6" fmla="*/ 814563 h 3074493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87326"/>
              <a:gd name="connsiteX1" fmla="*/ 3635679 w 5639844"/>
              <a:gd name="connsiteY1" fmla="*/ 373 h 3087326"/>
              <a:gd name="connsiteX2" fmla="*/ 4960307 w 5639844"/>
              <a:gd name="connsiteY2" fmla="*/ 910599 h 3087326"/>
              <a:gd name="connsiteX3" fmla="*/ 5639844 w 5639844"/>
              <a:gd name="connsiteY3" fmla="*/ 3061943 h 3087326"/>
              <a:gd name="connsiteX4" fmla="*/ 0 w 5639844"/>
              <a:gd name="connsiteY4" fmla="*/ 3074469 h 3087326"/>
              <a:gd name="connsiteX5" fmla="*/ 1415441 w 5639844"/>
              <a:gd name="connsiteY5" fmla="*/ 1962785 h 3087326"/>
              <a:gd name="connsiteX6" fmla="*/ 2342367 w 5639844"/>
              <a:gd name="connsiteY6" fmla="*/ 814563 h 3087326"/>
              <a:gd name="connsiteX0" fmla="*/ 2342367 w 5639844"/>
              <a:gd name="connsiteY0" fmla="*/ 814563 h 3074488"/>
              <a:gd name="connsiteX1" fmla="*/ 3635679 w 5639844"/>
              <a:gd name="connsiteY1" fmla="*/ 373 h 3074488"/>
              <a:gd name="connsiteX2" fmla="*/ 4960307 w 5639844"/>
              <a:gd name="connsiteY2" fmla="*/ 910599 h 3074488"/>
              <a:gd name="connsiteX3" fmla="*/ 5639844 w 5639844"/>
              <a:gd name="connsiteY3" fmla="*/ 3061943 h 3074488"/>
              <a:gd name="connsiteX4" fmla="*/ 0 w 5639844"/>
              <a:gd name="connsiteY4" fmla="*/ 3074469 h 3074488"/>
              <a:gd name="connsiteX5" fmla="*/ 1415441 w 5639844"/>
              <a:gd name="connsiteY5" fmla="*/ 1962785 h 3074488"/>
              <a:gd name="connsiteX6" fmla="*/ 2342367 w 5639844"/>
              <a:gd name="connsiteY6" fmla="*/ 814563 h 3074488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14563 h 3074469"/>
              <a:gd name="connsiteX1" fmla="*/ 3635679 w 5639844"/>
              <a:gd name="connsiteY1" fmla="*/ 373 h 3074469"/>
              <a:gd name="connsiteX2" fmla="*/ 4960307 w 5639844"/>
              <a:gd name="connsiteY2" fmla="*/ 910599 h 3074469"/>
              <a:gd name="connsiteX3" fmla="*/ 5639844 w 5639844"/>
              <a:gd name="connsiteY3" fmla="*/ 3061943 h 3074469"/>
              <a:gd name="connsiteX4" fmla="*/ 0 w 5639844"/>
              <a:gd name="connsiteY4" fmla="*/ 3074469 h 3074469"/>
              <a:gd name="connsiteX5" fmla="*/ 1415441 w 5639844"/>
              <a:gd name="connsiteY5" fmla="*/ 1962785 h 3074469"/>
              <a:gd name="connsiteX6" fmla="*/ 2342367 w 5639844"/>
              <a:gd name="connsiteY6" fmla="*/ 814563 h 3074469"/>
              <a:gd name="connsiteX0" fmla="*/ 2342367 w 5639844"/>
              <a:gd name="connsiteY0" fmla="*/ 839600 h 3099506"/>
              <a:gd name="connsiteX1" fmla="*/ 3710835 w 5639844"/>
              <a:gd name="connsiteY1" fmla="*/ 358 h 3099506"/>
              <a:gd name="connsiteX2" fmla="*/ 4960307 w 5639844"/>
              <a:gd name="connsiteY2" fmla="*/ 935636 h 3099506"/>
              <a:gd name="connsiteX3" fmla="*/ 5639844 w 5639844"/>
              <a:gd name="connsiteY3" fmla="*/ 3086980 h 3099506"/>
              <a:gd name="connsiteX4" fmla="*/ 0 w 5639844"/>
              <a:gd name="connsiteY4" fmla="*/ 3099506 h 3099506"/>
              <a:gd name="connsiteX5" fmla="*/ 1415441 w 5639844"/>
              <a:gd name="connsiteY5" fmla="*/ 1987822 h 3099506"/>
              <a:gd name="connsiteX6" fmla="*/ 2342367 w 5639844"/>
              <a:gd name="connsiteY6" fmla="*/ 839600 h 3099506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39844"/>
              <a:gd name="connsiteY0" fmla="*/ 839621 h 3099527"/>
              <a:gd name="connsiteX1" fmla="*/ 3710835 w 5639844"/>
              <a:gd name="connsiteY1" fmla="*/ 379 h 3099527"/>
              <a:gd name="connsiteX2" fmla="*/ 4960307 w 5639844"/>
              <a:gd name="connsiteY2" fmla="*/ 935657 h 3099527"/>
              <a:gd name="connsiteX3" fmla="*/ 5639844 w 5639844"/>
              <a:gd name="connsiteY3" fmla="*/ 3087001 h 3099527"/>
              <a:gd name="connsiteX4" fmla="*/ 0 w 5639844"/>
              <a:gd name="connsiteY4" fmla="*/ 3099527 h 3099527"/>
              <a:gd name="connsiteX5" fmla="*/ 1415441 w 5639844"/>
              <a:gd name="connsiteY5" fmla="*/ 1987843 h 3099527"/>
              <a:gd name="connsiteX6" fmla="*/ 2342367 w 5639844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27"/>
              <a:gd name="connsiteX1" fmla="*/ 3710835 w 5614792"/>
              <a:gd name="connsiteY1" fmla="*/ 379 h 3099527"/>
              <a:gd name="connsiteX2" fmla="*/ 4960307 w 5614792"/>
              <a:gd name="connsiteY2" fmla="*/ 935657 h 3099527"/>
              <a:gd name="connsiteX3" fmla="*/ 5614792 w 5614792"/>
              <a:gd name="connsiteY3" fmla="*/ 3074475 h 3099527"/>
              <a:gd name="connsiteX4" fmla="*/ 0 w 5614792"/>
              <a:gd name="connsiteY4" fmla="*/ 3099527 h 3099527"/>
              <a:gd name="connsiteX5" fmla="*/ 1415441 w 5614792"/>
              <a:gd name="connsiteY5" fmla="*/ 1987843 h 3099527"/>
              <a:gd name="connsiteX6" fmla="*/ 2342367 w 5614792"/>
              <a:gd name="connsiteY6" fmla="*/ 839621 h 3099527"/>
              <a:gd name="connsiteX0" fmla="*/ 2342367 w 5614792"/>
              <a:gd name="connsiteY0" fmla="*/ 839621 h 3099548"/>
              <a:gd name="connsiteX1" fmla="*/ 3710835 w 5614792"/>
              <a:gd name="connsiteY1" fmla="*/ 379 h 3099548"/>
              <a:gd name="connsiteX2" fmla="*/ 4960307 w 5614792"/>
              <a:gd name="connsiteY2" fmla="*/ 935657 h 3099548"/>
              <a:gd name="connsiteX3" fmla="*/ 5614792 w 5614792"/>
              <a:gd name="connsiteY3" fmla="*/ 3074475 h 3099548"/>
              <a:gd name="connsiteX4" fmla="*/ 0 w 5614792"/>
              <a:gd name="connsiteY4" fmla="*/ 3099527 h 3099548"/>
              <a:gd name="connsiteX5" fmla="*/ 1415441 w 5614792"/>
              <a:gd name="connsiteY5" fmla="*/ 1987843 h 3099548"/>
              <a:gd name="connsiteX6" fmla="*/ 2342367 w 5614792"/>
              <a:gd name="connsiteY6" fmla="*/ 839621 h 3099548"/>
              <a:gd name="connsiteX0" fmla="*/ 2342367 w 5614792"/>
              <a:gd name="connsiteY0" fmla="*/ 839621 h 3099810"/>
              <a:gd name="connsiteX1" fmla="*/ 3710835 w 5614792"/>
              <a:gd name="connsiteY1" fmla="*/ 379 h 3099810"/>
              <a:gd name="connsiteX2" fmla="*/ 4960307 w 5614792"/>
              <a:gd name="connsiteY2" fmla="*/ 935657 h 3099810"/>
              <a:gd name="connsiteX3" fmla="*/ 5614792 w 5614792"/>
              <a:gd name="connsiteY3" fmla="*/ 3074475 h 3099810"/>
              <a:gd name="connsiteX4" fmla="*/ 0 w 5614792"/>
              <a:gd name="connsiteY4" fmla="*/ 3099527 h 3099810"/>
              <a:gd name="connsiteX5" fmla="*/ 1415441 w 5614792"/>
              <a:gd name="connsiteY5" fmla="*/ 1987843 h 3099810"/>
              <a:gd name="connsiteX6" fmla="*/ 2342367 w 5614792"/>
              <a:gd name="connsiteY6" fmla="*/ 839621 h 3099810"/>
              <a:gd name="connsiteX0" fmla="*/ 2342367 w 5614792"/>
              <a:gd name="connsiteY0" fmla="*/ 839569 h 3099758"/>
              <a:gd name="connsiteX1" fmla="*/ 3710835 w 5614792"/>
              <a:gd name="connsiteY1" fmla="*/ 327 h 3099758"/>
              <a:gd name="connsiteX2" fmla="*/ 4960307 w 5614792"/>
              <a:gd name="connsiteY2" fmla="*/ 935605 h 3099758"/>
              <a:gd name="connsiteX3" fmla="*/ 5614792 w 5614792"/>
              <a:gd name="connsiteY3" fmla="*/ 3074423 h 3099758"/>
              <a:gd name="connsiteX4" fmla="*/ 0 w 5614792"/>
              <a:gd name="connsiteY4" fmla="*/ 3099475 h 3099758"/>
              <a:gd name="connsiteX5" fmla="*/ 1415441 w 5614792"/>
              <a:gd name="connsiteY5" fmla="*/ 1987791 h 3099758"/>
              <a:gd name="connsiteX6" fmla="*/ 2342367 w 5614792"/>
              <a:gd name="connsiteY6" fmla="*/ 839569 h 3099758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700"/>
              <a:gd name="connsiteX1" fmla="*/ 3710835 w 5614792"/>
              <a:gd name="connsiteY1" fmla="*/ 230 h 3099700"/>
              <a:gd name="connsiteX2" fmla="*/ 4960307 w 5614792"/>
              <a:gd name="connsiteY2" fmla="*/ 935508 h 3099700"/>
              <a:gd name="connsiteX3" fmla="*/ 5614792 w 5614792"/>
              <a:gd name="connsiteY3" fmla="*/ 3074326 h 3099700"/>
              <a:gd name="connsiteX4" fmla="*/ 0 w 5614792"/>
              <a:gd name="connsiteY4" fmla="*/ 3099378 h 3099700"/>
              <a:gd name="connsiteX5" fmla="*/ 1415441 w 5614792"/>
              <a:gd name="connsiteY5" fmla="*/ 1987694 h 3099700"/>
              <a:gd name="connsiteX6" fmla="*/ 2354893 w 5614792"/>
              <a:gd name="connsiteY6" fmla="*/ 851998 h 3099700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54893 w 5614792"/>
              <a:gd name="connsiteY0" fmla="*/ 851998 h 3099395"/>
              <a:gd name="connsiteX1" fmla="*/ 3710835 w 5614792"/>
              <a:gd name="connsiteY1" fmla="*/ 230 h 3099395"/>
              <a:gd name="connsiteX2" fmla="*/ 4960307 w 5614792"/>
              <a:gd name="connsiteY2" fmla="*/ 935508 h 3099395"/>
              <a:gd name="connsiteX3" fmla="*/ 5614792 w 5614792"/>
              <a:gd name="connsiteY3" fmla="*/ 3074326 h 3099395"/>
              <a:gd name="connsiteX4" fmla="*/ 0 w 5614792"/>
              <a:gd name="connsiteY4" fmla="*/ 3099378 h 3099395"/>
              <a:gd name="connsiteX5" fmla="*/ 1415441 w 5614792"/>
              <a:gd name="connsiteY5" fmla="*/ 1987694 h 3099395"/>
              <a:gd name="connsiteX6" fmla="*/ 2354893 w 5614792"/>
              <a:gd name="connsiteY6" fmla="*/ 851998 h 3099395"/>
              <a:gd name="connsiteX0" fmla="*/ 2354893 w 5614792"/>
              <a:gd name="connsiteY0" fmla="*/ 851998 h 3099605"/>
              <a:gd name="connsiteX1" fmla="*/ 3710835 w 5614792"/>
              <a:gd name="connsiteY1" fmla="*/ 230 h 3099605"/>
              <a:gd name="connsiteX2" fmla="*/ 4960307 w 5614792"/>
              <a:gd name="connsiteY2" fmla="*/ 935508 h 3099605"/>
              <a:gd name="connsiteX3" fmla="*/ 5614792 w 5614792"/>
              <a:gd name="connsiteY3" fmla="*/ 3074326 h 3099605"/>
              <a:gd name="connsiteX4" fmla="*/ 0 w 5614792"/>
              <a:gd name="connsiteY4" fmla="*/ 3099378 h 3099605"/>
              <a:gd name="connsiteX5" fmla="*/ 1415441 w 5614792"/>
              <a:gd name="connsiteY5" fmla="*/ 1987694 h 3099605"/>
              <a:gd name="connsiteX6" fmla="*/ 2354893 w 5614792"/>
              <a:gd name="connsiteY6" fmla="*/ 851998 h 3099605"/>
              <a:gd name="connsiteX0" fmla="*/ 2317315 w 5577214"/>
              <a:gd name="connsiteY0" fmla="*/ 851998 h 3112191"/>
              <a:gd name="connsiteX1" fmla="*/ 3673257 w 5577214"/>
              <a:gd name="connsiteY1" fmla="*/ 230 h 3112191"/>
              <a:gd name="connsiteX2" fmla="*/ 4922729 w 5577214"/>
              <a:gd name="connsiteY2" fmla="*/ 935508 h 3112191"/>
              <a:gd name="connsiteX3" fmla="*/ 5577214 w 5577214"/>
              <a:gd name="connsiteY3" fmla="*/ 3074326 h 3112191"/>
              <a:gd name="connsiteX4" fmla="*/ 0 w 5577214"/>
              <a:gd name="connsiteY4" fmla="*/ 3111905 h 3112191"/>
              <a:gd name="connsiteX5" fmla="*/ 1377863 w 5577214"/>
              <a:gd name="connsiteY5" fmla="*/ 1987694 h 3112191"/>
              <a:gd name="connsiteX6" fmla="*/ 2317315 w 5577214"/>
              <a:gd name="connsiteY6" fmla="*/ 851998 h 3112191"/>
              <a:gd name="connsiteX0" fmla="*/ 2354893 w 5614792"/>
              <a:gd name="connsiteY0" fmla="*/ 851998 h 3099667"/>
              <a:gd name="connsiteX1" fmla="*/ 3710835 w 5614792"/>
              <a:gd name="connsiteY1" fmla="*/ 230 h 3099667"/>
              <a:gd name="connsiteX2" fmla="*/ 4960307 w 5614792"/>
              <a:gd name="connsiteY2" fmla="*/ 935508 h 3099667"/>
              <a:gd name="connsiteX3" fmla="*/ 5614792 w 5614792"/>
              <a:gd name="connsiteY3" fmla="*/ 3074326 h 3099667"/>
              <a:gd name="connsiteX4" fmla="*/ 0 w 5614792"/>
              <a:gd name="connsiteY4" fmla="*/ 3099378 h 3099667"/>
              <a:gd name="connsiteX5" fmla="*/ 1415441 w 5614792"/>
              <a:gd name="connsiteY5" fmla="*/ 1987694 h 3099667"/>
              <a:gd name="connsiteX6" fmla="*/ 2354893 w 5614792"/>
              <a:gd name="connsiteY6" fmla="*/ 851998 h 3099667"/>
              <a:gd name="connsiteX0" fmla="*/ 2354893 w 5614792"/>
              <a:gd name="connsiteY0" fmla="*/ 851998 h 3099685"/>
              <a:gd name="connsiteX1" fmla="*/ 3710835 w 5614792"/>
              <a:gd name="connsiteY1" fmla="*/ 230 h 3099685"/>
              <a:gd name="connsiteX2" fmla="*/ 4960307 w 5614792"/>
              <a:gd name="connsiteY2" fmla="*/ 935508 h 3099685"/>
              <a:gd name="connsiteX3" fmla="*/ 5614792 w 5614792"/>
              <a:gd name="connsiteY3" fmla="*/ 3074326 h 3099685"/>
              <a:gd name="connsiteX4" fmla="*/ 0 w 5614792"/>
              <a:gd name="connsiteY4" fmla="*/ 3099378 h 3099685"/>
              <a:gd name="connsiteX5" fmla="*/ 1415441 w 5614792"/>
              <a:gd name="connsiteY5" fmla="*/ 1987694 h 3099685"/>
              <a:gd name="connsiteX6" fmla="*/ 2354893 w 5614792"/>
              <a:gd name="connsiteY6" fmla="*/ 851998 h 3099685"/>
              <a:gd name="connsiteX0" fmla="*/ 2354893 w 5614792"/>
              <a:gd name="connsiteY0" fmla="*/ 851998 h 3099756"/>
              <a:gd name="connsiteX1" fmla="*/ 3710835 w 5614792"/>
              <a:gd name="connsiteY1" fmla="*/ 230 h 3099756"/>
              <a:gd name="connsiteX2" fmla="*/ 4960307 w 5614792"/>
              <a:gd name="connsiteY2" fmla="*/ 935508 h 3099756"/>
              <a:gd name="connsiteX3" fmla="*/ 5614792 w 5614792"/>
              <a:gd name="connsiteY3" fmla="*/ 3074326 h 3099756"/>
              <a:gd name="connsiteX4" fmla="*/ 0 w 5614792"/>
              <a:gd name="connsiteY4" fmla="*/ 3099378 h 3099756"/>
              <a:gd name="connsiteX5" fmla="*/ 1415441 w 5614792"/>
              <a:gd name="connsiteY5" fmla="*/ 1987694 h 3099756"/>
              <a:gd name="connsiteX6" fmla="*/ 2354893 w 5614792"/>
              <a:gd name="connsiteY6" fmla="*/ 851998 h 3099756"/>
              <a:gd name="connsiteX0" fmla="*/ 2354893 w 5614792"/>
              <a:gd name="connsiteY0" fmla="*/ 851998 h 3099674"/>
              <a:gd name="connsiteX1" fmla="*/ 3710835 w 5614792"/>
              <a:gd name="connsiteY1" fmla="*/ 230 h 3099674"/>
              <a:gd name="connsiteX2" fmla="*/ 4960307 w 5614792"/>
              <a:gd name="connsiteY2" fmla="*/ 935508 h 3099674"/>
              <a:gd name="connsiteX3" fmla="*/ 5614792 w 5614792"/>
              <a:gd name="connsiteY3" fmla="*/ 3074326 h 3099674"/>
              <a:gd name="connsiteX4" fmla="*/ 0 w 5614792"/>
              <a:gd name="connsiteY4" fmla="*/ 3099378 h 3099674"/>
              <a:gd name="connsiteX5" fmla="*/ 1415441 w 5614792"/>
              <a:gd name="connsiteY5" fmla="*/ 1987694 h 3099674"/>
              <a:gd name="connsiteX6" fmla="*/ 2354893 w 5614792"/>
              <a:gd name="connsiteY6" fmla="*/ 851998 h 3099674"/>
              <a:gd name="connsiteX0" fmla="*/ 2354893 w 5614792"/>
              <a:gd name="connsiteY0" fmla="*/ 852667 h 3100343"/>
              <a:gd name="connsiteX1" fmla="*/ 3710835 w 5614792"/>
              <a:gd name="connsiteY1" fmla="*/ 899 h 3100343"/>
              <a:gd name="connsiteX2" fmla="*/ 4960307 w 5614792"/>
              <a:gd name="connsiteY2" fmla="*/ 936177 h 3100343"/>
              <a:gd name="connsiteX3" fmla="*/ 5614792 w 5614792"/>
              <a:gd name="connsiteY3" fmla="*/ 3074995 h 3100343"/>
              <a:gd name="connsiteX4" fmla="*/ 0 w 5614792"/>
              <a:gd name="connsiteY4" fmla="*/ 3100047 h 3100343"/>
              <a:gd name="connsiteX5" fmla="*/ 1415441 w 5614792"/>
              <a:gd name="connsiteY5" fmla="*/ 1988363 h 3100343"/>
              <a:gd name="connsiteX6" fmla="*/ 2354893 w 5614792"/>
              <a:gd name="connsiteY6" fmla="*/ 852667 h 3100343"/>
              <a:gd name="connsiteX0" fmla="*/ 2354893 w 5614792"/>
              <a:gd name="connsiteY0" fmla="*/ 851775 h 3099451"/>
              <a:gd name="connsiteX1" fmla="*/ 3710835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51775 h 3099451"/>
              <a:gd name="connsiteX1" fmla="*/ 3723361 w 5614792"/>
              <a:gd name="connsiteY1" fmla="*/ 7 h 3099451"/>
              <a:gd name="connsiteX2" fmla="*/ 4960307 w 5614792"/>
              <a:gd name="connsiteY2" fmla="*/ 935285 h 3099451"/>
              <a:gd name="connsiteX3" fmla="*/ 5614792 w 5614792"/>
              <a:gd name="connsiteY3" fmla="*/ 3074103 h 3099451"/>
              <a:gd name="connsiteX4" fmla="*/ 0 w 5614792"/>
              <a:gd name="connsiteY4" fmla="*/ 3099155 h 3099451"/>
              <a:gd name="connsiteX5" fmla="*/ 1415441 w 5614792"/>
              <a:gd name="connsiteY5" fmla="*/ 1987471 h 3099451"/>
              <a:gd name="connsiteX6" fmla="*/ 2354893 w 5614792"/>
              <a:gd name="connsiteY6" fmla="*/ 851775 h 3099451"/>
              <a:gd name="connsiteX0" fmla="*/ 2354893 w 5614792"/>
              <a:gd name="connsiteY0" fmla="*/ 826724 h 3074400"/>
              <a:gd name="connsiteX1" fmla="*/ 3698309 w 5614792"/>
              <a:gd name="connsiteY1" fmla="*/ 8 h 3074400"/>
              <a:gd name="connsiteX2" fmla="*/ 4960307 w 5614792"/>
              <a:gd name="connsiteY2" fmla="*/ 910234 h 3074400"/>
              <a:gd name="connsiteX3" fmla="*/ 5614792 w 5614792"/>
              <a:gd name="connsiteY3" fmla="*/ 3049052 h 3074400"/>
              <a:gd name="connsiteX4" fmla="*/ 0 w 5614792"/>
              <a:gd name="connsiteY4" fmla="*/ 3074104 h 3074400"/>
              <a:gd name="connsiteX5" fmla="*/ 1415441 w 5614792"/>
              <a:gd name="connsiteY5" fmla="*/ 1962420 h 3074400"/>
              <a:gd name="connsiteX6" fmla="*/ 2354893 w 5614792"/>
              <a:gd name="connsiteY6" fmla="*/ 826724 h 3074400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6993 h 3074669"/>
              <a:gd name="connsiteX1" fmla="*/ 3698309 w 5614792"/>
              <a:gd name="connsiteY1" fmla="*/ 277 h 3074669"/>
              <a:gd name="connsiteX2" fmla="*/ 4960307 w 5614792"/>
              <a:gd name="connsiteY2" fmla="*/ 910503 h 3074669"/>
              <a:gd name="connsiteX3" fmla="*/ 5614792 w 5614792"/>
              <a:gd name="connsiteY3" fmla="*/ 3049321 h 3074669"/>
              <a:gd name="connsiteX4" fmla="*/ 0 w 5614792"/>
              <a:gd name="connsiteY4" fmla="*/ 3074373 h 3074669"/>
              <a:gd name="connsiteX5" fmla="*/ 1415441 w 5614792"/>
              <a:gd name="connsiteY5" fmla="*/ 1962689 h 3074669"/>
              <a:gd name="connsiteX6" fmla="*/ 2354893 w 5614792"/>
              <a:gd name="connsiteY6" fmla="*/ 826993 h 3074669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14792"/>
              <a:gd name="connsiteY0" fmla="*/ 827177 h 3074853"/>
              <a:gd name="connsiteX1" fmla="*/ 3698309 w 5614792"/>
              <a:gd name="connsiteY1" fmla="*/ 461 h 3074853"/>
              <a:gd name="connsiteX2" fmla="*/ 4972833 w 5614792"/>
              <a:gd name="connsiteY2" fmla="*/ 935739 h 3074853"/>
              <a:gd name="connsiteX3" fmla="*/ 5614792 w 5614792"/>
              <a:gd name="connsiteY3" fmla="*/ 3049505 h 3074853"/>
              <a:gd name="connsiteX4" fmla="*/ 0 w 5614792"/>
              <a:gd name="connsiteY4" fmla="*/ 3074557 h 3074853"/>
              <a:gd name="connsiteX5" fmla="*/ 1415441 w 5614792"/>
              <a:gd name="connsiteY5" fmla="*/ 1962873 h 3074853"/>
              <a:gd name="connsiteX6" fmla="*/ 2354893 w 5614792"/>
              <a:gd name="connsiteY6" fmla="*/ 827177 h 307485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52370"/>
              <a:gd name="connsiteY0" fmla="*/ 827177 h 3087083"/>
              <a:gd name="connsiteX1" fmla="*/ 3698309 w 5652370"/>
              <a:gd name="connsiteY1" fmla="*/ 461 h 3087083"/>
              <a:gd name="connsiteX2" fmla="*/ 4972833 w 5652370"/>
              <a:gd name="connsiteY2" fmla="*/ 935739 h 3087083"/>
              <a:gd name="connsiteX3" fmla="*/ 5652370 w 5652370"/>
              <a:gd name="connsiteY3" fmla="*/ 3087083 h 3087083"/>
              <a:gd name="connsiteX4" fmla="*/ 0 w 5652370"/>
              <a:gd name="connsiteY4" fmla="*/ 3074557 h 3087083"/>
              <a:gd name="connsiteX5" fmla="*/ 1415441 w 5652370"/>
              <a:gd name="connsiteY5" fmla="*/ 1962873 h 3087083"/>
              <a:gd name="connsiteX6" fmla="*/ 2354893 w 5652370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  <a:gd name="connsiteX0" fmla="*/ 2354893 w 5677422"/>
              <a:gd name="connsiteY0" fmla="*/ 827177 h 3087083"/>
              <a:gd name="connsiteX1" fmla="*/ 3698309 w 5677422"/>
              <a:gd name="connsiteY1" fmla="*/ 461 h 3087083"/>
              <a:gd name="connsiteX2" fmla="*/ 4972833 w 5677422"/>
              <a:gd name="connsiteY2" fmla="*/ 935739 h 3087083"/>
              <a:gd name="connsiteX3" fmla="*/ 5677422 w 5677422"/>
              <a:gd name="connsiteY3" fmla="*/ 3087083 h 3087083"/>
              <a:gd name="connsiteX4" fmla="*/ 0 w 5677422"/>
              <a:gd name="connsiteY4" fmla="*/ 3074557 h 3087083"/>
              <a:gd name="connsiteX5" fmla="*/ 1415441 w 5677422"/>
              <a:gd name="connsiteY5" fmla="*/ 1962873 h 3087083"/>
              <a:gd name="connsiteX6" fmla="*/ 2354893 w 5677422"/>
              <a:gd name="connsiteY6" fmla="*/ 827177 h 308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7422" h="3087083">
                <a:moveTo>
                  <a:pt x="2354893" y="827177"/>
                </a:moveTo>
                <a:cubicBezTo>
                  <a:pt x="2735371" y="500108"/>
                  <a:pt x="3261986" y="-17633"/>
                  <a:pt x="3698309" y="461"/>
                </a:cubicBezTo>
                <a:cubicBezTo>
                  <a:pt x="4197262" y="31081"/>
                  <a:pt x="4634630" y="408776"/>
                  <a:pt x="4972833" y="935739"/>
                </a:cubicBezTo>
                <a:cubicBezTo>
                  <a:pt x="5436296" y="1550384"/>
                  <a:pt x="5504145" y="2237923"/>
                  <a:pt x="5677422" y="3087083"/>
                </a:cubicBezTo>
                <a:lnTo>
                  <a:pt x="0" y="3074557"/>
                </a:lnTo>
                <a:cubicBezTo>
                  <a:pt x="830373" y="3091778"/>
                  <a:pt x="1058448" y="2355877"/>
                  <a:pt x="1415441" y="1962873"/>
                </a:cubicBezTo>
                <a:cubicBezTo>
                  <a:pt x="1745293" y="1563258"/>
                  <a:pt x="1974415" y="1154246"/>
                  <a:pt x="2354893" y="827177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" name="Picture 10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072" y="3016250"/>
            <a:ext cx="1215788" cy="296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9" name="Group 55"/>
          <p:cNvGrpSpPr>
            <a:grpSpLocks/>
          </p:cNvGrpSpPr>
          <p:nvPr/>
        </p:nvGrpSpPr>
        <p:grpSpPr bwMode="auto">
          <a:xfrm>
            <a:off x="7821613" y="5270500"/>
            <a:ext cx="788987" cy="784225"/>
            <a:chOff x="4927" y="3320"/>
            <a:chExt cx="497" cy="494"/>
          </a:xfrm>
        </p:grpSpPr>
        <p:pic>
          <p:nvPicPr>
            <p:cNvPr id="100" name="Picture 5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" y="3639"/>
              <a:ext cx="49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H="1" flipV="1">
              <a:off x="4975" y="3320"/>
              <a:ext cx="192" cy="3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97A0-0D07-4A97-A7CB-E5D7DE25A7CC}" type="slidenum">
              <a:rPr lang="en-US"/>
              <a:pPr/>
              <a:t>9</a:t>
            </a:fld>
            <a:endParaRPr lang="en-US"/>
          </a:p>
        </p:txBody>
      </p:sp>
      <p:pic>
        <p:nvPicPr>
          <p:cNvPr id="1848475" name="Picture 1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685800"/>
            <a:ext cx="391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76" name="Picture 15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73199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72" name="Picture 1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3950"/>
            <a:ext cx="2541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34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76200"/>
            <a:ext cx="41624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21" name="Line 101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39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81" name="Line 61"/>
          <p:cNvSpPr>
            <a:spLocks noChangeShapeType="1"/>
          </p:cNvSpPr>
          <p:nvPr/>
        </p:nvSpPr>
        <p:spPr bwMode="auto">
          <a:xfrm>
            <a:off x="1752600" y="2732088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382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14613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385" name="Line 65"/>
          <p:cNvSpPr>
            <a:spLocks noChangeShapeType="1"/>
          </p:cNvSpPr>
          <p:nvPr/>
        </p:nvSpPr>
        <p:spPr bwMode="auto">
          <a:xfrm flipH="1">
            <a:off x="1828800" y="3200400"/>
            <a:ext cx="2133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91" name="Line 71"/>
          <p:cNvSpPr>
            <a:spLocks noChangeShapeType="1"/>
          </p:cNvSpPr>
          <p:nvPr/>
        </p:nvSpPr>
        <p:spPr bwMode="auto">
          <a:xfrm>
            <a:off x="3984625" y="3200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94" name="Line 74"/>
          <p:cNvSpPr>
            <a:spLocks noChangeShapeType="1"/>
          </p:cNvSpPr>
          <p:nvPr/>
        </p:nvSpPr>
        <p:spPr bwMode="auto">
          <a:xfrm rot="-5400000">
            <a:off x="7418388" y="5254625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95" name="Line 75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96" name="Line 76"/>
          <p:cNvSpPr>
            <a:spLocks noChangeShapeType="1"/>
          </p:cNvSpPr>
          <p:nvPr/>
        </p:nvSpPr>
        <p:spPr bwMode="auto">
          <a:xfrm>
            <a:off x="1371600" y="5257800"/>
            <a:ext cx="68580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90" name="Line 70"/>
          <p:cNvSpPr>
            <a:spLocks noChangeShapeType="1"/>
          </p:cNvSpPr>
          <p:nvPr/>
        </p:nvSpPr>
        <p:spPr bwMode="auto">
          <a:xfrm flipV="1">
            <a:off x="1828800" y="1600200"/>
            <a:ext cx="0" cy="411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8462" name="Group 142"/>
          <p:cNvGrpSpPr>
            <a:grpSpLocks/>
          </p:cNvGrpSpPr>
          <p:nvPr/>
        </p:nvGrpSpPr>
        <p:grpSpPr bwMode="auto">
          <a:xfrm>
            <a:off x="4003675" y="4114800"/>
            <a:ext cx="4429125" cy="261938"/>
            <a:chOff x="2522" y="2592"/>
            <a:chExt cx="2790" cy="165"/>
          </a:xfrm>
        </p:grpSpPr>
        <p:pic>
          <p:nvPicPr>
            <p:cNvPr id="1848461" name="Picture 1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2592"/>
              <a:ext cx="560" cy="1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441" name="Line 121" descr="25%"/>
            <p:cNvSpPr>
              <a:spLocks noChangeShapeType="1"/>
            </p:cNvSpPr>
            <p:nvPr/>
          </p:nvSpPr>
          <p:spPr bwMode="auto">
            <a:xfrm flipH="1" flipV="1">
              <a:off x="2522" y="2664"/>
              <a:ext cx="221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5283896"/>
            <a:ext cx="177800" cy="148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 bwMode="auto">
          <a:xfrm>
            <a:off x="5935018" y="5740400"/>
            <a:ext cx="525163" cy="482544"/>
            <a:chOff x="5935018" y="5741194"/>
            <a:chExt cx="525163" cy="482544"/>
          </a:xfrm>
        </p:grpSpPr>
        <p:pic>
          <p:nvPicPr>
            <p:cNvPr id="1848456" name="Picture 13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65837" y="5821363"/>
              <a:ext cx="261938" cy="10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5018" y="6019800"/>
              <a:ext cx="525163" cy="203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2109" y="4648200"/>
            <a:ext cx="1198532" cy="291962"/>
          </a:xfrm>
          <a:prstGeom prst="rect">
            <a:avLst/>
          </a:prstGeom>
          <a:solidFill>
            <a:srgbClr val="FFFFFF">
              <a:alpha val="0"/>
            </a:srgbClr>
          </a:solidFill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8466" name="Line 146"/>
          <p:cNvSpPr>
            <a:spLocks noChangeShapeType="1"/>
          </p:cNvSpPr>
          <p:nvPr/>
        </p:nvSpPr>
        <p:spPr bwMode="auto">
          <a:xfrm>
            <a:off x="4032504" y="5422392"/>
            <a:ext cx="2340864" cy="1225296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67" name="Line 147"/>
          <p:cNvSpPr>
            <a:spLocks noChangeShapeType="1"/>
          </p:cNvSpPr>
          <p:nvPr/>
        </p:nvSpPr>
        <p:spPr bwMode="auto">
          <a:xfrm flipV="1">
            <a:off x="6370638" y="6234113"/>
            <a:ext cx="0" cy="4111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70" name="Picture 1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22" y="5182992"/>
            <a:ext cx="1778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71" name="Picture 1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86" y="1392238"/>
            <a:ext cx="1635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73" name="Rectangle 1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477" name="Picture 15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362200"/>
            <a:ext cx="182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87" name="Picture 16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4191">
            <a:off x="8045450" y="4389438"/>
            <a:ext cx="103188" cy="2635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8465" name="Line 145"/>
          <p:cNvSpPr>
            <a:spLocks noChangeShapeType="1"/>
          </p:cNvSpPr>
          <p:nvPr/>
        </p:nvSpPr>
        <p:spPr bwMode="auto">
          <a:xfrm>
            <a:off x="1752600" y="3276600"/>
            <a:ext cx="6088063" cy="1524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8463" name="Group 143"/>
          <p:cNvGrpSpPr>
            <a:grpSpLocks/>
          </p:cNvGrpSpPr>
          <p:nvPr/>
        </p:nvGrpSpPr>
        <p:grpSpPr bwMode="auto">
          <a:xfrm>
            <a:off x="3978275" y="5257800"/>
            <a:ext cx="3233738" cy="457200"/>
            <a:chOff x="2506" y="3312"/>
            <a:chExt cx="2037" cy="288"/>
          </a:xfrm>
        </p:grpSpPr>
        <p:pic>
          <p:nvPicPr>
            <p:cNvPr id="1848451" name="Picture 1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462"/>
              <a:ext cx="127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48440" name="Line 120"/>
            <p:cNvSpPr>
              <a:spLocks noChangeShapeType="1"/>
            </p:cNvSpPr>
            <p:nvPr/>
          </p:nvSpPr>
          <p:spPr bwMode="auto">
            <a:xfrm flipH="1" flipV="1">
              <a:off x="2506" y="3312"/>
              <a:ext cx="755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5160" y="4105275"/>
            <a:ext cx="2043336" cy="237728"/>
            <a:chOff x="1925160" y="4105275"/>
            <a:chExt cx="2043336" cy="237728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5160" y="4105275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6" name="Line 121" descr="25%"/>
            <p:cNvSpPr>
              <a:spLocks noChangeShapeType="1"/>
            </p:cNvSpPr>
            <p:nvPr/>
          </p:nvSpPr>
          <p:spPr bwMode="auto">
            <a:xfrm flipV="1">
              <a:off x="2596896" y="4229100"/>
              <a:ext cx="1371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377" name="Arc 57"/>
          <p:cNvSpPr>
            <a:spLocks/>
          </p:cNvSpPr>
          <p:nvPr/>
        </p:nvSpPr>
        <p:spPr bwMode="auto">
          <a:xfrm>
            <a:off x="1654175" y="17526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26905" y="5418137"/>
            <a:ext cx="2159295" cy="906463"/>
            <a:chOff x="1726905" y="5418137"/>
            <a:chExt cx="2159295" cy="90646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6905" y="6086872"/>
              <a:ext cx="919535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Line 121" descr="25%"/>
            <p:cNvSpPr>
              <a:spLocks noChangeShapeType="1"/>
            </p:cNvSpPr>
            <p:nvPr/>
          </p:nvSpPr>
          <p:spPr bwMode="auto">
            <a:xfrm flipV="1">
              <a:off x="2629422" y="5418137"/>
              <a:ext cx="1256778" cy="7290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415" name="Line 95"/>
          <p:cNvSpPr>
            <a:spLocks noChangeShapeType="1"/>
          </p:cNvSpPr>
          <p:nvPr/>
        </p:nvSpPr>
        <p:spPr bwMode="auto">
          <a:xfrm>
            <a:off x="3473450" y="2119313"/>
            <a:ext cx="1133475" cy="16827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17" name="Line 97"/>
          <p:cNvSpPr>
            <a:spLocks noChangeShapeType="1"/>
          </p:cNvSpPr>
          <p:nvPr/>
        </p:nvSpPr>
        <p:spPr bwMode="auto">
          <a:xfrm flipH="1">
            <a:off x="4003675" y="3810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483" name="Picture 1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106" y="1447800"/>
            <a:ext cx="574833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8492" name="Picture 1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1863725"/>
            <a:ext cx="19018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7333" y="1797050"/>
            <a:ext cx="2517347" cy="338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48493" name="Line 173"/>
          <p:cNvSpPr>
            <a:spLocks noChangeShapeType="1"/>
          </p:cNvSpPr>
          <p:nvPr/>
        </p:nvSpPr>
        <p:spPr bwMode="auto">
          <a:xfrm flipH="1" flipV="1">
            <a:off x="6808788" y="2057400"/>
            <a:ext cx="1627187" cy="2590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425206" y="2172238"/>
            <a:ext cx="6179110" cy="3743581"/>
            <a:chOff x="1425206" y="2172238"/>
            <a:chExt cx="6179110" cy="3743581"/>
          </a:xfrm>
        </p:grpSpPr>
        <p:sp>
          <p:nvSpPr>
            <p:cNvPr id="65" name="Freeform 79"/>
            <p:cNvSpPr>
              <a:spLocks/>
            </p:cNvSpPr>
            <p:nvPr/>
          </p:nvSpPr>
          <p:spPr bwMode="auto">
            <a:xfrm>
              <a:off x="1828800" y="2172238"/>
              <a:ext cx="5665788" cy="3085670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43 h 9743"/>
                <a:gd name="connsiteX1" fmla="*/ 1370 w 10000"/>
                <a:gd name="connsiteY1" fmla="*/ 8760 h 9743"/>
                <a:gd name="connsiteX2" fmla="*/ 3911 w 10000"/>
                <a:gd name="connsiteY2" fmla="*/ 3026 h 9743"/>
                <a:gd name="connsiteX3" fmla="*/ 6677 w 10000"/>
                <a:gd name="connsiteY3" fmla="*/ 8 h 9743"/>
                <a:gd name="connsiteX4" fmla="*/ 9098 w 10000"/>
                <a:gd name="connsiteY4" fmla="*/ 3813 h 9743"/>
                <a:gd name="connsiteX5" fmla="*/ 10000 w 10000"/>
                <a:gd name="connsiteY5" fmla="*/ 9677 h 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743">
                  <a:moveTo>
                    <a:pt x="0" y="9743"/>
                  </a:moveTo>
                  <a:cubicBezTo>
                    <a:pt x="315" y="9696"/>
                    <a:pt x="717" y="9878"/>
                    <a:pt x="1370" y="8760"/>
                  </a:cubicBezTo>
                  <a:cubicBezTo>
                    <a:pt x="2023" y="7642"/>
                    <a:pt x="3026" y="4485"/>
                    <a:pt x="3911" y="3026"/>
                  </a:cubicBezTo>
                  <a:cubicBezTo>
                    <a:pt x="4797" y="1567"/>
                    <a:pt x="5814" y="-122"/>
                    <a:pt x="6677" y="8"/>
                  </a:cubicBezTo>
                  <a:cubicBezTo>
                    <a:pt x="7540" y="139"/>
                    <a:pt x="8543" y="2204"/>
                    <a:pt x="9098" y="3813"/>
                  </a:cubicBezTo>
                  <a:cubicBezTo>
                    <a:pt x="9653" y="5422"/>
                    <a:pt x="9812" y="8454"/>
                    <a:pt x="10000" y="9677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>
              <a:off x="7494588" y="5254625"/>
              <a:ext cx="109728" cy="661194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Freeform 79"/>
            <p:cNvSpPr>
              <a:spLocks/>
            </p:cNvSpPr>
            <p:nvPr/>
          </p:nvSpPr>
          <p:spPr bwMode="auto">
            <a:xfrm rot="5400000" flipH="1" flipV="1">
              <a:off x="1577150" y="4942142"/>
              <a:ext cx="162455" cy="466344"/>
            </a:xfrm>
            <a:custGeom>
              <a:avLst/>
              <a:gdLst>
                <a:gd name="T0" fmla="*/ 0 w 3569"/>
                <a:gd name="T1" fmla="*/ 1968 h 1995"/>
                <a:gd name="T2" fmla="*/ 489 w 3569"/>
                <a:gd name="T3" fmla="*/ 1772 h 1995"/>
                <a:gd name="T4" fmla="*/ 1396 w 3569"/>
                <a:gd name="T5" fmla="*/ 628 h 1995"/>
                <a:gd name="T6" fmla="*/ 2383 w 3569"/>
                <a:gd name="T7" fmla="*/ 26 h 1995"/>
                <a:gd name="T8" fmla="*/ 3247 w 3569"/>
                <a:gd name="T9" fmla="*/ 785 h 1995"/>
                <a:gd name="T10" fmla="*/ 3569 w 3569"/>
                <a:gd name="T11" fmla="*/ 1955 h 1995"/>
                <a:gd name="connsiteX0" fmla="*/ 0 w 10000"/>
                <a:gd name="connsiteY0" fmla="*/ 9735 h 9791"/>
                <a:gd name="connsiteX1" fmla="*/ 1370 w 10000"/>
                <a:gd name="connsiteY1" fmla="*/ 8752 h 9791"/>
                <a:gd name="connsiteX2" fmla="*/ 6677 w 10000"/>
                <a:gd name="connsiteY2" fmla="*/ 0 h 9791"/>
                <a:gd name="connsiteX3" fmla="*/ 9098 w 10000"/>
                <a:gd name="connsiteY3" fmla="*/ 3805 h 9791"/>
                <a:gd name="connsiteX4" fmla="*/ 10000 w 10000"/>
                <a:gd name="connsiteY4" fmla="*/ 9669 h 9791"/>
                <a:gd name="connsiteX0" fmla="*/ 0 w 10000"/>
                <a:gd name="connsiteY0" fmla="*/ 6062 h 6062"/>
                <a:gd name="connsiteX1" fmla="*/ 1370 w 10000"/>
                <a:gd name="connsiteY1" fmla="*/ 5058 h 6062"/>
                <a:gd name="connsiteX2" fmla="*/ 9098 w 10000"/>
                <a:gd name="connsiteY2" fmla="*/ 5 h 6062"/>
                <a:gd name="connsiteX3" fmla="*/ 10000 w 10000"/>
                <a:gd name="connsiteY3" fmla="*/ 5994 h 6062"/>
                <a:gd name="connsiteX0" fmla="*/ 0 w 10000"/>
                <a:gd name="connsiteY0" fmla="*/ 1657 h 1657"/>
                <a:gd name="connsiteX1" fmla="*/ 1370 w 10000"/>
                <a:gd name="connsiteY1" fmla="*/ 1 h 1657"/>
                <a:gd name="connsiteX2" fmla="*/ 10000 w 10000"/>
                <a:gd name="connsiteY2" fmla="*/ 1545 h 1657"/>
                <a:gd name="connsiteX0" fmla="*/ 0 w 1370"/>
                <a:gd name="connsiteY0" fmla="*/ 9994 h 9994"/>
                <a:gd name="connsiteX1" fmla="*/ 1370 w 1370"/>
                <a:gd name="connsiteY1" fmla="*/ 0 h 9994"/>
                <a:gd name="connsiteX0" fmla="*/ 723 w 7173"/>
                <a:gd name="connsiteY0" fmla="*/ 16438 h 16438"/>
                <a:gd name="connsiteX1" fmla="*/ 7173 w 7173"/>
                <a:gd name="connsiteY1" fmla="*/ 0 h 16438"/>
                <a:gd name="connsiteX0" fmla="*/ 0 w 8992"/>
                <a:gd name="connsiteY0" fmla="*/ 10000 h 10000"/>
                <a:gd name="connsiteX1" fmla="*/ 8992 w 8992"/>
                <a:gd name="connsiteY1" fmla="*/ 0 h 10000"/>
                <a:gd name="connsiteX0" fmla="*/ 0 w 7748"/>
                <a:gd name="connsiteY0" fmla="*/ 10245 h 10245"/>
                <a:gd name="connsiteX1" fmla="*/ 7748 w 7748"/>
                <a:gd name="connsiteY1" fmla="*/ 0 h 10245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39 w 6810"/>
                <a:gd name="connsiteY0" fmla="*/ 10239 h 10239"/>
                <a:gd name="connsiteX1" fmla="*/ 6810 w 6810"/>
                <a:gd name="connsiteY1" fmla="*/ 0 h 10239"/>
                <a:gd name="connsiteX0" fmla="*/ 0 w 9943"/>
                <a:gd name="connsiteY0" fmla="*/ 10000 h 10000"/>
                <a:gd name="connsiteX1" fmla="*/ 9943 w 9943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6185"/>
                <a:gd name="connsiteY0" fmla="*/ 10000 h 10000"/>
                <a:gd name="connsiteX1" fmla="*/ 6185 w 6185"/>
                <a:gd name="connsiteY1" fmla="*/ 0 h 10000"/>
                <a:gd name="connsiteX0" fmla="*/ 0 w 10000"/>
                <a:gd name="connsiteY0" fmla="*/ 10000 h 10000"/>
                <a:gd name="connsiteX1" fmla="*/ 10000 w 10000"/>
                <a:gd name="connsiteY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209" y="3066"/>
                    <a:pt x="1977" y="2832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>
            <a:off x="1828800" y="5254625"/>
            <a:ext cx="2157984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8494" name="Line 174"/>
          <p:cNvSpPr>
            <a:spLocks noChangeShapeType="1"/>
          </p:cNvSpPr>
          <p:nvPr/>
        </p:nvSpPr>
        <p:spPr bwMode="auto">
          <a:xfrm flipH="1" flipV="1">
            <a:off x="5638800" y="2092325"/>
            <a:ext cx="547688" cy="39306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84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8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18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8466" grpId="0" animBg="1"/>
      <p:bldP spid="1848466" grpId="1" animBg="1"/>
      <p:bldP spid="1848467" grpId="0" animBg="1"/>
      <p:bldP spid="1848467" grpId="1" animBg="1"/>
      <p:bldP spid="1848465" grpId="0" animBg="1"/>
      <p:bldP spid="1848465" grpId="1" animBg="1"/>
      <p:bldP spid="1848415" grpId="0" animBg="1"/>
      <p:bldP spid="1848417" grpId="0" animBg="1"/>
      <p:bldP spid="1848493" grpId="0" animBg="1"/>
      <p:bldP spid="18484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EGMENT}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0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58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1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y=8x^2-x^5$ an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74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6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4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61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x][8x^2-x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adi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3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5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5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1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x][8x^2-x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8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y=8x^2-x^5$ an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74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19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6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$\displaystyle{=\int_0^2([2\pi x][8x^2-x^5]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314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xt: General formula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42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 THE RESUL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9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5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6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2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under the 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1998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SHELL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1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70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6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form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 from $x=a$ to $x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08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 x][f(x)]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2099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VOLVE}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4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x][f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84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95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6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2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2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VAR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17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a$ to $x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385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(x)\le g(x)$, {\color[rgb]{0,.8,0}for}&#10;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4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RM} A {\color{red}VERTICAL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revolving,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645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form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 and 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3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x][(g(x))-(f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059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 x][(g(x))-(f(x))]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974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EGMENT}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02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revolving,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form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f(x)$ and 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3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VAR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1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g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a$ to $x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385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19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(x)\le g(x)$, {\color[rgb]{0,.8,0}for}&#10;$a\le x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45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46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(x-c)][(g(x))-(f(x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333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(x-c)][(g(x))-(f(x))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3274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c&lt;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4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4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3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&g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55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099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2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ircumference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1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ur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75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f(y)$ from $y=a$ to $y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11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the $y$-axis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14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.~of the solid form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27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 y][f(y)]\,d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213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f\ge0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6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9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y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7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\pi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7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2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hbox{circumference}][\hbox{width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7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67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y][f(y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284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id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62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9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radius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4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ircumfer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6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\pi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02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revolving,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form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g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24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2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(y)\le g(y)$, {\color[rgb]{0,.8,0}for}&#10;$a\le y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85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96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f(y)$ and $x=g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6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y=a$ to $y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29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VAR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1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VOLVE}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44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y][(g(y))-(f(y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096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 y][(g(y))-(f(y))]\,d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053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hbox{circumference}][\hbox{width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7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67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6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revolving,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26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olume of the solid form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85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g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7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f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24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RM} A {\color{red}VERTICAL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2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(y)\le g(y)$, {\color[rgb]{0,.8,0}for}&#10;$a\le y\l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685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f(y)$ and $x=g(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86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67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VARI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117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y=a$ to $y=b$,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429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EGMENT}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02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(y-c)][(g(y))-(f(y)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91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[2\pi(y-c)][(g(y))-(f(y))]\,dy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386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c&lt;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34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&g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55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f desir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0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77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[\hbox{circumference}][\hbox{width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7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 THE RESUL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9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267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SHELL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15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height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8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ircumference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11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\pi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UT} HERE AND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3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VOLVE}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4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RM} A {\color{red}VERTICAL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EGMENT}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02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 THE RESUL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9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SHELL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15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\pi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60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SWER}:&#10;$[{\color[rgb]{0,.8,0}2\pi(3)}][{\color[rgb]{1,0,1}6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87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UT} HERE AND OPE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839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VOLVE}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4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RM} A {\color{red}VERTICAL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SEGMENT} IN THE 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0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A OF THE RESUL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3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SHELL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71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egion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7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y=8x^2-x^5$ an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74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\pi[??^2]-\pi[?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11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VOLVE}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6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64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6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med by revolving, about the $y$-axi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5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$\displaystyle{=\int_0^{???}(\pi[??^2]-\pi[?^2])\,d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97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HAR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6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Y HAR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9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RTICAL 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86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pr.~of $y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5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ons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64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was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9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66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??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1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$y=8x^2-x^5$ an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74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ORM} A {\color{red}VERTICAL LI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16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the volume of the soli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084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86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^2-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21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18743</TotalTime>
  <Words>38</Words>
  <Application>Microsoft Office PowerPoint</Application>
  <PresentationFormat>On-screen Show (4:3)</PresentationFormat>
  <Paragraphs>35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2057</cp:revision>
  <dcterms:created xsi:type="dcterms:W3CDTF">2008-09-20T13:47:00Z</dcterms:created>
  <dcterms:modified xsi:type="dcterms:W3CDTF">2011-08-29T21:55:29Z</dcterms:modified>
</cp:coreProperties>
</file>