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PT Sans Narrow"/>
      <p:regular r:id="rId21"/>
      <p:bold r:id="rId22"/>
    </p:embeddedFont>
    <p:embeddedFont>
      <p:font typeface="Open Sans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PTSansNarrow-bold.fntdata"/><Relationship Id="rId21" Type="http://schemas.openxmlformats.org/officeDocument/2006/relationships/font" Target="fonts/PTSansNarrow-regular.fntdata"/><Relationship Id="rId24" Type="http://schemas.openxmlformats.org/officeDocument/2006/relationships/font" Target="fonts/OpenSans-bold.fntdata"/><Relationship Id="rId23" Type="http://schemas.openxmlformats.org/officeDocument/2006/relationships/font" Target="fonts/OpenSans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OpenSans-boldItalic.fntdata"/><Relationship Id="rId25" Type="http://schemas.openxmlformats.org/officeDocument/2006/relationships/font" Target="fonts/OpenSans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529dadb67c_0_1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529dadb67c_0_1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529dadb67c_0_5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g2529dadb67c_0_5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529dadb67c_0_6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g2529dadb67c_0_6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529dadb67c_0_7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529dadb67c_0_7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29dadb67c_0_8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g2529dadb67c_0_8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529dadb67c_0_8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529dadb67c_0_8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29dadb67c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g2529dadb67c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529dadb67c_0_1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2529dadb67c_0_1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529dadb67c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2529dadb67c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29dadb67c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2529dadb67c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529dadb67c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g2529dadb67c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529dadb67c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2529dadb67c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529dadb67c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2529dadb67c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529dadb67c_0_4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2529dadb67c_0_4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" name="Google Shape;56;p14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7" name="Google Shape;57;p14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58" name="Google Shape;58;p14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9" name="Google Shape;59;p14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0" name="Google Shape;60;p14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61" name="Google Shape;61;p14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" name="Google Shape;62;p14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3" name="Google Shape;63;p14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17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2" name="Google Shape;92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99" name="Google Shape;9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3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3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3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5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112" name="Google Shape;112;p25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Friday, June 16, 2023</a:t>
            </a:r>
            <a:endParaRPr/>
          </a:p>
        </p:txBody>
      </p:sp>
      <p:sp>
        <p:nvSpPr>
          <p:cNvPr id="113" name="Google Shape;11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Why Use a Dictionary?</a:t>
            </a:r>
            <a:endParaRPr/>
          </a:p>
        </p:txBody>
      </p:sp>
      <p:sp>
        <p:nvSpPr>
          <p:cNvPr id="224" name="Google Shape;224;p34"/>
          <p:cNvSpPr txBox="1"/>
          <p:nvPr>
            <p:ph idx="1" type="body"/>
          </p:nvPr>
        </p:nvSpPr>
        <p:spPr>
          <a:xfrm>
            <a:off x="311700" y="1266325"/>
            <a:ext cx="8520600" cy="8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Collection of mappings, where order doesn’t exist or is not important: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Frequency counting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25" name="Google Shape;22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6" name="Google Shape;226;p34"/>
          <p:cNvSpPr txBox="1"/>
          <p:nvPr>
            <p:ph idx="1" type="body"/>
          </p:nvPr>
        </p:nvSpPr>
        <p:spPr>
          <a:xfrm>
            <a:off x="4224900" y="2331200"/>
            <a:ext cx="4317600" cy="18666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&gt;&gt;&gt; ltr_count('test1.txt')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{'c': 1, ' ': 13, 'q': 1, 'B': 1, 'e': 4, 's': 8, 'i': 7, 'S': 1, 'h': 3, 'n': 3, 'o': 2, 'T': 1, '?': 1, '\n': 4, 'a': 2, 'u': 2, 't': 5, '.': 2}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7" name="Google Shape;227;p34"/>
          <p:cNvSpPr txBox="1"/>
          <p:nvPr>
            <p:ph idx="1" type="body"/>
          </p:nvPr>
        </p:nvSpPr>
        <p:spPr>
          <a:xfrm>
            <a:off x="601500" y="2617250"/>
            <a:ext cx="3133500" cy="12945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This is a sentence.  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So is this.  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But is this a question?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Accessing a Dictionary</a:t>
            </a:r>
            <a:endParaRPr/>
          </a:p>
        </p:txBody>
      </p:sp>
      <p:sp>
        <p:nvSpPr>
          <p:cNvPr id="233" name="Google Shape;233;p35"/>
          <p:cNvSpPr txBox="1"/>
          <p:nvPr>
            <p:ph idx="1" type="body"/>
          </p:nvPr>
        </p:nvSpPr>
        <p:spPr>
          <a:xfrm>
            <a:off x="311700" y="1152425"/>
            <a:ext cx="8104500" cy="15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key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Similar to list indexing, except that the index is a key!</a:t>
            </a:r>
            <a:endParaRPr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Syntax:         value = dictionary[key]</a:t>
            </a:r>
            <a:endParaRPr sz="16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will get a Key Error if there is no entry associated with a given key</a:t>
            </a:r>
            <a:endParaRPr sz="1600"/>
          </a:p>
        </p:txBody>
      </p:sp>
      <p:sp>
        <p:nvSpPr>
          <p:cNvPr id="234" name="Google Shape;23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5" name="Google Shape;23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3075" y="2721137"/>
            <a:ext cx="2152124" cy="1803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800" y="2800872"/>
            <a:ext cx="6223824" cy="164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22"/>
              <a:buFont typeface="Arial"/>
              <a:buNone/>
            </a:pPr>
            <a:r>
              <a:rPr lang="en"/>
              <a:t>Accessing a Dictionary #2</a:t>
            </a:r>
            <a:endParaRPr/>
          </a:p>
        </p:txBody>
      </p:sp>
      <p:sp>
        <p:nvSpPr>
          <p:cNvPr id="242" name="Google Shape;242;p36"/>
          <p:cNvSpPr txBox="1"/>
          <p:nvPr>
            <p:ph idx="1" type="body"/>
          </p:nvPr>
        </p:nvSpPr>
        <p:spPr>
          <a:xfrm>
            <a:off x="311700" y="1053688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.get()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Syntax: value = dictionary.get(key, default_value)</a:t>
            </a:r>
            <a:endParaRPr/>
          </a:p>
        </p:txBody>
      </p:sp>
      <p:pic>
        <p:nvPicPr>
          <p:cNvPr id="243" name="Google Shape;24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475" y="3086100"/>
            <a:ext cx="8899049" cy="18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8375" y="1965498"/>
            <a:ext cx="5383151" cy="12125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5" name="Google Shape;245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Changing a dictionary</a:t>
            </a:r>
            <a:endParaRPr/>
          </a:p>
        </p:txBody>
      </p:sp>
      <p:sp>
        <p:nvSpPr>
          <p:cNvPr id="251" name="Google Shape;251;p3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New values can be added using the assignment operator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Syntax: 	dictionary[‘new key’] = ‘value for new key’</a:t>
            </a:r>
            <a:endParaRPr sz="14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You can update the value for an existing key in the same way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Syntax: 	dictionary[‘existing key’] = new value for existing key’</a:t>
            </a:r>
            <a:endParaRPr sz="14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Delete a key-value pair by using the del keyword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Syntax: 	del dictionary[‘existing key’]</a:t>
            </a:r>
            <a:endParaRPr sz="1400"/>
          </a:p>
        </p:txBody>
      </p:sp>
      <p:pic>
        <p:nvPicPr>
          <p:cNvPr id="252" name="Google Shape;25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8875" y="3138250"/>
            <a:ext cx="4883426" cy="15249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Dictionary Practice</a:t>
            </a:r>
            <a:endParaRPr/>
          </a:p>
        </p:txBody>
      </p:sp>
      <p:sp>
        <p:nvSpPr>
          <p:cNvPr id="259" name="Google Shape;259;p38"/>
          <p:cNvSpPr txBox="1"/>
          <p:nvPr>
            <p:ph idx="1" type="body"/>
          </p:nvPr>
        </p:nvSpPr>
        <p:spPr>
          <a:xfrm>
            <a:off x="729450" y="2078875"/>
            <a:ext cx="75555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Print out Snowball’s age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Increase Olive’s age by 1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Dan, who has age 11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Fluffy, whose age is the sum of Taz and T.R.’s ages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</p:txBody>
      </p:sp>
      <p:sp>
        <p:nvSpPr>
          <p:cNvPr id="260" name="Google Shape;260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1" name="Google Shape;26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3707" y="773950"/>
            <a:ext cx="3359393" cy="179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119" name="Google Shape;119;p26"/>
          <p:cNvSpPr txBox="1"/>
          <p:nvPr>
            <p:ph idx="1" type="body"/>
          </p:nvPr>
        </p:nvSpPr>
        <p:spPr>
          <a:xfrm>
            <a:off x="727650" y="1298875"/>
            <a:ext cx="7688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Dictionaries are </a:t>
            </a:r>
            <a:r>
              <a:rPr b="1" lang="en" sz="1600"/>
              <a:t>mutable</a:t>
            </a:r>
            <a:r>
              <a:rPr lang="en" sz="1600"/>
              <a:t> collections where each element is a key - value pair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Each key has only one value, but a value may have many keys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Syntax:</a:t>
            </a: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 {key1: value1, key2: value2, key3: value3, ... }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An empty dictionary can be created like </a:t>
            </a: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dict_var = {}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20" name="Google Shape;120;p26"/>
          <p:cNvSpPr/>
          <p:nvPr/>
        </p:nvSpPr>
        <p:spPr>
          <a:xfrm>
            <a:off x="1077588" y="2929625"/>
            <a:ext cx="1355400" cy="17811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Mackenzie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Allison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Bridger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Micah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Joe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6"/>
          <p:cNvSpPr/>
          <p:nvPr/>
        </p:nvSpPr>
        <p:spPr>
          <a:xfrm>
            <a:off x="3236963" y="2929625"/>
            <a:ext cx="1355400" cy="17811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Pizza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Spaghetti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Tacos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Burgers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p26"/>
          <p:cNvCxnSpPr/>
          <p:nvPr/>
        </p:nvCxnSpPr>
        <p:spPr>
          <a:xfrm>
            <a:off x="2096838" y="3229100"/>
            <a:ext cx="1544700" cy="73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3" name="Google Shape;123;p26"/>
          <p:cNvCxnSpPr/>
          <p:nvPr/>
        </p:nvCxnSpPr>
        <p:spPr>
          <a:xfrm flipH="1" rot="10800000">
            <a:off x="1997013" y="3701875"/>
            <a:ext cx="1565700" cy="72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4" name="Google Shape;124;p26"/>
          <p:cNvCxnSpPr/>
          <p:nvPr/>
        </p:nvCxnSpPr>
        <p:spPr>
          <a:xfrm>
            <a:off x="2023263" y="3554825"/>
            <a:ext cx="1597200" cy="70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5" name="Google Shape;125;p26"/>
          <p:cNvCxnSpPr/>
          <p:nvPr/>
        </p:nvCxnSpPr>
        <p:spPr>
          <a:xfrm flipH="1" rot="10800000">
            <a:off x="1991738" y="3712600"/>
            <a:ext cx="1450200" cy="40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6" name="Google Shape;126;p26"/>
          <p:cNvCxnSpPr/>
          <p:nvPr/>
        </p:nvCxnSpPr>
        <p:spPr>
          <a:xfrm flipH="1" rot="10800000">
            <a:off x="2018013" y="3407575"/>
            <a:ext cx="1607700" cy="42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27" name="Google Shape;12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4663" y="3229100"/>
            <a:ext cx="3351758" cy="101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Dictionary Values</a:t>
            </a:r>
            <a:endParaRPr/>
          </a:p>
        </p:txBody>
      </p:sp>
      <p:sp>
        <p:nvSpPr>
          <p:cNvPr id="134" name="Google Shape;134;p27"/>
          <p:cNvSpPr txBox="1"/>
          <p:nvPr>
            <p:ph idx="1" type="body"/>
          </p:nvPr>
        </p:nvSpPr>
        <p:spPr>
          <a:xfrm>
            <a:off x="727650" y="13676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Dictionary values can be of any type (including lists and other dictionaries)</a:t>
            </a:r>
            <a:endParaRPr sz="1400"/>
          </a:p>
        </p:txBody>
      </p:sp>
      <p:sp>
        <p:nvSpPr>
          <p:cNvPr id="135" name="Google Shape;135;p27"/>
          <p:cNvSpPr txBox="1"/>
          <p:nvPr/>
        </p:nvSpPr>
        <p:spPr>
          <a:xfrm>
            <a:off x="1990500" y="1863375"/>
            <a:ext cx="6841800" cy="20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var = {1: [[2, 3, 4, 5],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[6, 7, 8, 9]],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10: {'abc': [{11: 'def',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12: 'ghi'},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13],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'jkl': 14,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'mno': 'pqr'},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'stu': 15,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'vwx': [16, 17]}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6" name="Google Shape;136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Dictionary Exercise</a:t>
            </a:r>
            <a:endParaRPr/>
          </a:p>
        </p:txBody>
      </p:sp>
      <p:sp>
        <p:nvSpPr>
          <p:cNvPr id="142" name="Google Shape;142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3" name="Google Shape;143;p28"/>
          <p:cNvSpPr/>
          <p:nvPr/>
        </p:nvSpPr>
        <p:spPr>
          <a:xfrm>
            <a:off x="2355150" y="2082175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8"/>
          <p:cNvSpPr/>
          <p:nvPr/>
        </p:nvSpPr>
        <p:spPr>
          <a:xfrm>
            <a:off x="5216850" y="2082175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5" name="Google Shape;145;p28"/>
          <p:cNvCxnSpPr/>
          <p:nvPr/>
        </p:nvCxnSpPr>
        <p:spPr>
          <a:xfrm>
            <a:off x="3348650" y="2346250"/>
            <a:ext cx="2364300" cy="13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6" name="Google Shape;146;p28"/>
          <p:cNvCxnSpPr/>
          <p:nvPr/>
        </p:nvCxnSpPr>
        <p:spPr>
          <a:xfrm>
            <a:off x="3411525" y="2773825"/>
            <a:ext cx="2276100" cy="36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7" name="Google Shape;147;p28"/>
          <p:cNvCxnSpPr/>
          <p:nvPr/>
        </p:nvCxnSpPr>
        <p:spPr>
          <a:xfrm flipH="1" rot="10800000">
            <a:off x="3386375" y="2635600"/>
            <a:ext cx="2175600" cy="56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8" name="Google Shape;148;p28"/>
          <p:cNvCxnSpPr/>
          <p:nvPr/>
        </p:nvCxnSpPr>
        <p:spPr>
          <a:xfrm flipH="1" rot="10800000">
            <a:off x="3411525" y="2673250"/>
            <a:ext cx="2200800" cy="9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9" name="Google Shape;149;p28"/>
          <p:cNvCxnSpPr/>
          <p:nvPr/>
        </p:nvCxnSpPr>
        <p:spPr>
          <a:xfrm flipH="1" rot="10800000">
            <a:off x="3348650" y="3150950"/>
            <a:ext cx="2339100" cy="85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727650" y="132670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en" sz="1600"/>
              <a:t>Create a dictionary representing the information below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Dictionary Exercise (Another Way of Thinking)</a:t>
            </a:r>
            <a:endParaRPr/>
          </a:p>
        </p:txBody>
      </p:sp>
      <p:sp>
        <p:nvSpPr>
          <p:cNvPr id="156" name="Google Shape;15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7" name="Google Shape;157;p29"/>
          <p:cNvSpPr/>
          <p:nvPr/>
        </p:nvSpPr>
        <p:spPr>
          <a:xfrm>
            <a:off x="2355150" y="2082175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9"/>
          <p:cNvSpPr/>
          <p:nvPr/>
        </p:nvSpPr>
        <p:spPr>
          <a:xfrm>
            <a:off x="5216850" y="1763050"/>
            <a:ext cx="1572000" cy="3176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Shepherd Labs 304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Keller Atrium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9" name="Google Shape;159;p29"/>
          <p:cNvCxnSpPr/>
          <p:nvPr/>
        </p:nvCxnSpPr>
        <p:spPr>
          <a:xfrm>
            <a:off x="3348564" y="2346333"/>
            <a:ext cx="2409900" cy="202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0" name="Google Shape;160;p29"/>
          <p:cNvCxnSpPr/>
          <p:nvPr/>
        </p:nvCxnSpPr>
        <p:spPr>
          <a:xfrm>
            <a:off x="3411525" y="2773825"/>
            <a:ext cx="2180400" cy="50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1" name="Google Shape;161;p29"/>
          <p:cNvCxnSpPr>
            <a:endCxn id="158" idx="1"/>
          </p:cNvCxnSpPr>
          <p:nvPr/>
        </p:nvCxnSpPr>
        <p:spPr>
          <a:xfrm flipH="1" rot="10800000">
            <a:off x="3386364" y="2228267"/>
            <a:ext cx="2060700" cy="97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2" name="Google Shape;162;p29"/>
          <p:cNvCxnSpPr/>
          <p:nvPr/>
        </p:nvCxnSpPr>
        <p:spPr>
          <a:xfrm flipH="1" rot="10800000">
            <a:off x="3411564" y="2705867"/>
            <a:ext cx="2055300" cy="88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3" name="Google Shape;163;p29"/>
          <p:cNvCxnSpPr/>
          <p:nvPr/>
        </p:nvCxnSpPr>
        <p:spPr>
          <a:xfrm flipH="1" rot="10800000">
            <a:off x="3348650" y="3996050"/>
            <a:ext cx="2298600" cy="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4" name="Google Shape;164;p29"/>
          <p:cNvSpPr txBox="1"/>
          <p:nvPr>
            <p:ph idx="1" type="body"/>
          </p:nvPr>
        </p:nvSpPr>
        <p:spPr>
          <a:xfrm>
            <a:off x="727650" y="132670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en" sz="1600"/>
              <a:t>Create a dictionary representing the information below</a:t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Dictionary Exercise</a:t>
            </a:r>
            <a:endParaRPr/>
          </a:p>
        </p:txBody>
      </p:sp>
      <p:sp>
        <p:nvSpPr>
          <p:cNvPr id="170" name="Google Shape;170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1" name="Google Shape;171;p30"/>
          <p:cNvSpPr/>
          <p:nvPr/>
        </p:nvSpPr>
        <p:spPr>
          <a:xfrm>
            <a:off x="1710300" y="2690550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0"/>
          <p:cNvSpPr/>
          <p:nvPr/>
        </p:nvSpPr>
        <p:spPr>
          <a:xfrm>
            <a:off x="4572000" y="2690550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0"/>
          <p:cNvCxnSpPr/>
          <p:nvPr/>
        </p:nvCxnSpPr>
        <p:spPr>
          <a:xfrm>
            <a:off x="2703800" y="2954625"/>
            <a:ext cx="2364300" cy="13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4" name="Google Shape;174;p30"/>
          <p:cNvCxnSpPr/>
          <p:nvPr/>
        </p:nvCxnSpPr>
        <p:spPr>
          <a:xfrm>
            <a:off x="2766675" y="3382200"/>
            <a:ext cx="2276100" cy="36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5" name="Google Shape;175;p30"/>
          <p:cNvCxnSpPr/>
          <p:nvPr/>
        </p:nvCxnSpPr>
        <p:spPr>
          <a:xfrm flipH="1" rot="10800000">
            <a:off x="2741525" y="3243975"/>
            <a:ext cx="2175600" cy="56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6" name="Google Shape;176;p30"/>
          <p:cNvCxnSpPr/>
          <p:nvPr/>
        </p:nvCxnSpPr>
        <p:spPr>
          <a:xfrm flipH="1" rot="10800000">
            <a:off x="2766675" y="3281625"/>
            <a:ext cx="2200800" cy="9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7" name="Google Shape;177;p30"/>
          <p:cNvCxnSpPr/>
          <p:nvPr/>
        </p:nvCxnSpPr>
        <p:spPr>
          <a:xfrm flipH="1" rot="10800000">
            <a:off x="2703800" y="3759325"/>
            <a:ext cx="2339100" cy="85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8" name="Google Shape;178;p30"/>
          <p:cNvSpPr txBox="1"/>
          <p:nvPr>
            <p:ph idx="1" type="body"/>
          </p:nvPr>
        </p:nvSpPr>
        <p:spPr>
          <a:xfrm>
            <a:off x="727650" y="199971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Create a dictionary representing the information below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t/>
            </a:r>
            <a:endParaRPr sz="1600"/>
          </a:p>
        </p:txBody>
      </p:sp>
      <p:sp>
        <p:nvSpPr>
          <p:cNvPr id="179" name="Google Shape;179;p30"/>
          <p:cNvSpPr txBox="1"/>
          <p:nvPr>
            <p:ph idx="1" type="body"/>
          </p:nvPr>
        </p:nvSpPr>
        <p:spPr>
          <a:xfrm>
            <a:off x="3416625" y="417150"/>
            <a:ext cx="5613900" cy="17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office_hours = {'Mel':'Keller 1-260',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'Henry':'Keller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'Max':'Shepherd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'Nakul':'Shepherd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'Zoë':'Keller Atrium'}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185" name="Google Shape;18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6" name="Google Shape;186;p31"/>
          <p:cNvSpPr/>
          <p:nvPr/>
        </p:nvSpPr>
        <p:spPr>
          <a:xfrm>
            <a:off x="1697725" y="2087700"/>
            <a:ext cx="1572000" cy="2728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Sally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1"/>
          <p:cNvSpPr/>
          <p:nvPr/>
        </p:nvSpPr>
        <p:spPr>
          <a:xfrm>
            <a:off x="4572000" y="2578050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p31"/>
          <p:cNvCxnSpPr/>
          <p:nvPr/>
        </p:nvCxnSpPr>
        <p:spPr>
          <a:xfrm>
            <a:off x="2703800" y="2842125"/>
            <a:ext cx="2364300" cy="13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9" name="Google Shape;189;p31"/>
          <p:cNvCxnSpPr/>
          <p:nvPr/>
        </p:nvCxnSpPr>
        <p:spPr>
          <a:xfrm>
            <a:off x="2766675" y="3269700"/>
            <a:ext cx="2276100" cy="36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0" name="Google Shape;190;p31"/>
          <p:cNvCxnSpPr/>
          <p:nvPr/>
        </p:nvCxnSpPr>
        <p:spPr>
          <a:xfrm flipH="1" rot="10800000">
            <a:off x="2741525" y="3131475"/>
            <a:ext cx="2175600" cy="56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1" name="Google Shape;191;p31"/>
          <p:cNvCxnSpPr/>
          <p:nvPr/>
        </p:nvCxnSpPr>
        <p:spPr>
          <a:xfrm flipH="1" rot="10800000">
            <a:off x="2766675" y="3169125"/>
            <a:ext cx="2200800" cy="9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2" name="Google Shape;192;p31"/>
          <p:cNvCxnSpPr/>
          <p:nvPr/>
        </p:nvCxnSpPr>
        <p:spPr>
          <a:xfrm flipH="1" rot="10800000">
            <a:off x="2703800" y="3646825"/>
            <a:ext cx="2339100" cy="85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3" name="Google Shape;193;p31"/>
          <p:cNvCxnSpPr/>
          <p:nvPr/>
        </p:nvCxnSpPr>
        <p:spPr>
          <a:xfrm>
            <a:off x="2842125" y="2427125"/>
            <a:ext cx="2100300" cy="6918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4" name="Google Shape;194;p31"/>
          <p:cNvCxnSpPr/>
          <p:nvPr/>
        </p:nvCxnSpPr>
        <p:spPr>
          <a:xfrm>
            <a:off x="2842125" y="2427125"/>
            <a:ext cx="2175600" cy="11697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5" name="Google Shape;195;p31"/>
          <p:cNvSpPr txBox="1"/>
          <p:nvPr>
            <p:ph idx="1" type="body"/>
          </p:nvPr>
        </p:nvSpPr>
        <p:spPr>
          <a:xfrm>
            <a:off x="3269725" y="417800"/>
            <a:ext cx="5548500" cy="16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office_hours = {'Mel':'Keller 1-260',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'Henry':'Keller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'Max':'Shepherd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'Nakul':'Shepherd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'Zoë':'Keller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'Sally':???</a:t>
            </a: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>
            <p:ph type="title"/>
          </p:nvPr>
        </p:nvSpPr>
        <p:spPr>
          <a:xfrm>
            <a:off x="311700" y="207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201" name="Google Shape;20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" name="Google Shape;202;p32"/>
          <p:cNvSpPr txBox="1"/>
          <p:nvPr>
            <p:ph idx="1" type="body"/>
          </p:nvPr>
        </p:nvSpPr>
        <p:spPr>
          <a:xfrm>
            <a:off x="1010550" y="770625"/>
            <a:ext cx="8010600" cy="161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office_hours = {'Mel':'Keller 1-260',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'Henry':'Keller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'Max':'Shepherd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'Nakul':'Shepherd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'Zoë':'Keller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'Sally':['Shepherd Labs 304','Keller Atrium']}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3" name="Google Shape;203;p32"/>
          <p:cNvSpPr/>
          <p:nvPr/>
        </p:nvSpPr>
        <p:spPr>
          <a:xfrm>
            <a:off x="1612063" y="2329100"/>
            <a:ext cx="1572000" cy="2728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Sally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2"/>
          <p:cNvSpPr txBox="1"/>
          <p:nvPr>
            <p:ph idx="1" type="body"/>
          </p:nvPr>
        </p:nvSpPr>
        <p:spPr>
          <a:xfrm>
            <a:off x="4731188" y="2528725"/>
            <a:ext cx="3264000" cy="230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[Shepherd Labs 304, Keller Atrium]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Shepherd Labs 304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Keller Atrium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Keller 1-260</a:t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205" name="Google Shape;205;p32"/>
          <p:cNvCxnSpPr/>
          <p:nvPr/>
        </p:nvCxnSpPr>
        <p:spPr>
          <a:xfrm>
            <a:off x="2618138" y="3083525"/>
            <a:ext cx="3208800" cy="146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6" name="Google Shape;206;p32"/>
          <p:cNvCxnSpPr/>
          <p:nvPr/>
        </p:nvCxnSpPr>
        <p:spPr>
          <a:xfrm>
            <a:off x="2681013" y="3511100"/>
            <a:ext cx="3120600" cy="44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7" name="Google Shape;207;p32"/>
          <p:cNvCxnSpPr/>
          <p:nvPr/>
        </p:nvCxnSpPr>
        <p:spPr>
          <a:xfrm flipH="1" rot="10800000">
            <a:off x="2655863" y="3373475"/>
            <a:ext cx="2880900" cy="56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8" name="Google Shape;208;p32"/>
          <p:cNvCxnSpPr/>
          <p:nvPr/>
        </p:nvCxnSpPr>
        <p:spPr>
          <a:xfrm flipH="1" rot="10800000">
            <a:off x="2681013" y="3373325"/>
            <a:ext cx="2856000" cy="95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9" name="Google Shape;209;p32"/>
          <p:cNvCxnSpPr/>
          <p:nvPr/>
        </p:nvCxnSpPr>
        <p:spPr>
          <a:xfrm flipH="1" rot="10800000">
            <a:off x="2618138" y="3965925"/>
            <a:ext cx="3171000" cy="77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0" name="Google Shape;210;p32"/>
          <p:cNvCxnSpPr/>
          <p:nvPr/>
        </p:nvCxnSpPr>
        <p:spPr>
          <a:xfrm>
            <a:off x="2756463" y="2668525"/>
            <a:ext cx="2175300" cy="8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Why Use a Dictionary?</a:t>
            </a:r>
            <a:endParaRPr/>
          </a:p>
        </p:txBody>
      </p:sp>
      <p:sp>
        <p:nvSpPr>
          <p:cNvPr id="216" name="Google Shape;216;p3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Collection of mappings, where order doesn’t exist or is not important: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17" name="Google Shape;21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8" name="Google Shape;218;p33"/>
          <p:cNvSpPr txBox="1"/>
          <p:nvPr>
            <p:ph idx="1" type="body"/>
          </p:nvPr>
        </p:nvSpPr>
        <p:spPr>
          <a:xfrm>
            <a:off x="2000250" y="2440225"/>
            <a:ext cx="5143500" cy="15144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phonebook = {'Faith':'612-625-0785',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'Luc':'612-624-8311',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'Aaron':'612-625-4002',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'Dania':'612-625-5404'}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