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T Sans Narrow"/>
      <p:regular r:id="rId11"/>
      <p:bold r:id="rId12"/>
    </p:embeddedFont>
    <p:embeddedFont>
      <p:font typeface="Open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TSansNarrow-regular.fntdata"/><Relationship Id="rId10" Type="http://schemas.openxmlformats.org/officeDocument/2006/relationships/slide" Target="slides/slide5.xml"/><Relationship Id="rId13" Type="http://schemas.openxmlformats.org/officeDocument/2006/relationships/font" Target="fonts/OpenSans-regular.fntdata"/><Relationship Id="rId12" Type="http://schemas.openxmlformats.org/officeDocument/2006/relationships/font" Target="fonts/PTSansNarrow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italic.fntdata"/><Relationship Id="rId14" Type="http://schemas.openxmlformats.org/officeDocument/2006/relationships/font" Target="fonts/OpenSans-bold.fntdata"/><Relationship Id="rId16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53f0bab3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53f0bab3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53f0bab3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53f0bab3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353f0bab3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353f0bab3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353f0bab37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353f0bab37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eachablemachine.withgoogle.com/train/image" TargetMode="External"/><Relationship Id="rId4" Type="http://schemas.openxmlformats.org/officeDocument/2006/relationships/hyperlink" Target="https://colab.research.google.com/drive/13GRPXiEknu1Zc13NOg1oGehg0iFN5n2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(short)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Friday, June 1</a:t>
            </a:r>
            <a:r>
              <a:rPr lang="en"/>
              <a:t>6</a:t>
            </a:r>
            <a:r>
              <a:rPr lang="en"/>
              <a:t> 2023</a:t>
            </a:r>
            <a:endParaRPr/>
          </a:p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machine learning? 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11700" y="1266325"/>
            <a:ext cx="42603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Science of getting computers to learn automatically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try to teach them to make decisions and predictions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is a branch of AI (artificial intelligence), which hopes to emulate how we think </a:t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50800"/>
            <a:ext cx="45910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machine learning work? </a:t>
            </a:r>
            <a:endParaRPr/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use a large amount of data, teaching the machine learning algorithm to provide an expected response (output)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are attempting to correlate an input to an output </a:t>
            </a: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8957" l="0" r="0" t="32535"/>
          <a:stretch/>
        </p:blipFill>
        <p:spPr>
          <a:xfrm>
            <a:off x="2263388" y="2318650"/>
            <a:ext cx="4617226" cy="27014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you do with machine learning? 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Search engines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Speech recognition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Fraud</a:t>
            </a:r>
            <a:r>
              <a:rPr lang="en"/>
              <a:t> detection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Medical diagnosis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Customer support</a:t>
            </a:r>
            <a:endParaRPr/>
          </a:p>
        </p:txBody>
      </p:sp>
      <p:sp>
        <p:nvSpPr>
          <p:cNvPr id="91" name="Google Shape;9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Activity: Let’s play around with machine learning!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Follow this 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https://teachablemachine.withgoogle.com/train/image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If you want </a:t>
            </a:r>
            <a:r>
              <a:rPr lang="en">
                <a:solidFill>
                  <a:srgbClr val="000000"/>
                </a:solidFill>
              </a:rPr>
              <a:t>something</a:t>
            </a:r>
            <a:r>
              <a:rPr lang="en">
                <a:solidFill>
                  <a:srgbClr val="000000"/>
                </a:solidFill>
              </a:rPr>
              <a:t> more complicated: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https://colab.research.google.com/drive/13GRPXiEknu1Zc13NOg1oGehg0iFN5n2W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Once you’ve tried it out, you can work on doing your project! 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8" name="Google Shape;9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