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3"/>
    <p:sldMasterId id="214748367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Lst>
  <p:sldSz cy="5143500" cx="9144000"/>
  <p:notesSz cx="6858000" cy="9144000"/>
  <p:embeddedFontLst>
    <p:embeddedFont>
      <p:font typeface="Roboto"/>
      <p:regular r:id="rId36"/>
      <p:bold r:id="rId37"/>
      <p:italic r:id="rId38"/>
      <p:boldItalic r:id="rId39"/>
    </p:embeddedFont>
    <p:embeddedFont>
      <p:font typeface="PT Sans Narrow"/>
      <p:regular r:id="rId40"/>
      <p:bold r:id="rId41"/>
    </p:embeddedFont>
    <p:embeddedFont>
      <p:font typeface="Lato"/>
      <p:regular r:id="rId42"/>
      <p:bold r:id="rId43"/>
      <p:italic r:id="rId44"/>
      <p:boldItalic r:id="rId45"/>
    </p:embeddedFont>
    <p:embeddedFont>
      <p:font typeface="Open Sans"/>
      <p:regular r:id="rId46"/>
      <p:bold r:id="rId47"/>
      <p:italic r:id="rId48"/>
      <p:boldItalic r:id="rId4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font" Target="fonts/PTSansNarrow-regular.fntdata"/><Relationship Id="rId42" Type="http://schemas.openxmlformats.org/officeDocument/2006/relationships/font" Target="fonts/Lato-regular.fntdata"/><Relationship Id="rId41" Type="http://schemas.openxmlformats.org/officeDocument/2006/relationships/font" Target="fonts/PTSansNarrow-bold.fntdata"/><Relationship Id="rId44" Type="http://schemas.openxmlformats.org/officeDocument/2006/relationships/font" Target="fonts/Lato-italic.fntdata"/><Relationship Id="rId43" Type="http://schemas.openxmlformats.org/officeDocument/2006/relationships/font" Target="fonts/Lato-bold.fntdata"/><Relationship Id="rId46" Type="http://schemas.openxmlformats.org/officeDocument/2006/relationships/font" Target="fonts/OpenSans-regular.fntdata"/><Relationship Id="rId45" Type="http://schemas.openxmlformats.org/officeDocument/2006/relationships/font" Target="fonts/Lato-boldItalic.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48" Type="http://schemas.openxmlformats.org/officeDocument/2006/relationships/font" Target="fonts/OpenSans-italic.fntdata"/><Relationship Id="rId47" Type="http://schemas.openxmlformats.org/officeDocument/2006/relationships/font" Target="fonts/OpenSans-bold.fntdata"/><Relationship Id="rId49" Type="http://schemas.openxmlformats.org/officeDocument/2006/relationships/font" Target="fonts/OpenSans-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font" Target="fonts/Roboto-bold.fntdata"/><Relationship Id="rId36" Type="http://schemas.openxmlformats.org/officeDocument/2006/relationships/font" Target="fonts/Roboto-regular.fntdata"/><Relationship Id="rId39" Type="http://schemas.openxmlformats.org/officeDocument/2006/relationships/font" Target="fonts/Roboto-boldItalic.fntdata"/><Relationship Id="rId38" Type="http://schemas.openxmlformats.org/officeDocument/2006/relationships/font" Target="fonts/Roboto-italic.fntdata"/><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2529dadb67c_0_12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2529dadb67c_0_12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254abc2fc8c_1_5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254abc2fc8c_1_5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254abc2fc8c_1_5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254abc2fc8c_1_5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254abc2fc8c_1_6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254abc2fc8c_1_6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254abc2fc8c_1_7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4" name="Google Shape;194;g254abc2fc8c_1_7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254abc2fc8c_1_8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254abc2fc8c_1_8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254abc2fc8c_1_8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254abc2fc8c_1_8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254abc2fc8c_1_3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254abc2fc8c_1_3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254abc2fc8c_1_8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254abc2fc8c_1_8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g254abc2fc8c_1_8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5" name="Google Shape;225;g254abc2fc8c_1_8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Angel </a:t>
            </a:r>
            <a:endParaRPr/>
          </a:p>
          <a:p>
            <a:pPr indent="0" lvl="0" marL="0" rtl="0" algn="l">
              <a:spcBef>
                <a:spcPts val="0"/>
              </a:spcBef>
              <a:spcAft>
                <a:spcPts val="0"/>
              </a:spcAft>
              <a:buNone/>
            </a:pPr>
            <a:r>
              <a:t/>
            </a:r>
            <a:endParaRPr/>
          </a:p>
          <a:p>
            <a:pPr indent="-292100" lvl="0" marL="457200" rtl="0" algn="l">
              <a:lnSpc>
                <a:spcPct val="115000"/>
              </a:lnSpc>
              <a:spcBef>
                <a:spcPts val="0"/>
              </a:spcBef>
              <a:spcAft>
                <a:spcPts val="0"/>
              </a:spcAft>
              <a:buClr>
                <a:schemeClr val="dk1"/>
              </a:buClr>
              <a:buSzPts val="1000"/>
              <a:buFont typeface="Arial"/>
              <a:buAutoNum type="arabicPeriod"/>
            </a:pPr>
            <a:r>
              <a:rPr b="1" lang="en" sz="1000">
                <a:solidFill>
                  <a:schemeClr val="dk1"/>
                </a:solidFill>
              </a:rPr>
              <a:t>Concatenation</a:t>
            </a:r>
            <a:endParaRPr b="1" sz="1000">
              <a:solidFill>
                <a:schemeClr val="dk1"/>
              </a:solidFill>
            </a:endParaRPr>
          </a:p>
          <a:p>
            <a:pPr indent="-292100" lvl="0" marL="457200" rtl="0" algn="l">
              <a:lnSpc>
                <a:spcPct val="115000"/>
              </a:lnSpc>
              <a:spcBef>
                <a:spcPts val="0"/>
              </a:spcBef>
              <a:spcAft>
                <a:spcPts val="0"/>
              </a:spcAft>
              <a:buClr>
                <a:schemeClr val="dk1"/>
              </a:buClr>
              <a:buSzPts val="1000"/>
              <a:buFont typeface="Arial"/>
              <a:buAutoNum type="arabicPeriod"/>
            </a:pPr>
            <a:r>
              <a:rPr b="1" lang="en" sz="1000">
                <a:solidFill>
                  <a:schemeClr val="dk1"/>
                </a:solidFill>
              </a:rPr>
              <a:t>Repetition with *</a:t>
            </a:r>
            <a:endParaRPr b="1" sz="1000">
              <a:solidFill>
                <a:schemeClr val="dk1"/>
              </a:solidFill>
            </a:endParaRPr>
          </a:p>
          <a:p>
            <a:pPr indent="-292100" lvl="0" marL="457200" rtl="0" algn="l">
              <a:lnSpc>
                <a:spcPct val="115000"/>
              </a:lnSpc>
              <a:spcBef>
                <a:spcPts val="0"/>
              </a:spcBef>
              <a:spcAft>
                <a:spcPts val="0"/>
              </a:spcAft>
              <a:buClr>
                <a:schemeClr val="dk1"/>
              </a:buClr>
              <a:buSzPts val="1000"/>
              <a:buFont typeface="Arial"/>
              <a:buAutoNum type="arabicPeriod"/>
            </a:pPr>
            <a:r>
              <a:rPr b="1" lang="en" sz="1000">
                <a:solidFill>
                  <a:schemeClr val="dk1"/>
                </a:solidFill>
              </a:rPr>
              <a:t>Length</a:t>
            </a:r>
            <a:endParaRPr b="1" sz="1000">
              <a:solidFill>
                <a:schemeClr val="dk1"/>
              </a:solidFill>
            </a:endParaRPr>
          </a:p>
          <a:p>
            <a:pPr indent="-292100" lvl="0" marL="457200" rtl="0" algn="l">
              <a:lnSpc>
                <a:spcPct val="115000"/>
              </a:lnSpc>
              <a:spcBef>
                <a:spcPts val="0"/>
              </a:spcBef>
              <a:spcAft>
                <a:spcPts val="0"/>
              </a:spcAft>
              <a:buClr>
                <a:schemeClr val="dk1"/>
              </a:buClr>
              <a:buSzPts val="1000"/>
              <a:buFont typeface="Arial"/>
              <a:buAutoNum type="arabicPeriod"/>
            </a:pPr>
            <a:r>
              <a:rPr b="1" lang="en" sz="1000">
                <a:solidFill>
                  <a:schemeClr val="dk1"/>
                </a:solidFill>
              </a:rPr>
              <a:t>Indexing</a:t>
            </a:r>
            <a:endParaRPr b="1" sz="1000">
              <a:solidFill>
                <a:schemeClr val="dk1"/>
              </a:solidFill>
            </a:endParaRPr>
          </a:p>
          <a:p>
            <a:pPr indent="-292100" lvl="0" marL="457200" rtl="0" algn="l">
              <a:lnSpc>
                <a:spcPct val="115000"/>
              </a:lnSpc>
              <a:spcBef>
                <a:spcPts val="0"/>
              </a:spcBef>
              <a:spcAft>
                <a:spcPts val="0"/>
              </a:spcAft>
              <a:buClr>
                <a:schemeClr val="dk1"/>
              </a:buClr>
              <a:buSzPts val="1000"/>
              <a:buFont typeface="Arial"/>
              <a:buAutoNum type="arabicPeriod"/>
            </a:pPr>
            <a:r>
              <a:rPr b="1" lang="en" sz="1000">
                <a:solidFill>
                  <a:schemeClr val="dk1"/>
                </a:solidFill>
              </a:rPr>
              <a:t>Make a 'for' loop that prints each letter of a string</a:t>
            </a:r>
            <a:endParaRPr b="1" sz="1000">
              <a:solidFill>
                <a:schemeClr val="dk1"/>
              </a:solidFill>
            </a:endParaRPr>
          </a:p>
          <a:p>
            <a:pPr indent="-292100" lvl="0" marL="457200" rtl="0" algn="l">
              <a:lnSpc>
                <a:spcPct val="115000"/>
              </a:lnSpc>
              <a:spcBef>
                <a:spcPts val="0"/>
              </a:spcBef>
              <a:spcAft>
                <a:spcPts val="0"/>
              </a:spcAft>
              <a:buClr>
                <a:schemeClr val="dk1"/>
              </a:buClr>
              <a:buSzPts val="1000"/>
              <a:buFont typeface="Arial"/>
              <a:buAutoNum type="arabicPeriod"/>
            </a:pPr>
            <a:r>
              <a:rPr b="1" lang="en" sz="1000">
                <a:solidFill>
                  <a:schemeClr val="dk1"/>
                </a:solidFill>
              </a:rPr>
              <a:t>Slicing with :</a:t>
            </a:r>
            <a:endParaRPr b="1" sz="1000">
              <a:solidFill>
                <a:schemeClr val="dk1"/>
              </a:solidFill>
            </a:endParaRPr>
          </a:p>
          <a:p>
            <a:pPr indent="-292100" lvl="0" marL="457200" rtl="0" algn="l">
              <a:lnSpc>
                <a:spcPct val="115000"/>
              </a:lnSpc>
              <a:spcBef>
                <a:spcPts val="0"/>
              </a:spcBef>
              <a:spcAft>
                <a:spcPts val="0"/>
              </a:spcAft>
              <a:buClr>
                <a:schemeClr val="dk1"/>
              </a:buClr>
              <a:buSzPts val="1000"/>
              <a:buFont typeface="Arial"/>
              <a:buAutoNum type="arabicPeriod"/>
            </a:pPr>
            <a:r>
              <a:rPr lang="en" sz="1000">
                <a:solidFill>
                  <a:schemeClr val="dk1"/>
                </a:solidFill>
              </a:rPr>
              <a:t>Substrings</a:t>
            </a:r>
            <a:endParaRPr sz="1000">
              <a:solidFill>
                <a:schemeClr val="dk1"/>
              </a:solidFill>
            </a:endParaRPr>
          </a:p>
          <a:p>
            <a:pPr indent="-292100" lvl="0" marL="457200" rtl="0" algn="l">
              <a:lnSpc>
                <a:spcPct val="115000"/>
              </a:lnSpc>
              <a:spcBef>
                <a:spcPts val="0"/>
              </a:spcBef>
              <a:spcAft>
                <a:spcPts val="0"/>
              </a:spcAft>
              <a:buClr>
                <a:schemeClr val="dk1"/>
              </a:buClr>
              <a:buSzPts val="1000"/>
              <a:buFont typeface="Arial"/>
              <a:buAutoNum type="arabicPeriod"/>
            </a:pPr>
            <a:r>
              <a:rPr b="1" lang="en" sz="1000">
                <a:solidFill>
                  <a:schemeClr val="dk1"/>
                </a:solidFill>
              </a:rPr>
              <a:t>for i in range(len('hello world')): print('hello world'[i])</a:t>
            </a:r>
            <a:endParaRPr b="1" sz="1000">
              <a:solidFill>
                <a:schemeClr val="dk1"/>
              </a:solidFill>
            </a:endParaRPr>
          </a:p>
          <a:p>
            <a:pPr indent="-292100" lvl="0" marL="457200" rtl="0" algn="l">
              <a:lnSpc>
                <a:spcPct val="115000"/>
              </a:lnSpc>
              <a:spcBef>
                <a:spcPts val="0"/>
              </a:spcBef>
              <a:spcAft>
                <a:spcPts val="0"/>
              </a:spcAft>
              <a:buClr>
                <a:schemeClr val="dk1"/>
              </a:buClr>
              <a:buSzPts val="1000"/>
              <a:buFont typeface="Arial"/>
              <a:buAutoNum type="arabicPeriod"/>
            </a:pPr>
            <a:r>
              <a:rPr b="1" lang="en" sz="1000">
                <a:solidFill>
                  <a:schemeClr val="dk1"/>
                </a:solidFill>
              </a:rPr>
              <a:t>hello world'[3:5]</a:t>
            </a:r>
            <a:endParaRPr b="1" sz="1000">
              <a:solidFill>
                <a:schemeClr val="dk1"/>
              </a:solidFill>
            </a:endParaRPr>
          </a:p>
          <a:p>
            <a:pPr indent="-292100" lvl="0" marL="457200" rtl="0" algn="l">
              <a:lnSpc>
                <a:spcPct val="115000"/>
              </a:lnSpc>
              <a:spcBef>
                <a:spcPts val="0"/>
              </a:spcBef>
              <a:spcAft>
                <a:spcPts val="0"/>
              </a:spcAft>
              <a:buClr>
                <a:schemeClr val="dk1"/>
              </a:buClr>
              <a:buSzPts val="1000"/>
              <a:buFont typeface="Arial"/>
              <a:buAutoNum type="arabicPeriod"/>
            </a:pPr>
            <a:r>
              <a:rPr b="1" lang="en" sz="1000">
                <a:solidFill>
                  <a:schemeClr val="dk1"/>
                </a:solidFill>
              </a:rPr>
              <a:t>for i in range(len(a)): print(a[:i])</a:t>
            </a:r>
            <a:endParaRPr b="1" sz="1000">
              <a:solidFill>
                <a:schemeClr val="dk1"/>
              </a:solidFill>
            </a:endParaRPr>
          </a:p>
          <a:p>
            <a:pPr indent="-292100" lvl="0" marL="457200" rtl="0" algn="l">
              <a:lnSpc>
                <a:spcPct val="115000"/>
              </a:lnSpc>
              <a:spcBef>
                <a:spcPts val="0"/>
              </a:spcBef>
              <a:spcAft>
                <a:spcPts val="0"/>
              </a:spcAft>
              <a:buClr>
                <a:schemeClr val="dk1"/>
              </a:buClr>
              <a:buSzPts val="1000"/>
              <a:buFont typeface="Arial"/>
              <a:buAutoNum type="arabicPeriod"/>
            </a:pPr>
            <a:r>
              <a:rPr b="1" lang="en" sz="1000">
                <a:solidFill>
                  <a:schemeClr val="dk1"/>
                </a:solidFill>
              </a:rPr>
              <a:t>a.count('l')</a:t>
            </a:r>
            <a:endParaRPr sz="1800">
              <a:solidFill>
                <a:srgbClr val="695D46"/>
              </a:solidFill>
              <a:latin typeface="Open Sans"/>
              <a:ea typeface="Open Sans"/>
              <a:cs typeface="Open Sans"/>
              <a:sym typeface="Open Sans"/>
            </a:endParaRPr>
          </a:p>
          <a:p>
            <a:pPr indent="-292100" lvl="0" marL="457200" rtl="0" algn="l">
              <a:lnSpc>
                <a:spcPct val="115000"/>
              </a:lnSpc>
              <a:spcBef>
                <a:spcPts val="0"/>
              </a:spcBef>
              <a:spcAft>
                <a:spcPts val="0"/>
              </a:spcAft>
              <a:buClr>
                <a:schemeClr val="dk1"/>
              </a:buClr>
              <a:buSzPts val="1000"/>
              <a:buFont typeface="Arial"/>
              <a:buAutoNum type="arabicPeriod"/>
            </a:pPr>
            <a:r>
              <a:rPr b="1" lang="en" sz="1000">
                <a:solidFill>
                  <a:schemeClr val="dk1"/>
                </a:solidFill>
              </a:rPr>
              <a:t>a.center(w)</a:t>
            </a:r>
            <a:endParaRPr b="1" sz="1000">
              <a:solidFill>
                <a:schemeClr val="dk1"/>
              </a:solidFill>
            </a:endParaRPr>
          </a:p>
          <a:p>
            <a:pPr indent="-292100" lvl="0" marL="457200" rtl="0" algn="l">
              <a:lnSpc>
                <a:spcPct val="115000"/>
              </a:lnSpc>
              <a:spcBef>
                <a:spcPts val="0"/>
              </a:spcBef>
              <a:spcAft>
                <a:spcPts val="0"/>
              </a:spcAft>
              <a:buClr>
                <a:schemeClr val="dk1"/>
              </a:buClr>
              <a:buSzPts val="1000"/>
              <a:buFont typeface="Arial"/>
              <a:buAutoNum type="arabicPeriod"/>
            </a:pPr>
            <a:r>
              <a:rPr b="1" lang="en" sz="1000">
                <a:solidFill>
                  <a:schemeClr val="dk1"/>
                </a:solidFill>
              </a:rPr>
              <a:t>a.count()</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g254abc2fc8c_1_9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4" name="Google Shape;234;g254abc2fc8c_1_9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254abc2fc8c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254abc2fc8c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254abc2fc8c_1_9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0" name="Google Shape;240;g254abc2fc8c_1_9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254abc2fc8c_1_10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7" name="Google Shape;247;g254abc2fc8c_1_10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254abc2fc8c_1_13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3" name="Google Shape;253;g254abc2fc8c_1_13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g254abc2fc8c_1_14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3" name="Google Shape;263;g254abc2fc8c_1_14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g254abc2fc8c_1_14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2" name="Google Shape;272;g254abc2fc8c_1_14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g254abc2fc8c_1_15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9" name="Google Shape;279;g254abc2fc8c_1_15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g254abc2fc8c_1_16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7" name="Google Shape;287;g254abc2fc8c_1_16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g254abc2fc8c_1_16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6" name="Google Shape;296;g254abc2fc8c_1_16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g254abc2fc8c_1_17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3" name="Google Shape;303;g254abc2fc8c_1_17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g254abc2fc8c_1_17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9" name="Google Shape;309;g254abc2fc8c_1_17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254abc2fc8c_1_1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254abc2fc8c_1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g254abc2fc8c_1_17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7" name="Google Shape;317;g254abc2fc8c_1_17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254abc2fc8c_1_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254abc2fc8c_1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254abc2fc8c_1_1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254abc2fc8c_1_1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000">
                <a:solidFill>
                  <a:schemeClr val="dk1"/>
                </a:solidFill>
              </a:rPr>
              <a:t>The list (remember indexing?)</a:t>
            </a:r>
            <a:endParaRPr sz="10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000">
                <a:solidFill>
                  <a:schemeClr val="dk1"/>
                </a:solidFill>
              </a:rPr>
              <a:t>List operations: [], +, *, in, not in, len, [:]</a:t>
            </a:r>
            <a:endParaRPr sz="10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000">
                <a:solidFill>
                  <a:schemeClr val="dk1"/>
                </a:solidFill>
              </a:rPr>
              <a:t>Accessing, changing items in your list</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254abc2fc8c_1_2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254abc2fc8c_1_2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254abc2fc8c_1_3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254abc2fc8c_1_3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254abc2fc8c_1_3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254abc2fc8c_1_3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254abc2fc8c_1_4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254abc2fc8c_1_4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cxnSp>
        <p:nvCxnSpPr>
          <p:cNvPr id="55" name="Google Shape;55;p14"/>
          <p:cNvCxnSpPr/>
          <p:nvPr/>
        </p:nvCxnSpPr>
        <p:spPr>
          <a:xfrm>
            <a:off x="7007735" y="3176888"/>
            <a:ext cx="562200" cy="0"/>
          </a:xfrm>
          <a:prstGeom prst="straightConnector1">
            <a:avLst/>
          </a:prstGeom>
          <a:noFill/>
          <a:ln cap="flat" cmpd="sng" w="76200">
            <a:solidFill>
              <a:schemeClr val="lt2"/>
            </a:solidFill>
            <a:prstDash val="solid"/>
            <a:round/>
            <a:headEnd len="sm" w="sm" type="none"/>
            <a:tailEnd len="sm" w="sm" type="none"/>
          </a:ln>
        </p:spPr>
      </p:cxnSp>
      <p:cxnSp>
        <p:nvCxnSpPr>
          <p:cNvPr id="56" name="Google Shape;56;p14"/>
          <p:cNvCxnSpPr/>
          <p:nvPr/>
        </p:nvCxnSpPr>
        <p:spPr>
          <a:xfrm>
            <a:off x="1575035" y="3158252"/>
            <a:ext cx="562200" cy="0"/>
          </a:xfrm>
          <a:prstGeom prst="straightConnector1">
            <a:avLst/>
          </a:prstGeom>
          <a:noFill/>
          <a:ln cap="flat" cmpd="sng" w="76200">
            <a:solidFill>
              <a:schemeClr val="lt2"/>
            </a:solidFill>
            <a:prstDash val="solid"/>
            <a:round/>
            <a:headEnd len="sm" w="sm" type="none"/>
            <a:tailEnd len="sm" w="sm" type="none"/>
          </a:ln>
        </p:spPr>
      </p:cxnSp>
      <p:grpSp>
        <p:nvGrpSpPr>
          <p:cNvPr id="57" name="Google Shape;57;p14"/>
          <p:cNvGrpSpPr/>
          <p:nvPr/>
        </p:nvGrpSpPr>
        <p:grpSpPr>
          <a:xfrm>
            <a:off x="1004144" y="1022025"/>
            <a:ext cx="7136668" cy="152400"/>
            <a:chOff x="1346429" y="1011300"/>
            <a:chExt cx="6452100" cy="152400"/>
          </a:xfrm>
        </p:grpSpPr>
        <p:cxnSp>
          <p:nvCxnSpPr>
            <p:cNvPr id="58" name="Google Shape;58;p14"/>
            <p:cNvCxnSpPr/>
            <p:nvPr/>
          </p:nvCxnSpPr>
          <p:spPr>
            <a:xfrm rot="10800000">
              <a:off x="1346429" y="1011300"/>
              <a:ext cx="6452100" cy="0"/>
            </a:xfrm>
            <a:prstGeom prst="straightConnector1">
              <a:avLst/>
            </a:prstGeom>
            <a:noFill/>
            <a:ln cap="flat" cmpd="sng" w="76200">
              <a:solidFill>
                <a:schemeClr val="accent3"/>
              </a:solidFill>
              <a:prstDash val="solid"/>
              <a:round/>
              <a:headEnd len="sm" w="sm" type="none"/>
              <a:tailEnd len="sm" w="sm" type="none"/>
            </a:ln>
          </p:spPr>
        </p:cxnSp>
        <p:cxnSp>
          <p:nvCxnSpPr>
            <p:cNvPr id="59" name="Google Shape;59;p14"/>
            <p:cNvCxnSpPr/>
            <p:nvPr/>
          </p:nvCxnSpPr>
          <p:spPr>
            <a:xfrm rot="10800000">
              <a:off x="1346429" y="1163700"/>
              <a:ext cx="6452100" cy="0"/>
            </a:xfrm>
            <a:prstGeom prst="straightConnector1">
              <a:avLst/>
            </a:prstGeom>
            <a:noFill/>
            <a:ln cap="flat" cmpd="sng" w="9525">
              <a:solidFill>
                <a:schemeClr val="accent3"/>
              </a:solidFill>
              <a:prstDash val="solid"/>
              <a:round/>
              <a:headEnd len="sm" w="sm" type="none"/>
              <a:tailEnd len="sm" w="sm" type="none"/>
            </a:ln>
          </p:spPr>
        </p:cxnSp>
      </p:grpSp>
      <p:grpSp>
        <p:nvGrpSpPr>
          <p:cNvPr id="60" name="Google Shape;60;p14"/>
          <p:cNvGrpSpPr/>
          <p:nvPr/>
        </p:nvGrpSpPr>
        <p:grpSpPr>
          <a:xfrm>
            <a:off x="1004151" y="3969100"/>
            <a:ext cx="7136668" cy="152400"/>
            <a:chOff x="1346435" y="3969088"/>
            <a:chExt cx="6452100" cy="152400"/>
          </a:xfrm>
        </p:grpSpPr>
        <p:cxnSp>
          <p:nvCxnSpPr>
            <p:cNvPr id="61" name="Google Shape;61;p14"/>
            <p:cNvCxnSpPr/>
            <p:nvPr/>
          </p:nvCxnSpPr>
          <p:spPr>
            <a:xfrm>
              <a:off x="1346435" y="4121488"/>
              <a:ext cx="6452100" cy="0"/>
            </a:xfrm>
            <a:prstGeom prst="straightConnector1">
              <a:avLst/>
            </a:prstGeom>
            <a:noFill/>
            <a:ln cap="flat" cmpd="sng" w="76200">
              <a:solidFill>
                <a:schemeClr val="accent3"/>
              </a:solidFill>
              <a:prstDash val="solid"/>
              <a:round/>
              <a:headEnd len="sm" w="sm" type="none"/>
              <a:tailEnd len="sm" w="sm" type="none"/>
            </a:ln>
          </p:spPr>
        </p:cxnSp>
        <p:cxnSp>
          <p:nvCxnSpPr>
            <p:cNvPr id="62" name="Google Shape;62;p14"/>
            <p:cNvCxnSpPr/>
            <p:nvPr/>
          </p:nvCxnSpPr>
          <p:spPr>
            <a:xfrm>
              <a:off x="1346435" y="3969088"/>
              <a:ext cx="6452100" cy="0"/>
            </a:xfrm>
            <a:prstGeom prst="straightConnector1">
              <a:avLst/>
            </a:prstGeom>
            <a:noFill/>
            <a:ln cap="flat" cmpd="sng" w="9525">
              <a:solidFill>
                <a:schemeClr val="accent3"/>
              </a:solidFill>
              <a:prstDash val="solid"/>
              <a:round/>
              <a:headEnd len="sm" w="sm" type="none"/>
              <a:tailEnd len="sm" w="sm" type="none"/>
            </a:ln>
          </p:spPr>
        </p:cxnSp>
      </p:grpSp>
      <p:sp>
        <p:nvSpPr>
          <p:cNvPr id="63" name="Google Shape;63;p14"/>
          <p:cNvSpPr txBox="1"/>
          <p:nvPr>
            <p:ph type="ctrTitle"/>
          </p:nvPr>
        </p:nvSpPr>
        <p:spPr>
          <a:xfrm>
            <a:off x="1004150" y="1751764"/>
            <a:ext cx="7136700" cy="10224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5400"/>
              <a:buNone/>
              <a:defRPr sz="5400"/>
            </a:lvl1pPr>
            <a:lvl2pPr lvl="1" rtl="0" algn="ctr">
              <a:spcBef>
                <a:spcPts val="0"/>
              </a:spcBef>
              <a:spcAft>
                <a:spcPts val="0"/>
              </a:spcAft>
              <a:buSzPts val="5400"/>
              <a:buNone/>
              <a:defRPr sz="5400"/>
            </a:lvl2pPr>
            <a:lvl3pPr lvl="2" rtl="0" algn="ctr">
              <a:spcBef>
                <a:spcPts val="0"/>
              </a:spcBef>
              <a:spcAft>
                <a:spcPts val="0"/>
              </a:spcAft>
              <a:buSzPts val="5400"/>
              <a:buNone/>
              <a:defRPr sz="5400"/>
            </a:lvl3pPr>
            <a:lvl4pPr lvl="3" rtl="0" algn="ctr">
              <a:spcBef>
                <a:spcPts val="0"/>
              </a:spcBef>
              <a:spcAft>
                <a:spcPts val="0"/>
              </a:spcAft>
              <a:buSzPts val="5400"/>
              <a:buNone/>
              <a:defRPr sz="5400"/>
            </a:lvl4pPr>
            <a:lvl5pPr lvl="4" rtl="0" algn="ctr">
              <a:spcBef>
                <a:spcPts val="0"/>
              </a:spcBef>
              <a:spcAft>
                <a:spcPts val="0"/>
              </a:spcAft>
              <a:buSzPts val="5400"/>
              <a:buNone/>
              <a:defRPr sz="5400"/>
            </a:lvl5pPr>
            <a:lvl6pPr lvl="5" rtl="0" algn="ctr">
              <a:spcBef>
                <a:spcPts val="0"/>
              </a:spcBef>
              <a:spcAft>
                <a:spcPts val="0"/>
              </a:spcAft>
              <a:buSzPts val="5400"/>
              <a:buNone/>
              <a:defRPr sz="5400"/>
            </a:lvl6pPr>
            <a:lvl7pPr lvl="6" rtl="0" algn="ctr">
              <a:spcBef>
                <a:spcPts val="0"/>
              </a:spcBef>
              <a:spcAft>
                <a:spcPts val="0"/>
              </a:spcAft>
              <a:buSzPts val="5400"/>
              <a:buNone/>
              <a:defRPr sz="5400"/>
            </a:lvl7pPr>
            <a:lvl8pPr lvl="7" rtl="0" algn="ctr">
              <a:spcBef>
                <a:spcPts val="0"/>
              </a:spcBef>
              <a:spcAft>
                <a:spcPts val="0"/>
              </a:spcAft>
              <a:buSzPts val="5400"/>
              <a:buNone/>
              <a:defRPr sz="5400"/>
            </a:lvl8pPr>
            <a:lvl9pPr lvl="8" rtl="0" algn="ctr">
              <a:spcBef>
                <a:spcPts val="0"/>
              </a:spcBef>
              <a:spcAft>
                <a:spcPts val="0"/>
              </a:spcAft>
              <a:buSzPts val="5400"/>
              <a:buNone/>
              <a:defRPr sz="5400"/>
            </a:lvl9pPr>
          </a:lstStyle>
          <a:p/>
        </p:txBody>
      </p:sp>
      <p:sp>
        <p:nvSpPr>
          <p:cNvPr id="64" name="Google Shape;64;p14"/>
          <p:cNvSpPr txBox="1"/>
          <p:nvPr>
            <p:ph idx="1" type="subTitle"/>
          </p:nvPr>
        </p:nvSpPr>
        <p:spPr>
          <a:xfrm>
            <a:off x="2137225" y="2850039"/>
            <a:ext cx="4870500" cy="7926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400"/>
              <a:buNone/>
              <a:defRPr sz="2400"/>
            </a:lvl1pPr>
            <a:lvl2pPr lvl="1" rtl="0" algn="ctr">
              <a:lnSpc>
                <a:spcPct val="100000"/>
              </a:lnSpc>
              <a:spcBef>
                <a:spcPts val="0"/>
              </a:spcBef>
              <a:spcAft>
                <a:spcPts val="0"/>
              </a:spcAft>
              <a:buSzPts val="2400"/>
              <a:buNone/>
              <a:defRPr sz="2400"/>
            </a:lvl2pPr>
            <a:lvl3pPr lvl="2" rtl="0" algn="ctr">
              <a:lnSpc>
                <a:spcPct val="100000"/>
              </a:lnSpc>
              <a:spcBef>
                <a:spcPts val="0"/>
              </a:spcBef>
              <a:spcAft>
                <a:spcPts val="0"/>
              </a:spcAft>
              <a:buSzPts val="2400"/>
              <a:buNone/>
              <a:defRPr sz="2400"/>
            </a:lvl3pPr>
            <a:lvl4pPr lvl="3" rtl="0" algn="ctr">
              <a:lnSpc>
                <a:spcPct val="100000"/>
              </a:lnSpc>
              <a:spcBef>
                <a:spcPts val="0"/>
              </a:spcBef>
              <a:spcAft>
                <a:spcPts val="0"/>
              </a:spcAft>
              <a:buSzPts val="2400"/>
              <a:buNone/>
              <a:defRPr sz="2400"/>
            </a:lvl4pPr>
            <a:lvl5pPr lvl="4" rtl="0" algn="ctr">
              <a:lnSpc>
                <a:spcPct val="100000"/>
              </a:lnSpc>
              <a:spcBef>
                <a:spcPts val="0"/>
              </a:spcBef>
              <a:spcAft>
                <a:spcPts val="0"/>
              </a:spcAft>
              <a:buSzPts val="2400"/>
              <a:buNone/>
              <a:defRPr sz="2400"/>
            </a:lvl5pPr>
            <a:lvl6pPr lvl="5" rtl="0" algn="ctr">
              <a:lnSpc>
                <a:spcPct val="100000"/>
              </a:lnSpc>
              <a:spcBef>
                <a:spcPts val="0"/>
              </a:spcBef>
              <a:spcAft>
                <a:spcPts val="0"/>
              </a:spcAft>
              <a:buSzPts val="2400"/>
              <a:buNone/>
              <a:defRPr sz="2400"/>
            </a:lvl6pPr>
            <a:lvl7pPr lvl="6" rtl="0" algn="ctr">
              <a:lnSpc>
                <a:spcPct val="100000"/>
              </a:lnSpc>
              <a:spcBef>
                <a:spcPts val="0"/>
              </a:spcBef>
              <a:spcAft>
                <a:spcPts val="0"/>
              </a:spcAft>
              <a:buSzPts val="2400"/>
              <a:buNone/>
              <a:defRPr sz="2400"/>
            </a:lvl7pPr>
            <a:lvl8pPr lvl="7" rtl="0" algn="ctr">
              <a:lnSpc>
                <a:spcPct val="100000"/>
              </a:lnSpc>
              <a:spcBef>
                <a:spcPts val="0"/>
              </a:spcBef>
              <a:spcAft>
                <a:spcPts val="0"/>
              </a:spcAft>
              <a:buSzPts val="2400"/>
              <a:buNone/>
              <a:defRPr sz="2400"/>
            </a:lvl8pPr>
            <a:lvl9pPr lvl="8" rtl="0" algn="ctr">
              <a:lnSpc>
                <a:spcPct val="100000"/>
              </a:lnSpc>
              <a:spcBef>
                <a:spcPts val="0"/>
              </a:spcBef>
              <a:spcAft>
                <a:spcPts val="0"/>
              </a:spcAft>
              <a:buSzPts val="2400"/>
              <a:buNone/>
              <a:defRPr sz="2400"/>
            </a:lvl9pPr>
          </a:lstStyle>
          <a:p/>
        </p:txBody>
      </p:sp>
      <p:sp>
        <p:nvSpPr>
          <p:cNvPr id="65" name="Google Shape;65;p1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66" name="Shape 66"/>
        <p:cNvGrpSpPr/>
        <p:nvPr/>
      </p:nvGrpSpPr>
      <p:grpSpPr>
        <a:xfrm>
          <a:off x="0" y="0"/>
          <a:ext cx="0" cy="0"/>
          <a:chOff x="0" y="0"/>
          <a:chExt cx="0" cy="0"/>
        </a:xfrm>
      </p:grpSpPr>
      <p:sp>
        <p:nvSpPr>
          <p:cNvPr id="67" name="Google Shape;67;p15"/>
          <p:cNvSpPr/>
          <p:nvPr/>
        </p:nvSpPr>
        <p:spPr>
          <a:xfrm>
            <a:off x="-50" y="2571900"/>
            <a:ext cx="9144000" cy="25716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15"/>
          <p:cNvSpPr txBox="1"/>
          <p:nvPr>
            <p:ph type="title"/>
          </p:nvPr>
        </p:nvSpPr>
        <p:spPr>
          <a:xfrm>
            <a:off x="311700" y="814800"/>
            <a:ext cx="8571300" cy="942000"/>
          </a:xfrm>
          <a:prstGeom prst="rect">
            <a:avLst/>
          </a:prstGeom>
        </p:spPr>
        <p:txBody>
          <a:bodyPr anchorCtr="0" anchor="ctr" bIns="91425" lIns="91425" spcFirstLastPara="1" rIns="91425" wrap="square" tIns="91425">
            <a:normAutofit/>
          </a:bodyPr>
          <a:lstStyle>
            <a:lvl1pPr lvl="0" rtl="0" algn="ctr">
              <a:spcBef>
                <a:spcPts val="0"/>
              </a:spcBef>
              <a:spcAft>
                <a:spcPts val="0"/>
              </a:spcAft>
              <a:buSzPts val="3600"/>
              <a:buNone/>
              <a:defRPr/>
            </a:lvl1pPr>
            <a:lvl2pPr lvl="1" rtl="0" algn="ctr">
              <a:spcBef>
                <a:spcPts val="0"/>
              </a:spcBef>
              <a:spcAft>
                <a:spcPts val="0"/>
              </a:spcAft>
              <a:buSzPts val="3600"/>
              <a:buNone/>
              <a:defRPr/>
            </a:lvl2pPr>
            <a:lvl3pPr lvl="2" rtl="0" algn="ctr">
              <a:spcBef>
                <a:spcPts val="0"/>
              </a:spcBef>
              <a:spcAft>
                <a:spcPts val="0"/>
              </a:spcAft>
              <a:buSzPts val="3600"/>
              <a:buNone/>
              <a:defRPr/>
            </a:lvl3pPr>
            <a:lvl4pPr lvl="3" rtl="0" algn="ctr">
              <a:spcBef>
                <a:spcPts val="0"/>
              </a:spcBef>
              <a:spcAft>
                <a:spcPts val="0"/>
              </a:spcAft>
              <a:buSzPts val="3600"/>
              <a:buNone/>
              <a:defRPr/>
            </a:lvl4pPr>
            <a:lvl5pPr lvl="4" rtl="0" algn="ctr">
              <a:spcBef>
                <a:spcPts val="0"/>
              </a:spcBef>
              <a:spcAft>
                <a:spcPts val="0"/>
              </a:spcAft>
              <a:buSzPts val="3600"/>
              <a:buNone/>
              <a:defRPr/>
            </a:lvl5pPr>
            <a:lvl6pPr lvl="5" rtl="0" algn="ctr">
              <a:spcBef>
                <a:spcPts val="0"/>
              </a:spcBef>
              <a:spcAft>
                <a:spcPts val="0"/>
              </a:spcAft>
              <a:buSzPts val="3600"/>
              <a:buNone/>
              <a:defRPr/>
            </a:lvl6pPr>
            <a:lvl7pPr lvl="6" rtl="0" algn="ctr">
              <a:spcBef>
                <a:spcPts val="0"/>
              </a:spcBef>
              <a:spcAft>
                <a:spcPts val="0"/>
              </a:spcAft>
              <a:buSzPts val="3600"/>
              <a:buNone/>
              <a:defRPr/>
            </a:lvl7pPr>
            <a:lvl8pPr lvl="7" rtl="0" algn="ctr">
              <a:spcBef>
                <a:spcPts val="0"/>
              </a:spcBef>
              <a:spcAft>
                <a:spcPts val="0"/>
              </a:spcAft>
              <a:buSzPts val="3600"/>
              <a:buNone/>
              <a:defRPr/>
            </a:lvl8pPr>
            <a:lvl9pPr lvl="8" rtl="0" algn="ctr">
              <a:spcBef>
                <a:spcPts val="0"/>
              </a:spcBef>
              <a:spcAft>
                <a:spcPts val="0"/>
              </a:spcAft>
              <a:buSzPts val="3600"/>
              <a:buNone/>
              <a:defRPr/>
            </a:lvl9pPr>
          </a:lstStyle>
          <a:p/>
        </p:txBody>
      </p:sp>
      <p:sp>
        <p:nvSpPr>
          <p:cNvPr id="69" name="Google Shape;69;p1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70" name="Shape 70"/>
        <p:cNvGrpSpPr/>
        <p:nvPr/>
      </p:nvGrpSpPr>
      <p:grpSpPr>
        <a:xfrm>
          <a:off x="0" y="0"/>
          <a:ext cx="0" cy="0"/>
          <a:chOff x="0" y="0"/>
          <a:chExt cx="0" cy="0"/>
        </a:xfrm>
      </p:grpSpPr>
      <p:sp>
        <p:nvSpPr>
          <p:cNvPr id="71" name="Google Shape;71;p16"/>
          <p:cNvSpPr/>
          <p:nvPr/>
        </p:nvSpPr>
        <p:spPr>
          <a:xfrm>
            <a:off x="-75" y="5045700"/>
            <a:ext cx="9144000" cy="978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16"/>
          <p:cNvSpPr txBox="1"/>
          <p:nvPr>
            <p:ph type="title"/>
          </p:nvPr>
        </p:nvSpPr>
        <p:spPr>
          <a:xfrm>
            <a:off x="311700" y="445025"/>
            <a:ext cx="8520600" cy="707400"/>
          </a:xfrm>
          <a:prstGeom prst="rect">
            <a:avLst/>
          </a:prstGeom>
        </p:spPr>
        <p:txBody>
          <a:bodyPr anchorCtr="0" anchor="t" bIns="91425" lIns="91425" spcFirstLastPara="1" rIns="91425" wrap="square" tIns="91425">
            <a:normAutofit/>
          </a:bodyPr>
          <a:lstStyle>
            <a:lvl1pPr lvl="0"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p:txBody>
      </p:sp>
      <p:sp>
        <p:nvSpPr>
          <p:cNvPr id="73" name="Google Shape;73;p16"/>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74" name="Google Shape;74;p1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75" name="Shape 75"/>
        <p:cNvGrpSpPr/>
        <p:nvPr/>
      </p:nvGrpSpPr>
      <p:grpSpPr>
        <a:xfrm>
          <a:off x="0" y="0"/>
          <a:ext cx="0" cy="0"/>
          <a:chOff x="0" y="0"/>
          <a:chExt cx="0" cy="0"/>
        </a:xfrm>
      </p:grpSpPr>
      <p:sp>
        <p:nvSpPr>
          <p:cNvPr id="76" name="Google Shape;76;p17"/>
          <p:cNvSpPr txBox="1"/>
          <p:nvPr>
            <p:ph type="title"/>
          </p:nvPr>
        </p:nvSpPr>
        <p:spPr>
          <a:xfrm>
            <a:off x="311700" y="445025"/>
            <a:ext cx="8520600" cy="707400"/>
          </a:xfrm>
          <a:prstGeom prst="rect">
            <a:avLst/>
          </a:prstGeom>
        </p:spPr>
        <p:txBody>
          <a:bodyPr anchorCtr="0" anchor="t" bIns="91425" lIns="91425" spcFirstLastPara="1" rIns="91425" wrap="square" tIns="91425">
            <a:normAutofit/>
          </a:bodyPr>
          <a:lstStyle>
            <a:lvl1pPr lvl="0"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p:txBody>
      </p:sp>
      <p:sp>
        <p:nvSpPr>
          <p:cNvPr id="77" name="Google Shape;77;p17"/>
          <p:cNvSpPr txBox="1"/>
          <p:nvPr>
            <p:ph idx="1" type="body"/>
          </p:nvPr>
        </p:nvSpPr>
        <p:spPr>
          <a:xfrm>
            <a:off x="311700" y="1266175"/>
            <a:ext cx="3999900" cy="33027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78" name="Google Shape;78;p17"/>
          <p:cNvSpPr txBox="1"/>
          <p:nvPr>
            <p:ph idx="2" type="body"/>
          </p:nvPr>
        </p:nvSpPr>
        <p:spPr>
          <a:xfrm>
            <a:off x="4832400" y="1266175"/>
            <a:ext cx="3999900" cy="33027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79" name="Google Shape;79;p1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80" name="Shape 80"/>
        <p:cNvGrpSpPr/>
        <p:nvPr/>
      </p:nvGrpSpPr>
      <p:grpSpPr>
        <a:xfrm>
          <a:off x="0" y="0"/>
          <a:ext cx="0" cy="0"/>
          <a:chOff x="0" y="0"/>
          <a:chExt cx="0" cy="0"/>
        </a:xfrm>
      </p:grpSpPr>
      <p:sp>
        <p:nvSpPr>
          <p:cNvPr id="81" name="Google Shape;81;p18"/>
          <p:cNvSpPr txBox="1"/>
          <p:nvPr>
            <p:ph type="title"/>
          </p:nvPr>
        </p:nvSpPr>
        <p:spPr>
          <a:xfrm>
            <a:off x="311700" y="445025"/>
            <a:ext cx="8520600" cy="707400"/>
          </a:xfrm>
          <a:prstGeom prst="rect">
            <a:avLst/>
          </a:prstGeom>
        </p:spPr>
        <p:txBody>
          <a:bodyPr anchorCtr="0" anchor="t" bIns="91425" lIns="91425" spcFirstLastPara="1" rIns="91425" wrap="square" tIns="91425">
            <a:normAutofit/>
          </a:bodyPr>
          <a:lstStyle>
            <a:lvl1pPr lvl="0"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p:txBody>
      </p:sp>
      <p:sp>
        <p:nvSpPr>
          <p:cNvPr id="82" name="Google Shape;82;p1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83" name="Shape 83"/>
        <p:cNvGrpSpPr/>
        <p:nvPr/>
      </p:nvGrpSpPr>
      <p:grpSpPr>
        <a:xfrm>
          <a:off x="0" y="0"/>
          <a:ext cx="0" cy="0"/>
          <a:chOff x="0" y="0"/>
          <a:chExt cx="0" cy="0"/>
        </a:xfrm>
      </p:grpSpPr>
      <p:sp>
        <p:nvSpPr>
          <p:cNvPr id="84" name="Google Shape;84;p19"/>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85" name="Google Shape;85;p19"/>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86" name="Google Shape;86;p1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6"/>
        </a:solidFill>
      </p:bgPr>
    </p:bg>
    <p:spTree>
      <p:nvGrpSpPr>
        <p:cNvPr id="87" name="Shape 87"/>
        <p:cNvGrpSpPr/>
        <p:nvPr/>
      </p:nvGrpSpPr>
      <p:grpSpPr>
        <a:xfrm>
          <a:off x="0" y="0"/>
          <a:ext cx="0" cy="0"/>
          <a:chOff x="0" y="0"/>
          <a:chExt cx="0" cy="0"/>
        </a:xfrm>
      </p:grpSpPr>
      <p:sp>
        <p:nvSpPr>
          <p:cNvPr id="88" name="Google Shape;88;p20"/>
          <p:cNvSpPr txBox="1"/>
          <p:nvPr>
            <p:ph type="title"/>
          </p:nvPr>
        </p:nvSpPr>
        <p:spPr>
          <a:xfrm>
            <a:off x="490250" y="526350"/>
            <a:ext cx="5613600" cy="4090800"/>
          </a:xfrm>
          <a:prstGeom prst="rect">
            <a:avLst/>
          </a:prstGeom>
        </p:spPr>
        <p:txBody>
          <a:bodyPr anchorCtr="0" anchor="ctr" bIns="91425" lIns="91425" spcFirstLastPara="1" rIns="91425" wrap="square" tIns="91425">
            <a:normAutofit/>
          </a:bodyPr>
          <a:lstStyle>
            <a:lvl1pPr lvl="0" rtl="0">
              <a:spcBef>
                <a:spcPts val="0"/>
              </a:spcBef>
              <a:spcAft>
                <a:spcPts val="0"/>
              </a:spcAft>
              <a:buClr>
                <a:schemeClr val="dk2"/>
              </a:buClr>
              <a:buSzPts val="5400"/>
              <a:buNone/>
              <a:defRPr b="0" sz="5400">
                <a:solidFill>
                  <a:schemeClr val="dk2"/>
                </a:solidFill>
              </a:defRPr>
            </a:lvl1pPr>
            <a:lvl2pPr lvl="1" rtl="0">
              <a:spcBef>
                <a:spcPts val="0"/>
              </a:spcBef>
              <a:spcAft>
                <a:spcPts val="0"/>
              </a:spcAft>
              <a:buClr>
                <a:schemeClr val="dk2"/>
              </a:buClr>
              <a:buSzPts val="5400"/>
              <a:buNone/>
              <a:defRPr b="0" sz="5400">
                <a:solidFill>
                  <a:schemeClr val="dk2"/>
                </a:solidFill>
              </a:defRPr>
            </a:lvl2pPr>
            <a:lvl3pPr lvl="2" rtl="0">
              <a:spcBef>
                <a:spcPts val="0"/>
              </a:spcBef>
              <a:spcAft>
                <a:spcPts val="0"/>
              </a:spcAft>
              <a:buClr>
                <a:schemeClr val="dk2"/>
              </a:buClr>
              <a:buSzPts val="5400"/>
              <a:buNone/>
              <a:defRPr b="0" sz="5400">
                <a:solidFill>
                  <a:schemeClr val="dk2"/>
                </a:solidFill>
              </a:defRPr>
            </a:lvl3pPr>
            <a:lvl4pPr lvl="3" rtl="0">
              <a:spcBef>
                <a:spcPts val="0"/>
              </a:spcBef>
              <a:spcAft>
                <a:spcPts val="0"/>
              </a:spcAft>
              <a:buClr>
                <a:schemeClr val="dk2"/>
              </a:buClr>
              <a:buSzPts val="5400"/>
              <a:buNone/>
              <a:defRPr b="0" sz="5400">
                <a:solidFill>
                  <a:schemeClr val="dk2"/>
                </a:solidFill>
              </a:defRPr>
            </a:lvl4pPr>
            <a:lvl5pPr lvl="4" rtl="0">
              <a:spcBef>
                <a:spcPts val="0"/>
              </a:spcBef>
              <a:spcAft>
                <a:spcPts val="0"/>
              </a:spcAft>
              <a:buClr>
                <a:schemeClr val="dk2"/>
              </a:buClr>
              <a:buSzPts val="5400"/>
              <a:buNone/>
              <a:defRPr b="0" sz="5400">
                <a:solidFill>
                  <a:schemeClr val="dk2"/>
                </a:solidFill>
              </a:defRPr>
            </a:lvl5pPr>
            <a:lvl6pPr lvl="5" rtl="0">
              <a:spcBef>
                <a:spcPts val="0"/>
              </a:spcBef>
              <a:spcAft>
                <a:spcPts val="0"/>
              </a:spcAft>
              <a:buClr>
                <a:schemeClr val="dk2"/>
              </a:buClr>
              <a:buSzPts val="5400"/>
              <a:buNone/>
              <a:defRPr b="0" sz="5400">
                <a:solidFill>
                  <a:schemeClr val="dk2"/>
                </a:solidFill>
              </a:defRPr>
            </a:lvl6pPr>
            <a:lvl7pPr lvl="6" rtl="0">
              <a:spcBef>
                <a:spcPts val="0"/>
              </a:spcBef>
              <a:spcAft>
                <a:spcPts val="0"/>
              </a:spcAft>
              <a:buClr>
                <a:schemeClr val="dk2"/>
              </a:buClr>
              <a:buSzPts val="5400"/>
              <a:buNone/>
              <a:defRPr b="0" sz="5400">
                <a:solidFill>
                  <a:schemeClr val="dk2"/>
                </a:solidFill>
              </a:defRPr>
            </a:lvl7pPr>
            <a:lvl8pPr lvl="7" rtl="0">
              <a:spcBef>
                <a:spcPts val="0"/>
              </a:spcBef>
              <a:spcAft>
                <a:spcPts val="0"/>
              </a:spcAft>
              <a:buClr>
                <a:schemeClr val="dk2"/>
              </a:buClr>
              <a:buSzPts val="5400"/>
              <a:buNone/>
              <a:defRPr b="0" sz="5400">
                <a:solidFill>
                  <a:schemeClr val="dk2"/>
                </a:solidFill>
              </a:defRPr>
            </a:lvl8pPr>
            <a:lvl9pPr lvl="8" rtl="0">
              <a:spcBef>
                <a:spcPts val="0"/>
              </a:spcBef>
              <a:spcAft>
                <a:spcPts val="0"/>
              </a:spcAft>
              <a:buClr>
                <a:schemeClr val="dk2"/>
              </a:buClr>
              <a:buSzPts val="5400"/>
              <a:buNone/>
              <a:defRPr b="0" sz="5400">
                <a:solidFill>
                  <a:schemeClr val="dk2"/>
                </a:solidFill>
              </a:defRPr>
            </a:lvl9pPr>
          </a:lstStyle>
          <a:p/>
        </p:txBody>
      </p:sp>
      <p:sp>
        <p:nvSpPr>
          <p:cNvPr id="89" name="Google Shape;89;p2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90" name="Shape 90"/>
        <p:cNvGrpSpPr/>
        <p:nvPr/>
      </p:nvGrpSpPr>
      <p:grpSpPr>
        <a:xfrm>
          <a:off x="0" y="0"/>
          <a:ext cx="0" cy="0"/>
          <a:chOff x="0" y="0"/>
          <a:chExt cx="0" cy="0"/>
        </a:xfrm>
      </p:grpSpPr>
      <p:sp>
        <p:nvSpPr>
          <p:cNvPr id="91" name="Google Shape;91;p21"/>
          <p:cNvSpPr/>
          <p:nvPr/>
        </p:nvSpPr>
        <p:spPr>
          <a:xfrm>
            <a:off x="4572000" y="0"/>
            <a:ext cx="4572000" cy="51435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92" name="Google Shape;92;p21"/>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93" name="Google Shape;93;p21"/>
          <p:cNvSpPr txBox="1"/>
          <p:nvPr>
            <p:ph type="title"/>
          </p:nvPr>
        </p:nvSpPr>
        <p:spPr>
          <a:xfrm>
            <a:off x="265500" y="1039675"/>
            <a:ext cx="4045200" cy="16758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94" name="Google Shape;94;p21"/>
          <p:cNvSpPr txBox="1"/>
          <p:nvPr>
            <p:ph idx="1" type="subTitle"/>
          </p:nvPr>
        </p:nvSpPr>
        <p:spPr>
          <a:xfrm>
            <a:off x="265500" y="2726875"/>
            <a:ext cx="4045200" cy="12351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95" name="Google Shape;95;p21"/>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rtl="0">
              <a:spcBef>
                <a:spcPts val="0"/>
              </a:spcBef>
              <a:spcAft>
                <a:spcPts val="0"/>
              </a:spcAft>
              <a:buClr>
                <a:schemeClr val="lt1"/>
              </a:buClr>
              <a:buSzPts val="1800"/>
              <a:buChar char="●"/>
              <a:defRPr>
                <a:solidFill>
                  <a:schemeClr val="lt1"/>
                </a:solidFill>
              </a:defRPr>
            </a:lvl1pPr>
            <a:lvl2pPr indent="-317500" lvl="1" marL="914400" rtl="0">
              <a:spcBef>
                <a:spcPts val="0"/>
              </a:spcBef>
              <a:spcAft>
                <a:spcPts val="0"/>
              </a:spcAft>
              <a:buClr>
                <a:schemeClr val="lt1"/>
              </a:buClr>
              <a:buSzPts val="1400"/>
              <a:buChar char="○"/>
              <a:defRPr>
                <a:solidFill>
                  <a:schemeClr val="lt1"/>
                </a:solidFill>
              </a:defRPr>
            </a:lvl2pPr>
            <a:lvl3pPr indent="-317500" lvl="2" marL="1371600" rtl="0">
              <a:spcBef>
                <a:spcPts val="0"/>
              </a:spcBef>
              <a:spcAft>
                <a:spcPts val="0"/>
              </a:spcAft>
              <a:buClr>
                <a:schemeClr val="lt1"/>
              </a:buClr>
              <a:buSzPts val="1400"/>
              <a:buChar char="■"/>
              <a:defRPr>
                <a:solidFill>
                  <a:schemeClr val="lt1"/>
                </a:solidFill>
              </a:defRPr>
            </a:lvl3pPr>
            <a:lvl4pPr indent="-317500" lvl="3" marL="1828800" rtl="0">
              <a:spcBef>
                <a:spcPts val="0"/>
              </a:spcBef>
              <a:spcAft>
                <a:spcPts val="0"/>
              </a:spcAft>
              <a:buClr>
                <a:schemeClr val="lt1"/>
              </a:buClr>
              <a:buSzPts val="1400"/>
              <a:buChar char="●"/>
              <a:defRPr>
                <a:solidFill>
                  <a:schemeClr val="lt1"/>
                </a:solidFill>
              </a:defRPr>
            </a:lvl4pPr>
            <a:lvl5pPr indent="-317500" lvl="4" marL="2286000" rtl="0">
              <a:spcBef>
                <a:spcPts val="0"/>
              </a:spcBef>
              <a:spcAft>
                <a:spcPts val="0"/>
              </a:spcAft>
              <a:buClr>
                <a:schemeClr val="lt1"/>
              </a:buClr>
              <a:buSzPts val="1400"/>
              <a:buChar char="○"/>
              <a:defRPr>
                <a:solidFill>
                  <a:schemeClr val="lt1"/>
                </a:solidFill>
              </a:defRPr>
            </a:lvl5pPr>
            <a:lvl6pPr indent="-317500" lvl="5" marL="2743200" rtl="0">
              <a:spcBef>
                <a:spcPts val="0"/>
              </a:spcBef>
              <a:spcAft>
                <a:spcPts val="0"/>
              </a:spcAft>
              <a:buClr>
                <a:schemeClr val="lt1"/>
              </a:buClr>
              <a:buSzPts val="1400"/>
              <a:buChar char="■"/>
              <a:defRPr>
                <a:solidFill>
                  <a:schemeClr val="lt1"/>
                </a:solidFill>
              </a:defRPr>
            </a:lvl6pPr>
            <a:lvl7pPr indent="-317500" lvl="6" marL="3200400" rtl="0">
              <a:spcBef>
                <a:spcPts val="0"/>
              </a:spcBef>
              <a:spcAft>
                <a:spcPts val="0"/>
              </a:spcAft>
              <a:buClr>
                <a:schemeClr val="lt1"/>
              </a:buClr>
              <a:buSzPts val="1400"/>
              <a:buChar char="●"/>
              <a:defRPr>
                <a:solidFill>
                  <a:schemeClr val="lt1"/>
                </a:solidFill>
              </a:defRPr>
            </a:lvl7pPr>
            <a:lvl8pPr indent="-317500" lvl="7" marL="3657600" rtl="0">
              <a:spcBef>
                <a:spcPts val="0"/>
              </a:spcBef>
              <a:spcAft>
                <a:spcPts val="0"/>
              </a:spcAft>
              <a:buClr>
                <a:schemeClr val="lt1"/>
              </a:buClr>
              <a:buSzPts val="1400"/>
              <a:buChar char="○"/>
              <a:defRPr>
                <a:solidFill>
                  <a:schemeClr val="lt1"/>
                </a:solidFill>
              </a:defRPr>
            </a:lvl8pPr>
            <a:lvl9pPr indent="-317500" lvl="8" marL="4114800" rtl="0">
              <a:spcBef>
                <a:spcPts val="0"/>
              </a:spcBef>
              <a:spcAft>
                <a:spcPts val="0"/>
              </a:spcAft>
              <a:buClr>
                <a:schemeClr val="lt1"/>
              </a:buClr>
              <a:buSzPts val="1400"/>
              <a:buChar char="■"/>
              <a:defRPr>
                <a:solidFill>
                  <a:schemeClr val="lt1"/>
                </a:solidFill>
              </a:defRPr>
            </a:lvl9pPr>
          </a:lstStyle>
          <a:p/>
        </p:txBody>
      </p:sp>
      <p:sp>
        <p:nvSpPr>
          <p:cNvPr id="96" name="Google Shape;96;p2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97" name="Shape 97"/>
        <p:cNvGrpSpPr/>
        <p:nvPr/>
      </p:nvGrpSpPr>
      <p:grpSpPr>
        <a:xfrm>
          <a:off x="0" y="0"/>
          <a:ext cx="0" cy="0"/>
          <a:chOff x="0" y="0"/>
          <a:chExt cx="0" cy="0"/>
        </a:xfrm>
      </p:grpSpPr>
      <p:sp>
        <p:nvSpPr>
          <p:cNvPr id="98" name="Google Shape;98;p22"/>
          <p:cNvSpPr txBox="1"/>
          <p:nvPr>
            <p:ph idx="1" type="body"/>
          </p:nvPr>
        </p:nvSpPr>
        <p:spPr>
          <a:xfrm>
            <a:off x="311700" y="4230725"/>
            <a:ext cx="5998800" cy="598800"/>
          </a:xfrm>
          <a:prstGeom prst="rect">
            <a:avLst/>
          </a:prstGeom>
        </p:spPr>
        <p:txBody>
          <a:bodyPr anchorCtr="0" anchor="ctr" bIns="91425" lIns="91425" spcFirstLastPara="1" rIns="91425" wrap="square" tIns="91425">
            <a:normAutofit/>
          </a:bodyPr>
          <a:lstStyle>
            <a:lvl1pPr indent="-228600" lvl="0" marL="457200" rtl="0">
              <a:lnSpc>
                <a:spcPct val="100000"/>
              </a:lnSpc>
              <a:spcBef>
                <a:spcPts val="0"/>
              </a:spcBef>
              <a:spcAft>
                <a:spcPts val="0"/>
              </a:spcAft>
              <a:buSzPts val="2400"/>
              <a:buFont typeface="PT Sans Narrow"/>
              <a:buNone/>
              <a:defRPr sz="2400">
                <a:latin typeface="PT Sans Narrow"/>
                <a:ea typeface="PT Sans Narrow"/>
                <a:cs typeface="PT Sans Narrow"/>
                <a:sym typeface="PT Sans Narrow"/>
              </a:defRPr>
            </a:lvl1pPr>
          </a:lstStyle>
          <a:p/>
        </p:txBody>
      </p:sp>
      <p:sp>
        <p:nvSpPr>
          <p:cNvPr id="99" name="Google Shape;99;p2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00" name="Shape 100"/>
        <p:cNvGrpSpPr/>
        <p:nvPr/>
      </p:nvGrpSpPr>
      <p:grpSpPr>
        <a:xfrm>
          <a:off x="0" y="0"/>
          <a:ext cx="0" cy="0"/>
          <a:chOff x="0" y="0"/>
          <a:chExt cx="0" cy="0"/>
        </a:xfrm>
      </p:grpSpPr>
      <p:sp>
        <p:nvSpPr>
          <p:cNvPr id="101" name="Google Shape;101;p23"/>
          <p:cNvSpPr/>
          <p:nvPr/>
        </p:nvSpPr>
        <p:spPr>
          <a:xfrm>
            <a:off x="-75"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23"/>
          <p:cNvSpPr txBox="1"/>
          <p:nvPr>
            <p:ph hasCustomPrompt="1" type="title"/>
          </p:nvPr>
        </p:nvSpPr>
        <p:spPr>
          <a:xfrm>
            <a:off x="311700" y="1304850"/>
            <a:ext cx="8520600" cy="1538400"/>
          </a:xfrm>
          <a:prstGeom prst="rect">
            <a:avLst/>
          </a:prstGeom>
        </p:spPr>
        <p:txBody>
          <a:bodyPr anchorCtr="0" anchor="ctr" bIns="91425" lIns="91425" spcFirstLastPara="1" rIns="91425" wrap="square" tIns="91425">
            <a:normAutofit/>
          </a:bodyPr>
          <a:lstStyle>
            <a:lvl1pPr lvl="0" rtl="0" algn="ctr">
              <a:spcBef>
                <a:spcPts val="0"/>
              </a:spcBef>
              <a:spcAft>
                <a:spcPts val="0"/>
              </a:spcAft>
              <a:buClr>
                <a:schemeClr val="accent3"/>
              </a:buClr>
              <a:buSzPts val="13000"/>
              <a:buNone/>
              <a:defRPr sz="13000">
                <a:solidFill>
                  <a:schemeClr val="accent3"/>
                </a:solidFill>
              </a:defRPr>
            </a:lvl1pPr>
            <a:lvl2pPr lvl="1" rtl="0" algn="ctr">
              <a:spcBef>
                <a:spcPts val="0"/>
              </a:spcBef>
              <a:spcAft>
                <a:spcPts val="0"/>
              </a:spcAft>
              <a:buClr>
                <a:schemeClr val="accent3"/>
              </a:buClr>
              <a:buSzPts val="13000"/>
              <a:buNone/>
              <a:defRPr sz="13000">
                <a:solidFill>
                  <a:schemeClr val="accent3"/>
                </a:solidFill>
              </a:defRPr>
            </a:lvl2pPr>
            <a:lvl3pPr lvl="2" rtl="0" algn="ctr">
              <a:spcBef>
                <a:spcPts val="0"/>
              </a:spcBef>
              <a:spcAft>
                <a:spcPts val="0"/>
              </a:spcAft>
              <a:buClr>
                <a:schemeClr val="accent3"/>
              </a:buClr>
              <a:buSzPts val="13000"/>
              <a:buNone/>
              <a:defRPr sz="13000">
                <a:solidFill>
                  <a:schemeClr val="accent3"/>
                </a:solidFill>
              </a:defRPr>
            </a:lvl3pPr>
            <a:lvl4pPr lvl="3" rtl="0" algn="ctr">
              <a:spcBef>
                <a:spcPts val="0"/>
              </a:spcBef>
              <a:spcAft>
                <a:spcPts val="0"/>
              </a:spcAft>
              <a:buClr>
                <a:schemeClr val="accent3"/>
              </a:buClr>
              <a:buSzPts val="13000"/>
              <a:buNone/>
              <a:defRPr sz="13000">
                <a:solidFill>
                  <a:schemeClr val="accent3"/>
                </a:solidFill>
              </a:defRPr>
            </a:lvl4pPr>
            <a:lvl5pPr lvl="4" rtl="0" algn="ctr">
              <a:spcBef>
                <a:spcPts val="0"/>
              </a:spcBef>
              <a:spcAft>
                <a:spcPts val="0"/>
              </a:spcAft>
              <a:buClr>
                <a:schemeClr val="accent3"/>
              </a:buClr>
              <a:buSzPts val="13000"/>
              <a:buNone/>
              <a:defRPr sz="13000">
                <a:solidFill>
                  <a:schemeClr val="accent3"/>
                </a:solidFill>
              </a:defRPr>
            </a:lvl5pPr>
            <a:lvl6pPr lvl="5" rtl="0" algn="ctr">
              <a:spcBef>
                <a:spcPts val="0"/>
              </a:spcBef>
              <a:spcAft>
                <a:spcPts val="0"/>
              </a:spcAft>
              <a:buClr>
                <a:schemeClr val="accent3"/>
              </a:buClr>
              <a:buSzPts val="13000"/>
              <a:buNone/>
              <a:defRPr sz="13000">
                <a:solidFill>
                  <a:schemeClr val="accent3"/>
                </a:solidFill>
              </a:defRPr>
            </a:lvl6pPr>
            <a:lvl7pPr lvl="6" rtl="0" algn="ctr">
              <a:spcBef>
                <a:spcPts val="0"/>
              </a:spcBef>
              <a:spcAft>
                <a:spcPts val="0"/>
              </a:spcAft>
              <a:buClr>
                <a:schemeClr val="accent3"/>
              </a:buClr>
              <a:buSzPts val="13000"/>
              <a:buNone/>
              <a:defRPr sz="13000">
                <a:solidFill>
                  <a:schemeClr val="accent3"/>
                </a:solidFill>
              </a:defRPr>
            </a:lvl7pPr>
            <a:lvl8pPr lvl="7" rtl="0" algn="ctr">
              <a:spcBef>
                <a:spcPts val="0"/>
              </a:spcBef>
              <a:spcAft>
                <a:spcPts val="0"/>
              </a:spcAft>
              <a:buClr>
                <a:schemeClr val="accent3"/>
              </a:buClr>
              <a:buSzPts val="13000"/>
              <a:buNone/>
              <a:defRPr sz="13000">
                <a:solidFill>
                  <a:schemeClr val="accent3"/>
                </a:solidFill>
              </a:defRPr>
            </a:lvl8pPr>
            <a:lvl9pPr lvl="8" rtl="0" algn="ctr">
              <a:spcBef>
                <a:spcPts val="0"/>
              </a:spcBef>
              <a:spcAft>
                <a:spcPts val="0"/>
              </a:spcAft>
              <a:buClr>
                <a:schemeClr val="accent3"/>
              </a:buClr>
              <a:buSzPts val="13000"/>
              <a:buNone/>
              <a:defRPr sz="13000">
                <a:solidFill>
                  <a:schemeClr val="accent3"/>
                </a:solidFill>
              </a:defRPr>
            </a:lvl9pPr>
          </a:lstStyle>
          <a:p>
            <a:r>
              <a:t>xx%</a:t>
            </a:r>
          </a:p>
        </p:txBody>
      </p:sp>
      <p:sp>
        <p:nvSpPr>
          <p:cNvPr id="103" name="Google Shape;103;p23"/>
          <p:cNvSpPr txBox="1"/>
          <p:nvPr>
            <p:ph idx="1" type="body"/>
          </p:nvPr>
        </p:nvSpPr>
        <p:spPr>
          <a:xfrm>
            <a:off x="311700" y="2995650"/>
            <a:ext cx="8520600" cy="1071600"/>
          </a:xfrm>
          <a:prstGeom prst="rect">
            <a:avLst/>
          </a:prstGeom>
        </p:spPr>
        <p:txBody>
          <a:bodyPr anchorCtr="0" anchor="t" bIns="91425" lIns="91425" spcFirstLastPara="1" rIns="91425" wrap="square" tIns="91425">
            <a:normAutofit/>
          </a:bodyPr>
          <a:lstStyle>
            <a:lvl1pPr indent="-342900" lvl="0" marL="457200" rtl="0" algn="ctr">
              <a:spcBef>
                <a:spcPts val="0"/>
              </a:spcBef>
              <a:spcAft>
                <a:spcPts val="0"/>
              </a:spcAft>
              <a:buSzPts val="1800"/>
              <a:buChar char="●"/>
              <a:defRPr/>
            </a:lvl1pPr>
            <a:lvl2pPr indent="-317500" lvl="1" marL="914400" rtl="0" algn="ctr">
              <a:spcBef>
                <a:spcPts val="0"/>
              </a:spcBef>
              <a:spcAft>
                <a:spcPts val="0"/>
              </a:spcAft>
              <a:buSzPts val="1400"/>
              <a:buChar char="○"/>
              <a:defRPr/>
            </a:lvl2pPr>
            <a:lvl3pPr indent="-317500" lvl="2" marL="1371600" rtl="0" algn="ctr">
              <a:spcBef>
                <a:spcPts val="0"/>
              </a:spcBef>
              <a:spcAft>
                <a:spcPts val="0"/>
              </a:spcAft>
              <a:buSzPts val="1400"/>
              <a:buChar char="■"/>
              <a:defRPr/>
            </a:lvl3pPr>
            <a:lvl4pPr indent="-317500" lvl="3" marL="1828800" rtl="0" algn="ctr">
              <a:spcBef>
                <a:spcPts val="0"/>
              </a:spcBef>
              <a:spcAft>
                <a:spcPts val="0"/>
              </a:spcAft>
              <a:buSzPts val="1400"/>
              <a:buChar char="●"/>
              <a:defRPr/>
            </a:lvl4pPr>
            <a:lvl5pPr indent="-317500" lvl="4" marL="2286000" rtl="0" algn="ctr">
              <a:spcBef>
                <a:spcPts val="0"/>
              </a:spcBef>
              <a:spcAft>
                <a:spcPts val="0"/>
              </a:spcAft>
              <a:buSzPts val="1400"/>
              <a:buChar char="○"/>
              <a:defRPr/>
            </a:lvl5pPr>
            <a:lvl6pPr indent="-317500" lvl="5" marL="2743200" rtl="0" algn="ctr">
              <a:spcBef>
                <a:spcPts val="0"/>
              </a:spcBef>
              <a:spcAft>
                <a:spcPts val="0"/>
              </a:spcAft>
              <a:buSzPts val="1400"/>
              <a:buChar char="■"/>
              <a:defRPr/>
            </a:lvl6pPr>
            <a:lvl7pPr indent="-317500" lvl="6" marL="3200400" rtl="0" algn="ctr">
              <a:spcBef>
                <a:spcPts val="0"/>
              </a:spcBef>
              <a:spcAft>
                <a:spcPts val="0"/>
              </a:spcAft>
              <a:buSzPts val="1400"/>
              <a:buChar char="●"/>
              <a:defRPr/>
            </a:lvl7pPr>
            <a:lvl8pPr indent="-317500" lvl="7" marL="3657600" rtl="0" algn="ctr">
              <a:spcBef>
                <a:spcPts val="0"/>
              </a:spcBef>
              <a:spcAft>
                <a:spcPts val="0"/>
              </a:spcAft>
              <a:buSzPts val="1400"/>
              <a:buChar char="○"/>
              <a:defRPr/>
            </a:lvl8pPr>
            <a:lvl9pPr indent="-317500" lvl="8" marL="4114800" rtl="0" algn="ctr">
              <a:spcBef>
                <a:spcPts val="0"/>
              </a:spcBef>
              <a:spcAft>
                <a:spcPts val="0"/>
              </a:spcAft>
              <a:buSzPts val="1400"/>
              <a:buChar char="■"/>
              <a:defRPr/>
            </a:lvl9pPr>
          </a:lstStyle>
          <a:p/>
        </p:txBody>
      </p:sp>
      <p:sp>
        <p:nvSpPr>
          <p:cNvPr id="104" name="Google Shape;104;p2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05" name="Shape 105"/>
        <p:cNvGrpSpPr/>
        <p:nvPr/>
      </p:nvGrpSpPr>
      <p:grpSpPr>
        <a:xfrm>
          <a:off x="0" y="0"/>
          <a:ext cx="0" cy="0"/>
          <a:chOff x="0" y="0"/>
          <a:chExt cx="0" cy="0"/>
        </a:xfrm>
      </p:grpSpPr>
      <p:sp>
        <p:nvSpPr>
          <p:cNvPr id="106" name="Google Shape;106;p2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tropic">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rmAutofit/>
          </a:bodyPr>
          <a:lstStyle>
            <a:lvl1pPr lvl="0" rtl="0">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1pPr>
            <a:lvl2pPr lvl="1" rtl="0">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2pPr>
            <a:lvl3pPr lvl="2" rtl="0">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3pPr>
            <a:lvl4pPr lvl="3" rtl="0">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4pPr>
            <a:lvl5pPr lvl="4" rtl="0">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5pPr>
            <a:lvl6pPr lvl="5" rtl="0">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6pPr>
            <a:lvl7pPr lvl="6" rtl="0">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7pPr>
            <a:lvl8pPr lvl="7" rtl="0">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8pPr>
            <a:lvl9pPr lvl="8" rtl="0">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9pPr>
          </a:lstStyle>
          <a:p/>
        </p:txBody>
      </p:sp>
      <p:sp>
        <p:nvSpPr>
          <p:cNvPr id="52" name="Google Shape;52;p13"/>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rmAutofit/>
          </a:bodyPr>
          <a:lstStyle>
            <a:lvl1pPr indent="-342900" lvl="0" marL="457200" rtl="0">
              <a:lnSpc>
                <a:spcPct val="115000"/>
              </a:lnSpc>
              <a:spcBef>
                <a:spcPts val="0"/>
              </a:spcBef>
              <a:spcAft>
                <a:spcPts val="0"/>
              </a:spcAft>
              <a:buClr>
                <a:schemeClr val="dk2"/>
              </a:buClr>
              <a:buSzPts val="1800"/>
              <a:buFont typeface="Open Sans"/>
              <a:buChar char="●"/>
              <a:defRPr sz="1800">
                <a:solidFill>
                  <a:schemeClr val="dk2"/>
                </a:solidFill>
                <a:latin typeface="Open Sans"/>
                <a:ea typeface="Open Sans"/>
                <a:cs typeface="Open Sans"/>
                <a:sym typeface="Open Sans"/>
              </a:defRPr>
            </a:lvl1pPr>
            <a:lvl2pPr indent="-317500" lvl="1" marL="914400" rtl="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indent="-317500" lvl="2" marL="1371600" rtl="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indent="-317500" lvl="3" marL="1828800" rtl="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indent="-317500" lvl="4" marL="2286000" rtl="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indent="-317500" lvl="5" marL="2743200" rtl="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indent="-317500" lvl="6" marL="3200400" rtl="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indent="-317500" lvl="7" marL="3657600" rtl="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indent="-317500" lvl="8" marL="4114800" rtl="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9pPr>
          </a:lstStyle>
          <a:p/>
        </p:txBody>
      </p:sp>
      <p:sp>
        <p:nvSpPr>
          <p:cNvPr id="53" name="Google Shape;53;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rtl="0" algn="r">
              <a:buNone/>
              <a:defRPr sz="1000">
                <a:solidFill>
                  <a:schemeClr val="dk2"/>
                </a:solidFill>
                <a:latin typeface="Open Sans"/>
                <a:ea typeface="Open Sans"/>
                <a:cs typeface="Open Sans"/>
                <a:sym typeface="Open Sans"/>
              </a:defRPr>
            </a:lvl1pPr>
            <a:lvl2pPr lvl="1" rtl="0" algn="r">
              <a:buNone/>
              <a:defRPr sz="1000">
                <a:solidFill>
                  <a:schemeClr val="dk2"/>
                </a:solidFill>
                <a:latin typeface="Open Sans"/>
                <a:ea typeface="Open Sans"/>
                <a:cs typeface="Open Sans"/>
                <a:sym typeface="Open Sans"/>
              </a:defRPr>
            </a:lvl2pPr>
            <a:lvl3pPr lvl="2" rtl="0" algn="r">
              <a:buNone/>
              <a:defRPr sz="1000">
                <a:solidFill>
                  <a:schemeClr val="dk2"/>
                </a:solidFill>
                <a:latin typeface="Open Sans"/>
                <a:ea typeface="Open Sans"/>
                <a:cs typeface="Open Sans"/>
                <a:sym typeface="Open Sans"/>
              </a:defRPr>
            </a:lvl3pPr>
            <a:lvl4pPr lvl="3" rtl="0" algn="r">
              <a:buNone/>
              <a:defRPr sz="1000">
                <a:solidFill>
                  <a:schemeClr val="dk2"/>
                </a:solidFill>
                <a:latin typeface="Open Sans"/>
                <a:ea typeface="Open Sans"/>
                <a:cs typeface="Open Sans"/>
                <a:sym typeface="Open Sans"/>
              </a:defRPr>
            </a:lvl4pPr>
            <a:lvl5pPr lvl="4" rtl="0" algn="r">
              <a:buNone/>
              <a:defRPr sz="1000">
                <a:solidFill>
                  <a:schemeClr val="dk2"/>
                </a:solidFill>
                <a:latin typeface="Open Sans"/>
                <a:ea typeface="Open Sans"/>
                <a:cs typeface="Open Sans"/>
                <a:sym typeface="Open Sans"/>
              </a:defRPr>
            </a:lvl5pPr>
            <a:lvl6pPr lvl="5" rtl="0" algn="r">
              <a:buNone/>
              <a:defRPr sz="1000">
                <a:solidFill>
                  <a:schemeClr val="dk2"/>
                </a:solidFill>
                <a:latin typeface="Open Sans"/>
                <a:ea typeface="Open Sans"/>
                <a:cs typeface="Open Sans"/>
                <a:sym typeface="Open Sans"/>
              </a:defRPr>
            </a:lvl6pPr>
            <a:lvl7pPr lvl="6" rtl="0" algn="r">
              <a:buNone/>
              <a:defRPr sz="1000">
                <a:solidFill>
                  <a:schemeClr val="dk2"/>
                </a:solidFill>
                <a:latin typeface="Open Sans"/>
                <a:ea typeface="Open Sans"/>
                <a:cs typeface="Open Sans"/>
                <a:sym typeface="Open Sans"/>
              </a:defRPr>
            </a:lvl7pPr>
            <a:lvl8pPr lvl="7" rtl="0" algn="r">
              <a:buNone/>
              <a:defRPr sz="1000">
                <a:solidFill>
                  <a:schemeClr val="dk2"/>
                </a:solidFill>
                <a:latin typeface="Open Sans"/>
                <a:ea typeface="Open Sans"/>
                <a:cs typeface="Open Sans"/>
                <a:sym typeface="Open Sans"/>
              </a:defRPr>
            </a:lvl8pPr>
            <a:lvl9pPr lvl="8" rtl="0" algn="r">
              <a:buNone/>
              <a:defRPr sz="1000">
                <a:solidFill>
                  <a:schemeClr val="dk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 Id="rId3" Type="http://schemas.openxmlformats.org/officeDocument/2006/relationships/image" Target="../media/image12.png"/><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9.xml"/><Relationship Id="rId3"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2.xml"/><Relationship Id="rId3" Type="http://schemas.openxmlformats.org/officeDocument/2006/relationships/image" Target="../media/image6.png"/><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3.xml"/><Relationship Id="rId3" Type="http://schemas.openxmlformats.org/officeDocument/2006/relationships/image" Target="../media/image1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4.xml"/><Relationship Id="rId3" Type="http://schemas.openxmlformats.org/officeDocument/2006/relationships/image" Target="../media/image1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5.xml"/><Relationship Id="rId3" Type="http://schemas.openxmlformats.org/officeDocument/2006/relationships/image" Target="../media/image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6.xml"/><Relationship Id="rId3" Type="http://schemas.openxmlformats.org/officeDocument/2006/relationships/image" Target="../media/image7.png"/><Relationship Id="rId4" Type="http://schemas.openxmlformats.org/officeDocument/2006/relationships/image" Target="../media/image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7.xml"/><Relationship Id="rId3" Type="http://schemas.openxmlformats.org/officeDocument/2006/relationships/hyperlink" Target="https://sites.google.com/a/salkeiz.k12.or.us/jgems/suderman/tech-6/sending-ascii-messages"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25"/>
          <p:cNvSpPr txBox="1"/>
          <p:nvPr>
            <p:ph type="ctrTitle"/>
          </p:nvPr>
        </p:nvSpPr>
        <p:spPr>
          <a:xfrm>
            <a:off x="1004150" y="1751764"/>
            <a:ext cx="7136700" cy="10224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Lists and Strings</a:t>
            </a:r>
            <a:endParaRPr/>
          </a:p>
        </p:txBody>
      </p:sp>
      <p:sp>
        <p:nvSpPr>
          <p:cNvPr id="112" name="Google Shape;112;p25"/>
          <p:cNvSpPr txBox="1"/>
          <p:nvPr>
            <p:ph idx="1" type="subTitle"/>
          </p:nvPr>
        </p:nvSpPr>
        <p:spPr>
          <a:xfrm>
            <a:off x="2137225" y="2850039"/>
            <a:ext cx="48705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Friday, June 23, 2023</a:t>
            </a:r>
            <a:endParaRPr/>
          </a:p>
        </p:txBody>
      </p:sp>
      <p:sp>
        <p:nvSpPr>
          <p:cNvPr id="113" name="Google Shape;113;p2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34"/>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Adding an element to a list: .append()</a:t>
            </a:r>
            <a:endParaRPr/>
          </a:p>
        </p:txBody>
      </p:sp>
      <p:sp>
        <p:nvSpPr>
          <p:cNvPr id="176" name="Google Shape;176;p34"/>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You can add to an already existing list using the .append() method </a:t>
            </a:r>
            <a:endParaRPr/>
          </a:p>
          <a:p>
            <a:pPr indent="0" lvl="0" marL="0" rtl="0" algn="l">
              <a:spcBef>
                <a:spcPts val="1200"/>
              </a:spcBef>
              <a:spcAft>
                <a:spcPts val="0"/>
              </a:spcAft>
              <a:buNone/>
            </a:pPr>
            <a:r>
              <a:t/>
            </a:r>
            <a:endParaRPr/>
          </a:p>
          <a:p>
            <a:pPr indent="0" lvl="0" marL="0" rtl="0" algn="l">
              <a:spcBef>
                <a:spcPts val="1200"/>
              </a:spcBef>
              <a:spcAft>
                <a:spcPts val="0"/>
              </a:spcAft>
              <a:buNone/>
            </a:pPr>
            <a:r>
              <a:rPr lang="en"/>
              <a:t>&gt;&gt; food_list = [‘ice cream’, ‘cake’, ‘pop’]</a:t>
            </a:r>
            <a:endParaRPr/>
          </a:p>
          <a:p>
            <a:pPr indent="0" lvl="0" marL="0" rtl="0" algn="l">
              <a:spcBef>
                <a:spcPts val="1200"/>
              </a:spcBef>
              <a:spcAft>
                <a:spcPts val="0"/>
              </a:spcAft>
              <a:buNone/>
            </a:pPr>
            <a:r>
              <a:rPr lang="en"/>
              <a:t>&gt;&gt; food_list.append(‘chips’) </a:t>
            </a:r>
            <a:endParaRPr/>
          </a:p>
          <a:p>
            <a:pPr indent="0" lvl="0" marL="0" rtl="0" algn="l">
              <a:spcBef>
                <a:spcPts val="1200"/>
              </a:spcBef>
              <a:spcAft>
                <a:spcPts val="0"/>
              </a:spcAft>
              <a:buNone/>
            </a:pPr>
            <a:r>
              <a:rPr lang="en"/>
              <a:t>&gt;&gt; print(food_list)</a:t>
            </a:r>
            <a:endParaRPr/>
          </a:p>
          <a:p>
            <a:pPr indent="0" lvl="0" marL="0" rtl="0" algn="l">
              <a:spcBef>
                <a:spcPts val="1200"/>
              </a:spcBef>
              <a:spcAft>
                <a:spcPts val="0"/>
              </a:spcAft>
              <a:buNone/>
            </a:pPr>
            <a:r>
              <a:rPr lang="en"/>
              <a:t>&gt;&gt; [‘ice cream’, ‘cake’, ‘pop’, ‘chips’]</a:t>
            </a:r>
            <a:endParaRPr/>
          </a:p>
          <a:p>
            <a:pPr indent="0" lvl="0" marL="0" rtl="0" algn="l">
              <a:spcBef>
                <a:spcPts val="1200"/>
              </a:spcBef>
              <a:spcAft>
                <a:spcPts val="1200"/>
              </a:spcAft>
              <a:buNone/>
            </a:pPr>
            <a:r>
              <a:t/>
            </a:r>
            <a:endParaRPr/>
          </a:p>
        </p:txBody>
      </p:sp>
      <p:sp>
        <p:nvSpPr>
          <p:cNvPr id="177" name="Google Shape;177;p3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35"/>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Removing an element from a list: .pop()</a:t>
            </a:r>
            <a:endParaRPr/>
          </a:p>
        </p:txBody>
      </p:sp>
      <p:sp>
        <p:nvSpPr>
          <p:cNvPr id="183" name="Google Shape;183;p35"/>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You can remove the last element from an already existing list using the .pop() method </a:t>
            </a:r>
            <a:endParaRPr/>
          </a:p>
          <a:p>
            <a:pPr indent="0" lvl="0" marL="0" rtl="0" algn="l">
              <a:spcBef>
                <a:spcPts val="1200"/>
              </a:spcBef>
              <a:spcAft>
                <a:spcPts val="0"/>
              </a:spcAft>
              <a:buNone/>
            </a:pPr>
            <a:r>
              <a:t/>
            </a:r>
            <a:endParaRPr/>
          </a:p>
          <a:p>
            <a:pPr indent="0" lvl="0" marL="0" rtl="0" algn="l">
              <a:spcBef>
                <a:spcPts val="1200"/>
              </a:spcBef>
              <a:spcAft>
                <a:spcPts val="0"/>
              </a:spcAft>
              <a:buNone/>
            </a:pPr>
            <a:r>
              <a:rPr lang="en"/>
              <a:t>&gt;&gt; food_list = [‘ice cream’, ‘cake’, ‘pop’]</a:t>
            </a:r>
            <a:endParaRPr/>
          </a:p>
          <a:p>
            <a:pPr indent="0" lvl="0" marL="0" rtl="0" algn="l">
              <a:spcBef>
                <a:spcPts val="1200"/>
              </a:spcBef>
              <a:spcAft>
                <a:spcPts val="0"/>
              </a:spcAft>
              <a:buNone/>
            </a:pPr>
            <a:r>
              <a:rPr lang="en"/>
              <a:t>&gt;&gt; food_list.pop() </a:t>
            </a:r>
            <a:endParaRPr/>
          </a:p>
          <a:p>
            <a:pPr indent="0" lvl="0" marL="0" rtl="0" algn="l">
              <a:spcBef>
                <a:spcPts val="1200"/>
              </a:spcBef>
              <a:spcAft>
                <a:spcPts val="0"/>
              </a:spcAft>
              <a:buNone/>
            </a:pPr>
            <a:r>
              <a:rPr lang="en"/>
              <a:t>&gt;&gt; print(food_list)</a:t>
            </a:r>
            <a:endParaRPr/>
          </a:p>
          <a:p>
            <a:pPr indent="0" lvl="0" marL="0" rtl="0" algn="l">
              <a:spcBef>
                <a:spcPts val="1200"/>
              </a:spcBef>
              <a:spcAft>
                <a:spcPts val="1200"/>
              </a:spcAft>
              <a:buNone/>
            </a:pPr>
            <a:r>
              <a:rPr lang="en"/>
              <a:t>&gt;&gt; [‘ice cream’, ‘cake’’]</a:t>
            </a:r>
            <a:endParaRPr/>
          </a:p>
        </p:txBody>
      </p:sp>
      <p:sp>
        <p:nvSpPr>
          <p:cNvPr id="184" name="Google Shape;184;p3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36"/>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Removing an element from a list: .remove()</a:t>
            </a:r>
            <a:endParaRPr/>
          </a:p>
        </p:txBody>
      </p:sp>
      <p:sp>
        <p:nvSpPr>
          <p:cNvPr id="190" name="Google Shape;190;p36"/>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You can remove any element from an existing list using the .remove() method </a:t>
            </a:r>
            <a:endParaRPr/>
          </a:p>
          <a:p>
            <a:pPr indent="0" lvl="0" marL="0" rtl="0" algn="l">
              <a:spcBef>
                <a:spcPts val="1200"/>
              </a:spcBef>
              <a:spcAft>
                <a:spcPts val="0"/>
              </a:spcAft>
              <a:buNone/>
            </a:pPr>
            <a:r>
              <a:t/>
            </a:r>
            <a:endParaRPr/>
          </a:p>
          <a:p>
            <a:pPr indent="0" lvl="0" marL="0" rtl="0" algn="l">
              <a:spcBef>
                <a:spcPts val="1200"/>
              </a:spcBef>
              <a:spcAft>
                <a:spcPts val="0"/>
              </a:spcAft>
              <a:buNone/>
            </a:pPr>
            <a:r>
              <a:rPr lang="en"/>
              <a:t>&gt;&gt; food_list = [‘ice cream’, ‘cake’, ‘pop’]</a:t>
            </a:r>
            <a:endParaRPr/>
          </a:p>
          <a:p>
            <a:pPr indent="0" lvl="0" marL="0" rtl="0" algn="l">
              <a:spcBef>
                <a:spcPts val="1200"/>
              </a:spcBef>
              <a:spcAft>
                <a:spcPts val="0"/>
              </a:spcAft>
              <a:buNone/>
            </a:pPr>
            <a:r>
              <a:rPr lang="en"/>
              <a:t>&gt;&gt; food_list.remove(‘cake’) </a:t>
            </a:r>
            <a:endParaRPr/>
          </a:p>
          <a:p>
            <a:pPr indent="0" lvl="0" marL="0" rtl="0" algn="l">
              <a:spcBef>
                <a:spcPts val="1200"/>
              </a:spcBef>
              <a:spcAft>
                <a:spcPts val="0"/>
              </a:spcAft>
              <a:buNone/>
            </a:pPr>
            <a:r>
              <a:rPr lang="en"/>
              <a:t>&gt;&gt; print(food_list)</a:t>
            </a:r>
            <a:endParaRPr/>
          </a:p>
          <a:p>
            <a:pPr indent="0" lvl="0" marL="0" rtl="0" algn="l">
              <a:spcBef>
                <a:spcPts val="1200"/>
              </a:spcBef>
              <a:spcAft>
                <a:spcPts val="1200"/>
              </a:spcAft>
              <a:buNone/>
            </a:pPr>
            <a:r>
              <a:rPr lang="en"/>
              <a:t>&gt;&gt; [‘ice cream’, ‘pop’’]</a:t>
            </a:r>
            <a:endParaRPr/>
          </a:p>
        </p:txBody>
      </p:sp>
      <p:sp>
        <p:nvSpPr>
          <p:cNvPr id="191" name="Google Shape;191;p3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37"/>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List Activity # 1</a:t>
            </a:r>
            <a:endParaRPr/>
          </a:p>
          <a:p>
            <a:pPr indent="0" lvl="0" marL="0" rtl="0" algn="l">
              <a:spcBef>
                <a:spcPts val="0"/>
              </a:spcBef>
              <a:spcAft>
                <a:spcPts val="0"/>
              </a:spcAft>
              <a:buNone/>
            </a:pPr>
            <a:r>
              <a:t/>
            </a:r>
            <a:endParaRPr/>
          </a:p>
        </p:txBody>
      </p:sp>
      <p:sp>
        <p:nvSpPr>
          <p:cNvPr id="197" name="Google Shape;197;p37"/>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Write a function </a:t>
            </a:r>
            <a:r>
              <a:rPr b="1" lang="en"/>
              <a:t>filter_list(num_list)</a:t>
            </a:r>
            <a:r>
              <a:rPr lang="en"/>
              <a:t> that takes a list of integers as input and returns a new list containing only the positive numbers from the original list.</a:t>
            </a:r>
            <a:endParaRPr/>
          </a:p>
          <a:p>
            <a:pPr indent="0" lvl="0" marL="0" rtl="0" algn="l">
              <a:spcBef>
                <a:spcPts val="1200"/>
              </a:spcBef>
              <a:spcAft>
                <a:spcPts val="1200"/>
              </a:spcAft>
              <a:buNone/>
            </a:pPr>
            <a:r>
              <a:rPr lang="en"/>
              <a:t>Hint: Initialize an empty list before looping through the original list and then use the .append() function to add the filtered numbers to the empty list and return the list at the end of the function.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p38"/>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List Activity # 2</a:t>
            </a:r>
            <a:endParaRPr/>
          </a:p>
        </p:txBody>
      </p:sp>
      <p:sp>
        <p:nvSpPr>
          <p:cNvPr id="203" name="Google Shape;203;p38"/>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Write a function that takes in an integer list as an argument and returns a new list that has no </a:t>
            </a:r>
            <a:r>
              <a:rPr lang="en"/>
              <a:t>duplicate</a:t>
            </a:r>
            <a:r>
              <a:rPr lang="en"/>
              <a:t> numbers if any in the original list.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p39"/>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List Activity # 3</a:t>
            </a:r>
            <a:endParaRPr/>
          </a:p>
          <a:p>
            <a:pPr indent="0" lvl="0" marL="0" rtl="0" algn="l">
              <a:spcBef>
                <a:spcPts val="0"/>
              </a:spcBef>
              <a:spcAft>
                <a:spcPts val="0"/>
              </a:spcAft>
              <a:buNone/>
            </a:pPr>
            <a:r>
              <a:t/>
            </a:r>
            <a:endParaRPr/>
          </a:p>
        </p:txBody>
      </p:sp>
      <p:sp>
        <p:nvSpPr>
          <p:cNvPr id="209" name="Google Shape;209;p39"/>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Write a function that takes in a list of elements(of the same data type or mixed) and returns a new list that is the reverse of the original list.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p40"/>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List Splicing</a:t>
            </a:r>
            <a:endParaRPr/>
          </a:p>
          <a:p>
            <a:pPr indent="0" lvl="0" marL="0" rtl="0" algn="l">
              <a:spcBef>
                <a:spcPts val="0"/>
              </a:spcBef>
              <a:spcAft>
                <a:spcPts val="0"/>
              </a:spcAft>
              <a:buNone/>
            </a:pPr>
            <a:r>
              <a:t/>
            </a:r>
            <a:endParaRPr/>
          </a:p>
        </p:txBody>
      </p:sp>
      <p:sp>
        <p:nvSpPr>
          <p:cNvPr id="215" name="Google Shape;215;p40"/>
          <p:cNvSpPr txBox="1"/>
          <p:nvPr>
            <p:ph idx="1" type="body"/>
          </p:nvPr>
        </p:nvSpPr>
        <p:spPr>
          <a:xfrm>
            <a:off x="311700" y="1152425"/>
            <a:ext cx="4449300" cy="330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highlight>
                  <a:srgbClr val="F7F7F8"/>
                </a:highlight>
              </a:rPr>
              <a:t>- </a:t>
            </a:r>
            <a:r>
              <a:rPr lang="en"/>
              <a:t>Allows you to extract a portion of a list by specifying the start and end indices. The syntax for list splicing is as follows:</a:t>
            </a:r>
            <a:endParaRPr/>
          </a:p>
          <a:p>
            <a:pPr indent="0" lvl="0" marL="0" rtl="0" algn="l">
              <a:spcBef>
                <a:spcPts val="1500"/>
              </a:spcBef>
              <a:spcAft>
                <a:spcPts val="0"/>
              </a:spcAft>
              <a:buNone/>
            </a:pPr>
            <a:r>
              <a:rPr lang="en"/>
              <a:t>new_list = original_list[start:end:step]</a:t>
            </a:r>
            <a:endParaRPr/>
          </a:p>
          <a:p>
            <a:pPr indent="0" lvl="0" marL="0" rtl="0" algn="l">
              <a:spcBef>
                <a:spcPts val="1500"/>
              </a:spcBef>
              <a:spcAft>
                <a:spcPts val="0"/>
              </a:spcAft>
              <a:buNone/>
            </a:pPr>
            <a:r>
              <a:rPr lang="en"/>
              <a:t>where:</a:t>
            </a:r>
            <a:endParaRPr/>
          </a:p>
          <a:p>
            <a:pPr indent="-323850" lvl="0" marL="457200" rtl="0" algn="l">
              <a:spcBef>
                <a:spcPts val="1500"/>
              </a:spcBef>
              <a:spcAft>
                <a:spcPts val="0"/>
              </a:spcAft>
              <a:buClr>
                <a:schemeClr val="dk2"/>
              </a:buClr>
              <a:buSzPts val="1500"/>
              <a:buFont typeface="Roboto"/>
              <a:buChar char="●"/>
            </a:pPr>
            <a:r>
              <a:rPr lang="en" sz="1500"/>
              <a:t>start is the index at which the slice begins (inclusive).</a:t>
            </a:r>
            <a:endParaRPr sz="1500"/>
          </a:p>
          <a:p>
            <a:pPr indent="-323850" lvl="0" marL="457200" rtl="0" algn="l">
              <a:spcBef>
                <a:spcPts val="0"/>
              </a:spcBef>
              <a:spcAft>
                <a:spcPts val="0"/>
              </a:spcAft>
              <a:buClr>
                <a:schemeClr val="dk2"/>
              </a:buClr>
              <a:buSzPts val="1500"/>
              <a:buFont typeface="Roboto"/>
              <a:buChar char="●"/>
            </a:pPr>
            <a:r>
              <a:rPr lang="en" sz="1500"/>
              <a:t>end is the index at which the slice ends (exclusive).</a:t>
            </a:r>
            <a:endParaRPr sz="1500"/>
          </a:p>
          <a:p>
            <a:pPr indent="-323850" lvl="0" marL="457200" rtl="0" algn="l">
              <a:spcBef>
                <a:spcPts val="0"/>
              </a:spcBef>
              <a:spcAft>
                <a:spcPts val="0"/>
              </a:spcAft>
              <a:buClr>
                <a:schemeClr val="dk2"/>
              </a:buClr>
              <a:buSzPts val="1500"/>
              <a:buFont typeface="Roboto"/>
              <a:buChar char="●"/>
            </a:pPr>
            <a:r>
              <a:rPr lang="en" sz="1500"/>
              <a:t>step (optional) specifies the increment between indices. Default value is 1.</a:t>
            </a:r>
            <a:endParaRPr sz="1500"/>
          </a:p>
        </p:txBody>
      </p:sp>
      <p:sp>
        <p:nvSpPr>
          <p:cNvPr id="216" name="Google Shape;216;p40"/>
          <p:cNvSpPr txBox="1"/>
          <p:nvPr/>
        </p:nvSpPr>
        <p:spPr>
          <a:xfrm>
            <a:off x="4761000" y="531750"/>
            <a:ext cx="4449300" cy="4260300"/>
          </a:xfrm>
          <a:prstGeom prst="rect">
            <a:avLst/>
          </a:prstGeom>
          <a:noFill/>
          <a:ln>
            <a:noFill/>
          </a:ln>
        </p:spPr>
        <p:txBody>
          <a:bodyPr anchorCtr="0" anchor="t" bIns="91425" lIns="91425" spcFirstLastPara="1" rIns="91425" wrap="square" tIns="91425">
            <a:spAutoFit/>
          </a:bodyPr>
          <a:lstStyle/>
          <a:p>
            <a:pPr indent="0" lvl="0" marL="0" rtl="0" algn="l">
              <a:lnSpc>
                <a:spcPct val="135714"/>
              </a:lnSpc>
              <a:spcBef>
                <a:spcPts val="0"/>
              </a:spcBef>
              <a:spcAft>
                <a:spcPts val="0"/>
              </a:spcAft>
              <a:buNone/>
            </a:pPr>
            <a:r>
              <a:rPr lang="en" sz="1100">
                <a:solidFill>
                  <a:srgbClr val="CCCCCC"/>
                </a:solidFill>
                <a:highlight>
                  <a:srgbClr val="1F1F1F"/>
                </a:highlight>
                <a:latin typeface="Consolas"/>
                <a:ea typeface="Consolas"/>
                <a:cs typeface="Consolas"/>
                <a:sym typeface="Consolas"/>
              </a:rPr>
              <a:t>original_list </a:t>
            </a:r>
            <a:r>
              <a:rPr lang="en" sz="1100">
                <a:solidFill>
                  <a:srgbClr val="D4D4D4"/>
                </a:solidFill>
                <a:highlight>
                  <a:srgbClr val="1F1F1F"/>
                </a:highlight>
                <a:latin typeface="Consolas"/>
                <a:ea typeface="Consolas"/>
                <a:cs typeface="Consolas"/>
                <a:sym typeface="Consolas"/>
              </a:rPr>
              <a:t>=</a:t>
            </a:r>
            <a:r>
              <a:rPr lang="en" sz="1100">
                <a:solidFill>
                  <a:srgbClr val="CCCCCC"/>
                </a:solidFill>
                <a:highlight>
                  <a:srgbClr val="1F1F1F"/>
                </a:highlight>
                <a:latin typeface="Consolas"/>
                <a:ea typeface="Consolas"/>
                <a:cs typeface="Consolas"/>
                <a:sym typeface="Consolas"/>
              </a:rPr>
              <a:t> [</a:t>
            </a:r>
            <a:r>
              <a:rPr lang="en" sz="1100">
                <a:solidFill>
                  <a:srgbClr val="B5CEA8"/>
                </a:solidFill>
                <a:highlight>
                  <a:srgbClr val="1F1F1F"/>
                </a:highlight>
                <a:latin typeface="Consolas"/>
                <a:ea typeface="Consolas"/>
                <a:cs typeface="Consolas"/>
                <a:sym typeface="Consolas"/>
              </a:rPr>
              <a:t>1</a:t>
            </a:r>
            <a:r>
              <a:rPr lang="en" sz="1100">
                <a:solidFill>
                  <a:srgbClr val="CCCCCC"/>
                </a:solidFill>
                <a:highlight>
                  <a:srgbClr val="1F1F1F"/>
                </a:highlight>
                <a:latin typeface="Consolas"/>
                <a:ea typeface="Consolas"/>
                <a:cs typeface="Consolas"/>
                <a:sym typeface="Consolas"/>
              </a:rPr>
              <a:t>, </a:t>
            </a:r>
            <a:r>
              <a:rPr lang="en" sz="1100">
                <a:solidFill>
                  <a:srgbClr val="B5CEA8"/>
                </a:solidFill>
                <a:highlight>
                  <a:srgbClr val="1F1F1F"/>
                </a:highlight>
                <a:latin typeface="Consolas"/>
                <a:ea typeface="Consolas"/>
                <a:cs typeface="Consolas"/>
                <a:sym typeface="Consolas"/>
              </a:rPr>
              <a:t>2</a:t>
            </a:r>
            <a:r>
              <a:rPr lang="en" sz="1100">
                <a:solidFill>
                  <a:srgbClr val="CCCCCC"/>
                </a:solidFill>
                <a:highlight>
                  <a:srgbClr val="1F1F1F"/>
                </a:highlight>
                <a:latin typeface="Consolas"/>
                <a:ea typeface="Consolas"/>
                <a:cs typeface="Consolas"/>
                <a:sym typeface="Consolas"/>
              </a:rPr>
              <a:t>, </a:t>
            </a:r>
            <a:r>
              <a:rPr lang="en" sz="1100">
                <a:solidFill>
                  <a:srgbClr val="B5CEA8"/>
                </a:solidFill>
                <a:highlight>
                  <a:srgbClr val="1F1F1F"/>
                </a:highlight>
                <a:latin typeface="Consolas"/>
                <a:ea typeface="Consolas"/>
                <a:cs typeface="Consolas"/>
                <a:sym typeface="Consolas"/>
              </a:rPr>
              <a:t>3</a:t>
            </a:r>
            <a:r>
              <a:rPr lang="en" sz="1100">
                <a:solidFill>
                  <a:srgbClr val="CCCCCC"/>
                </a:solidFill>
                <a:highlight>
                  <a:srgbClr val="1F1F1F"/>
                </a:highlight>
                <a:latin typeface="Consolas"/>
                <a:ea typeface="Consolas"/>
                <a:cs typeface="Consolas"/>
                <a:sym typeface="Consolas"/>
              </a:rPr>
              <a:t>, </a:t>
            </a:r>
            <a:r>
              <a:rPr lang="en" sz="1100">
                <a:solidFill>
                  <a:srgbClr val="B5CEA8"/>
                </a:solidFill>
                <a:highlight>
                  <a:srgbClr val="1F1F1F"/>
                </a:highlight>
                <a:latin typeface="Consolas"/>
                <a:ea typeface="Consolas"/>
                <a:cs typeface="Consolas"/>
                <a:sym typeface="Consolas"/>
              </a:rPr>
              <a:t>4</a:t>
            </a:r>
            <a:r>
              <a:rPr lang="en" sz="1100">
                <a:solidFill>
                  <a:srgbClr val="CCCCCC"/>
                </a:solidFill>
                <a:highlight>
                  <a:srgbClr val="1F1F1F"/>
                </a:highlight>
                <a:latin typeface="Consolas"/>
                <a:ea typeface="Consolas"/>
                <a:cs typeface="Consolas"/>
                <a:sym typeface="Consolas"/>
              </a:rPr>
              <a:t>, </a:t>
            </a:r>
            <a:r>
              <a:rPr lang="en" sz="1100">
                <a:solidFill>
                  <a:srgbClr val="B5CEA8"/>
                </a:solidFill>
                <a:highlight>
                  <a:srgbClr val="1F1F1F"/>
                </a:highlight>
                <a:latin typeface="Consolas"/>
                <a:ea typeface="Consolas"/>
                <a:cs typeface="Consolas"/>
                <a:sym typeface="Consolas"/>
              </a:rPr>
              <a:t>5</a:t>
            </a:r>
            <a:r>
              <a:rPr lang="en" sz="1100">
                <a:solidFill>
                  <a:srgbClr val="CCCCCC"/>
                </a:solidFill>
                <a:highlight>
                  <a:srgbClr val="1F1F1F"/>
                </a:highlight>
                <a:latin typeface="Consolas"/>
                <a:ea typeface="Consolas"/>
                <a:cs typeface="Consolas"/>
                <a:sym typeface="Consolas"/>
              </a:rPr>
              <a:t>, </a:t>
            </a:r>
            <a:r>
              <a:rPr lang="en" sz="1100">
                <a:solidFill>
                  <a:srgbClr val="B5CEA8"/>
                </a:solidFill>
                <a:highlight>
                  <a:srgbClr val="1F1F1F"/>
                </a:highlight>
                <a:latin typeface="Consolas"/>
                <a:ea typeface="Consolas"/>
                <a:cs typeface="Consolas"/>
                <a:sym typeface="Consolas"/>
              </a:rPr>
              <a:t>6</a:t>
            </a:r>
            <a:r>
              <a:rPr lang="en" sz="1100">
                <a:solidFill>
                  <a:srgbClr val="CCCCCC"/>
                </a:solidFill>
                <a:highlight>
                  <a:srgbClr val="1F1F1F"/>
                </a:highlight>
                <a:latin typeface="Consolas"/>
                <a:ea typeface="Consolas"/>
                <a:cs typeface="Consolas"/>
                <a:sym typeface="Consolas"/>
              </a:rPr>
              <a:t>, </a:t>
            </a:r>
            <a:r>
              <a:rPr lang="en" sz="1100">
                <a:solidFill>
                  <a:srgbClr val="B5CEA8"/>
                </a:solidFill>
                <a:highlight>
                  <a:srgbClr val="1F1F1F"/>
                </a:highlight>
                <a:latin typeface="Consolas"/>
                <a:ea typeface="Consolas"/>
                <a:cs typeface="Consolas"/>
                <a:sym typeface="Consolas"/>
              </a:rPr>
              <a:t>7</a:t>
            </a:r>
            <a:r>
              <a:rPr lang="en" sz="1100">
                <a:solidFill>
                  <a:srgbClr val="CCCCCC"/>
                </a:solidFill>
                <a:highlight>
                  <a:srgbClr val="1F1F1F"/>
                </a:highlight>
                <a:latin typeface="Consolas"/>
                <a:ea typeface="Consolas"/>
                <a:cs typeface="Consolas"/>
                <a:sym typeface="Consolas"/>
              </a:rPr>
              <a:t>, </a:t>
            </a:r>
            <a:r>
              <a:rPr lang="en" sz="1100">
                <a:solidFill>
                  <a:srgbClr val="B5CEA8"/>
                </a:solidFill>
                <a:highlight>
                  <a:srgbClr val="1F1F1F"/>
                </a:highlight>
                <a:latin typeface="Consolas"/>
                <a:ea typeface="Consolas"/>
                <a:cs typeface="Consolas"/>
                <a:sym typeface="Consolas"/>
              </a:rPr>
              <a:t>8</a:t>
            </a:r>
            <a:r>
              <a:rPr lang="en" sz="1100">
                <a:solidFill>
                  <a:srgbClr val="CCCCCC"/>
                </a:solidFill>
                <a:highlight>
                  <a:srgbClr val="1F1F1F"/>
                </a:highlight>
                <a:latin typeface="Consolas"/>
                <a:ea typeface="Consolas"/>
                <a:cs typeface="Consolas"/>
                <a:sym typeface="Consolas"/>
              </a:rPr>
              <a:t>, </a:t>
            </a:r>
            <a:r>
              <a:rPr lang="en" sz="1100">
                <a:solidFill>
                  <a:srgbClr val="B5CEA8"/>
                </a:solidFill>
                <a:highlight>
                  <a:srgbClr val="1F1F1F"/>
                </a:highlight>
                <a:latin typeface="Consolas"/>
                <a:ea typeface="Consolas"/>
                <a:cs typeface="Consolas"/>
                <a:sym typeface="Consolas"/>
              </a:rPr>
              <a:t>9</a:t>
            </a:r>
            <a:r>
              <a:rPr lang="en" sz="1100">
                <a:solidFill>
                  <a:srgbClr val="CCCCCC"/>
                </a:solidFill>
                <a:highlight>
                  <a:srgbClr val="1F1F1F"/>
                </a:highlight>
                <a:latin typeface="Consolas"/>
                <a:ea typeface="Consolas"/>
                <a:cs typeface="Consolas"/>
                <a:sym typeface="Consolas"/>
              </a:rPr>
              <a:t>, </a:t>
            </a:r>
            <a:r>
              <a:rPr lang="en" sz="1100">
                <a:solidFill>
                  <a:srgbClr val="B5CEA8"/>
                </a:solidFill>
                <a:highlight>
                  <a:srgbClr val="1F1F1F"/>
                </a:highlight>
                <a:latin typeface="Consolas"/>
                <a:ea typeface="Consolas"/>
                <a:cs typeface="Consolas"/>
                <a:sym typeface="Consolas"/>
              </a:rPr>
              <a:t>10</a:t>
            </a:r>
            <a:r>
              <a:rPr lang="en" sz="1100">
                <a:solidFill>
                  <a:srgbClr val="CCCCCC"/>
                </a:solidFill>
                <a:highlight>
                  <a:srgbClr val="1F1F1F"/>
                </a:highlight>
                <a:latin typeface="Consolas"/>
                <a:ea typeface="Consolas"/>
                <a:cs typeface="Consolas"/>
                <a:sym typeface="Consolas"/>
              </a:rPr>
              <a:t>]</a:t>
            </a:r>
            <a:endParaRPr sz="1100">
              <a:solidFill>
                <a:srgbClr val="CCCCCC"/>
              </a:solidFill>
              <a:highlight>
                <a:srgbClr val="1F1F1F"/>
              </a:highlight>
              <a:latin typeface="Consolas"/>
              <a:ea typeface="Consolas"/>
              <a:cs typeface="Consolas"/>
              <a:sym typeface="Consolas"/>
            </a:endParaRPr>
          </a:p>
          <a:p>
            <a:pPr indent="0" lvl="0" marL="0" rtl="0" algn="l">
              <a:lnSpc>
                <a:spcPct val="135714"/>
              </a:lnSpc>
              <a:spcBef>
                <a:spcPts val="0"/>
              </a:spcBef>
              <a:spcAft>
                <a:spcPts val="0"/>
              </a:spcAft>
              <a:buNone/>
            </a:pPr>
            <a:r>
              <a:t/>
            </a:r>
            <a:endParaRPr sz="1100">
              <a:solidFill>
                <a:srgbClr val="CCCCCC"/>
              </a:solidFill>
              <a:highlight>
                <a:srgbClr val="1F1F1F"/>
              </a:highlight>
              <a:latin typeface="Consolas"/>
              <a:ea typeface="Consolas"/>
              <a:cs typeface="Consolas"/>
              <a:sym typeface="Consolas"/>
            </a:endParaRPr>
          </a:p>
          <a:p>
            <a:pPr indent="0" lvl="0" marL="0" rtl="0" algn="l">
              <a:lnSpc>
                <a:spcPct val="135714"/>
              </a:lnSpc>
              <a:spcBef>
                <a:spcPts val="0"/>
              </a:spcBef>
              <a:spcAft>
                <a:spcPts val="0"/>
              </a:spcAft>
              <a:buNone/>
            </a:pPr>
            <a:r>
              <a:rPr lang="en" sz="1100">
                <a:solidFill>
                  <a:srgbClr val="6A9955"/>
                </a:solidFill>
                <a:highlight>
                  <a:srgbClr val="1F1F1F"/>
                </a:highlight>
                <a:latin typeface="Consolas"/>
                <a:ea typeface="Consolas"/>
                <a:cs typeface="Consolas"/>
                <a:sym typeface="Consolas"/>
              </a:rPr>
              <a:t># Extract a portion from index 2 to index 5 (exclusive)</a:t>
            </a:r>
            <a:endParaRPr sz="1100">
              <a:solidFill>
                <a:srgbClr val="6A9955"/>
              </a:solidFill>
              <a:highlight>
                <a:srgbClr val="1F1F1F"/>
              </a:highlight>
              <a:latin typeface="Consolas"/>
              <a:ea typeface="Consolas"/>
              <a:cs typeface="Consolas"/>
              <a:sym typeface="Consolas"/>
            </a:endParaRPr>
          </a:p>
          <a:p>
            <a:pPr indent="0" lvl="0" marL="0" rtl="0" algn="l">
              <a:lnSpc>
                <a:spcPct val="135714"/>
              </a:lnSpc>
              <a:spcBef>
                <a:spcPts val="0"/>
              </a:spcBef>
              <a:spcAft>
                <a:spcPts val="0"/>
              </a:spcAft>
              <a:buNone/>
            </a:pPr>
            <a:r>
              <a:rPr lang="en" sz="1100">
                <a:solidFill>
                  <a:srgbClr val="CCCCCC"/>
                </a:solidFill>
                <a:highlight>
                  <a:srgbClr val="1F1F1F"/>
                </a:highlight>
                <a:latin typeface="Consolas"/>
                <a:ea typeface="Consolas"/>
                <a:cs typeface="Consolas"/>
                <a:sym typeface="Consolas"/>
              </a:rPr>
              <a:t>new_list </a:t>
            </a:r>
            <a:r>
              <a:rPr lang="en" sz="1100">
                <a:solidFill>
                  <a:srgbClr val="D4D4D4"/>
                </a:solidFill>
                <a:highlight>
                  <a:srgbClr val="1F1F1F"/>
                </a:highlight>
                <a:latin typeface="Consolas"/>
                <a:ea typeface="Consolas"/>
                <a:cs typeface="Consolas"/>
                <a:sym typeface="Consolas"/>
              </a:rPr>
              <a:t>=</a:t>
            </a:r>
            <a:r>
              <a:rPr lang="en" sz="1100">
                <a:solidFill>
                  <a:srgbClr val="CCCCCC"/>
                </a:solidFill>
                <a:highlight>
                  <a:srgbClr val="1F1F1F"/>
                </a:highlight>
                <a:latin typeface="Consolas"/>
                <a:ea typeface="Consolas"/>
                <a:cs typeface="Consolas"/>
                <a:sym typeface="Consolas"/>
              </a:rPr>
              <a:t> original_list[</a:t>
            </a:r>
            <a:r>
              <a:rPr lang="en" sz="1100">
                <a:solidFill>
                  <a:srgbClr val="B5CEA8"/>
                </a:solidFill>
                <a:highlight>
                  <a:srgbClr val="1F1F1F"/>
                </a:highlight>
                <a:latin typeface="Consolas"/>
                <a:ea typeface="Consolas"/>
                <a:cs typeface="Consolas"/>
                <a:sym typeface="Consolas"/>
              </a:rPr>
              <a:t>2</a:t>
            </a:r>
            <a:r>
              <a:rPr lang="en" sz="1100">
                <a:solidFill>
                  <a:srgbClr val="CCCCCC"/>
                </a:solidFill>
                <a:highlight>
                  <a:srgbClr val="1F1F1F"/>
                </a:highlight>
                <a:latin typeface="Consolas"/>
                <a:ea typeface="Consolas"/>
                <a:cs typeface="Consolas"/>
                <a:sym typeface="Consolas"/>
              </a:rPr>
              <a:t>:</a:t>
            </a:r>
            <a:r>
              <a:rPr lang="en" sz="1100">
                <a:solidFill>
                  <a:srgbClr val="B5CEA8"/>
                </a:solidFill>
                <a:highlight>
                  <a:srgbClr val="1F1F1F"/>
                </a:highlight>
                <a:latin typeface="Consolas"/>
                <a:ea typeface="Consolas"/>
                <a:cs typeface="Consolas"/>
                <a:sym typeface="Consolas"/>
              </a:rPr>
              <a:t>5</a:t>
            </a:r>
            <a:r>
              <a:rPr lang="en" sz="1100">
                <a:solidFill>
                  <a:srgbClr val="CCCCCC"/>
                </a:solidFill>
                <a:highlight>
                  <a:srgbClr val="1F1F1F"/>
                </a:highlight>
                <a:latin typeface="Consolas"/>
                <a:ea typeface="Consolas"/>
                <a:cs typeface="Consolas"/>
                <a:sym typeface="Consolas"/>
              </a:rPr>
              <a:t>]</a:t>
            </a:r>
            <a:endParaRPr sz="1100">
              <a:solidFill>
                <a:srgbClr val="CCCCCC"/>
              </a:solidFill>
              <a:highlight>
                <a:srgbClr val="1F1F1F"/>
              </a:highlight>
              <a:latin typeface="Consolas"/>
              <a:ea typeface="Consolas"/>
              <a:cs typeface="Consolas"/>
              <a:sym typeface="Consolas"/>
            </a:endParaRPr>
          </a:p>
          <a:p>
            <a:pPr indent="0" lvl="0" marL="0" rtl="0" algn="l">
              <a:lnSpc>
                <a:spcPct val="135714"/>
              </a:lnSpc>
              <a:spcBef>
                <a:spcPts val="0"/>
              </a:spcBef>
              <a:spcAft>
                <a:spcPts val="0"/>
              </a:spcAft>
              <a:buNone/>
            </a:pPr>
            <a:r>
              <a:rPr lang="en" sz="1100">
                <a:solidFill>
                  <a:srgbClr val="DCDCAA"/>
                </a:solidFill>
                <a:highlight>
                  <a:srgbClr val="1F1F1F"/>
                </a:highlight>
                <a:latin typeface="Consolas"/>
                <a:ea typeface="Consolas"/>
                <a:cs typeface="Consolas"/>
                <a:sym typeface="Consolas"/>
              </a:rPr>
              <a:t>print</a:t>
            </a:r>
            <a:r>
              <a:rPr lang="en" sz="1100">
                <a:solidFill>
                  <a:srgbClr val="CCCCCC"/>
                </a:solidFill>
                <a:highlight>
                  <a:srgbClr val="1F1F1F"/>
                </a:highlight>
                <a:latin typeface="Consolas"/>
                <a:ea typeface="Consolas"/>
                <a:cs typeface="Consolas"/>
                <a:sym typeface="Consolas"/>
              </a:rPr>
              <a:t>(new_list)  </a:t>
            </a:r>
            <a:r>
              <a:rPr lang="en" sz="1100">
                <a:solidFill>
                  <a:srgbClr val="6A9955"/>
                </a:solidFill>
                <a:highlight>
                  <a:srgbClr val="1F1F1F"/>
                </a:highlight>
                <a:latin typeface="Consolas"/>
                <a:ea typeface="Consolas"/>
                <a:cs typeface="Consolas"/>
                <a:sym typeface="Consolas"/>
              </a:rPr>
              <a:t># Output: [3, 4, 5]</a:t>
            </a:r>
            <a:endParaRPr sz="1100">
              <a:solidFill>
                <a:srgbClr val="6A9955"/>
              </a:solidFill>
              <a:highlight>
                <a:srgbClr val="1F1F1F"/>
              </a:highlight>
              <a:latin typeface="Consolas"/>
              <a:ea typeface="Consolas"/>
              <a:cs typeface="Consolas"/>
              <a:sym typeface="Consolas"/>
            </a:endParaRPr>
          </a:p>
          <a:p>
            <a:pPr indent="0" lvl="0" marL="0" rtl="0" algn="l">
              <a:lnSpc>
                <a:spcPct val="135714"/>
              </a:lnSpc>
              <a:spcBef>
                <a:spcPts val="0"/>
              </a:spcBef>
              <a:spcAft>
                <a:spcPts val="0"/>
              </a:spcAft>
              <a:buNone/>
            </a:pPr>
            <a:r>
              <a:t/>
            </a:r>
            <a:endParaRPr sz="1100">
              <a:solidFill>
                <a:srgbClr val="CCCCCC"/>
              </a:solidFill>
              <a:highlight>
                <a:srgbClr val="1F1F1F"/>
              </a:highlight>
              <a:latin typeface="Consolas"/>
              <a:ea typeface="Consolas"/>
              <a:cs typeface="Consolas"/>
              <a:sym typeface="Consolas"/>
            </a:endParaRPr>
          </a:p>
          <a:p>
            <a:pPr indent="0" lvl="0" marL="0" rtl="0" algn="l">
              <a:lnSpc>
                <a:spcPct val="135714"/>
              </a:lnSpc>
              <a:spcBef>
                <a:spcPts val="0"/>
              </a:spcBef>
              <a:spcAft>
                <a:spcPts val="0"/>
              </a:spcAft>
              <a:buNone/>
            </a:pPr>
            <a:r>
              <a:rPr lang="en" sz="1100">
                <a:solidFill>
                  <a:srgbClr val="6A9955"/>
                </a:solidFill>
                <a:highlight>
                  <a:srgbClr val="1F1F1F"/>
                </a:highlight>
                <a:latin typeface="Consolas"/>
                <a:ea typeface="Consolas"/>
                <a:cs typeface="Consolas"/>
                <a:sym typeface="Consolas"/>
              </a:rPr>
              <a:t># Extract elements from index 1 to the end of the list</a:t>
            </a:r>
            <a:endParaRPr sz="1100">
              <a:solidFill>
                <a:srgbClr val="6A9955"/>
              </a:solidFill>
              <a:highlight>
                <a:srgbClr val="1F1F1F"/>
              </a:highlight>
              <a:latin typeface="Consolas"/>
              <a:ea typeface="Consolas"/>
              <a:cs typeface="Consolas"/>
              <a:sym typeface="Consolas"/>
            </a:endParaRPr>
          </a:p>
          <a:p>
            <a:pPr indent="0" lvl="0" marL="0" rtl="0" algn="l">
              <a:lnSpc>
                <a:spcPct val="135714"/>
              </a:lnSpc>
              <a:spcBef>
                <a:spcPts val="0"/>
              </a:spcBef>
              <a:spcAft>
                <a:spcPts val="0"/>
              </a:spcAft>
              <a:buNone/>
            </a:pPr>
            <a:r>
              <a:rPr lang="en" sz="1100">
                <a:solidFill>
                  <a:srgbClr val="CCCCCC"/>
                </a:solidFill>
                <a:highlight>
                  <a:srgbClr val="1F1F1F"/>
                </a:highlight>
                <a:latin typeface="Consolas"/>
                <a:ea typeface="Consolas"/>
                <a:cs typeface="Consolas"/>
                <a:sym typeface="Consolas"/>
              </a:rPr>
              <a:t>new_list </a:t>
            </a:r>
            <a:r>
              <a:rPr lang="en" sz="1100">
                <a:solidFill>
                  <a:srgbClr val="D4D4D4"/>
                </a:solidFill>
                <a:highlight>
                  <a:srgbClr val="1F1F1F"/>
                </a:highlight>
                <a:latin typeface="Consolas"/>
                <a:ea typeface="Consolas"/>
                <a:cs typeface="Consolas"/>
                <a:sym typeface="Consolas"/>
              </a:rPr>
              <a:t>=</a:t>
            </a:r>
            <a:r>
              <a:rPr lang="en" sz="1100">
                <a:solidFill>
                  <a:srgbClr val="CCCCCC"/>
                </a:solidFill>
                <a:highlight>
                  <a:srgbClr val="1F1F1F"/>
                </a:highlight>
                <a:latin typeface="Consolas"/>
                <a:ea typeface="Consolas"/>
                <a:cs typeface="Consolas"/>
                <a:sym typeface="Consolas"/>
              </a:rPr>
              <a:t> original_list[</a:t>
            </a:r>
            <a:r>
              <a:rPr lang="en" sz="1100">
                <a:solidFill>
                  <a:srgbClr val="B5CEA8"/>
                </a:solidFill>
                <a:highlight>
                  <a:srgbClr val="1F1F1F"/>
                </a:highlight>
                <a:latin typeface="Consolas"/>
                <a:ea typeface="Consolas"/>
                <a:cs typeface="Consolas"/>
                <a:sym typeface="Consolas"/>
              </a:rPr>
              <a:t>1</a:t>
            </a:r>
            <a:r>
              <a:rPr lang="en" sz="1100">
                <a:solidFill>
                  <a:srgbClr val="CCCCCC"/>
                </a:solidFill>
                <a:highlight>
                  <a:srgbClr val="1F1F1F"/>
                </a:highlight>
                <a:latin typeface="Consolas"/>
                <a:ea typeface="Consolas"/>
                <a:cs typeface="Consolas"/>
                <a:sym typeface="Consolas"/>
              </a:rPr>
              <a:t>:]</a:t>
            </a:r>
            <a:endParaRPr sz="1100">
              <a:solidFill>
                <a:srgbClr val="CCCCCC"/>
              </a:solidFill>
              <a:highlight>
                <a:srgbClr val="1F1F1F"/>
              </a:highlight>
              <a:latin typeface="Consolas"/>
              <a:ea typeface="Consolas"/>
              <a:cs typeface="Consolas"/>
              <a:sym typeface="Consolas"/>
            </a:endParaRPr>
          </a:p>
          <a:p>
            <a:pPr indent="0" lvl="0" marL="0" rtl="0" algn="l">
              <a:lnSpc>
                <a:spcPct val="135714"/>
              </a:lnSpc>
              <a:spcBef>
                <a:spcPts val="0"/>
              </a:spcBef>
              <a:spcAft>
                <a:spcPts val="0"/>
              </a:spcAft>
              <a:buNone/>
            </a:pPr>
            <a:r>
              <a:rPr lang="en" sz="1100">
                <a:solidFill>
                  <a:srgbClr val="DCDCAA"/>
                </a:solidFill>
                <a:highlight>
                  <a:srgbClr val="1F1F1F"/>
                </a:highlight>
                <a:latin typeface="Consolas"/>
                <a:ea typeface="Consolas"/>
                <a:cs typeface="Consolas"/>
                <a:sym typeface="Consolas"/>
              </a:rPr>
              <a:t>print</a:t>
            </a:r>
            <a:r>
              <a:rPr lang="en" sz="1100">
                <a:solidFill>
                  <a:srgbClr val="CCCCCC"/>
                </a:solidFill>
                <a:highlight>
                  <a:srgbClr val="1F1F1F"/>
                </a:highlight>
                <a:latin typeface="Consolas"/>
                <a:ea typeface="Consolas"/>
                <a:cs typeface="Consolas"/>
                <a:sym typeface="Consolas"/>
              </a:rPr>
              <a:t>(new_list)  </a:t>
            </a:r>
            <a:r>
              <a:rPr lang="en" sz="1100">
                <a:solidFill>
                  <a:srgbClr val="6A9955"/>
                </a:solidFill>
                <a:highlight>
                  <a:srgbClr val="1F1F1F"/>
                </a:highlight>
                <a:latin typeface="Consolas"/>
                <a:ea typeface="Consolas"/>
                <a:cs typeface="Consolas"/>
                <a:sym typeface="Consolas"/>
              </a:rPr>
              <a:t># Output: [2, 3, 4, 5, 6, 7, 8, 9, 10]</a:t>
            </a:r>
            <a:endParaRPr sz="1100">
              <a:solidFill>
                <a:srgbClr val="6A9955"/>
              </a:solidFill>
              <a:highlight>
                <a:srgbClr val="1F1F1F"/>
              </a:highlight>
              <a:latin typeface="Consolas"/>
              <a:ea typeface="Consolas"/>
              <a:cs typeface="Consolas"/>
              <a:sym typeface="Consolas"/>
            </a:endParaRPr>
          </a:p>
          <a:p>
            <a:pPr indent="0" lvl="0" marL="0" rtl="0" algn="l">
              <a:lnSpc>
                <a:spcPct val="135714"/>
              </a:lnSpc>
              <a:spcBef>
                <a:spcPts val="0"/>
              </a:spcBef>
              <a:spcAft>
                <a:spcPts val="0"/>
              </a:spcAft>
              <a:buNone/>
            </a:pPr>
            <a:r>
              <a:t/>
            </a:r>
            <a:endParaRPr sz="1100">
              <a:solidFill>
                <a:srgbClr val="CCCCCC"/>
              </a:solidFill>
              <a:highlight>
                <a:srgbClr val="1F1F1F"/>
              </a:highlight>
              <a:latin typeface="Consolas"/>
              <a:ea typeface="Consolas"/>
              <a:cs typeface="Consolas"/>
              <a:sym typeface="Consolas"/>
            </a:endParaRPr>
          </a:p>
          <a:p>
            <a:pPr indent="0" lvl="0" marL="0" rtl="0" algn="l">
              <a:lnSpc>
                <a:spcPct val="135714"/>
              </a:lnSpc>
              <a:spcBef>
                <a:spcPts val="0"/>
              </a:spcBef>
              <a:spcAft>
                <a:spcPts val="0"/>
              </a:spcAft>
              <a:buNone/>
            </a:pPr>
            <a:r>
              <a:rPr lang="en" sz="1100">
                <a:solidFill>
                  <a:srgbClr val="6A9955"/>
                </a:solidFill>
                <a:highlight>
                  <a:srgbClr val="1F1F1F"/>
                </a:highlight>
                <a:latin typeface="Consolas"/>
                <a:ea typeface="Consolas"/>
                <a:cs typeface="Consolas"/>
                <a:sym typeface="Consolas"/>
              </a:rPr>
              <a:t># Extract elements from the beginning to index 7 (exclusive)</a:t>
            </a:r>
            <a:endParaRPr sz="1100">
              <a:solidFill>
                <a:srgbClr val="6A9955"/>
              </a:solidFill>
              <a:highlight>
                <a:srgbClr val="1F1F1F"/>
              </a:highlight>
              <a:latin typeface="Consolas"/>
              <a:ea typeface="Consolas"/>
              <a:cs typeface="Consolas"/>
              <a:sym typeface="Consolas"/>
            </a:endParaRPr>
          </a:p>
          <a:p>
            <a:pPr indent="0" lvl="0" marL="0" rtl="0" algn="l">
              <a:lnSpc>
                <a:spcPct val="135714"/>
              </a:lnSpc>
              <a:spcBef>
                <a:spcPts val="0"/>
              </a:spcBef>
              <a:spcAft>
                <a:spcPts val="0"/>
              </a:spcAft>
              <a:buNone/>
            </a:pPr>
            <a:r>
              <a:rPr lang="en" sz="1100">
                <a:solidFill>
                  <a:srgbClr val="CCCCCC"/>
                </a:solidFill>
                <a:highlight>
                  <a:srgbClr val="1F1F1F"/>
                </a:highlight>
                <a:latin typeface="Consolas"/>
                <a:ea typeface="Consolas"/>
                <a:cs typeface="Consolas"/>
                <a:sym typeface="Consolas"/>
              </a:rPr>
              <a:t>new_list </a:t>
            </a:r>
            <a:r>
              <a:rPr lang="en" sz="1100">
                <a:solidFill>
                  <a:srgbClr val="D4D4D4"/>
                </a:solidFill>
                <a:highlight>
                  <a:srgbClr val="1F1F1F"/>
                </a:highlight>
                <a:latin typeface="Consolas"/>
                <a:ea typeface="Consolas"/>
                <a:cs typeface="Consolas"/>
                <a:sym typeface="Consolas"/>
              </a:rPr>
              <a:t>=</a:t>
            </a:r>
            <a:r>
              <a:rPr lang="en" sz="1100">
                <a:solidFill>
                  <a:srgbClr val="CCCCCC"/>
                </a:solidFill>
                <a:highlight>
                  <a:srgbClr val="1F1F1F"/>
                </a:highlight>
                <a:latin typeface="Consolas"/>
                <a:ea typeface="Consolas"/>
                <a:cs typeface="Consolas"/>
                <a:sym typeface="Consolas"/>
              </a:rPr>
              <a:t> original_list[:</a:t>
            </a:r>
            <a:r>
              <a:rPr lang="en" sz="1100">
                <a:solidFill>
                  <a:srgbClr val="B5CEA8"/>
                </a:solidFill>
                <a:highlight>
                  <a:srgbClr val="1F1F1F"/>
                </a:highlight>
                <a:latin typeface="Consolas"/>
                <a:ea typeface="Consolas"/>
                <a:cs typeface="Consolas"/>
                <a:sym typeface="Consolas"/>
              </a:rPr>
              <a:t>7</a:t>
            </a:r>
            <a:r>
              <a:rPr lang="en" sz="1100">
                <a:solidFill>
                  <a:srgbClr val="CCCCCC"/>
                </a:solidFill>
                <a:highlight>
                  <a:srgbClr val="1F1F1F"/>
                </a:highlight>
                <a:latin typeface="Consolas"/>
                <a:ea typeface="Consolas"/>
                <a:cs typeface="Consolas"/>
                <a:sym typeface="Consolas"/>
              </a:rPr>
              <a:t>]</a:t>
            </a:r>
            <a:endParaRPr sz="1100">
              <a:solidFill>
                <a:srgbClr val="CCCCCC"/>
              </a:solidFill>
              <a:highlight>
                <a:srgbClr val="1F1F1F"/>
              </a:highlight>
              <a:latin typeface="Consolas"/>
              <a:ea typeface="Consolas"/>
              <a:cs typeface="Consolas"/>
              <a:sym typeface="Consolas"/>
            </a:endParaRPr>
          </a:p>
          <a:p>
            <a:pPr indent="0" lvl="0" marL="0" rtl="0" algn="l">
              <a:lnSpc>
                <a:spcPct val="135714"/>
              </a:lnSpc>
              <a:spcBef>
                <a:spcPts val="0"/>
              </a:spcBef>
              <a:spcAft>
                <a:spcPts val="0"/>
              </a:spcAft>
              <a:buNone/>
            </a:pPr>
            <a:r>
              <a:rPr lang="en" sz="1100">
                <a:solidFill>
                  <a:srgbClr val="DCDCAA"/>
                </a:solidFill>
                <a:highlight>
                  <a:srgbClr val="1F1F1F"/>
                </a:highlight>
                <a:latin typeface="Consolas"/>
                <a:ea typeface="Consolas"/>
                <a:cs typeface="Consolas"/>
                <a:sym typeface="Consolas"/>
              </a:rPr>
              <a:t>print</a:t>
            </a:r>
            <a:r>
              <a:rPr lang="en" sz="1100">
                <a:solidFill>
                  <a:srgbClr val="CCCCCC"/>
                </a:solidFill>
                <a:highlight>
                  <a:srgbClr val="1F1F1F"/>
                </a:highlight>
                <a:latin typeface="Consolas"/>
                <a:ea typeface="Consolas"/>
                <a:cs typeface="Consolas"/>
                <a:sym typeface="Consolas"/>
              </a:rPr>
              <a:t>(new_list)  </a:t>
            </a:r>
            <a:r>
              <a:rPr lang="en" sz="1100">
                <a:solidFill>
                  <a:srgbClr val="6A9955"/>
                </a:solidFill>
                <a:highlight>
                  <a:srgbClr val="1F1F1F"/>
                </a:highlight>
                <a:latin typeface="Consolas"/>
                <a:ea typeface="Consolas"/>
                <a:cs typeface="Consolas"/>
                <a:sym typeface="Consolas"/>
              </a:rPr>
              <a:t># Output: [1, 2, 3, 4, 5, 6, 7]</a:t>
            </a:r>
            <a:endParaRPr sz="1100">
              <a:solidFill>
                <a:srgbClr val="6A9955"/>
              </a:solidFill>
              <a:highlight>
                <a:srgbClr val="1F1F1F"/>
              </a:highlight>
              <a:latin typeface="Consolas"/>
              <a:ea typeface="Consolas"/>
              <a:cs typeface="Consolas"/>
              <a:sym typeface="Consolas"/>
            </a:endParaRPr>
          </a:p>
          <a:p>
            <a:pPr indent="0" lvl="0" marL="0" rtl="0" algn="l">
              <a:lnSpc>
                <a:spcPct val="135714"/>
              </a:lnSpc>
              <a:spcBef>
                <a:spcPts val="0"/>
              </a:spcBef>
              <a:spcAft>
                <a:spcPts val="0"/>
              </a:spcAft>
              <a:buNone/>
            </a:pPr>
            <a:r>
              <a:t/>
            </a:r>
            <a:endParaRPr sz="1100">
              <a:solidFill>
                <a:srgbClr val="CCCCCC"/>
              </a:solidFill>
              <a:highlight>
                <a:srgbClr val="1F1F1F"/>
              </a:highlight>
              <a:latin typeface="Consolas"/>
              <a:ea typeface="Consolas"/>
              <a:cs typeface="Consolas"/>
              <a:sym typeface="Consolas"/>
            </a:endParaRPr>
          </a:p>
          <a:p>
            <a:pPr indent="0" lvl="0" marL="0" rtl="0" algn="l">
              <a:lnSpc>
                <a:spcPct val="135714"/>
              </a:lnSpc>
              <a:spcBef>
                <a:spcPts val="0"/>
              </a:spcBef>
              <a:spcAft>
                <a:spcPts val="0"/>
              </a:spcAft>
              <a:buNone/>
            </a:pPr>
            <a:r>
              <a:rPr lang="en" sz="1100">
                <a:solidFill>
                  <a:srgbClr val="6A9955"/>
                </a:solidFill>
                <a:highlight>
                  <a:srgbClr val="1F1F1F"/>
                </a:highlight>
                <a:latin typeface="Consolas"/>
                <a:ea typeface="Consolas"/>
                <a:cs typeface="Consolas"/>
                <a:sym typeface="Consolas"/>
              </a:rPr>
              <a:t># Extract every second element</a:t>
            </a:r>
            <a:endParaRPr sz="1100">
              <a:solidFill>
                <a:srgbClr val="6A9955"/>
              </a:solidFill>
              <a:highlight>
                <a:srgbClr val="1F1F1F"/>
              </a:highlight>
              <a:latin typeface="Consolas"/>
              <a:ea typeface="Consolas"/>
              <a:cs typeface="Consolas"/>
              <a:sym typeface="Consolas"/>
            </a:endParaRPr>
          </a:p>
          <a:p>
            <a:pPr indent="0" lvl="0" marL="0" rtl="0" algn="l">
              <a:lnSpc>
                <a:spcPct val="135714"/>
              </a:lnSpc>
              <a:spcBef>
                <a:spcPts val="0"/>
              </a:spcBef>
              <a:spcAft>
                <a:spcPts val="0"/>
              </a:spcAft>
              <a:buNone/>
            </a:pPr>
            <a:r>
              <a:rPr lang="en" sz="1100">
                <a:solidFill>
                  <a:srgbClr val="CCCCCC"/>
                </a:solidFill>
                <a:highlight>
                  <a:srgbClr val="1F1F1F"/>
                </a:highlight>
                <a:latin typeface="Consolas"/>
                <a:ea typeface="Consolas"/>
                <a:cs typeface="Consolas"/>
                <a:sym typeface="Consolas"/>
              </a:rPr>
              <a:t>new_list </a:t>
            </a:r>
            <a:r>
              <a:rPr lang="en" sz="1100">
                <a:solidFill>
                  <a:srgbClr val="D4D4D4"/>
                </a:solidFill>
                <a:highlight>
                  <a:srgbClr val="1F1F1F"/>
                </a:highlight>
                <a:latin typeface="Consolas"/>
                <a:ea typeface="Consolas"/>
                <a:cs typeface="Consolas"/>
                <a:sym typeface="Consolas"/>
              </a:rPr>
              <a:t>=</a:t>
            </a:r>
            <a:r>
              <a:rPr lang="en" sz="1100">
                <a:solidFill>
                  <a:srgbClr val="CCCCCC"/>
                </a:solidFill>
                <a:highlight>
                  <a:srgbClr val="1F1F1F"/>
                </a:highlight>
                <a:latin typeface="Consolas"/>
                <a:ea typeface="Consolas"/>
                <a:cs typeface="Consolas"/>
                <a:sym typeface="Consolas"/>
              </a:rPr>
              <a:t> original_list[::</a:t>
            </a:r>
            <a:r>
              <a:rPr lang="en" sz="1100">
                <a:solidFill>
                  <a:srgbClr val="B5CEA8"/>
                </a:solidFill>
                <a:highlight>
                  <a:srgbClr val="1F1F1F"/>
                </a:highlight>
                <a:latin typeface="Consolas"/>
                <a:ea typeface="Consolas"/>
                <a:cs typeface="Consolas"/>
                <a:sym typeface="Consolas"/>
              </a:rPr>
              <a:t>2</a:t>
            </a:r>
            <a:r>
              <a:rPr lang="en" sz="1100">
                <a:solidFill>
                  <a:srgbClr val="CCCCCC"/>
                </a:solidFill>
                <a:highlight>
                  <a:srgbClr val="1F1F1F"/>
                </a:highlight>
                <a:latin typeface="Consolas"/>
                <a:ea typeface="Consolas"/>
                <a:cs typeface="Consolas"/>
                <a:sym typeface="Consolas"/>
              </a:rPr>
              <a:t>]</a:t>
            </a:r>
            <a:endParaRPr sz="1100">
              <a:solidFill>
                <a:srgbClr val="CCCCCC"/>
              </a:solidFill>
              <a:highlight>
                <a:srgbClr val="1F1F1F"/>
              </a:highlight>
              <a:latin typeface="Consolas"/>
              <a:ea typeface="Consolas"/>
              <a:cs typeface="Consolas"/>
              <a:sym typeface="Consolas"/>
            </a:endParaRPr>
          </a:p>
          <a:p>
            <a:pPr indent="0" lvl="0" marL="0" rtl="0" algn="l">
              <a:lnSpc>
                <a:spcPct val="135714"/>
              </a:lnSpc>
              <a:spcBef>
                <a:spcPts val="0"/>
              </a:spcBef>
              <a:spcAft>
                <a:spcPts val="0"/>
              </a:spcAft>
              <a:buNone/>
            </a:pPr>
            <a:r>
              <a:rPr lang="en" sz="1100">
                <a:solidFill>
                  <a:srgbClr val="DCDCAA"/>
                </a:solidFill>
                <a:highlight>
                  <a:srgbClr val="1F1F1F"/>
                </a:highlight>
                <a:latin typeface="Consolas"/>
                <a:ea typeface="Consolas"/>
                <a:cs typeface="Consolas"/>
                <a:sym typeface="Consolas"/>
              </a:rPr>
              <a:t>print</a:t>
            </a:r>
            <a:r>
              <a:rPr lang="en" sz="1100">
                <a:solidFill>
                  <a:srgbClr val="CCCCCC"/>
                </a:solidFill>
                <a:highlight>
                  <a:srgbClr val="1F1F1F"/>
                </a:highlight>
                <a:latin typeface="Consolas"/>
                <a:ea typeface="Consolas"/>
                <a:cs typeface="Consolas"/>
                <a:sym typeface="Consolas"/>
              </a:rPr>
              <a:t>(new_list)  </a:t>
            </a:r>
            <a:r>
              <a:rPr lang="en" sz="1100">
                <a:solidFill>
                  <a:srgbClr val="6A9955"/>
                </a:solidFill>
                <a:highlight>
                  <a:srgbClr val="1F1F1F"/>
                </a:highlight>
                <a:latin typeface="Consolas"/>
                <a:ea typeface="Consolas"/>
                <a:cs typeface="Consolas"/>
                <a:sym typeface="Consolas"/>
              </a:rPr>
              <a:t># Output: [1, 3, 5, 7, 9]</a:t>
            </a:r>
            <a:endParaRPr sz="1100">
              <a:solidFill>
                <a:srgbClr val="6A9955"/>
              </a:solidFill>
              <a:highlight>
                <a:srgbClr val="1F1F1F"/>
              </a:highlight>
              <a:latin typeface="Consolas"/>
              <a:ea typeface="Consolas"/>
              <a:cs typeface="Consolas"/>
              <a:sym typeface="Consola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41"/>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List Splicing Exercises:</a:t>
            </a:r>
            <a:endParaRPr/>
          </a:p>
          <a:p>
            <a:pPr indent="0" lvl="0" marL="0" rtl="0" algn="l">
              <a:spcBef>
                <a:spcPts val="0"/>
              </a:spcBef>
              <a:spcAft>
                <a:spcPts val="0"/>
              </a:spcAft>
              <a:buNone/>
            </a:pPr>
            <a:r>
              <a:t/>
            </a:r>
            <a:endParaRPr/>
          </a:p>
        </p:txBody>
      </p:sp>
      <p:sp>
        <p:nvSpPr>
          <p:cNvPr id="222" name="Google Shape;222;p41"/>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42900" lvl="0" marL="457200" rtl="0" algn="l">
              <a:spcBef>
                <a:spcPts val="1500"/>
              </a:spcBef>
              <a:spcAft>
                <a:spcPts val="0"/>
              </a:spcAft>
              <a:buClr>
                <a:schemeClr val="dk2"/>
              </a:buClr>
              <a:buSzPts val="1800"/>
              <a:buFont typeface="Open Sans"/>
              <a:buAutoNum type="arabicPeriod"/>
            </a:pPr>
            <a:r>
              <a:rPr lang="en"/>
              <a:t>Retrieve the last three elements from a list</a:t>
            </a:r>
            <a:endParaRPr/>
          </a:p>
          <a:p>
            <a:pPr indent="-342900" lvl="0" marL="457200" rtl="0" algn="l">
              <a:spcBef>
                <a:spcPts val="0"/>
              </a:spcBef>
              <a:spcAft>
                <a:spcPts val="0"/>
              </a:spcAft>
              <a:buClr>
                <a:schemeClr val="dk2"/>
              </a:buClr>
              <a:buSzPts val="1800"/>
              <a:buFont typeface="Open Sans"/>
              <a:buAutoNum type="arabicPeriod"/>
            </a:pPr>
            <a:r>
              <a:rPr lang="en"/>
              <a:t>Extract a sublist </a:t>
            </a:r>
            <a:r>
              <a:rPr i="1" lang="en"/>
              <a:t>excluding </a:t>
            </a:r>
            <a:r>
              <a:rPr lang="en"/>
              <a:t>the first and last element</a:t>
            </a:r>
            <a:r>
              <a:rPr lang="en"/>
              <a:t>s</a:t>
            </a:r>
            <a:endParaRPr/>
          </a:p>
          <a:p>
            <a:pPr indent="-342900" lvl="0" marL="457200" rtl="0" algn="l">
              <a:spcBef>
                <a:spcPts val="0"/>
              </a:spcBef>
              <a:spcAft>
                <a:spcPts val="0"/>
              </a:spcAft>
              <a:buClr>
                <a:schemeClr val="dk2"/>
              </a:buClr>
              <a:buSzPts val="1800"/>
              <a:buFont typeface="Open Sans"/>
              <a:buAutoNum type="arabicPeriod"/>
            </a:pPr>
            <a:r>
              <a:rPr lang="en"/>
              <a:t>Extract every third element from a list from the </a:t>
            </a:r>
            <a:r>
              <a:rPr lang="en"/>
              <a:t>beginning</a:t>
            </a:r>
            <a:endParaRPr/>
          </a:p>
          <a:p>
            <a:pPr indent="0" lvl="0" marL="0" rtl="0" algn="l">
              <a:spcBef>
                <a:spcPts val="1500"/>
              </a:spcBef>
              <a:spcAft>
                <a:spcPts val="1200"/>
              </a:spcAft>
              <a:buNone/>
            </a:pPr>
            <a:r>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42"/>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Datatype Overview: Strings</a:t>
            </a:r>
            <a:endParaRPr/>
          </a:p>
        </p:txBody>
      </p:sp>
      <p:sp>
        <p:nvSpPr>
          <p:cNvPr id="228" name="Google Shape;228;p42"/>
          <p:cNvSpPr txBox="1"/>
          <p:nvPr>
            <p:ph idx="1" type="body"/>
          </p:nvPr>
        </p:nvSpPr>
        <p:spPr>
          <a:xfrm>
            <a:off x="311700" y="1277125"/>
            <a:ext cx="8520600" cy="3302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Strings are an assortment of characters wrapped in quotation marks </a:t>
            </a:r>
            <a:endParaRPr/>
          </a:p>
          <a:p>
            <a:pPr indent="-342900" lvl="0" marL="457200" rtl="0" algn="l">
              <a:spcBef>
                <a:spcPts val="0"/>
              </a:spcBef>
              <a:spcAft>
                <a:spcPts val="0"/>
              </a:spcAft>
              <a:buSzPts val="1800"/>
              <a:buChar char="●"/>
            </a:pPr>
            <a:r>
              <a:rPr lang="en"/>
              <a:t>We can also use for loops to get each character in a string!</a:t>
            </a:r>
            <a:endParaRPr/>
          </a:p>
        </p:txBody>
      </p:sp>
      <p:pic>
        <p:nvPicPr>
          <p:cNvPr id="229" name="Google Shape;229;p42"/>
          <p:cNvPicPr preferRelativeResize="0"/>
          <p:nvPr/>
        </p:nvPicPr>
        <p:blipFill rotWithShape="1">
          <a:blip r:embed="rId3">
            <a:alphaModFix/>
          </a:blip>
          <a:srcRect b="49392" l="0" r="21036" t="27895"/>
          <a:stretch/>
        </p:blipFill>
        <p:spPr>
          <a:xfrm>
            <a:off x="400000" y="3690225"/>
            <a:ext cx="7664200" cy="1341225"/>
          </a:xfrm>
          <a:prstGeom prst="rect">
            <a:avLst/>
          </a:prstGeom>
          <a:noFill/>
          <a:ln>
            <a:noFill/>
          </a:ln>
        </p:spPr>
      </p:pic>
      <p:pic>
        <p:nvPicPr>
          <p:cNvPr id="230" name="Google Shape;230;p42"/>
          <p:cNvPicPr preferRelativeResize="0"/>
          <p:nvPr/>
        </p:nvPicPr>
        <p:blipFill rotWithShape="1">
          <a:blip r:embed="rId4">
            <a:alphaModFix/>
          </a:blip>
          <a:srcRect b="0" l="0" r="0" t="0"/>
          <a:stretch/>
        </p:blipFill>
        <p:spPr>
          <a:xfrm>
            <a:off x="3068350" y="2162175"/>
            <a:ext cx="2562225" cy="1428750"/>
          </a:xfrm>
          <a:prstGeom prst="rect">
            <a:avLst/>
          </a:prstGeom>
          <a:noFill/>
          <a:ln>
            <a:noFill/>
          </a:ln>
        </p:spPr>
      </p:pic>
      <p:sp>
        <p:nvSpPr>
          <p:cNvPr id="231" name="Google Shape;231;p4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pic>
        <p:nvPicPr>
          <p:cNvPr id="236" name="Google Shape;236;p43"/>
          <p:cNvPicPr preferRelativeResize="0"/>
          <p:nvPr/>
        </p:nvPicPr>
        <p:blipFill>
          <a:blip r:embed="rId3">
            <a:alphaModFix/>
          </a:blip>
          <a:stretch>
            <a:fillRect/>
          </a:stretch>
        </p:blipFill>
        <p:spPr>
          <a:xfrm>
            <a:off x="1385224" y="391325"/>
            <a:ext cx="6373551" cy="4447925"/>
          </a:xfrm>
          <a:prstGeom prst="rect">
            <a:avLst/>
          </a:prstGeom>
          <a:noFill/>
          <a:ln>
            <a:noFill/>
          </a:ln>
        </p:spPr>
      </p:pic>
      <p:sp>
        <p:nvSpPr>
          <p:cNvPr id="237" name="Google Shape;237;p4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26"/>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Warm-up: Creating Friday Folder and Python file </a:t>
            </a:r>
            <a:endParaRPr/>
          </a:p>
        </p:txBody>
      </p:sp>
      <p:sp>
        <p:nvSpPr>
          <p:cNvPr id="119" name="Google Shape;119;p26"/>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AutoNum type="arabicPeriod"/>
            </a:pPr>
            <a:r>
              <a:rPr lang="en"/>
              <a:t>Create a new directory in your USB drive called Friday</a:t>
            </a:r>
            <a:endParaRPr/>
          </a:p>
          <a:p>
            <a:pPr indent="-342900" lvl="0" marL="457200" rtl="0" algn="l">
              <a:spcBef>
                <a:spcPts val="0"/>
              </a:spcBef>
              <a:spcAft>
                <a:spcPts val="0"/>
              </a:spcAft>
              <a:buSzPts val="1800"/>
              <a:buAutoNum type="arabicPeriod"/>
            </a:pPr>
            <a:r>
              <a:rPr lang="en"/>
              <a:t>Navigate to your Friday directory on VS Code</a:t>
            </a:r>
            <a:endParaRPr/>
          </a:p>
          <a:p>
            <a:pPr indent="-342900" lvl="0" marL="457200" rtl="0" algn="l">
              <a:spcBef>
                <a:spcPts val="0"/>
              </a:spcBef>
              <a:spcAft>
                <a:spcPts val="0"/>
              </a:spcAft>
              <a:buSzPts val="1800"/>
              <a:buAutoNum type="arabicPeriod"/>
            </a:pPr>
            <a:r>
              <a:rPr lang="en"/>
              <a:t>Create a file in your Friday folder</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44"/>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String Activity #1: Creating a Secret Message </a:t>
            </a:r>
            <a:endParaRPr/>
          </a:p>
        </p:txBody>
      </p:sp>
      <p:sp>
        <p:nvSpPr>
          <p:cNvPr id="243" name="Google Shape;243;p44"/>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AutoNum type="arabicPeriod"/>
            </a:pPr>
            <a:r>
              <a:rPr lang="en"/>
              <a:t>Think of a message that you want to create (write it down) </a:t>
            </a:r>
            <a:endParaRPr/>
          </a:p>
          <a:p>
            <a:pPr indent="-342900" lvl="0" marL="457200" rtl="0" algn="l">
              <a:spcBef>
                <a:spcPts val="0"/>
              </a:spcBef>
              <a:spcAft>
                <a:spcPts val="0"/>
              </a:spcAft>
              <a:buSzPts val="1800"/>
              <a:buAutoNum type="arabicPeriod"/>
            </a:pPr>
            <a:r>
              <a:rPr lang="en"/>
              <a:t>Think of what letters you want to mask (ie. do you want an ‘S’ to look like an ‘$’?</a:t>
            </a:r>
            <a:endParaRPr/>
          </a:p>
          <a:p>
            <a:pPr indent="-342900" lvl="0" marL="457200" rtl="0" algn="l">
              <a:spcBef>
                <a:spcPts val="0"/>
              </a:spcBef>
              <a:spcAft>
                <a:spcPts val="0"/>
              </a:spcAft>
              <a:buSzPts val="1800"/>
              <a:buAutoNum type="arabicPeriod"/>
            </a:pPr>
            <a:r>
              <a:rPr lang="en"/>
              <a:t>In your code: </a:t>
            </a:r>
            <a:endParaRPr/>
          </a:p>
          <a:p>
            <a:pPr indent="-317500" lvl="1" marL="914400" rtl="0" algn="l">
              <a:spcBef>
                <a:spcPts val="0"/>
              </a:spcBef>
              <a:spcAft>
                <a:spcPts val="0"/>
              </a:spcAft>
              <a:buSzPts val="1400"/>
              <a:buAutoNum type="alphaLcPeriod"/>
            </a:pPr>
            <a:r>
              <a:rPr lang="en"/>
              <a:t>Create a function called secret_message() that passes in one parameter.</a:t>
            </a:r>
            <a:endParaRPr/>
          </a:p>
          <a:p>
            <a:pPr indent="-317500" lvl="1" marL="914400" rtl="0" algn="l">
              <a:spcBef>
                <a:spcPts val="0"/>
              </a:spcBef>
              <a:spcAft>
                <a:spcPts val="0"/>
              </a:spcAft>
              <a:buSzPts val="1400"/>
              <a:buAutoNum type="alphaLcPeriod"/>
            </a:pPr>
            <a:r>
              <a:rPr lang="en"/>
              <a:t>Let’s use the built in string .replace() function to create a secret message </a:t>
            </a:r>
            <a:endParaRPr/>
          </a:p>
          <a:p>
            <a:pPr indent="-317500" lvl="2" marL="1371600" rtl="0" algn="l">
              <a:spcBef>
                <a:spcPts val="0"/>
              </a:spcBef>
              <a:spcAft>
                <a:spcPts val="0"/>
              </a:spcAft>
              <a:buSzPts val="1400"/>
              <a:buAutoNum type="romanLcPeriod"/>
            </a:pPr>
            <a:r>
              <a:rPr lang="en"/>
              <a:t>secret_message = secret_message.replace(‘old_letter’, ‘new_letter’)</a:t>
            </a:r>
            <a:endParaRPr/>
          </a:p>
          <a:p>
            <a:pPr indent="-317500" lvl="2" marL="1371600" rtl="0" algn="l">
              <a:spcBef>
                <a:spcPts val="0"/>
              </a:spcBef>
              <a:spcAft>
                <a:spcPts val="0"/>
              </a:spcAft>
              <a:buSzPts val="1400"/>
              <a:buAutoNum type="romanLcPeriod"/>
            </a:pPr>
            <a:r>
              <a:rPr lang="en"/>
              <a:t>return the secret_message</a:t>
            </a:r>
            <a:endParaRPr/>
          </a:p>
          <a:p>
            <a:pPr indent="-317500" lvl="2" marL="1371600" rtl="0" algn="l">
              <a:spcBef>
                <a:spcPts val="0"/>
              </a:spcBef>
              <a:spcAft>
                <a:spcPts val="0"/>
              </a:spcAft>
              <a:buSzPts val="1400"/>
              <a:buAutoNum type="romanLcPeriod"/>
            </a:pPr>
            <a:r>
              <a:rPr lang="en"/>
              <a:t>print the function</a:t>
            </a:r>
            <a:endParaRPr/>
          </a:p>
        </p:txBody>
      </p:sp>
      <p:sp>
        <p:nvSpPr>
          <p:cNvPr id="244" name="Google Shape;244;p4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45"/>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String Activity # 2: Counting Vowels</a:t>
            </a:r>
            <a:endParaRPr/>
          </a:p>
        </p:txBody>
      </p:sp>
      <p:sp>
        <p:nvSpPr>
          <p:cNvPr id="250" name="Google Shape;250;p45"/>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Write a function count_vowels(string) that takes a string as an argument and returns the count of vowels (a, e, i, o, u) in the string.</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46"/>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Looping through a sequence</a:t>
            </a:r>
            <a:endParaRPr/>
          </a:p>
        </p:txBody>
      </p:sp>
      <p:pic>
        <p:nvPicPr>
          <p:cNvPr id="256" name="Google Shape;256;p46"/>
          <p:cNvPicPr preferRelativeResize="0"/>
          <p:nvPr/>
        </p:nvPicPr>
        <p:blipFill>
          <a:blip r:embed="rId3">
            <a:alphaModFix/>
          </a:blip>
          <a:stretch>
            <a:fillRect/>
          </a:stretch>
        </p:blipFill>
        <p:spPr>
          <a:xfrm>
            <a:off x="569825" y="1451550"/>
            <a:ext cx="3018263" cy="2984850"/>
          </a:xfrm>
          <a:prstGeom prst="rect">
            <a:avLst/>
          </a:prstGeom>
          <a:noFill/>
          <a:ln cap="flat" cmpd="sng" w="9525">
            <a:solidFill>
              <a:schemeClr val="accent1"/>
            </a:solidFill>
            <a:prstDash val="solid"/>
            <a:round/>
            <a:headEnd len="sm" w="sm" type="none"/>
            <a:tailEnd len="sm" w="sm" type="none"/>
          </a:ln>
        </p:spPr>
      </p:pic>
      <p:pic>
        <p:nvPicPr>
          <p:cNvPr id="257" name="Google Shape;257;p46"/>
          <p:cNvPicPr preferRelativeResize="0"/>
          <p:nvPr/>
        </p:nvPicPr>
        <p:blipFill>
          <a:blip r:embed="rId4">
            <a:alphaModFix/>
          </a:blip>
          <a:stretch>
            <a:fillRect/>
          </a:stretch>
        </p:blipFill>
        <p:spPr>
          <a:xfrm>
            <a:off x="3740488" y="1550138"/>
            <a:ext cx="4938487" cy="2787687"/>
          </a:xfrm>
          <a:prstGeom prst="rect">
            <a:avLst/>
          </a:prstGeom>
          <a:noFill/>
          <a:ln cap="flat" cmpd="sng" w="9525">
            <a:solidFill>
              <a:schemeClr val="accent1"/>
            </a:solidFill>
            <a:prstDash val="solid"/>
            <a:round/>
            <a:headEnd len="sm" w="sm" type="none"/>
            <a:tailEnd len="sm" w="sm" type="none"/>
          </a:ln>
        </p:spPr>
      </p:pic>
      <p:sp>
        <p:nvSpPr>
          <p:cNvPr id="258" name="Google Shape;258;p46"/>
          <p:cNvSpPr txBox="1"/>
          <p:nvPr/>
        </p:nvSpPr>
        <p:spPr>
          <a:xfrm>
            <a:off x="5948075" y="230650"/>
            <a:ext cx="2643600" cy="714300"/>
          </a:xfrm>
          <a:prstGeom prst="rect">
            <a:avLst/>
          </a:prstGeom>
          <a:noFill/>
          <a:ln cap="flat" cmpd="sng" w="9525">
            <a:solidFill>
              <a:schemeClr val="accent3"/>
            </a:solidFill>
            <a:prstDash val="solid"/>
            <a:round/>
            <a:headEnd len="sm" w="sm" type="none"/>
            <a:tailEnd len="sm" w="sm" type="none"/>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600">
                <a:solidFill>
                  <a:schemeClr val="accent3"/>
                </a:solidFill>
                <a:latin typeface="Lato"/>
                <a:ea typeface="Lato"/>
                <a:cs typeface="Lato"/>
                <a:sym typeface="Lato"/>
              </a:rPr>
              <a:t>When accessing an element at index i, use sequence[i]</a:t>
            </a:r>
            <a:endParaRPr>
              <a:solidFill>
                <a:schemeClr val="accent3"/>
              </a:solidFill>
              <a:latin typeface="Lato"/>
              <a:ea typeface="Lato"/>
              <a:cs typeface="Lato"/>
              <a:sym typeface="Lato"/>
            </a:endParaRPr>
          </a:p>
        </p:txBody>
      </p:sp>
      <p:cxnSp>
        <p:nvCxnSpPr>
          <p:cNvPr id="259" name="Google Shape;259;p46"/>
          <p:cNvCxnSpPr>
            <a:stCxn id="258" idx="2"/>
            <a:endCxn id="257" idx="0"/>
          </p:cNvCxnSpPr>
          <p:nvPr/>
        </p:nvCxnSpPr>
        <p:spPr>
          <a:xfrm flipH="1">
            <a:off x="6209675" y="944950"/>
            <a:ext cx="1060200" cy="605100"/>
          </a:xfrm>
          <a:prstGeom prst="straightConnector1">
            <a:avLst/>
          </a:prstGeom>
          <a:noFill/>
          <a:ln cap="flat" cmpd="sng" w="19050">
            <a:solidFill>
              <a:schemeClr val="accent3"/>
            </a:solidFill>
            <a:prstDash val="solid"/>
            <a:round/>
            <a:headEnd len="med" w="med" type="none"/>
            <a:tailEnd len="med" w="med" type="triangle"/>
          </a:ln>
        </p:spPr>
      </p:cxnSp>
      <p:sp>
        <p:nvSpPr>
          <p:cNvPr id="260" name="Google Shape;260;p4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p47"/>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.count()</a:t>
            </a:r>
            <a:endParaRPr/>
          </a:p>
        </p:txBody>
      </p:sp>
      <p:sp>
        <p:nvSpPr>
          <p:cNvPr id="266" name="Google Shape;266;p47"/>
          <p:cNvSpPr txBox="1"/>
          <p:nvPr>
            <p:ph idx="1" type="body"/>
          </p:nvPr>
        </p:nvSpPr>
        <p:spPr>
          <a:xfrm>
            <a:off x="311700" y="1266325"/>
            <a:ext cx="8520600" cy="5808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Counts the number of times a substring appears in a string</a:t>
            </a:r>
            <a:endParaRPr/>
          </a:p>
        </p:txBody>
      </p:sp>
      <p:pic>
        <p:nvPicPr>
          <p:cNvPr id="267" name="Google Shape;267;p47"/>
          <p:cNvPicPr preferRelativeResize="0"/>
          <p:nvPr/>
        </p:nvPicPr>
        <p:blipFill>
          <a:blip r:embed="rId3">
            <a:alphaModFix/>
          </a:blip>
          <a:stretch>
            <a:fillRect/>
          </a:stretch>
        </p:blipFill>
        <p:spPr>
          <a:xfrm>
            <a:off x="152400" y="1999525"/>
            <a:ext cx="8839201" cy="1772136"/>
          </a:xfrm>
          <a:prstGeom prst="rect">
            <a:avLst/>
          </a:prstGeom>
          <a:noFill/>
          <a:ln>
            <a:noFill/>
          </a:ln>
        </p:spPr>
      </p:pic>
      <p:sp>
        <p:nvSpPr>
          <p:cNvPr id="268" name="Google Shape;268;p4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269" name="Google Shape;269;p47"/>
          <p:cNvSpPr txBox="1"/>
          <p:nvPr/>
        </p:nvSpPr>
        <p:spPr>
          <a:xfrm>
            <a:off x="848200" y="3794725"/>
            <a:ext cx="6263400" cy="1262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Open Sans"/>
                <a:ea typeface="Open Sans"/>
                <a:cs typeface="Open Sans"/>
                <a:sym typeface="Open Sans"/>
              </a:rPr>
              <a:t>&gt;&gt;&gt; s = ’abracadabra’</a:t>
            </a:r>
            <a:endParaRPr>
              <a:latin typeface="Open Sans"/>
              <a:ea typeface="Open Sans"/>
              <a:cs typeface="Open Sans"/>
              <a:sym typeface="Open Sans"/>
            </a:endParaRPr>
          </a:p>
          <a:p>
            <a:pPr indent="0" lvl="0" marL="0" rtl="0" algn="l">
              <a:spcBef>
                <a:spcPts val="0"/>
              </a:spcBef>
              <a:spcAft>
                <a:spcPts val="0"/>
              </a:spcAft>
              <a:buNone/>
            </a:pPr>
            <a:r>
              <a:rPr lang="en">
                <a:latin typeface="Open Sans"/>
                <a:ea typeface="Open Sans"/>
                <a:cs typeface="Open Sans"/>
                <a:sym typeface="Open Sans"/>
              </a:rPr>
              <a:t>&gt;&gt;&gt; s.count(‘a’) </a:t>
            </a:r>
            <a:endParaRPr>
              <a:latin typeface="Open Sans"/>
              <a:ea typeface="Open Sans"/>
              <a:cs typeface="Open Sans"/>
              <a:sym typeface="Open Sans"/>
            </a:endParaRPr>
          </a:p>
          <a:p>
            <a:pPr indent="0" lvl="0" marL="0" rtl="0" algn="l">
              <a:spcBef>
                <a:spcPts val="0"/>
              </a:spcBef>
              <a:spcAft>
                <a:spcPts val="0"/>
              </a:spcAft>
              <a:buNone/>
            </a:pPr>
            <a:r>
              <a:rPr lang="en">
                <a:latin typeface="Open Sans"/>
                <a:ea typeface="Open Sans"/>
                <a:cs typeface="Open Sans"/>
                <a:sym typeface="Open Sans"/>
              </a:rPr>
              <a:t>5</a:t>
            </a:r>
            <a:endParaRPr>
              <a:latin typeface="Open Sans"/>
              <a:ea typeface="Open Sans"/>
              <a:cs typeface="Open Sans"/>
              <a:sym typeface="Open Sans"/>
            </a:endParaRPr>
          </a:p>
          <a:p>
            <a:pPr indent="0" lvl="0" marL="0" rtl="0" algn="l">
              <a:spcBef>
                <a:spcPts val="0"/>
              </a:spcBef>
              <a:spcAft>
                <a:spcPts val="0"/>
              </a:spcAft>
              <a:buNone/>
            </a:pPr>
            <a:r>
              <a:rPr lang="en">
                <a:latin typeface="Open Sans"/>
                <a:ea typeface="Open Sans"/>
                <a:cs typeface="Open Sans"/>
                <a:sym typeface="Open Sans"/>
              </a:rPr>
              <a:t>&gt;&gt;&gt; s.count(‘a’,2)</a:t>
            </a:r>
            <a:endParaRPr>
              <a:latin typeface="Open Sans"/>
              <a:ea typeface="Open Sans"/>
              <a:cs typeface="Open Sans"/>
              <a:sym typeface="Open Sans"/>
            </a:endParaRPr>
          </a:p>
          <a:p>
            <a:pPr indent="0" lvl="0" marL="0" rtl="0" algn="l">
              <a:spcBef>
                <a:spcPts val="0"/>
              </a:spcBef>
              <a:spcAft>
                <a:spcPts val="0"/>
              </a:spcAft>
              <a:buNone/>
            </a:pPr>
            <a:r>
              <a:rPr lang="en">
                <a:latin typeface="Open Sans"/>
                <a:ea typeface="Open Sans"/>
                <a:cs typeface="Open Sans"/>
                <a:sym typeface="Open Sans"/>
              </a:rPr>
              <a:t>4</a:t>
            </a:r>
            <a:endParaRPr>
              <a:latin typeface="Open Sans"/>
              <a:ea typeface="Open Sans"/>
              <a:cs typeface="Open Sans"/>
              <a:sym typeface="Open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48"/>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Simple wordle</a:t>
            </a:r>
            <a:endParaRPr/>
          </a:p>
        </p:txBody>
      </p:sp>
      <p:pic>
        <p:nvPicPr>
          <p:cNvPr id="275" name="Google Shape;275;p48"/>
          <p:cNvPicPr preferRelativeResize="0"/>
          <p:nvPr/>
        </p:nvPicPr>
        <p:blipFill>
          <a:blip r:embed="rId3">
            <a:alphaModFix/>
          </a:blip>
          <a:stretch>
            <a:fillRect/>
          </a:stretch>
        </p:blipFill>
        <p:spPr>
          <a:xfrm>
            <a:off x="1181063" y="1019700"/>
            <a:ext cx="6781874" cy="3924699"/>
          </a:xfrm>
          <a:prstGeom prst="rect">
            <a:avLst/>
          </a:prstGeom>
          <a:noFill/>
          <a:ln>
            <a:noFill/>
          </a:ln>
        </p:spPr>
      </p:pic>
      <p:sp>
        <p:nvSpPr>
          <p:cNvPr id="276" name="Google Shape;276;p4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p49"/>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.index()</a:t>
            </a:r>
            <a:endParaRPr/>
          </a:p>
        </p:txBody>
      </p:sp>
      <p:sp>
        <p:nvSpPr>
          <p:cNvPr id="282" name="Google Shape;282;p49"/>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Finds the first occurrence of the specified value and gives you an error if the value is not found.</a:t>
            </a:r>
            <a:endParaRPr/>
          </a:p>
          <a:p>
            <a:pPr indent="0" lvl="0" marL="0" rtl="0" algn="l">
              <a:spcBef>
                <a:spcPts val="1200"/>
              </a:spcBef>
              <a:spcAft>
                <a:spcPts val="0"/>
              </a:spcAft>
              <a:buNone/>
            </a:pPr>
            <a:r>
              <a:t/>
            </a:r>
            <a:endParaRPr/>
          </a:p>
          <a:p>
            <a:pPr indent="0" lvl="0" marL="0" rtl="0" algn="l">
              <a:spcBef>
                <a:spcPts val="1200"/>
              </a:spcBef>
              <a:spcAft>
                <a:spcPts val="1200"/>
              </a:spcAft>
              <a:buNone/>
            </a:pPr>
            <a:r>
              <a:t/>
            </a:r>
            <a:endParaRPr/>
          </a:p>
        </p:txBody>
      </p:sp>
      <p:pic>
        <p:nvPicPr>
          <p:cNvPr id="283" name="Google Shape;283;p49"/>
          <p:cNvPicPr preferRelativeResize="0"/>
          <p:nvPr/>
        </p:nvPicPr>
        <p:blipFill>
          <a:blip r:embed="rId3">
            <a:alphaModFix/>
          </a:blip>
          <a:stretch>
            <a:fillRect/>
          </a:stretch>
        </p:blipFill>
        <p:spPr>
          <a:xfrm>
            <a:off x="597300" y="2295701"/>
            <a:ext cx="8055075" cy="1864075"/>
          </a:xfrm>
          <a:prstGeom prst="rect">
            <a:avLst/>
          </a:prstGeom>
          <a:noFill/>
          <a:ln>
            <a:noFill/>
          </a:ln>
        </p:spPr>
      </p:pic>
      <p:sp>
        <p:nvSpPr>
          <p:cNvPr id="284" name="Google Shape;284;p4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50"/>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600"/>
              <a:buNone/>
            </a:pPr>
            <a:r>
              <a:rPr lang="en"/>
              <a:t>.find()</a:t>
            </a:r>
            <a:endParaRPr/>
          </a:p>
        </p:txBody>
      </p:sp>
      <p:sp>
        <p:nvSpPr>
          <p:cNvPr id="290" name="Google Shape;290;p50"/>
          <p:cNvSpPr txBox="1"/>
          <p:nvPr>
            <p:ph idx="1" type="body"/>
          </p:nvPr>
        </p:nvSpPr>
        <p:spPr>
          <a:xfrm>
            <a:off x="727650" y="1238225"/>
            <a:ext cx="7688700" cy="1605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300"/>
              <a:buNone/>
            </a:pPr>
            <a:r>
              <a:rPr lang="en" sz="1600"/>
              <a:t>The .find method gets the index of a given substring. If the substring appears in the string, it returns the index of the first character of the first occurrence. If not, it returns -1. </a:t>
            </a:r>
            <a:endParaRPr sz="1600"/>
          </a:p>
          <a:p>
            <a:pPr indent="0" lvl="0" marL="0" rtl="0" algn="l">
              <a:lnSpc>
                <a:spcPct val="115000"/>
              </a:lnSpc>
              <a:spcBef>
                <a:spcPts val="0"/>
              </a:spcBef>
              <a:spcAft>
                <a:spcPts val="0"/>
              </a:spcAft>
              <a:buSzPts val="1300"/>
              <a:buNone/>
            </a:pPr>
            <a:r>
              <a:t/>
            </a:r>
            <a:endParaRPr sz="1600"/>
          </a:p>
          <a:p>
            <a:pPr indent="0" lvl="0" marL="0" rtl="0" algn="l">
              <a:lnSpc>
                <a:spcPct val="115000"/>
              </a:lnSpc>
              <a:spcBef>
                <a:spcPts val="0"/>
              </a:spcBef>
              <a:spcAft>
                <a:spcPts val="0"/>
              </a:spcAft>
              <a:buSzPts val="1300"/>
              <a:buNone/>
            </a:pPr>
            <a:r>
              <a:rPr lang="en" sz="1600"/>
              <a:t>What do these lines print?</a:t>
            </a:r>
            <a:endParaRPr sz="1600"/>
          </a:p>
        </p:txBody>
      </p:sp>
      <p:pic>
        <p:nvPicPr>
          <p:cNvPr id="291" name="Google Shape;291;p50"/>
          <p:cNvPicPr preferRelativeResize="0"/>
          <p:nvPr/>
        </p:nvPicPr>
        <p:blipFill>
          <a:blip r:embed="rId3">
            <a:alphaModFix/>
          </a:blip>
          <a:stretch>
            <a:fillRect/>
          </a:stretch>
        </p:blipFill>
        <p:spPr>
          <a:xfrm>
            <a:off x="4484526" y="2075025"/>
            <a:ext cx="3864925" cy="993450"/>
          </a:xfrm>
          <a:prstGeom prst="rect">
            <a:avLst/>
          </a:prstGeom>
          <a:noFill/>
          <a:ln>
            <a:noFill/>
          </a:ln>
        </p:spPr>
      </p:pic>
      <p:pic>
        <p:nvPicPr>
          <p:cNvPr id="292" name="Google Shape;292;p50"/>
          <p:cNvPicPr preferRelativeResize="0"/>
          <p:nvPr/>
        </p:nvPicPr>
        <p:blipFill>
          <a:blip r:embed="rId4">
            <a:alphaModFix/>
          </a:blip>
          <a:stretch>
            <a:fillRect/>
          </a:stretch>
        </p:blipFill>
        <p:spPr>
          <a:xfrm>
            <a:off x="727649" y="3309250"/>
            <a:ext cx="6211101" cy="1449550"/>
          </a:xfrm>
          <a:prstGeom prst="rect">
            <a:avLst/>
          </a:prstGeom>
          <a:noFill/>
          <a:ln>
            <a:noFill/>
          </a:ln>
        </p:spPr>
      </p:pic>
      <p:sp>
        <p:nvSpPr>
          <p:cNvPr id="293" name="Google Shape;293;p5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p51"/>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ord() and chr()</a:t>
            </a:r>
            <a:endParaRPr/>
          </a:p>
        </p:txBody>
      </p:sp>
      <p:sp>
        <p:nvSpPr>
          <p:cNvPr id="299" name="Google Shape;299;p51"/>
          <p:cNvSpPr txBox="1"/>
          <p:nvPr>
            <p:ph idx="1" type="body"/>
          </p:nvPr>
        </p:nvSpPr>
        <p:spPr>
          <a:xfrm>
            <a:off x="311700" y="1266325"/>
            <a:ext cx="8520600" cy="3617100"/>
          </a:xfrm>
          <a:prstGeom prst="rect">
            <a:avLst/>
          </a:prstGeom>
        </p:spPr>
        <p:txBody>
          <a:bodyPr anchorCtr="0" anchor="t" bIns="91425" lIns="91425" spcFirstLastPara="1" rIns="91425" wrap="square" tIns="91425">
            <a:normAutofit fontScale="92500" lnSpcReduction="10000"/>
          </a:bodyPr>
          <a:lstStyle/>
          <a:p>
            <a:pPr indent="-322580" lvl="0" marL="457200" rtl="0" algn="l">
              <a:spcBef>
                <a:spcPts val="0"/>
              </a:spcBef>
              <a:spcAft>
                <a:spcPts val="0"/>
              </a:spcAft>
              <a:buSzPct val="100000"/>
              <a:buChar char="●"/>
            </a:pPr>
            <a:r>
              <a:rPr lang="en" sz="1600"/>
              <a:t>Every character has a unique number assigned to it (Unicode)</a:t>
            </a:r>
            <a:endParaRPr sz="1600"/>
          </a:p>
          <a:p>
            <a:pPr indent="-322580" lvl="0" marL="457200" rtl="0" algn="l">
              <a:spcBef>
                <a:spcPts val="0"/>
              </a:spcBef>
              <a:spcAft>
                <a:spcPts val="0"/>
              </a:spcAft>
              <a:buSzPct val="100000"/>
              <a:buChar char="●"/>
            </a:pPr>
            <a:r>
              <a:rPr lang="en" sz="1600"/>
              <a:t>ord() converts a character to a number</a:t>
            </a:r>
            <a:endParaRPr sz="1600"/>
          </a:p>
          <a:p>
            <a:pPr indent="0" lvl="0" marL="0" rtl="0" algn="l">
              <a:lnSpc>
                <a:spcPct val="20000"/>
              </a:lnSpc>
              <a:spcBef>
                <a:spcPts val="1200"/>
              </a:spcBef>
              <a:spcAft>
                <a:spcPts val="0"/>
              </a:spcAft>
              <a:buNone/>
            </a:pPr>
            <a:r>
              <a:rPr lang="en" sz="1600"/>
              <a:t>           </a:t>
            </a:r>
            <a:r>
              <a:rPr lang="en" sz="1600"/>
              <a:t>&gt;&gt;&gt; ord(‘a’)                                                 </a:t>
            </a:r>
            <a:endParaRPr sz="1600"/>
          </a:p>
          <a:p>
            <a:pPr indent="0" lvl="0" marL="0" rtl="0" algn="l">
              <a:lnSpc>
                <a:spcPct val="20000"/>
              </a:lnSpc>
              <a:spcBef>
                <a:spcPts val="1200"/>
              </a:spcBef>
              <a:spcAft>
                <a:spcPts val="0"/>
              </a:spcAft>
              <a:buNone/>
            </a:pPr>
            <a:r>
              <a:rPr lang="en" sz="1600"/>
              <a:t>           97      </a:t>
            </a:r>
            <a:endParaRPr sz="1600"/>
          </a:p>
          <a:p>
            <a:pPr indent="0" lvl="0" marL="457200" rtl="0" algn="l">
              <a:lnSpc>
                <a:spcPct val="20000"/>
              </a:lnSpc>
              <a:spcBef>
                <a:spcPts val="1200"/>
              </a:spcBef>
              <a:spcAft>
                <a:spcPts val="0"/>
              </a:spcAft>
              <a:buNone/>
            </a:pPr>
            <a:r>
              <a:rPr lang="en" sz="1600"/>
              <a:t> &gt;&gt;&gt; ord(‘A’)</a:t>
            </a:r>
            <a:endParaRPr sz="1600"/>
          </a:p>
          <a:p>
            <a:pPr indent="0" lvl="0" marL="457200" rtl="0" algn="l">
              <a:lnSpc>
                <a:spcPct val="20000"/>
              </a:lnSpc>
              <a:spcBef>
                <a:spcPts val="1200"/>
              </a:spcBef>
              <a:spcAft>
                <a:spcPts val="0"/>
              </a:spcAft>
              <a:buNone/>
            </a:pPr>
            <a:r>
              <a:rPr lang="en" sz="1600"/>
              <a:t> 65                   </a:t>
            </a:r>
            <a:endParaRPr sz="1600"/>
          </a:p>
          <a:p>
            <a:pPr indent="-322580" lvl="0" marL="457200" rtl="0" algn="l">
              <a:lnSpc>
                <a:spcPct val="100000"/>
              </a:lnSpc>
              <a:spcBef>
                <a:spcPts val="1200"/>
              </a:spcBef>
              <a:spcAft>
                <a:spcPts val="0"/>
              </a:spcAft>
              <a:buSzPct val="100000"/>
              <a:buChar char="●"/>
            </a:pPr>
            <a:r>
              <a:rPr lang="en" sz="1600"/>
              <a:t>chr() converts a number to a character</a:t>
            </a:r>
            <a:endParaRPr sz="1600"/>
          </a:p>
          <a:p>
            <a:pPr indent="0" lvl="0" marL="0" rtl="0" algn="l">
              <a:lnSpc>
                <a:spcPct val="20000"/>
              </a:lnSpc>
              <a:spcBef>
                <a:spcPts val="1200"/>
              </a:spcBef>
              <a:spcAft>
                <a:spcPts val="0"/>
              </a:spcAft>
              <a:buNone/>
            </a:pPr>
            <a:r>
              <a:rPr lang="en" sz="1600"/>
              <a:t>             &gt;&gt;&gt; chr(97)</a:t>
            </a:r>
            <a:endParaRPr sz="1600"/>
          </a:p>
          <a:p>
            <a:pPr indent="0" lvl="0" marL="0" rtl="0" algn="l">
              <a:lnSpc>
                <a:spcPct val="20000"/>
              </a:lnSpc>
              <a:spcBef>
                <a:spcPts val="1200"/>
              </a:spcBef>
              <a:spcAft>
                <a:spcPts val="0"/>
              </a:spcAft>
              <a:buNone/>
            </a:pPr>
            <a:r>
              <a:rPr lang="en" sz="1600"/>
              <a:t>            '</a:t>
            </a:r>
            <a:r>
              <a:rPr lang="en" sz="1600"/>
              <a:t>a</a:t>
            </a:r>
            <a:r>
              <a:rPr lang="en" sz="1600"/>
              <a:t>'</a:t>
            </a:r>
            <a:endParaRPr sz="1600"/>
          </a:p>
          <a:p>
            <a:pPr indent="0" lvl="0" marL="0" rtl="0" algn="l">
              <a:lnSpc>
                <a:spcPct val="20000"/>
              </a:lnSpc>
              <a:spcBef>
                <a:spcPts val="1200"/>
              </a:spcBef>
              <a:spcAft>
                <a:spcPts val="0"/>
              </a:spcAft>
              <a:buNone/>
            </a:pPr>
            <a:r>
              <a:rPr lang="en" sz="1600"/>
              <a:t>            &gt;&gt;&gt; chr(65)</a:t>
            </a:r>
            <a:endParaRPr sz="1600"/>
          </a:p>
          <a:p>
            <a:pPr indent="0" lvl="0" marL="0" rtl="0" algn="l">
              <a:lnSpc>
                <a:spcPct val="20000"/>
              </a:lnSpc>
              <a:spcBef>
                <a:spcPts val="1200"/>
              </a:spcBef>
              <a:spcAft>
                <a:spcPts val="0"/>
              </a:spcAft>
              <a:buNone/>
            </a:pPr>
            <a:r>
              <a:rPr lang="en" sz="1600"/>
              <a:t>            'A'</a:t>
            </a:r>
            <a:endParaRPr sz="1600"/>
          </a:p>
          <a:p>
            <a:pPr indent="0" lvl="0" marL="0" rtl="0" algn="l">
              <a:spcBef>
                <a:spcPts val="1200"/>
              </a:spcBef>
              <a:spcAft>
                <a:spcPts val="0"/>
              </a:spcAft>
              <a:buNone/>
            </a:pPr>
            <a:r>
              <a:rPr lang="en" sz="1600" u="sng">
                <a:solidFill>
                  <a:schemeClr val="hlink"/>
                </a:solidFill>
                <a:hlinkClick r:id="rId3"/>
              </a:rPr>
              <a:t>https://sites.google.com/a/salkeiz.k12.or.us/jgems/suderman/tech-6/sending-ascii-messages</a:t>
            </a:r>
            <a:endParaRPr sz="1600"/>
          </a:p>
          <a:p>
            <a:pPr indent="0" lvl="0" marL="0" rtl="0" algn="l">
              <a:spcBef>
                <a:spcPts val="1200"/>
              </a:spcBef>
              <a:spcAft>
                <a:spcPts val="0"/>
              </a:spcAft>
              <a:buNone/>
            </a:pPr>
            <a:r>
              <a:t/>
            </a:r>
            <a:endParaRPr sz="1600"/>
          </a:p>
          <a:p>
            <a:pPr indent="0" lvl="0" marL="0" rtl="0" algn="l">
              <a:spcBef>
                <a:spcPts val="1200"/>
              </a:spcBef>
              <a:spcAft>
                <a:spcPts val="1200"/>
              </a:spcAft>
              <a:buNone/>
            </a:pPr>
            <a:r>
              <a:t/>
            </a:r>
            <a:endParaRPr/>
          </a:p>
        </p:txBody>
      </p:sp>
      <p:sp>
        <p:nvSpPr>
          <p:cNvPr id="300" name="Google Shape;300;p5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 name="Shape 304"/>
        <p:cNvGrpSpPr/>
        <p:nvPr/>
      </p:nvGrpSpPr>
      <p:grpSpPr>
        <a:xfrm>
          <a:off x="0" y="0"/>
          <a:ext cx="0" cy="0"/>
          <a:chOff x="0" y="0"/>
          <a:chExt cx="0" cy="0"/>
        </a:xfrm>
      </p:grpSpPr>
      <p:sp>
        <p:nvSpPr>
          <p:cNvPr id="305" name="Google Shape;305;p52"/>
          <p:cNvSpPr txBox="1"/>
          <p:nvPr>
            <p:ph type="title"/>
          </p:nvPr>
        </p:nvSpPr>
        <p:spPr>
          <a:xfrm>
            <a:off x="311700" y="17667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Caesar Cipher Activity</a:t>
            </a:r>
            <a:endParaRPr/>
          </a:p>
          <a:p>
            <a:pPr indent="0" lvl="0" marL="0" rtl="0" algn="l">
              <a:spcBef>
                <a:spcPts val="0"/>
              </a:spcBef>
              <a:spcAft>
                <a:spcPts val="0"/>
              </a:spcAft>
              <a:buNone/>
            </a:pPr>
            <a:r>
              <a:t/>
            </a:r>
            <a:endParaRPr/>
          </a:p>
        </p:txBody>
      </p:sp>
      <p:sp>
        <p:nvSpPr>
          <p:cNvPr id="306" name="Google Shape;306;p52"/>
          <p:cNvSpPr txBox="1"/>
          <p:nvPr>
            <p:ph idx="1" type="body"/>
          </p:nvPr>
        </p:nvSpPr>
        <p:spPr>
          <a:xfrm>
            <a:off x="311700" y="920400"/>
            <a:ext cx="8235300" cy="4113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300">
                <a:solidFill>
                  <a:srgbClr val="374151"/>
                </a:solidFill>
                <a:latin typeface="Roboto"/>
                <a:ea typeface="Roboto"/>
                <a:cs typeface="Roboto"/>
                <a:sym typeface="Roboto"/>
              </a:rPr>
              <a:t>The Caesar cipher, also known as the Caesar shift, is a simple encryption technique that involves shifting each letter in a message by a fixed number of positions down the alphabet.</a:t>
            </a:r>
            <a:endParaRPr sz="1300">
              <a:solidFill>
                <a:srgbClr val="374151"/>
              </a:solidFill>
              <a:latin typeface="Roboto"/>
              <a:ea typeface="Roboto"/>
              <a:cs typeface="Roboto"/>
              <a:sym typeface="Roboto"/>
            </a:endParaRPr>
          </a:p>
          <a:p>
            <a:pPr indent="0" lvl="0" marL="0" rtl="0" algn="l">
              <a:spcBef>
                <a:spcPts val="1500"/>
              </a:spcBef>
              <a:spcAft>
                <a:spcPts val="0"/>
              </a:spcAft>
              <a:buNone/>
            </a:pPr>
            <a:r>
              <a:rPr lang="en" sz="1300">
                <a:solidFill>
                  <a:srgbClr val="374151"/>
                </a:solidFill>
                <a:latin typeface="Roboto"/>
                <a:ea typeface="Roboto"/>
                <a:cs typeface="Roboto"/>
                <a:sym typeface="Roboto"/>
              </a:rPr>
              <a:t>Here's how the Caesar cipher works:</a:t>
            </a:r>
            <a:endParaRPr sz="1300">
              <a:solidFill>
                <a:srgbClr val="374151"/>
              </a:solidFill>
              <a:latin typeface="Roboto"/>
              <a:ea typeface="Roboto"/>
              <a:cs typeface="Roboto"/>
              <a:sym typeface="Roboto"/>
            </a:endParaRPr>
          </a:p>
          <a:p>
            <a:pPr indent="-311150" lvl="0" marL="457200" rtl="0" algn="l">
              <a:spcBef>
                <a:spcPts val="1500"/>
              </a:spcBef>
              <a:spcAft>
                <a:spcPts val="0"/>
              </a:spcAft>
              <a:buClr>
                <a:srgbClr val="374151"/>
              </a:buClr>
              <a:buSzPts val="1300"/>
              <a:buFont typeface="Roboto"/>
              <a:buAutoNum type="arabicPeriod"/>
            </a:pPr>
            <a:r>
              <a:rPr lang="en" sz="1300">
                <a:solidFill>
                  <a:srgbClr val="374151"/>
                </a:solidFill>
                <a:latin typeface="Roboto"/>
                <a:ea typeface="Roboto"/>
                <a:cs typeface="Roboto"/>
                <a:sym typeface="Roboto"/>
              </a:rPr>
              <a:t>Shift Value: First, you need to decide on a shift value, which is the number of positions each letter should be shifted. For example, a shift value of 3 means that 'A' becomes 'D', 'B' becomes 'E', and so on.</a:t>
            </a:r>
            <a:endParaRPr sz="1300">
              <a:solidFill>
                <a:srgbClr val="374151"/>
              </a:solidFill>
              <a:latin typeface="Roboto"/>
              <a:ea typeface="Roboto"/>
              <a:cs typeface="Roboto"/>
              <a:sym typeface="Roboto"/>
            </a:endParaRPr>
          </a:p>
          <a:p>
            <a:pPr indent="-311150" lvl="0" marL="457200" rtl="0" algn="l">
              <a:spcBef>
                <a:spcPts val="0"/>
              </a:spcBef>
              <a:spcAft>
                <a:spcPts val="0"/>
              </a:spcAft>
              <a:buClr>
                <a:srgbClr val="374151"/>
              </a:buClr>
              <a:buSzPts val="1300"/>
              <a:buFont typeface="Roboto"/>
              <a:buAutoNum type="arabicPeriod"/>
            </a:pPr>
            <a:r>
              <a:rPr lang="en" sz="1300">
                <a:solidFill>
                  <a:srgbClr val="374151"/>
                </a:solidFill>
                <a:latin typeface="Roboto"/>
                <a:ea typeface="Roboto"/>
                <a:cs typeface="Roboto"/>
                <a:sym typeface="Roboto"/>
              </a:rPr>
              <a:t>Encryption: To encrypt a message using the Caesar cipher, you perform the following steps:</a:t>
            </a:r>
            <a:endParaRPr sz="1300">
              <a:solidFill>
                <a:srgbClr val="374151"/>
              </a:solidFill>
              <a:latin typeface="Roboto"/>
              <a:ea typeface="Roboto"/>
              <a:cs typeface="Roboto"/>
              <a:sym typeface="Roboto"/>
            </a:endParaRPr>
          </a:p>
          <a:p>
            <a:pPr indent="-311150" lvl="1" marL="914400" rtl="0" algn="l">
              <a:spcBef>
                <a:spcPts val="0"/>
              </a:spcBef>
              <a:spcAft>
                <a:spcPts val="0"/>
              </a:spcAft>
              <a:buClr>
                <a:srgbClr val="374151"/>
              </a:buClr>
              <a:buSzPts val="1300"/>
              <a:buFont typeface="Roboto"/>
              <a:buChar char="●"/>
            </a:pPr>
            <a:r>
              <a:rPr lang="en" sz="1300">
                <a:solidFill>
                  <a:srgbClr val="374151"/>
                </a:solidFill>
                <a:latin typeface="Roboto"/>
                <a:ea typeface="Roboto"/>
                <a:cs typeface="Roboto"/>
                <a:sym typeface="Roboto"/>
              </a:rPr>
              <a:t>Iterate through each character in the message.</a:t>
            </a:r>
            <a:endParaRPr sz="1300">
              <a:solidFill>
                <a:srgbClr val="374151"/>
              </a:solidFill>
              <a:latin typeface="Roboto"/>
              <a:ea typeface="Roboto"/>
              <a:cs typeface="Roboto"/>
              <a:sym typeface="Roboto"/>
            </a:endParaRPr>
          </a:p>
          <a:p>
            <a:pPr indent="-311150" lvl="1" marL="914400" rtl="0" algn="l">
              <a:spcBef>
                <a:spcPts val="0"/>
              </a:spcBef>
              <a:spcAft>
                <a:spcPts val="0"/>
              </a:spcAft>
              <a:buClr>
                <a:srgbClr val="374151"/>
              </a:buClr>
              <a:buSzPts val="1300"/>
              <a:buFont typeface="Roboto"/>
              <a:buChar char="●"/>
            </a:pPr>
            <a:r>
              <a:rPr lang="en" sz="1300">
                <a:solidFill>
                  <a:srgbClr val="374151"/>
                </a:solidFill>
                <a:latin typeface="Roboto"/>
                <a:ea typeface="Roboto"/>
                <a:cs typeface="Roboto"/>
                <a:sym typeface="Roboto"/>
              </a:rPr>
              <a:t>If the character is a letter, shift it by the specified number of positions down the alphabet. Wrap around to the beginning of the alphabet if necessary.</a:t>
            </a:r>
            <a:endParaRPr sz="1300">
              <a:solidFill>
                <a:srgbClr val="374151"/>
              </a:solidFill>
              <a:latin typeface="Roboto"/>
              <a:ea typeface="Roboto"/>
              <a:cs typeface="Roboto"/>
              <a:sym typeface="Roboto"/>
            </a:endParaRPr>
          </a:p>
          <a:p>
            <a:pPr indent="-311150" lvl="1" marL="914400" rtl="0" algn="l">
              <a:spcBef>
                <a:spcPts val="0"/>
              </a:spcBef>
              <a:spcAft>
                <a:spcPts val="0"/>
              </a:spcAft>
              <a:buClr>
                <a:srgbClr val="374151"/>
              </a:buClr>
              <a:buSzPts val="1300"/>
              <a:buFont typeface="Roboto"/>
              <a:buChar char="●"/>
            </a:pPr>
            <a:r>
              <a:rPr lang="en" sz="1300">
                <a:solidFill>
                  <a:srgbClr val="374151"/>
                </a:solidFill>
                <a:latin typeface="Roboto"/>
                <a:ea typeface="Roboto"/>
                <a:cs typeface="Roboto"/>
                <a:sym typeface="Roboto"/>
              </a:rPr>
              <a:t>Keep the case (uppercase or lowercase) of the original letter unchanged.</a:t>
            </a:r>
            <a:endParaRPr sz="1300">
              <a:solidFill>
                <a:srgbClr val="374151"/>
              </a:solidFill>
              <a:latin typeface="Roboto"/>
              <a:ea typeface="Roboto"/>
              <a:cs typeface="Roboto"/>
              <a:sym typeface="Roboto"/>
            </a:endParaRPr>
          </a:p>
          <a:p>
            <a:pPr indent="-311150" lvl="1" marL="914400" rtl="0" algn="l">
              <a:spcBef>
                <a:spcPts val="0"/>
              </a:spcBef>
              <a:spcAft>
                <a:spcPts val="0"/>
              </a:spcAft>
              <a:buClr>
                <a:srgbClr val="374151"/>
              </a:buClr>
              <a:buSzPts val="1300"/>
              <a:buFont typeface="Roboto"/>
              <a:buChar char="●"/>
            </a:pPr>
            <a:r>
              <a:rPr lang="en" sz="1300">
                <a:solidFill>
                  <a:srgbClr val="374151"/>
                </a:solidFill>
                <a:latin typeface="Roboto"/>
                <a:ea typeface="Roboto"/>
                <a:cs typeface="Roboto"/>
                <a:sym typeface="Roboto"/>
              </a:rPr>
              <a:t>If the character is not a letter (e.g., a space, digit, or special character), leave it unchanged [</a:t>
            </a:r>
            <a:r>
              <a:rPr lang="en" sz="1300">
                <a:solidFill>
                  <a:srgbClr val="FF0000"/>
                </a:solidFill>
                <a:latin typeface="Roboto"/>
                <a:ea typeface="Roboto"/>
                <a:cs typeface="Roboto"/>
                <a:sym typeface="Roboto"/>
              </a:rPr>
              <a:t>NOT CORRECT].</a:t>
            </a:r>
            <a:endParaRPr sz="1300">
              <a:solidFill>
                <a:srgbClr val="FF0000"/>
              </a:solidFill>
              <a:latin typeface="Roboto"/>
              <a:ea typeface="Roboto"/>
              <a:cs typeface="Roboto"/>
              <a:sym typeface="Roboto"/>
            </a:endParaRPr>
          </a:p>
          <a:p>
            <a:pPr indent="-311150" lvl="0" marL="457200" rtl="0" algn="l">
              <a:spcBef>
                <a:spcPts val="0"/>
              </a:spcBef>
              <a:spcAft>
                <a:spcPts val="0"/>
              </a:spcAft>
              <a:buClr>
                <a:srgbClr val="374151"/>
              </a:buClr>
              <a:buSzPts val="1300"/>
              <a:buFont typeface="Roboto"/>
              <a:buAutoNum type="arabicPeriod"/>
            </a:pPr>
            <a:r>
              <a:rPr lang="en" sz="1300">
                <a:solidFill>
                  <a:srgbClr val="374151"/>
                </a:solidFill>
                <a:latin typeface="Roboto"/>
                <a:ea typeface="Roboto"/>
                <a:cs typeface="Roboto"/>
                <a:sym typeface="Roboto"/>
              </a:rPr>
              <a:t>Decryption: Decryption in the Caesar cipher involves shifting each letter in the encrypted message by the opposite number of positions to revert back to the original message. For example, if the message was encrypted with a shift value of 3, you would decrypt it using a shift value of -3.</a:t>
            </a:r>
            <a:endParaRPr sz="1300">
              <a:solidFill>
                <a:srgbClr val="374151"/>
              </a:solidFill>
              <a:latin typeface="Roboto"/>
              <a:ea typeface="Roboto"/>
              <a:cs typeface="Roboto"/>
              <a:sym typeface="Roboto"/>
            </a:endParaRPr>
          </a:p>
          <a:p>
            <a:pPr indent="0" lvl="0" marL="0" rtl="0" algn="l">
              <a:spcBef>
                <a:spcPts val="1500"/>
              </a:spcBef>
              <a:spcAft>
                <a:spcPts val="1200"/>
              </a:spcAft>
              <a:buNone/>
            </a:pPr>
            <a:r>
              <a:t/>
            </a:r>
            <a:endParaRPr sz="130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53"/>
          <p:cNvSpPr txBox="1"/>
          <p:nvPr>
            <p:ph type="title"/>
          </p:nvPr>
        </p:nvSpPr>
        <p:spPr>
          <a:xfrm>
            <a:off x="311700" y="17667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Example: </a:t>
            </a:r>
            <a:endParaRPr/>
          </a:p>
          <a:p>
            <a:pPr indent="0" lvl="0" marL="0" rtl="0" algn="l">
              <a:spcBef>
                <a:spcPts val="0"/>
              </a:spcBef>
              <a:spcAft>
                <a:spcPts val="0"/>
              </a:spcAft>
              <a:buNone/>
            </a:pPr>
            <a:r>
              <a:t/>
            </a:r>
            <a:endParaRPr/>
          </a:p>
        </p:txBody>
      </p:sp>
      <p:sp>
        <p:nvSpPr>
          <p:cNvPr id="312" name="Google Shape;312;p53"/>
          <p:cNvSpPr txBox="1"/>
          <p:nvPr>
            <p:ph idx="1" type="body"/>
          </p:nvPr>
        </p:nvSpPr>
        <p:spPr>
          <a:xfrm>
            <a:off x="311700" y="794600"/>
            <a:ext cx="8520600" cy="3302700"/>
          </a:xfrm>
          <a:prstGeom prst="rect">
            <a:avLst/>
          </a:prstGeom>
        </p:spPr>
        <p:txBody>
          <a:bodyPr anchorCtr="0" anchor="t" bIns="91425" lIns="91425" spcFirstLastPara="1" rIns="91425" wrap="square" tIns="91425">
            <a:noAutofit/>
          </a:bodyPr>
          <a:lstStyle/>
          <a:p>
            <a:pPr indent="0" lvl="0" marL="0" rtl="0" algn="l">
              <a:spcBef>
                <a:spcPts val="1500"/>
              </a:spcBef>
              <a:spcAft>
                <a:spcPts val="0"/>
              </a:spcAft>
              <a:buNone/>
            </a:pPr>
            <a:r>
              <a:rPr lang="en" sz="1300">
                <a:solidFill>
                  <a:srgbClr val="374151"/>
                </a:solidFill>
                <a:highlight>
                  <a:srgbClr val="F7F7F8"/>
                </a:highlight>
                <a:latin typeface="Roboto"/>
                <a:ea typeface="Roboto"/>
                <a:cs typeface="Roboto"/>
                <a:sym typeface="Roboto"/>
              </a:rPr>
              <a:t>Message: "HELLO WORLD" </a:t>
            </a:r>
            <a:endParaRPr sz="1300">
              <a:solidFill>
                <a:srgbClr val="374151"/>
              </a:solidFill>
              <a:highlight>
                <a:srgbClr val="F7F7F8"/>
              </a:highlight>
              <a:latin typeface="Roboto"/>
              <a:ea typeface="Roboto"/>
              <a:cs typeface="Roboto"/>
              <a:sym typeface="Roboto"/>
            </a:endParaRPr>
          </a:p>
          <a:p>
            <a:pPr indent="0" lvl="0" marL="0" rtl="0" algn="l">
              <a:spcBef>
                <a:spcPts val="1500"/>
              </a:spcBef>
              <a:spcAft>
                <a:spcPts val="1500"/>
              </a:spcAft>
              <a:buNone/>
            </a:pPr>
            <a:r>
              <a:rPr lang="en" sz="1300">
                <a:solidFill>
                  <a:srgbClr val="374151"/>
                </a:solidFill>
                <a:highlight>
                  <a:srgbClr val="F7F7F8"/>
                </a:highlight>
                <a:latin typeface="Roboto"/>
                <a:ea typeface="Roboto"/>
                <a:cs typeface="Roboto"/>
                <a:sym typeface="Roboto"/>
              </a:rPr>
              <a:t>Shift Value: 3</a:t>
            </a:r>
            <a:endParaRPr sz="1300"/>
          </a:p>
        </p:txBody>
      </p:sp>
      <p:sp>
        <p:nvSpPr>
          <p:cNvPr id="313" name="Google Shape;313;p53"/>
          <p:cNvSpPr txBox="1"/>
          <p:nvPr/>
        </p:nvSpPr>
        <p:spPr>
          <a:xfrm>
            <a:off x="5832300" y="594125"/>
            <a:ext cx="3000000" cy="5394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500"/>
              </a:spcBef>
              <a:spcAft>
                <a:spcPts val="0"/>
              </a:spcAft>
              <a:buNone/>
            </a:pPr>
            <a:r>
              <a:rPr lang="en" sz="1500">
                <a:solidFill>
                  <a:srgbClr val="374151"/>
                </a:solidFill>
                <a:highlight>
                  <a:srgbClr val="F7F7F8"/>
                </a:highlight>
                <a:latin typeface="Roboto"/>
                <a:ea typeface="Roboto"/>
                <a:cs typeface="Roboto"/>
                <a:sym typeface="Roboto"/>
              </a:rPr>
              <a:t>Decryption (with a shift value of -3):</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150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'K' becomes 'H'</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'H' becomes 'E'</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'O' becomes 'L'</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'O' becomes 'L'</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'R' becomes 'O'</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Space remains unchanged</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'Z' becomes 'W'</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'R' becomes 'O'</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'U' becomes 'R'</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'O' becomes 'L'</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'G' becomes 'D'</a:t>
            </a:r>
            <a:endParaRPr sz="1500">
              <a:solidFill>
                <a:srgbClr val="374151"/>
              </a:solidFill>
              <a:highlight>
                <a:srgbClr val="F7F7F8"/>
              </a:highlight>
              <a:latin typeface="Roboto"/>
              <a:ea typeface="Roboto"/>
              <a:cs typeface="Roboto"/>
              <a:sym typeface="Roboto"/>
            </a:endParaRPr>
          </a:p>
          <a:p>
            <a:pPr indent="0" lvl="0" marL="0" rtl="0" algn="l">
              <a:lnSpc>
                <a:spcPct val="115000"/>
              </a:lnSpc>
              <a:spcBef>
                <a:spcPts val="1500"/>
              </a:spcBef>
              <a:spcAft>
                <a:spcPts val="0"/>
              </a:spcAft>
              <a:buNone/>
            </a:pPr>
            <a:r>
              <a:rPr lang="en" sz="1500">
                <a:solidFill>
                  <a:srgbClr val="374151"/>
                </a:solidFill>
                <a:highlight>
                  <a:srgbClr val="F7F7F8"/>
                </a:highlight>
                <a:latin typeface="Roboto"/>
                <a:ea typeface="Roboto"/>
                <a:cs typeface="Roboto"/>
                <a:sym typeface="Roboto"/>
              </a:rPr>
              <a:t>Decrypted Message: "HELLO WORLD"</a:t>
            </a:r>
            <a:endParaRPr sz="1500">
              <a:solidFill>
                <a:srgbClr val="374151"/>
              </a:solidFill>
              <a:highlight>
                <a:srgbClr val="F7F7F8"/>
              </a:highlight>
              <a:latin typeface="Roboto"/>
              <a:ea typeface="Roboto"/>
              <a:cs typeface="Roboto"/>
              <a:sym typeface="Roboto"/>
            </a:endParaRPr>
          </a:p>
          <a:p>
            <a:pPr indent="0" lvl="0" marL="0" rtl="0" algn="l">
              <a:lnSpc>
                <a:spcPct val="115000"/>
              </a:lnSpc>
              <a:spcBef>
                <a:spcPts val="1500"/>
              </a:spcBef>
              <a:spcAft>
                <a:spcPts val="0"/>
              </a:spcAft>
              <a:buNone/>
            </a:pPr>
            <a:r>
              <a:t/>
            </a:r>
            <a:endParaRPr sz="1500">
              <a:solidFill>
                <a:schemeClr val="dk2"/>
              </a:solidFill>
              <a:latin typeface="Open Sans"/>
              <a:ea typeface="Open Sans"/>
              <a:cs typeface="Open Sans"/>
              <a:sym typeface="Open Sans"/>
            </a:endParaRPr>
          </a:p>
          <a:p>
            <a:pPr indent="0" lvl="0" marL="0" rtl="0" algn="l">
              <a:lnSpc>
                <a:spcPct val="115000"/>
              </a:lnSpc>
              <a:spcBef>
                <a:spcPts val="1200"/>
              </a:spcBef>
              <a:spcAft>
                <a:spcPts val="1200"/>
              </a:spcAft>
              <a:buNone/>
            </a:pPr>
            <a:r>
              <a:t/>
            </a:r>
            <a:endParaRPr sz="1500">
              <a:solidFill>
                <a:schemeClr val="dk2"/>
              </a:solidFill>
              <a:latin typeface="Open Sans"/>
              <a:ea typeface="Open Sans"/>
              <a:cs typeface="Open Sans"/>
              <a:sym typeface="Open Sans"/>
            </a:endParaRPr>
          </a:p>
        </p:txBody>
      </p:sp>
      <p:sp>
        <p:nvSpPr>
          <p:cNvPr id="314" name="Google Shape;314;p53"/>
          <p:cNvSpPr txBox="1"/>
          <p:nvPr/>
        </p:nvSpPr>
        <p:spPr>
          <a:xfrm>
            <a:off x="2494725" y="594125"/>
            <a:ext cx="3192300" cy="4252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500"/>
              </a:spcBef>
              <a:spcAft>
                <a:spcPts val="0"/>
              </a:spcAft>
              <a:buNone/>
            </a:pPr>
            <a:r>
              <a:rPr lang="en" sz="1500">
                <a:solidFill>
                  <a:srgbClr val="374151"/>
                </a:solidFill>
                <a:highlight>
                  <a:srgbClr val="F7F7F8"/>
                </a:highlight>
                <a:latin typeface="Roboto"/>
                <a:ea typeface="Roboto"/>
                <a:cs typeface="Roboto"/>
                <a:sym typeface="Roboto"/>
              </a:rPr>
              <a:t>E</a:t>
            </a:r>
            <a:r>
              <a:rPr lang="en" sz="1500">
                <a:solidFill>
                  <a:srgbClr val="374151"/>
                </a:solidFill>
                <a:highlight>
                  <a:srgbClr val="F7F7F8"/>
                </a:highlight>
                <a:latin typeface="Roboto"/>
                <a:ea typeface="Roboto"/>
                <a:cs typeface="Roboto"/>
                <a:sym typeface="Roboto"/>
              </a:rPr>
              <a:t>ncryption:</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150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'H' becomes 'K'</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'E' becomes 'H'</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'L' becomes 'O'</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'L' becomes 'O'</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'O' becomes 'R'</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Space remains unchanged</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'W' becomes 'Z'</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'O' becomes 'R'</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'R' becomes 'U'</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'L' becomes 'O'</a:t>
            </a:r>
            <a:endParaRPr sz="1500">
              <a:solidFill>
                <a:srgbClr val="374151"/>
              </a:solidFill>
              <a:highlight>
                <a:srgbClr val="F7F7F8"/>
              </a:highlight>
              <a:latin typeface="Roboto"/>
              <a:ea typeface="Roboto"/>
              <a:cs typeface="Roboto"/>
              <a:sym typeface="Roboto"/>
            </a:endParaRPr>
          </a:p>
          <a:p>
            <a:pPr indent="-323850" lvl="0" marL="457200" rtl="0" algn="l">
              <a:lnSpc>
                <a:spcPct val="115000"/>
              </a:lnSpc>
              <a:spcBef>
                <a:spcPts val="0"/>
              </a:spcBef>
              <a:spcAft>
                <a:spcPts val="0"/>
              </a:spcAft>
              <a:buClr>
                <a:srgbClr val="374151"/>
              </a:buClr>
              <a:buSzPts val="1500"/>
              <a:buFont typeface="Roboto"/>
              <a:buChar char="●"/>
            </a:pPr>
            <a:r>
              <a:rPr lang="en" sz="1500">
                <a:solidFill>
                  <a:srgbClr val="374151"/>
                </a:solidFill>
                <a:highlight>
                  <a:srgbClr val="F7F7F8"/>
                </a:highlight>
                <a:latin typeface="Roboto"/>
                <a:ea typeface="Roboto"/>
                <a:cs typeface="Roboto"/>
                <a:sym typeface="Roboto"/>
              </a:rPr>
              <a:t>'D' becomes 'G'</a:t>
            </a:r>
            <a:endParaRPr sz="1500">
              <a:solidFill>
                <a:srgbClr val="374151"/>
              </a:solidFill>
              <a:highlight>
                <a:srgbClr val="F7F7F8"/>
              </a:highlight>
              <a:latin typeface="Roboto"/>
              <a:ea typeface="Roboto"/>
              <a:cs typeface="Roboto"/>
              <a:sym typeface="Roboto"/>
            </a:endParaRPr>
          </a:p>
          <a:p>
            <a:pPr indent="0" lvl="0" marL="0" rtl="0" algn="l">
              <a:lnSpc>
                <a:spcPct val="115000"/>
              </a:lnSpc>
              <a:spcBef>
                <a:spcPts val="1500"/>
              </a:spcBef>
              <a:spcAft>
                <a:spcPts val="1500"/>
              </a:spcAft>
              <a:buNone/>
            </a:pPr>
            <a:r>
              <a:rPr lang="en" sz="1500">
                <a:solidFill>
                  <a:srgbClr val="374151"/>
                </a:solidFill>
                <a:highlight>
                  <a:srgbClr val="F7F7F8"/>
                </a:highlight>
                <a:latin typeface="Roboto"/>
                <a:ea typeface="Roboto"/>
                <a:cs typeface="Roboto"/>
                <a:sym typeface="Roboto"/>
              </a:rPr>
              <a:t>Encrypted Message: "KHOOR ZRUOG"</a:t>
            </a:r>
            <a:endParaRPr sz="1500">
              <a:solidFill>
                <a:srgbClr val="374151"/>
              </a:solidFill>
              <a:highlight>
                <a:srgbClr val="F7F7F8"/>
              </a:highlight>
              <a:latin typeface="Roboto"/>
              <a:ea typeface="Roboto"/>
              <a:cs typeface="Roboto"/>
              <a:sym typeface="Roboto"/>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27"/>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M</a:t>
            </a:r>
            <a:r>
              <a:rPr lang="en"/>
              <a:t>utable vs Immutable </a:t>
            </a:r>
            <a:endParaRPr/>
          </a:p>
        </p:txBody>
      </p:sp>
      <p:sp>
        <p:nvSpPr>
          <p:cNvPr id="125" name="Google Shape;125;p27"/>
          <p:cNvSpPr txBox="1"/>
          <p:nvPr>
            <p:ph idx="1" type="body"/>
          </p:nvPr>
        </p:nvSpPr>
        <p:spPr>
          <a:xfrm>
            <a:off x="311700" y="1266325"/>
            <a:ext cx="8520600" cy="33027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en"/>
              <a:t>Mutable: changeable</a:t>
            </a:r>
            <a:endParaRPr/>
          </a:p>
          <a:p>
            <a:pPr indent="-342900" lvl="0" marL="457200" rtl="0" algn="l">
              <a:spcBef>
                <a:spcPts val="1200"/>
              </a:spcBef>
              <a:spcAft>
                <a:spcPts val="0"/>
              </a:spcAft>
              <a:buSzPts val="1800"/>
              <a:buChar char="●"/>
            </a:pPr>
            <a:r>
              <a:rPr lang="en"/>
              <a:t>Python will allow you to directly change attributes of this data type </a:t>
            </a:r>
            <a:endParaRPr/>
          </a:p>
          <a:p>
            <a:pPr indent="-342900" lvl="0" marL="457200" rtl="0" algn="l">
              <a:spcBef>
                <a:spcPts val="0"/>
              </a:spcBef>
              <a:spcAft>
                <a:spcPts val="0"/>
              </a:spcAft>
              <a:buSzPts val="1800"/>
              <a:buChar char="●"/>
            </a:pPr>
            <a:r>
              <a:rPr lang="en"/>
              <a:t>Examples: lists</a:t>
            </a:r>
            <a:endParaRPr/>
          </a:p>
          <a:p>
            <a:pPr indent="0" lvl="0" marL="0" rtl="0" algn="l">
              <a:spcBef>
                <a:spcPts val="1200"/>
              </a:spcBef>
              <a:spcAft>
                <a:spcPts val="0"/>
              </a:spcAft>
              <a:buNone/>
            </a:pPr>
            <a:r>
              <a:t/>
            </a:r>
            <a:endParaRPr/>
          </a:p>
          <a:p>
            <a:pPr indent="0" lvl="0" marL="0" rtl="0" algn="l">
              <a:spcBef>
                <a:spcPts val="1200"/>
              </a:spcBef>
              <a:spcAft>
                <a:spcPts val="0"/>
              </a:spcAft>
              <a:buNone/>
            </a:pPr>
            <a:r>
              <a:rPr lang="en"/>
              <a:t>Immutable: not changeable </a:t>
            </a:r>
            <a:endParaRPr/>
          </a:p>
          <a:p>
            <a:pPr indent="-342900" lvl="0" marL="457200" rtl="0" algn="l">
              <a:spcBef>
                <a:spcPts val="1200"/>
              </a:spcBef>
              <a:spcAft>
                <a:spcPts val="0"/>
              </a:spcAft>
              <a:buSzPts val="1800"/>
              <a:buChar char="●"/>
            </a:pPr>
            <a:r>
              <a:rPr lang="en"/>
              <a:t>Python won’t allow you to directly change attributes of this data type </a:t>
            </a:r>
            <a:endParaRPr/>
          </a:p>
          <a:p>
            <a:pPr indent="-342900" lvl="0" marL="457200" rtl="0" algn="l">
              <a:spcBef>
                <a:spcPts val="0"/>
              </a:spcBef>
              <a:spcAft>
                <a:spcPts val="0"/>
              </a:spcAft>
              <a:buSzPts val="1800"/>
              <a:buChar char="●"/>
            </a:pPr>
            <a:r>
              <a:rPr lang="en"/>
              <a:t>Examples: strings</a:t>
            </a:r>
            <a:endParaRPr/>
          </a:p>
          <a:p>
            <a:pPr indent="0" lvl="0" marL="0" rtl="0" algn="l">
              <a:spcBef>
                <a:spcPts val="1200"/>
              </a:spcBef>
              <a:spcAft>
                <a:spcPts val="1200"/>
              </a:spcAft>
              <a:buNone/>
            </a:pPr>
            <a:r>
              <a:t/>
            </a:r>
            <a:endParaRPr/>
          </a:p>
        </p:txBody>
      </p:sp>
      <p:sp>
        <p:nvSpPr>
          <p:cNvPr id="126" name="Google Shape;126;p2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54"/>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Caesar Cipher Exercise</a:t>
            </a:r>
            <a:endParaRPr/>
          </a:p>
          <a:p>
            <a:pPr indent="0" lvl="0" marL="0" rtl="0" algn="l">
              <a:spcBef>
                <a:spcPts val="0"/>
              </a:spcBef>
              <a:spcAft>
                <a:spcPts val="0"/>
              </a:spcAft>
              <a:buNone/>
            </a:pPr>
            <a:r>
              <a:t/>
            </a:r>
            <a:endParaRPr/>
          </a:p>
        </p:txBody>
      </p:sp>
      <p:sp>
        <p:nvSpPr>
          <p:cNvPr id="320" name="Google Shape;320;p54"/>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Write a function that takes in a message and a shift key as arguments and returns an </a:t>
            </a:r>
            <a:r>
              <a:rPr lang="en"/>
              <a:t>encrypted</a:t>
            </a:r>
            <a:r>
              <a:rPr lang="en"/>
              <a:t> message. </a:t>
            </a:r>
            <a:endParaRPr/>
          </a:p>
          <a:p>
            <a:pPr indent="0" lvl="0" marL="0" rtl="0" algn="l">
              <a:spcBef>
                <a:spcPts val="1200"/>
              </a:spcBef>
              <a:spcAft>
                <a:spcPts val="0"/>
              </a:spcAft>
              <a:buNone/>
            </a:pPr>
            <a:r>
              <a:rPr lang="en"/>
              <a:t>Write another function that takes in the </a:t>
            </a:r>
            <a:r>
              <a:rPr lang="en"/>
              <a:t>encrypted</a:t>
            </a:r>
            <a:r>
              <a:rPr lang="en"/>
              <a:t> message and a shift key as arguments and returns the </a:t>
            </a:r>
            <a:r>
              <a:rPr lang="en"/>
              <a:t>original</a:t>
            </a:r>
            <a:r>
              <a:rPr lang="en"/>
              <a:t> message. </a:t>
            </a:r>
            <a:endParaRPr/>
          </a:p>
          <a:p>
            <a:pPr indent="0" lvl="0" marL="0" rtl="0" algn="l">
              <a:spcBef>
                <a:spcPts val="1200"/>
              </a:spcBef>
              <a:spcAft>
                <a:spcPts val="0"/>
              </a:spcAft>
              <a:buNone/>
            </a:pPr>
            <a:r>
              <a:rPr lang="en"/>
              <a:t>Hint 1: Every character in python has a specific ASCII number. Change any part of the number using the shift key, and the </a:t>
            </a:r>
            <a:r>
              <a:rPr lang="en"/>
              <a:t>character</a:t>
            </a:r>
            <a:r>
              <a:rPr lang="en"/>
              <a:t> will change as well</a:t>
            </a:r>
            <a:endParaRPr/>
          </a:p>
          <a:p>
            <a:pPr indent="0" lvl="0" marL="0" rtl="0" algn="l">
              <a:spcBef>
                <a:spcPts val="1200"/>
              </a:spcBef>
              <a:spcAft>
                <a:spcPts val="1200"/>
              </a:spcAft>
              <a:buNone/>
            </a:pPr>
            <a:r>
              <a:rPr lang="en"/>
              <a:t>Hint 2: use the ord() and chr() functions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28"/>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Introduction to Lists </a:t>
            </a:r>
            <a:endParaRPr/>
          </a:p>
        </p:txBody>
      </p:sp>
      <p:sp>
        <p:nvSpPr>
          <p:cNvPr id="132" name="Google Shape;132;p28"/>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Lists are a sequence of other data types (e.g int, float, strings) </a:t>
            </a:r>
            <a:endParaRPr/>
          </a:p>
          <a:p>
            <a:pPr indent="-342900" lvl="0" marL="457200" rtl="0" algn="l">
              <a:spcBef>
                <a:spcPts val="0"/>
              </a:spcBef>
              <a:spcAft>
                <a:spcPts val="0"/>
              </a:spcAft>
              <a:buSzPts val="1800"/>
              <a:buChar char="●"/>
            </a:pPr>
            <a:r>
              <a:rPr lang="en"/>
              <a:t>Each individual item in a list is an element </a:t>
            </a:r>
            <a:endParaRPr/>
          </a:p>
          <a:p>
            <a:pPr indent="-317500" lvl="1" marL="914400" rtl="0" algn="l">
              <a:spcBef>
                <a:spcPts val="0"/>
              </a:spcBef>
              <a:spcAft>
                <a:spcPts val="0"/>
              </a:spcAft>
              <a:buSzPts val="1400"/>
              <a:buChar char="○"/>
            </a:pPr>
            <a:r>
              <a:rPr lang="en"/>
              <a:t>Sequences are written using [] with elements separated by commas </a:t>
            </a:r>
            <a:endParaRPr/>
          </a:p>
          <a:p>
            <a:pPr indent="-342900" lvl="0" marL="457200" rtl="0" algn="l">
              <a:spcBef>
                <a:spcPts val="0"/>
              </a:spcBef>
              <a:spcAft>
                <a:spcPts val="0"/>
              </a:spcAft>
              <a:buSzPts val="1800"/>
              <a:buChar char="●"/>
            </a:pPr>
            <a:r>
              <a:rPr lang="en"/>
              <a:t>The position of the item in the sequence is the index </a:t>
            </a:r>
            <a:endParaRPr/>
          </a:p>
          <a:p>
            <a:pPr indent="-317500" lvl="1" marL="914400" rtl="0" algn="l">
              <a:spcBef>
                <a:spcPts val="0"/>
              </a:spcBef>
              <a:spcAft>
                <a:spcPts val="0"/>
              </a:spcAft>
              <a:buSzPts val="1400"/>
              <a:buChar char="○"/>
            </a:pPr>
            <a:r>
              <a:rPr lang="en"/>
              <a:t>The index starts at 0 (NOT 1) </a:t>
            </a:r>
            <a:endParaRPr/>
          </a:p>
        </p:txBody>
      </p:sp>
      <p:pic>
        <p:nvPicPr>
          <p:cNvPr id="133" name="Google Shape;133;p28"/>
          <p:cNvPicPr preferRelativeResize="0"/>
          <p:nvPr/>
        </p:nvPicPr>
        <p:blipFill>
          <a:blip r:embed="rId3">
            <a:alphaModFix/>
          </a:blip>
          <a:stretch>
            <a:fillRect/>
          </a:stretch>
        </p:blipFill>
        <p:spPr>
          <a:xfrm>
            <a:off x="4571998" y="2712525"/>
            <a:ext cx="4218525" cy="2148025"/>
          </a:xfrm>
          <a:prstGeom prst="rect">
            <a:avLst/>
          </a:prstGeom>
          <a:noFill/>
          <a:ln>
            <a:noFill/>
          </a:ln>
        </p:spPr>
      </p:pic>
      <p:sp>
        <p:nvSpPr>
          <p:cNvPr id="134" name="Google Shape;134;p2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29"/>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Accessing Items in Lists </a:t>
            </a:r>
            <a:endParaRPr/>
          </a:p>
        </p:txBody>
      </p:sp>
      <p:sp>
        <p:nvSpPr>
          <p:cNvPr id="140" name="Google Shape;140;p29"/>
          <p:cNvSpPr txBox="1"/>
          <p:nvPr>
            <p:ph idx="1" type="body"/>
          </p:nvPr>
        </p:nvSpPr>
        <p:spPr>
          <a:xfrm>
            <a:off x="311700" y="1266325"/>
            <a:ext cx="4365900" cy="3302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To get a specific element in a sequence </a:t>
            </a:r>
            <a:endParaRPr/>
          </a:p>
          <a:p>
            <a:pPr indent="-317500" lvl="1" marL="914400" rtl="0" algn="l">
              <a:spcBef>
                <a:spcPts val="0"/>
              </a:spcBef>
              <a:spcAft>
                <a:spcPts val="0"/>
              </a:spcAft>
              <a:buSzPts val="1400"/>
              <a:buChar char="○"/>
            </a:pPr>
            <a:r>
              <a:rPr lang="en"/>
              <a:t>Syntax: list_name[index]</a:t>
            </a:r>
            <a:endParaRPr/>
          </a:p>
          <a:p>
            <a:pPr indent="-342900" lvl="0" marL="457200" rtl="0" algn="l">
              <a:spcBef>
                <a:spcPts val="0"/>
              </a:spcBef>
              <a:spcAft>
                <a:spcPts val="0"/>
              </a:spcAft>
              <a:buSzPts val="1800"/>
              <a:buChar char="●"/>
            </a:pPr>
            <a:r>
              <a:rPr lang="en"/>
              <a:t>Remember that indexing starts at 0 </a:t>
            </a:r>
            <a:endParaRPr/>
          </a:p>
        </p:txBody>
      </p:sp>
      <p:pic>
        <p:nvPicPr>
          <p:cNvPr id="141" name="Google Shape;141;p29"/>
          <p:cNvPicPr preferRelativeResize="0"/>
          <p:nvPr/>
        </p:nvPicPr>
        <p:blipFill>
          <a:blip r:embed="rId3">
            <a:alphaModFix/>
          </a:blip>
          <a:stretch>
            <a:fillRect/>
          </a:stretch>
        </p:blipFill>
        <p:spPr>
          <a:xfrm>
            <a:off x="4792150" y="1274800"/>
            <a:ext cx="4095050" cy="2363075"/>
          </a:xfrm>
          <a:prstGeom prst="rect">
            <a:avLst/>
          </a:prstGeom>
          <a:noFill/>
          <a:ln>
            <a:noFill/>
          </a:ln>
        </p:spPr>
      </p:pic>
      <p:sp>
        <p:nvSpPr>
          <p:cNvPr id="142" name="Google Shape;142;p2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30"/>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Indexing and Lengths </a:t>
            </a:r>
            <a:endParaRPr/>
          </a:p>
        </p:txBody>
      </p:sp>
      <p:sp>
        <p:nvSpPr>
          <p:cNvPr id="148" name="Google Shape;148;p30"/>
          <p:cNvSpPr txBox="1"/>
          <p:nvPr>
            <p:ph idx="1" type="body"/>
          </p:nvPr>
        </p:nvSpPr>
        <p:spPr>
          <a:xfrm>
            <a:off x="311700" y="1266325"/>
            <a:ext cx="8520600" cy="36732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en"/>
              <a:t>You can find the index of an element in a list using the .index() method </a:t>
            </a:r>
            <a:endParaRPr/>
          </a:p>
          <a:p>
            <a:pPr indent="0" lvl="0" marL="0" rtl="0" algn="l">
              <a:spcBef>
                <a:spcPts val="1200"/>
              </a:spcBef>
              <a:spcAft>
                <a:spcPts val="0"/>
              </a:spcAft>
              <a:buNone/>
            </a:pPr>
            <a:r>
              <a:rPr lang="en"/>
              <a:t>some_list = [1, 2, 3] </a:t>
            </a:r>
            <a:endParaRPr/>
          </a:p>
          <a:p>
            <a:pPr indent="0" lvl="0" marL="0" rtl="0" algn="l">
              <a:spcBef>
                <a:spcPts val="1200"/>
              </a:spcBef>
              <a:spcAft>
                <a:spcPts val="0"/>
              </a:spcAft>
              <a:buNone/>
            </a:pPr>
            <a:r>
              <a:rPr lang="en"/>
              <a:t>print(some_list.index(1))</a:t>
            </a:r>
            <a:endParaRPr/>
          </a:p>
          <a:p>
            <a:pPr indent="0" lvl="0" marL="0" rtl="0" algn="l">
              <a:spcBef>
                <a:spcPts val="1200"/>
              </a:spcBef>
              <a:spcAft>
                <a:spcPts val="0"/>
              </a:spcAft>
              <a:buNone/>
            </a:pPr>
            <a:r>
              <a:t/>
            </a:r>
            <a:endParaRPr/>
          </a:p>
          <a:p>
            <a:pPr indent="0" lvl="0" marL="0" rtl="0" algn="l">
              <a:spcBef>
                <a:spcPts val="1200"/>
              </a:spcBef>
              <a:spcAft>
                <a:spcPts val="0"/>
              </a:spcAft>
              <a:buNone/>
            </a:pPr>
            <a:r>
              <a:rPr lang="en"/>
              <a:t>You can also find the length of a list using the len() method </a:t>
            </a:r>
            <a:endParaRPr/>
          </a:p>
          <a:p>
            <a:pPr indent="0" lvl="0" marL="0" rtl="0" algn="l">
              <a:spcBef>
                <a:spcPts val="1200"/>
              </a:spcBef>
              <a:spcAft>
                <a:spcPts val="0"/>
              </a:spcAft>
              <a:buNone/>
            </a:pPr>
            <a:r>
              <a:rPr lang="en"/>
              <a:t>other_list = [‘George’, ‘Amy’, ‘Tom’] </a:t>
            </a:r>
            <a:endParaRPr/>
          </a:p>
          <a:p>
            <a:pPr indent="0" lvl="0" marL="0" rtl="0" algn="l">
              <a:spcBef>
                <a:spcPts val="1200"/>
              </a:spcBef>
              <a:spcAft>
                <a:spcPts val="0"/>
              </a:spcAft>
              <a:buNone/>
            </a:pPr>
            <a:r>
              <a:rPr lang="en"/>
              <a:t>print(len(other_list))</a:t>
            </a:r>
            <a:endParaRPr/>
          </a:p>
          <a:p>
            <a:pPr indent="0" lvl="0" marL="0" rtl="0" algn="l">
              <a:spcBef>
                <a:spcPts val="1200"/>
              </a:spcBef>
              <a:spcAft>
                <a:spcPts val="1200"/>
              </a:spcAft>
              <a:buNone/>
            </a:pPr>
            <a:r>
              <a:t/>
            </a:r>
            <a:endParaRPr/>
          </a:p>
        </p:txBody>
      </p:sp>
      <p:sp>
        <p:nvSpPr>
          <p:cNvPr id="149" name="Google Shape;149;p3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31"/>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Iterating through Lists </a:t>
            </a:r>
            <a:endParaRPr/>
          </a:p>
        </p:txBody>
      </p:sp>
      <p:sp>
        <p:nvSpPr>
          <p:cNvPr id="155" name="Google Shape;155;p31"/>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Using a for loop with the range function</a:t>
            </a:r>
            <a:endParaRPr/>
          </a:p>
          <a:p>
            <a:pPr indent="0" lvl="0" marL="0" rtl="0" algn="l">
              <a:spcBef>
                <a:spcPts val="1200"/>
              </a:spcBef>
              <a:spcAft>
                <a:spcPts val="0"/>
              </a:spcAft>
              <a:buNone/>
            </a:pPr>
            <a:r>
              <a:t/>
            </a:r>
            <a:endParaRPr/>
          </a:p>
          <a:p>
            <a:pPr indent="0" lvl="0" marL="0" rtl="0" algn="l">
              <a:spcBef>
                <a:spcPts val="1200"/>
              </a:spcBef>
              <a:spcAft>
                <a:spcPts val="0"/>
              </a:spcAft>
              <a:buNone/>
            </a:pPr>
            <a:r>
              <a:rPr lang="en"/>
              <a:t>num_list = [2.0, 5, 13.5, 8]</a:t>
            </a:r>
            <a:endParaRPr/>
          </a:p>
          <a:p>
            <a:pPr indent="0" lvl="0" marL="0" rtl="0" algn="l">
              <a:spcBef>
                <a:spcPts val="1200"/>
              </a:spcBef>
              <a:spcAft>
                <a:spcPts val="0"/>
              </a:spcAft>
              <a:buNone/>
            </a:pPr>
            <a:r>
              <a:rPr lang="en"/>
              <a:t>total = 0</a:t>
            </a:r>
            <a:endParaRPr/>
          </a:p>
          <a:p>
            <a:pPr indent="0" lvl="0" marL="0" rtl="0" algn="l">
              <a:spcBef>
                <a:spcPts val="1200"/>
              </a:spcBef>
              <a:spcAft>
                <a:spcPts val="0"/>
              </a:spcAft>
              <a:buNone/>
            </a:pPr>
            <a:r>
              <a:rPr lang="en"/>
              <a:t>for i in range(len(num_list)): </a:t>
            </a:r>
            <a:endParaRPr/>
          </a:p>
          <a:p>
            <a:pPr indent="0" lvl="0" marL="0" rtl="0" algn="l">
              <a:spcBef>
                <a:spcPts val="1200"/>
              </a:spcBef>
              <a:spcAft>
                <a:spcPts val="0"/>
              </a:spcAft>
              <a:buNone/>
            </a:pPr>
            <a:r>
              <a:rPr lang="en"/>
              <a:t>	total += num_list[i]</a:t>
            </a:r>
            <a:endParaRPr/>
          </a:p>
          <a:p>
            <a:pPr indent="0" lvl="0" marL="0" rtl="0" algn="l">
              <a:spcBef>
                <a:spcPts val="1200"/>
              </a:spcBef>
              <a:spcAft>
                <a:spcPts val="1200"/>
              </a:spcAft>
              <a:buNone/>
            </a:pPr>
            <a:r>
              <a:rPr lang="en"/>
              <a:t>print(total)</a:t>
            </a:r>
            <a:endParaRPr/>
          </a:p>
        </p:txBody>
      </p:sp>
      <p:sp>
        <p:nvSpPr>
          <p:cNvPr id="156" name="Google Shape;156;p3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32"/>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Another way to iterate </a:t>
            </a:r>
            <a:endParaRPr/>
          </a:p>
        </p:txBody>
      </p:sp>
      <p:sp>
        <p:nvSpPr>
          <p:cNvPr id="162" name="Google Shape;162;p32"/>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You can also use a for loop directly on the list</a:t>
            </a:r>
            <a:endParaRPr/>
          </a:p>
          <a:p>
            <a:pPr indent="0" lvl="0" marL="0" rtl="0" algn="l">
              <a:spcBef>
                <a:spcPts val="1200"/>
              </a:spcBef>
              <a:spcAft>
                <a:spcPts val="0"/>
              </a:spcAft>
              <a:buNone/>
            </a:pPr>
            <a:r>
              <a:t/>
            </a:r>
            <a:endParaRPr/>
          </a:p>
          <a:p>
            <a:pPr indent="0" lvl="0" marL="0" rtl="0" algn="l">
              <a:spcBef>
                <a:spcPts val="1200"/>
              </a:spcBef>
              <a:spcAft>
                <a:spcPts val="0"/>
              </a:spcAft>
              <a:buNone/>
            </a:pPr>
            <a:r>
              <a:rPr lang="en"/>
              <a:t>num_list = [2.0, 5, 13.5, 8]</a:t>
            </a:r>
            <a:endParaRPr/>
          </a:p>
          <a:p>
            <a:pPr indent="0" lvl="0" marL="0" rtl="0" algn="l">
              <a:spcBef>
                <a:spcPts val="1200"/>
              </a:spcBef>
              <a:spcAft>
                <a:spcPts val="0"/>
              </a:spcAft>
              <a:buNone/>
            </a:pPr>
            <a:r>
              <a:rPr lang="en"/>
              <a:t>total = 0</a:t>
            </a:r>
            <a:endParaRPr/>
          </a:p>
          <a:p>
            <a:pPr indent="0" lvl="0" marL="0" rtl="0" algn="l">
              <a:spcBef>
                <a:spcPts val="1200"/>
              </a:spcBef>
              <a:spcAft>
                <a:spcPts val="0"/>
              </a:spcAft>
              <a:buNone/>
            </a:pPr>
            <a:r>
              <a:rPr lang="en"/>
              <a:t>for num in num_list: </a:t>
            </a:r>
            <a:endParaRPr/>
          </a:p>
          <a:p>
            <a:pPr indent="0" lvl="0" marL="0" rtl="0" algn="l">
              <a:spcBef>
                <a:spcPts val="1200"/>
              </a:spcBef>
              <a:spcAft>
                <a:spcPts val="0"/>
              </a:spcAft>
              <a:buNone/>
            </a:pPr>
            <a:r>
              <a:rPr lang="en"/>
              <a:t>	total += num</a:t>
            </a:r>
            <a:endParaRPr/>
          </a:p>
          <a:p>
            <a:pPr indent="0" lvl="0" marL="0" rtl="0" algn="l">
              <a:spcBef>
                <a:spcPts val="1200"/>
              </a:spcBef>
              <a:spcAft>
                <a:spcPts val="1200"/>
              </a:spcAft>
              <a:buNone/>
            </a:pPr>
            <a:r>
              <a:rPr lang="en"/>
              <a:t>print(total)</a:t>
            </a:r>
            <a:endParaRPr/>
          </a:p>
        </p:txBody>
      </p:sp>
      <p:sp>
        <p:nvSpPr>
          <p:cNvPr id="163" name="Google Shape;163;p3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33"/>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List Activity: Turtles!</a:t>
            </a:r>
            <a:endParaRPr/>
          </a:p>
        </p:txBody>
      </p:sp>
      <p:sp>
        <p:nvSpPr>
          <p:cNvPr id="169" name="Google Shape;169;p33"/>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Let's have the turtles change color</a:t>
            </a:r>
            <a:endParaRPr/>
          </a:p>
          <a:p>
            <a:pPr indent="-342900" lvl="0" marL="457200" rtl="0" algn="l">
              <a:spcBef>
                <a:spcPts val="1200"/>
              </a:spcBef>
              <a:spcAft>
                <a:spcPts val="0"/>
              </a:spcAft>
              <a:buSzPts val="1800"/>
              <a:buAutoNum type="arabicPeriod"/>
            </a:pPr>
            <a:r>
              <a:rPr lang="en"/>
              <a:t>Import turtle, turt = turtle.Turtle()</a:t>
            </a:r>
            <a:endParaRPr/>
          </a:p>
          <a:p>
            <a:pPr indent="-342900" lvl="0" marL="457200" rtl="0" algn="l">
              <a:spcBef>
                <a:spcPts val="0"/>
              </a:spcBef>
              <a:spcAft>
                <a:spcPts val="0"/>
              </a:spcAft>
              <a:buSzPts val="1800"/>
              <a:buAutoNum type="arabicPeriod"/>
            </a:pPr>
            <a:r>
              <a:rPr lang="en"/>
              <a:t>color_list = [‘blue’, ‘green’, ‘red’, ‘cyan’, ‘yellow’]</a:t>
            </a:r>
            <a:endParaRPr/>
          </a:p>
          <a:p>
            <a:pPr indent="-342900" lvl="0" marL="457200" rtl="0" algn="l">
              <a:spcBef>
                <a:spcPts val="0"/>
              </a:spcBef>
              <a:spcAft>
                <a:spcPts val="0"/>
              </a:spcAft>
              <a:buSzPts val="1800"/>
              <a:buAutoNum type="arabicPeriod"/>
            </a:pPr>
            <a:r>
              <a:rPr lang="en"/>
              <a:t>Have the robot iterate (ie. </a:t>
            </a:r>
            <a:r>
              <a:rPr b="1" lang="en"/>
              <a:t>for color in color_list</a:t>
            </a:r>
            <a:r>
              <a:rPr lang="en"/>
              <a:t>) </a:t>
            </a:r>
            <a:endParaRPr/>
          </a:p>
          <a:p>
            <a:pPr indent="-317500" lvl="1" marL="914400" rtl="0" algn="l">
              <a:spcBef>
                <a:spcPts val="0"/>
              </a:spcBef>
              <a:spcAft>
                <a:spcPts val="0"/>
              </a:spcAft>
              <a:buSzPts val="1400"/>
              <a:buAutoNum type="alphaLcPeriod"/>
            </a:pPr>
            <a:r>
              <a:rPr lang="en"/>
              <a:t>Within the for loop, have the robot </a:t>
            </a:r>
            <a:r>
              <a:rPr b="1" lang="en"/>
              <a:t>move forward 100 and move right 144</a:t>
            </a:r>
            <a:endParaRPr b="1"/>
          </a:p>
          <a:p>
            <a:pPr indent="-317500" lvl="1" marL="914400" rtl="0" algn="l">
              <a:spcBef>
                <a:spcPts val="0"/>
              </a:spcBef>
              <a:spcAft>
                <a:spcPts val="0"/>
              </a:spcAft>
              <a:buSzPts val="1400"/>
              <a:buAutoNum type="alphaLcPeriod"/>
            </a:pPr>
            <a:r>
              <a:rPr lang="en"/>
              <a:t>Change the turtle color using something like </a:t>
            </a:r>
            <a:r>
              <a:rPr b="1" lang="en"/>
              <a:t>turt.pencolor(color)</a:t>
            </a:r>
            <a:endParaRPr b="1"/>
          </a:p>
        </p:txBody>
      </p:sp>
      <p:sp>
        <p:nvSpPr>
          <p:cNvPr id="170" name="Google Shape;170;p3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Tropic">
  <a:themeElements>
    <a:clrScheme name="Tropic">
      <a:dk1>
        <a:srgbClr val="A1E8D9"/>
      </a:dk1>
      <a:lt1>
        <a:srgbClr val="FFFFFF"/>
      </a:lt1>
      <a:dk2>
        <a:srgbClr val="695D46"/>
      </a:dk2>
      <a:lt2>
        <a:srgbClr val="B3A77D"/>
      </a:lt2>
      <a:accent1>
        <a:srgbClr val="EF6C00"/>
      </a:accent1>
      <a:accent2>
        <a:srgbClr val="CE93D8"/>
      </a:accent2>
      <a:accent3>
        <a:srgbClr val="4DB6AC"/>
      </a:accent3>
      <a:accent4>
        <a:srgbClr val="FF9800"/>
      </a:accent4>
      <a:accent5>
        <a:srgbClr val="009668"/>
      </a:accent5>
      <a:accent6>
        <a:srgbClr val="EEFF41"/>
      </a:accent6>
      <a:hlink>
        <a:srgbClr val="009668"/>
      </a:hlink>
      <a:folHlink>
        <a:srgbClr val="00966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