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T Sans Narrow"/>
      <p:regular r:id="rId13"/>
      <p:bold r:id="rId14"/>
    </p:embeddedFont>
    <p:embeddedFont>
      <p:font typeface="Lato"/>
      <p:regular r:id="rId15"/>
      <p:bold r:id="rId16"/>
      <p:italic r:id="rId17"/>
      <p:boldItalic r:id="rId18"/>
    </p:embeddedFont>
    <p:embeddedFont>
      <p:font typeface="Open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.fntdata"/><Relationship Id="rId11" Type="http://schemas.openxmlformats.org/officeDocument/2006/relationships/slide" Target="slides/slide6.xml"/><Relationship Id="rId22" Type="http://schemas.openxmlformats.org/officeDocument/2006/relationships/font" Target="fonts/OpenSans-boldItalic.fntdata"/><Relationship Id="rId10" Type="http://schemas.openxmlformats.org/officeDocument/2006/relationships/slide" Target="slides/slide5.xml"/><Relationship Id="rId21" Type="http://schemas.openxmlformats.org/officeDocument/2006/relationships/font" Target="fonts/OpenSans-italic.fntdata"/><Relationship Id="rId13" Type="http://schemas.openxmlformats.org/officeDocument/2006/relationships/font" Target="fonts/PTSansNarrow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regular.fntdata"/><Relationship Id="rId14" Type="http://schemas.openxmlformats.org/officeDocument/2006/relationships/font" Target="fonts/PTSansNarrow-bold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regular.fntdata"/><Relationship Id="rId6" Type="http://schemas.openxmlformats.org/officeDocument/2006/relationships/slide" Target="slides/slide1.xml"/><Relationship Id="rId18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45eff9c1b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45eff9c1b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45eff9c1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345eff9c1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345eff9c1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345eff9c1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345eff9c1b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345eff9c1b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345eff9c1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345eff9c1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2b17c5b1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2b17c5b1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www.ncl.ucar.edu/Applications/rgbacolor.sht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Processing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Thursday, June 29th, 2023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RGB(A) 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542100" y="1780288"/>
            <a:ext cx="40299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R-red  (255, 0, 0)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G-green (0, 255, 0)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B-blue (0, 0, 255)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A-alpha: basically determines how see-through an image is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/>
              <a:t>All ints from 0-255</a:t>
            </a:r>
            <a:endParaRPr sz="1600"/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318650"/>
            <a:ext cx="3070649" cy="31843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5655875" y="4743300"/>
            <a:ext cx="3488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https://www.ncl.ucar.edu/Applications/rgbacolor.shtml</a:t>
            </a:r>
            <a:r>
              <a:rPr lang="en" sz="1000"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729450" y="776625"/>
            <a:ext cx="82746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Processing</a:t>
            </a:r>
            <a:endParaRPr/>
          </a:p>
        </p:txBody>
      </p:sp>
      <p:sp>
        <p:nvSpPr>
          <p:cNvPr id="81" name="Google Shape;81;p1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400" y="1688250"/>
            <a:ext cx="3317749" cy="199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1274" y="1688250"/>
            <a:ext cx="4061992" cy="19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Opening an Image</a:t>
            </a:r>
            <a:endParaRPr/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420325" y="1216750"/>
            <a:ext cx="4151700" cy="35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400">
                <a:solidFill>
                  <a:schemeClr val="accent3"/>
                </a:solidFill>
              </a:rPr>
              <a:t>from</a:t>
            </a:r>
            <a:r>
              <a:rPr lang="en" sz="1400"/>
              <a:t> PIL </a:t>
            </a:r>
            <a:r>
              <a:rPr lang="en" sz="1400">
                <a:solidFill>
                  <a:schemeClr val="accent3"/>
                </a:solidFill>
              </a:rPr>
              <a:t>import</a:t>
            </a:r>
            <a:r>
              <a:rPr lang="en" sz="1400"/>
              <a:t> Image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/>
              <a:t>filename = "</a:t>
            </a:r>
            <a:r>
              <a:rPr lang="en" sz="1400">
                <a:solidFill>
                  <a:schemeClr val="dk1"/>
                </a:solidFill>
              </a:rPr>
              <a:t>spring.png</a:t>
            </a:r>
            <a:r>
              <a:rPr lang="en" sz="1400"/>
              <a:t>"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/>
              <a:t>img = Image.</a:t>
            </a:r>
            <a:r>
              <a:rPr lang="en" sz="1400">
                <a:solidFill>
                  <a:schemeClr val="accent2"/>
                </a:solidFill>
              </a:rPr>
              <a:t>open</a:t>
            </a:r>
            <a:r>
              <a:rPr lang="en" sz="1400"/>
              <a:t>(filename)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>
                <a:solidFill>
                  <a:srgbClr val="999999"/>
                </a:solidFill>
              </a:rPr>
              <a:t># gives you a list of rgb/rgba values</a:t>
            </a:r>
            <a:endParaRPr sz="14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/>
              <a:t>rgb_vals = list(img.</a:t>
            </a:r>
            <a:r>
              <a:rPr lang="en" sz="1400">
                <a:solidFill>
                  <a:schemeClr val="accent2"/>
                </a:solidFill>
              </a:rPr>
              <a:t>getdata</a:t>
            </a:r>
            <a:r>
              <a:rPr lang="en" sz="1400"/>
              <a:t>())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>
                <a:solidFill>
                  <a:srgbClr val="999999"/>
                </a:solidFill>
              </a:rPr>
              <a:t># the good stuff</a:t>
            </a:r>
            <a:endParaRPr sz="14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/>
              <a:t>img.putdata(rgb_vals)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400"/>
              <a:t>img.show()</a:t>
            </a:r>
            <a:endParaRPr sz="1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852"/>
              <a:buNone/>
            </a:pPr>
            <a:r>
              <a:t/>
            </a:r>
            <a:endParaRPr sz="1400"/>
          </a:p>
        </p:txBody>
      </p:sp>
      <p:sp>
        <p:nvSpPr>
          <p:cNvPr id="90" name="Google Shape;90;p16"/>
          <p:cNvSpPr txBox="1"/>
          <p:nvPr/>
        </p:nvSpPr>
        <p:spPr>
          <a:xfrm>
            <a:off x="4889075" y="1853850"/>
            <a:ext cx="38604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Other helpful code: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●"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img.width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○"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gets the width of the image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●"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img.height 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○"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gets the height of the image</a:t>
            </a:r>
            <a:b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</a:b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Good to know: width*height = len(rgb_vals)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Sepia filter (on spring.png)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Update your pixels to these values: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newred = red * .39 + green * .75 + blue * .19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newgreen = red * .35 + green * .69 + blue * .17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newblue  = red * .27 + green * .53 + blue * .13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Remember that RGBs are </a:t>
            </a:r>
            <a:r>
              <a:rPr b="1" lang="en" sz="1600"/>
              <a:t>ints</a:t>
            </a:r>
            <a:r>
              <a:rPr lang="en" sz="1600"/>
              <a:t> between 0 and 255. If your value is larger than that, set it to 255.</a:t>
            </a:r>
            <a:br>
              <a:rPr lang="en" sz="1600"/>
            </a:br>
            <a:r>
              <a:rPr lang="en" sz="1600"/>
              <a:t>Tip: Using the min function here will make your code less bulky than using if-else statements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Flip</a:t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Flip your image horizontally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/>
              <a:t>Use img.transpose(IMAGE.TRANSVERSE)</a:t>
            </a:r>
            <a:endParaRPr sz="1600"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1634300"/>
            <a:ext cx="3960951" cy="237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Activity: Change Blue Jerry</a:t>
            </a:r>
            <a:endParaRPr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11700" y="1266325"/>
            <a:ext cx="69537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I’ll give you some code to get started. Write a program that changes the image of Blue Jerry to Brown Jerry.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Hint: think of the RGB values and how to access them. </a:t>
            </a:r>
            <a:endParaRPr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1350" y="1874600"/>
            <a:ext cx="2873201" cy="269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