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T Sans Narrow"/>
      <p:regular r:id="rId16"/>
      <p:bold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TSansNarrow-bold.fntdata"/><Relationship Id="rId16" Type="http://schemas.openxmlformats.org/officeDocument/2006/relationships/font" Target="fonts/PTSansNarrow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53f0bab37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53f0bab37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53f0bab3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53f0bab3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53f0bab3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53f0bab3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560d86841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560d86841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560d868412_1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560d868412_1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55fd9c07c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55fd9c07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5fd9c07c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55fd9c07c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353f0bab3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353f0bab3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560d868412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560d868412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teachablemachine.withgoogle.com/train/image" TargetMode="External"/><Relationship Id="rId4" Type="http://schemas.openxmlformats.org/officeDocument/2006/relationships/hyperlink" Target="https://colab.research.google.com/drive/1Cd9BBHIRM4iQR7THIhWruZ2h8QoYXflf" TargetMode="External"/><Relationship Id="rId5" Type="http://schemas.openxmlformats.org/officeDocument/2006/relationships/hyperlink" Target="https://colab.research.google.com/drive/13GRPXiEknu1Zc13NOg1oGehg0iFN5n2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adamharley.com/nn_vis" TargetMode="External"/><Relationship Id="rId4" Type="http://schemas.openxmlformats.org/officeDocument/2006/relationships/hyperlink" Target="https://adamharley.com/nn_vis/cnn/3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(short)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Thursday, June 29, 2023</a:t>
            </a:r>
            <a:endParaRPr/>
          </a:p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Activity: Let’s play around with machine learning!</a:t>
            </a:r>
            <a:endParaRPr/>
          </a:p>
        </p:txBody>
      </p:sp>
      <p:sp>
        <p:nvSpPr>
          <p:cNvPr id="136" name="Google Shape;136;p22"/>
          <p:cNvSpPr txBox="1"/>
          <p:nvPr>
            <p:ph idx="1" type="body"/>
          </p:nvPr>
        </p:nvSpPr>
        <p:spPr>
          <a:xfrm>
            <a:off x="233500" y="13810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Follow this link: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https://teachablemachine.withgoogle.com/train/image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If you want something more complicated go to </a:t>
            </a:r>
            <a:r>
              <a:rPr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neutral net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To recognize digits go to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https://colab.research.google.com/drive/13GRPXiEknu1Zc13NOg1oGehg0iFN5n2W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7" name="Google Shape;13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machine learning? 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11700" y="1266325"/>
            <a:ext cx="42603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Science of getting computers to learn automatically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try to teach them to make decisions and predictions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is a branch of AI (artificial intelligence), which hopes to emulate how we think </a:t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50800"/>
            <a:ext cx="45910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machine learning work? </a:t>
            </a:r>
            <a:endParaRPr/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use a large amount of data, teaching the machine learning algorithm to provide an expected response (output)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are attempting to correlate an input to an output, where the output is a classification </a:t>
            </a: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8957" l="0" r="0" t="32535"/>
          <a:stretch/>
        </p:blipFill>
        <p:spPr>
          <a:xfrm>
            <a:off x="2263388" y="2318650"/>
            <a:ext cx="4617226" cy="27014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Supervised learning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7838" y="1219200"/>
            <a:ext cx="5953125" cy="33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0" name="Google Shape;1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8625"/>
            <a:ext cx="9143999" cy="4566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Convolutional neural networks</a:t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116" y="1547025"/>
            <a:ext cx="7595750" cy="3116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6" name="Google Shape;1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17270"/>
            <a:ext cx="9144000" cy="3108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you do with machine learning? </a:t>
            </a:r>
            <a:endParaRPr/>
          </a:p>
        </p:txBody>
      </p:sp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Search engines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Speech recognition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Fraud</a:t>
            </a:r>
            <a:r>
              <a:rPr lang="en"/>
              <a:t> detection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Medical diagnosis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Customer support</a:t>
            </a:r>
            <a:endParaRPr/>
          </a:p>
        </p:txBody>
      </p:sp>
      <p:sp>
        <p:nvSpPr>
          <p:cNvPr id="123" name="Google Shape;12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of digits recognition</a:t>
            </a:r>
            <a:endParaRPr/>
          </a:p>
        </p:txBody>
      </p:sp>
      <p:sp>
        <p:nvSpPr>
          <p:cNvPr id="129" name="Google Shape;129;p2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https://adamharley.com/nn_vis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Try </a:t>
            </a:r>
            <a:r>
              <a:rPr lang="en" u="sng">
                <a:solidFill>
                  <a:schemeClr val="hlink"/>
                </a:solidFill>
                <a:hlinkClick r:id="rId4"/>
              </a:rPr>
              <a:t>3d cnn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